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6" r:id="rId1"/>
    <p:sldMasterId id="2147483648" r:id="rId2"/>
  </p:sldMasterIdLst>
  <p:notesMasterIdLst>
    <p:notesMasterId r:id="rId17"/>
  </p:notesMasterIdLst>
  <p:sldIdLst>
    <p:sldId id="392" r:id="rId3"/>
    <p:sldId id="257" r:id="rId4"/>
    <p:sldId id="453" r:id="rId5"/>
    <p:sldId id="258" r:id="rId6"/>
    <p:sldId id="450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2" r:id="rId15"/>
    <p:sldId id="454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2F9ABC-CD39-4C54-A1DC-DC6AE487BF2C}">
          <p14:sldIdLst>
            <p14:sldId id="392"/>
            <p14:sldId id="257"/>
            <p14:sldId id="453"/>
            <p14:sldId id="258"/>
            <p14:sldId id="450"/>
            <p14:sldId id="443"/>
            <p14:sldId id="444"/>
            <p14:sldId id="445"/>
            <p14:sldId id="446"/>
            <p14:sldId id="447"/>
            <p14:sldId id="448"/>
            <p14:sldId id="449"/>
            <p14:sldId id="452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00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68007" autoAdjust="0"/>
  </p:normalViewPr>
  <p:slideViewPr>
    <p:cSldViewPr snapToGrid="0">
      <p:cViewPr>
        <p:scale>
          <a:sx n="100" d="100"/>
          <a:sy n="100" d="100"/>
        </p:scale>
        <p:origin x="2610" y="17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6F77-340E-4A07-B622-C1E62B9538D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63A8-614C-4AA2-B468-F808D0D6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1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6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0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4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4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2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该图取自</a:t>
            </a:r>
            <a:r>
              <a:rPr lang="en-US" altLang="zh-CN" dirty="0" err="1"/>
              <a:t>ebook</a:t>
            </a:r>
            <a:r>
              <a:rPr lang="en-US" altLang="zh-CN" dirty="0"/>
              <a:t>-《Compilers-Principles and Practice》 by Parag H. Dave, Himanshu B. Dave (2012)</a:t>
            </a:r>
            <a:r>
              <a:rPr lang="zh-CN" altLang="en-US" dirty="0"/>
              <a:t>之第</a:t>
            </a:r>
            <a:r>
              <a:rPr lang="en-US" altLang="zh-CN" dirty="0"/>
              <a:t>183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90447F-FF96-0817-BD39-5914E83C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4F71E-56FC-AB60-0D01-A2C0C4D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B9DB5-EDCE-75B3-053A-1FF2140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/>
              <a:t>/135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1402703"/>
            <a:ext cx="7924800" cy="471487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A97CC46-8086-A046-1B42-301770C2C89C}"/>
              </a:ext>
            </a:extLst>
          </p:cNvPr>
          <p:cNvSpPr/>
          <p:nvPr userDrawn="1"/>
        </p:nvSpPr>
        <p:spPr>
          <a:xfrm>
            <a:off x="533400" y="1295400"/>
            <a:ext cx="8077200" cy="177356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 dirty="0"/>
              <a:t>/135</a:t>
            </a:r>
            <a:endParaRPr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BA41FB-1189-2DD3-684B-F095CAA025E3}"/>
              </a:ext>
            </a:extLst>
          </p:cNvPr>
          <p:cNvSpPr/>
          <p:nvPr userDrawn="1"/>
        </p:nvSpPr>
        <p:spPr>
          <a:xfrm>
            <a:off x="0" y="0"/>
            <a:ext cx="9144000" cy="6970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769D06FE-C8BB-DD8C-A7D7-5A74387D9F3D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354888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Bell MT" panose="02020503060305020303" pitchFamily="18" charset="0"/>
              </a:rPr>
              <a:t>编译原理与技术</a:t>
            </a:r>
            <a:br>
              <a:rPr lang="en-US" altLang="zh-CN" sz="2800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第七章 运行时环境</a:t>
            </a:r>
            <a:br>
              <a:rPr lang="en-US" altLang="zh-CN" sz="2800" dirty="0">
                <a:solidFill>
                  <a:srgbClr val="000000"/>
                </a:solidFill>
                <a:latin typeface="Bell MT" panose="02020503060305020303" pitchFamily="18" charset="0"/>
              </a:rPr>
            </a:br>
            <a:endParaRPr lang="en-US" sz="2800" dirty="0">
              <a:solidFill>
                <a:srgbClr val="00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38BCFF-FD71-2105-7041-CD37E3AB6C67}"/>
              </a:ext>
            </a:extLst>
          </p:cNvPr>
          <p:cNvSpPr txBox="1"/>
          <p:nvPr/>
        </p:nvSpPr>
        <p:spPr>
          <a:xfrm>
            <a:off x="1905000" y="556260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山东大学软件学院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98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18549" y="6607169"/>
            <a:ext cx="283633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B313B6F-8E54-5F9F-1A63-057232C6915F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2738627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RSI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ESI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SIL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5259572-59DF-70BD-B543-0649702345CF}"/>
              </a:ext>
            </a:extLst>
          </p:cNvPr>
          <p:cNvSpPr txBox="1"/>
          <p:nvPr/>
        </p:nvSpPr>
        <p:spPr>
          <a:xfrm>
            <a:off x="1450594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63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6294890-4C4E-2342-DEAA-4DEBD6268883}"/>
              </a:ext>
            </a:extLst>
          </p:cNvPr>
          <p:cNvSpPr txBox="1"/>
          <p:nvPr/>
        </p:nvSpPr>
        <p:spPr>
          <a:xfrm>
            <a:off x="4856276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31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1DA7F3D-1534-35AD-CB14-B36BCA401FD3}"/>
              </a:ext>
            </a:extLst>
          </p:cNvPr>
          <p:cNvSpPr txBox="1"/>
          <p:nvPr/>
        </p:nvSpPr>
        <p:spPr>
          <a:xfrm>
            <a:off x="6559118" y="2374519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346FA26-510B-C773-B8EA-0963B3BDCC12}"/>
              </a:ext>
            </a:extLst>
          </p:cNvPr>
          <p:cNvSpPr txBox="1"/>
          <p:nvPr/>
        </p:nvSpPr>
        <p:spPr>
          <a:xfrm>
            <a:off x="7408203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5AE1109A-8711-304E-55CF-5D2F1F5F39D2}"/>
              </a:ext>
            </a:extLst>
          </p:cNvPr>
          <p:cNvSpPr txBox="1"/>
          <p:nvPr/>
        </p:nvSpPr>
        <p:spPr>
          <a:xfrm>
            <a:off x="8260677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44D17E00-C70D-5424-1FFF-BD174BE6F002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3576828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RDI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EDI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DIL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71E4A674-C9A4-DFAA-CB1B-3CBF6ED3D0F9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4415028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RBP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EBP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BP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BPL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47E5770A-2553-F65F-67BD-5D9408D4E14D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5253228"/>
          <a:ext cx="6858000" cy="71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RSP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ESP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SPL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8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18549" y="6607169"/>
            <a:ext cx="283633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7FA8952-9ADB-ACF9-49EE-30771F64F23E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4565903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R12D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R12W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R12B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D518363B-062C-76B1-E75A-C94A821D94D1}"/>
              </a:ext>
            </a:extLst>
          </p:cNvPr>
          <p:cNvSpPr txBox="1"/>
          <p:nvPr/>
        </p:nvSpPr>
        <p:spPr>
          <a:xfrm>
            <a:off x="1450594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63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2AC8E80-501B-BEAD-A5EC-679F53E4DEF2}"/>
              </a:ext>
            </a:extLst>
          </p:cNvPr>
          <p:cNvSpPr txBox="1"/>
          <p:nvPr/>
        </p:nvSpPr>
        <p:spPr>
          <a:xfrm>
            <a:off x="4856276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31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554A0E4-ED72-A726-1A9A-D7BDDBA147E8}"/>
              </a:ext>
            </a:extLst>
          </p:cNvPr>
          <p:cNvSpPr txBox="1"/>
          <p:nvPr/>
        </p:nvSpPr>
        <p:spPr>
          <a:xfrm>
            <a:off x="6559118" y="2374519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7F3368B-E65E-3CDD-B5FB-99C3550C2F38}"/>
              </a:ext>
            </a:extLst>
          </p:cNvPr>
          <p:cNvSpPr txBox="1"/>
          <p:nvPr/>
        </p:nvSpPr>
        <p:spPr>
          <a:xfrm>
            <a:off x="7408203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EBFC295-DBA5-DEA9-BCDC-9DA3DDC2A253}"/>
              </a:ext>
            </a:extLst>
          </p:cNvPr>
          <p:cNvSpPr txBox="1"/>
          <p:nvPr/>
        </p:nvSpPr>
        <p:spPr>
          <a:xfrm>
            <a:off x="8260677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1951AF0C-FDCF-F1A0-EE01-E2CA361E94D8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5023103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R13D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R13W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R13B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4253373D-0406-E86B-93F2-A1863D26BF0C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5480303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R14D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R14W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R14B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03B44179-73B4-C873-216E-F074AA5AD1E8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5937503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R15D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R15W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R15B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097D6597-C9CB-EF95-FED5-CF05D5CB0C71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2741676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R8D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R8W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R8B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558A56A3-4F06-399A-DE46-DDF930F70FB6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3198876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R9D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R9W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R9B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39A2808B-3217-C799-A6BC-E52F2D58A4D5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3656076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R10D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R10W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R10B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9A59569D-43A5-086B-E50F-A624AA733985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4113276"/>
          <a:ext cx="6858000" cy="30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R11D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R11W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R11B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8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48577" y="6607169"/>
            <a:ext cx="453605" cy="15513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B9F8F17-373A-C9B3-ED19-A7D0B2B4FEF0}"/>
              </a:ext>
            </a:extLst>
          </p:cNvPr>
          <p:cNvSpPr txBox="1"/>
          <p:nvPr/>
        </p:nvSpPr>
        <p:spPr>
          <a:xfrm>
            <a:off x="716966" y="1400663"/>
            <a:ext cx="8253730" cy="8566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en-US" altLang="zh-CN" dirty="0">
                <a:latin typeface="+mn-ea"/>
                <a:cs typeface="Arial MT"/>
              </a:rPr>
              <a:t>16</a:t>
            </a:r>
            <a:r>
              <a:rPr lang="zh-CN" altLang="en-US" dirty="0">
                <a:latin typeface="+mn-ea"/>
                <a:cs typeface="Arial MT"/>
              </a:rPr>
              <a:t>个</a:t>
            </a:r>
            <a:r>
              <a:rPr lang="en-US" altLang="zh-CN" dirty="0">
                <a:latin typeface="+mn-ea"/>
                <a:cs typeface="Arial MT"/>
              </a:rPr>
              <a:t>64</a:t>
            </a:r>
            <a:r>
              <a:rPr lang="zh-CN" altLang="en-US" dirty="0">
                <a:latin typeface="+mn-ea"/>
                <a:cs typeface="Arial MT"/>
              </a:rPr>
              <a:t>位通用指针</a:t>
            </a:r>
            <a:r>
              <a:rPr lang="en-US" altLang="zh-CN" dirty="0">
                <a:latin typeface="+mn-ea"/>
                <a:cs typeface="Arial MT"/>
              </a:rPr>
              <a:t>/</a:t>
            </a:r>
            <a:r>
              <a:rPr lang="zh-CN" altLang="en-US" dirty="0">
                <a:latin typeface="+mn-ea"/>
                <a:cs typeface="Arial MT"/>
              </a:rPr>
              <a:t>长整数寄存器：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pt-BR" dirty="0">
                <a:latin typeface="+mn-ea"/>
                <a:cs typeface="Arial MT"/>
              </a:rPr>
              <a:t>rax, rbx, rcx, rdx, rsi, rdi, rbp, rsp, r8,  r9,  r10,  r11,  r12,  r13,  r14,  r15</a:t>
            </a: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A0D80659-B69D-C45C-9590-F6D26169D998}"/>
              </a:ext>
            </a:extLst>
          </p:cNvPr>
          <p:cNvSpPr txBox="1"/>
          <p:nvPr/>
        </p:nvSpPr>
        <p:spPr>
          <a:xfrm>
            <a:off x="659093" y="2882222"/>
            <a:ext cx="8253730" cy="8566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en-US" altLang="zh-CN" dirty="0">
                <a:latin typeface="+mn-ea"/>
                <a:cs typeface="Arial MT"/>
              </a:rPr>
              <a:t>16</a:t>
            </a:r>
            <a:r>
              <a:rPr lang="zh-CN" altLang="en-US" dirty="0">
                <a:latin typeface="+mn-ea"/>
                <a:cs typeface="Arial MT"/>
              </a:rPr>
              <a:t>个</a:t>
            </a:r>
            <a:r>
              <a:rPr lang="en-US" altLang="zh-CN" dirty="0">
                <a:latin typeface="+mn-ea"/>
                <a:cs typeface="Arial MT"/>
              </a:rPr>
              <a:t>32</a:t>
            </a:r>
            <a:r>
              <a:rPr lang="zh-CN" altLang="en-US" dirty="0">
                <a:latin typeface="+mn-ea"/>
                <a:cs typeface="Arial MT"/>
              </a:rPr>
              <a:t>位通用指针</a:t>
            </a:r>
            <a:r>
              <a:rPr lang="en-US" altLang="zh-CN" dirty="0">
                <a:latin typeface="+mn-ea"/>
                <a:cs typeface="Arial MT"/>
              </a:rPr>
              <a:t>/</a:t>
            </a:r>
            <a:r>
              <a:rPr lang="zh-CN" altLang="en-US" dirty="0">
                <a:latin typeface="+mn-ea"/>
                <a:cs typeface="Arial MT"/>
              </a:rPr>
              <a:t>长整数寄存器：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pt-BR" dirty="0">
                <a:latin typeface="+mn-ea"/>
                <a:cs typeface="Arial MT"/>
              </a:rPr>
              <a:t>eax, ebx, ecx, edx, esi, edi, ebp, rsp, r8d, r9d, r10d, r11d, r12d, r13d, r14d, r15d</a:t>
            </a: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7F1F2FB8-8D47-E167-DD96-658DBFFE094E}"/>
              </a:ext>
            </a:extLst>
          </p:cNvPr>
          <p:cNvSpPr txBox="1"/>
          <p:nvPr/>
        </p:nvSpPr>
        <p:spPr>
          <a:xfrm>
            <a:off x="659093" y="4410080"/>
            <a:ext cx="8253730" cy="8566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en-US" altLang="zh-CN" dirty="0">
                <a:latin typeface="+mn-ea"/>
                <a:cs typeface="Arial MT"/>
              </a:rPr>
              <a:t>2</a:t>
            </a:r>
            <a:r>
              <a:rPr lang="zh-CN" altLang="en-US" dirty="0">
                <a:latin typeface="+mn-ea"/>
                <a:cs typeface="Arial MT"/>
              </a:rPr>
              <a:t>个专用寄存器：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pt-BR" dirty="0">
                <a:latin typeface="+mn-ea"/>
                <a:cs typeface="Arial MT"/>
              </a:rPr>
              <a:t>e</a:t>
            </a:r>
            <a:r>
              <a:rPr lang="en-US" dirty="0" err="1">
                <a:latin typeface="+mn-ea"/>
                <a:cs typeface="Arial MT"/>
              </a:rPr>
              <a:t>fl</a:t>
            </a:r>
            <a:r>
              <a:rPr lang="pt-BR" dirty="0">
                <a:latin typeface="+mn-ea"/>
                <a:cs typeface="Arial MT"/>
              </a:rPr>
              <a:t>ags, rip</a:t>
            </a:r>
          </a:p>
        </p:txBody>
      </p:sp>
    </p:spTree>
    <p:extLst>
      <p:ext uri="{BB962C8B-B14F-4D97-AF65-F5344CB8AC3E}">
        <p14:creationId xmlns:p14="http://schemas.microsoft.com/office/powerpoint/2010/main" val="183234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48577" y="6607169"/>
            <a:ext cx="453605" cy="15513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2EB7E2-F7BD-17B5-8A99-37BAE1747790}"/>
              </a:ext>
            </a:extLst>
          </p:cNvPr>
          <p:cNvSpPr/>
          <p:nvPr/>
        </p:nvSpPr>
        <p:spPr>
          <a:xfrm>
            <a:off x="3524250" y="2124075"/>
            <a:ext cx="1528763" cy="4090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B5E7FD-9461-7695-182A-3BDA796C75D0}"/>
              </a:ext>
            </a:extLst>
          </p:cNvPr>
          <p:cNvCxnSpPr>
            <a:cxnSpLocks/>
          </p:cNvCxnSpPr>
          <p:nvPr/>
        </p:nvCxnSpPr>
        <p:spPr>
          <a:xfrm>
            <a:off x="3538538" y="2566988"/>
            <a:ext cx="150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FF9A269-649F-099C-EC77-E8E21DC0CC4A}"/>
              </a:ext>
            </a:extLst>
          </p:cNvPr>
          <p:cNvCxnSpPr>
            <a:cxnSpLocks/>
          </p:cNvCxnSpPr>
          <p:nvPr/>
        </p:nvCxnSpPr>
        <p:spPr>
          <a:xfrm>
            <a:off x="3537347" y="2905125"/>
            <a:ext cx="1510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8342915-859E-7890-FB73-2991890AE8EB}"/>
              </a:ext>
            </a:extLst>
          </p:cNvPr>
          <p:cNvCxnSpPr>
            <a:cxnSpLocks/>
          </p:cNvCxnSpPr>
          <p:nvPr/>
        </p:nvCxnSpPr>
        <p:spPr>
          <a:xfrm>
            <a:off x="3539728" y="4443412"/>
            <a:ext cx="14942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18DBFAA-50D1-B833-22E3-72FC419CE314}"/>
              </a:ext>
            </a:extLst>
          </p:cNvPr>
          <p:cNvCxnSpPr>
            <a:cxnSpLocks/>
          </p:cNvCxnSpPr>
          <p:nvPr/>
        </p:nvCxnSpPr>
        <p:spPr>
          <a:xfrm>
            <a:off x="3539728" y="4976812"/>
            <a:ext cx="149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4FC0FBF-FBBF-15F1-E66C-E497768C6204}"/>
              </a:ext>
            </a:extLst>
          </p:cNvPr>
          <p:cNvCxnSpPr>
            <a:cxnSpLocks/>
          </p:cNvCxnSpPr>
          <p:nvPr/>
        </p:nvCxnSpPr>
        <p:spPr>
          <a:xfrm>
            <a:off x="3537347" y="5453062"/>
            <a:ext cx="1510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59AAEB2-1138-6BCB-F37F-217EF8E4CFCF}"/>
              </a:ext>
            </a:extLst>
          </p:cNvPr>
          <p:cNvCxnSpPr>
            <a:cxnSpLocks/>
          </p:cNvCxnSpPr>
          <p:nvPr/>
        </p:nvCxnSpPr>
        <p:spPr>
          <a:xfrm>
            <a:off x="3538538" y="5848349"/>
            <a:ext cx="150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147263-287B-6A6C-6F77-1443E28113EF}"/>
              </a:ext>
            </a:extLst>
          </p:cNvPr>
          <p:cNvCxnSpPr/>
          <p:nvPr/>
        </p:nvCxnSpPr>
        <p:spPr>
          <a:xfrm>
            <a:off x="4291013" y="2909888"/>
            <a:ext cx="0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BBF74C5-2919-1B48-8B40-3ED2461441A5}"/>
              </a:ext>
            </a:extLst>
          </p:cNvPr>
          <p:cNvCxnSpPr/>
          <p:nvPr/>
        </p:nvCxnSpPr>
        <p:spPr>
          <a:xfrm>
            <a:off x="4268788" y="4170363"/>
            <a:ext cx="0" cy="27146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37">
            <a:extLst>
              <a:ext uri="{FF2B5EF4-FFF2-40B4-BE49-F238E27FC236}">
                <a16:creationId xmlns:a16="http://schemas.microsoft.com/office/drawing/2014/main" id="{59361A29-A865-4B9C-E549-8FA46818DD93}"/>
              </a:ext>
            </a:extLst>
          </p:cNvPr>
          <p:cNvSpPr txBox="1"/>
          <p:nvPr/>
        </p:nvSpPr>
        <p:spPr>
          <a:xfrm>
            <a:off x="2322256" y="2043111"/>
            <a:ext cx="885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dirty="0">
                <a:latin typeface="Microsoft Sans Serif"/>
                <a:cs typeface="Microsoft Sans Serif"/>
              </a:rPr>
              <a:t>高地址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18" name="object 37">
            <a:extLst>
              <a:ext uri="{FF2B5EF4-FFF2-40B4-BE49-F238E27FC236}">
                <a16:creationId xmlns:a16="http://schemas.microsoft.com/office/drawing/2014/main" id="{1DAE925C-855B-3A70-0640-F182A6E86F09}"/>
              </a:ext>
            </a:extLst>
          </p:cNvPr>
          <p:cNvSpPr txBox="1"/>
          <p:nvPr/>
        </p:nvSpPr>
        <p:spPr>
          <a:xfrm>
            <a:off x="3835517" y="2609993"/>
            <a:ext cx="885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栈</a:t>
            </a:r>
            <a:endParaRPr sz="1400" b="1"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1" name="object 37">
            <a:extLst>
              <a:ext uri="{FF2B5EF4-FFF2-40B4-BE49-F238E27FC236}">
                <a16:creationId xmlns:a16="http://schemas.microsoft.com/office/drawing/2014/main" id="{1CC80EC4-104E-303A-26C0-9C0BF368E15C}"/>
              </a:ext>
            </a:extLst>
          </p:cNvPr>
          <p:cNvSpPr txBox="1"/>
          <p:nvPr/>
        </p:nvSpPr>
        <p:spPr>
          <a:xfrm>
            <a:off x="2364338" y="6073629"/>
            <a:ext cx="885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dirty="0">
                <a:latin typeface="Microsoft Sans Serif"/>
                <a:cs typeface="Microsoft Sans Serif"/>
              </a:rPr>
              <a:t>低地址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22" name="object 37">
            <a:extLst>
              <a:ext uri="{FF2B5EF4-FFF2-40B4-BE49-F238E27FC236}">
                <a16:creationId xmlns:a16="http://schemas.microsoft.com/office/drawing/2014/main" id="{8745894E-389A-F581-275C-95384E9541CD}"/>
              </a:ext>
            </a:extLst>
          </p:cNvPr>
          <p:cNvSpPr txBox="1"/>
          <p:nvPr/>
        </p:nvSpPr>
        <p:spPr>
          <a:xfrm>
            <a:off x="3816467" y="4560237"/>
            <a:ext cx="885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dirty="0">
                <a:latin typeface="Microsoft Sans Serif"/>
                <a:cs typeface="Microsoft Sans Serif"/>
              </a:rPr>
              <a:t>堆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8CB47806-94FA-AC99-CDA5-0B6AA6B70479}"/>
              </a:ext>
            </a:extLst>
          </p:cNvPr>
          <p:cNvSpPr txBox="1"/>
          <p:nvPr/>
        </p:nvSpPr>
        <p:spPr>
          <a:xfrm>
            <a:off x="3611679" y="5119832"/>
            <a:ext cx="141752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未初始化的数据 </a:t>
            </a:r>
            <a:r>
              <a:rPr lang="en-US" altLang="zh-CN" sz="1100" dirty="0">
                <a:latin typeface="Microsoft Sans Serif"/>
                <a:cs typeface="Microsoft Sans Serif"/>
              </a:rPr>
              <a:t>.</a:t>
            </a:r>
            <a:r>
              <a:rPr lang="en-US" altLang="zh-CN" sz="1100" dirty="0" err="1">
                <a:latin typeface="Microsoft Sans Serif"/>
                <a:cs typeface="Microsoft Sans Serif"/>
              </a:rPr>
              <a:t>bss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24" name="object 37">
            <a:extLst>
              <a:ext uri="{FF2B5EF4-FFF2-40B4-BE49-F238E27FC236}">
                <a16:creationId xmlns:a16="http://schemas.microsoft.com/office/drawing/2014/main" id="{55154343-3886-B54C-5777-C2F3065ABC2F}"/>
              </a:ext>
            </a:extLst>
          </p:cNvPr>
          <p:cNvSpPr txBox="1"/>
          <p:nvPr/>
        </p:nvSpPr>
        <p:spPr>
          <a:xfrm>
            <a:off x="3628348" y="5546075"/>
            <a:ext cx="13937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初始化的数据 </a:t>
            </a:r>
            <a:r>
              <a:rPr lang="en-US" altLang="zh-CN" sz="1100" dirty="0">
                <a:latin typeface="Microsoft Sans Serif"/>
                <a:cs typeface="Microsoft Sans Serif"/>
              </a:rPr>
              <a:t>.data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25" name="object 37">
            <a:extLst>
              <a:ext uri="{FF2B5EF4-FFF2-40B4-BE49-F238E27FC236}">
                <a16:creationId xmlns:a16="http://schemas.microsoft.com/office/drawing/2014/main" id="{4C50010C-B637-83FE-75F0-5599279025E9}"/>
              </a:ext>
            </a:extLst>
          </p:cNvPr>
          <p:cNvSpPr txBox="1"/>
          <p:nvPr/>
        </p:nvSpPr>
        <p:spPr>
          <a:xfrm>
            <a:off x="3804560" y="5910406"/>
            <a:ext cx="8858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代码 </a:t>
            </a:r>
            <a:r>
              <a:rPr lang="en-US" altLang="zh-CN" sz="11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.text</a:t>
            </a:r>
            <a:endParaRPr sz="1100" b="1"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26" name="object 37">
            <a:extLst>
              <a:ext uri="{FF2B5EF4-FFF2-40B4-BE49-F238E27FC236}">
                <a16:creationId xmlns:a16="http://schemas.microsoft.com/office/drawing/2014/main" id="{55AAD2A9-13F6-E937-05B0-47CF757B2882}"/>
              </a:ext>
            </a:extLst>
          </p:cNvPr>
          <p:cNvSpPr txBox="1"/>
          <p:nvPr/>
        </p:nvSpPr>
        <p:spPr>
          <a:xfrm>
            <a:off x="3383080" y="2264711"/>
            <a:ext cx="181995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命令行参数和环境变量</a:t>
            </a:r>
            <a:endParaRPr sz="1100" dirty="0">
              <a:latin typeface="Microsoft Sans Serif"/>
              <a:cs typeface="Microsoft Sans Serif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34B773-70FA-37FF-35F4-77DB8634E273}"/>
              </a:ext>
            </a:extLst>
          </p:cNvPr>
          <p:cNvCxnSpPr/>
          <p:nvPr/>
        </p:nvCxnSpPr>
        <p:spPr>
          <a:xfrm>
            <a:off x="3106882" y="2161309"/>
            <a:ext cx="3325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CE29F2-634A-3963-CD1E-852050827B50}"/>
              </a:ext>
            </a:extLst>
          </p:cNvPr>
          <p:cNvCxnSpPr/>
          <p:nvPr/>
        </p:nvCxnSpPr>
        <p:spPr>
          <a:xfrm>
            <a:off x="3143250" y="6208568"/>
            <a:ext cx="3325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16515729-1DA4-BECF-DE87-C0EABB07AFC8}"/>
              </a:ext>
            </a:extLst>
          </p:cNvPr>
          <p:cNvSpPr/>
          <p:nvPr/>
        </p:nvSpPr>
        <p:spPr>
          <a:xfrm>
            <a:off x="5242214" y="5018809"/>
            <a:ext cx="103909" cy="39485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7F4EC724-B311-A1C3-7429-BF4380EF38CC}"/>
              </a:ext>
            </a:extLst>
          </p:cNvPr>
          <p:cNvSpPr/>
          <p:nvPr/>
        </p:nvSpPr>
        <p:spPr>
          <a:xfrm>
            <a:off x="5247409" y="5491596"/>
            <a:ext cx="96115" cy="7117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2963A60E-3B6B-E638-623C-52DB666CEA14}"/>
              </a:ext>
            </a:extLst>
          </p:cNvPr>
          <p:cNvSpPr txBox="1"/>
          <p:nvPr/>
        </p:nvSpPr>
        <p:spPr>
          <a:xfrm>
            <a:off x="5227465" y="5104246"/>
            <a:ext cx="141752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由</a:t>
            </a:r>
            <a:r>
              <a:rPr lang="en-US" altLang="zh-CN" sz="1100" dirty="0">
                <a:latin typeface="Microsoft Sans Serif"/>
                <a:cs typeface="Microsoft Sans Serif"/>
              </a:rPr>
              <a:t>exec</a:t>
            </a:r>
            <a:r>
              <a:rPr lang="zh-CN" altLang="en-US" sz="1100" dirty="0">
                <a:latin typeface="Microsoft Sans Serif"/>
                <a:cs typeface="Microsoft Sans Serif"/>
              </a:rPr>
              <a:t>初始化为</a:t>
            </a:r>
            <a:r>
              <a:rPr lang="en-US" altLang="zh-CN" sz="1100" dirty="0">
                <a:latin typeface="Microsoft Sans Serif"/>
                <a:cs typeface="Microsoft Sans Serif"/>
              </a:rPr>
              <a:t>0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1879045E-0A15-8B1A-7017-6B651AC8A8B3}"/>
              </a:ext>
            </a:extLst>
          </p:cNvPr>
          <p:cNvSpPr txBox="1"/>
          <p:nvPr/>
        </p:nvSpPr>
        <p:spPr>
          <a:xfrm>
            <a:off x="5279419" y="5722505"/>
            <a:ext cx="141752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由</a:t>
            </a:r>
            <a:r>
              <a:rPr lang="en-US" altLang="zh-CN" sz="1100" dirty="0">
                <a:latin typeface="Microsoft Sans Serif"/>
                <a:cs typeface="Microsoft Sans Serif"/>
              </a:rPr>
              <a:t>exec</a:t>
            </a:r>
            <a:r>
              <a:rPr lang="zh-CN" altLang="en-US" sz="1100" dirty="0">
                <a:latin typeface="Microsoft Sans Serif"/>
                <a:cs typeface="Microsoft Sans Serif"/>
              </a:rPr>
              <a:t>从程序读入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5053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B100F08-3C95-82EC-69D2-56ADA3739C23}"/>
              </a:ext>
            </a:extLst>
          </p:cNvPr>
          <p:cNvSpPr/>
          <p:nvPr/>
        </p:nvSpPr>
        <p:spPr>
          <a:xfrm>
            <a:off x="3522428" y="4615732"/>
            <a:ext cx="1546529" cy="4651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38D8E7C-7A5E-121B-E0D9-F5D335A02251}"/>
              </a:ext>
            </a:extLst>
          </p:cNvPr>
          <p:cNvGrpSpPr/>
          <p:nvPr/>
        </p:nvGrpSpPr>
        <p:grpSpPr>
          <a:xfrm>
            <a:off x="3514476" y="4381168"/>
            <a:ext cx="1546529" cy="234564"/>
            <a:chOff x="3514476" y="2516587"/>
            <a:chExt cx="1546529" cy="234564"/>
          </a:xfrm>
        </p:grpSpPr>
        <p:sp>
          <p:nvSpPr>
            <p:cNvPr id="58" name="object 37">
              <a:extLst>
                <a:ext uri="{FF2B5EF4-FFF2-40B4-BE49-F238E27FC236}">
                  <a16:creationId xmlns:a16="http://schemas.microsoft.com/office/drawing/2014/main" id="{A7D9CD6B-2355-2326-A2EE-512058376E6E}"/>
                </a:ext>
              </a:extLst>
            </p:cNvPr>
            <p:cNvSpPr txBox="1"/>
            <p:nvPr/>
          </p:nvSpPr>
          <p:spPr>
            <a:xfrm>
              <a:off x="3848431" y="2527106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100" dirty="0">
                  <a:latin typeface="Microsoft Sans Serif"/>
                  <a:cs typeface="Microsoft Sans Serif"/>
                </a:rPr>
                <a:t>保存的</a:t>
              </a:r>
              <a:r>
                <a:rPr lang="en-US" altLang="zh-CN" sz="1100" dirty="0" err="1">
                  <a:latin typeface="Microsoft Sans Serif"/>
                  <a:cs typeface="Microsoft Sans Serif"/>
                </a:rPr>
                <a:t>rbp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5AF9F60-396A-C281-B80E-22E3720AA246}"/>
                </a:ext>
              </a:extLst>
            </p:cNvPr>
            <p:cNvSpPr/>
            <p:nvPr/>
          </p:nvSpPr>
          <p:spPr>
            <a:xfrm>
              <a:off x="3514476" y="2516587"/>
              <a:ext cx="1546529" cy="23456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bject 37">
            <a:extLst>
              <a:ext uri="{FF2B5EF4-FFF2-40B4-BE49-F238E27FC236}">
                <a16:creationId xmlns:a16="http://schemas.microsoft.com/office/drawing/2014/main" id="{19FC1E61-29B9-1F42-8D6C-8E09EB4A4412}"/>
              </a:ext>
            </a:extLst>
          </p:cNvPr>
          <p:cNvSpPr txBox="1"/>
          <p:nvPr/>
        </p:nvSpPr>
        <p:spPr>
          <a:xfrm>
            <a:off x="3677479" y="4749496"/>
            <a:ext cx="1244378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局部变量、实参等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778EED8-2752-49E5-DEE1-68BEE09FD37F}"/>
              </a:ext>
            </a:extLst>
          </p:cNvPr>
          <p:cNvGrpSpPr/>
          <p:nvPr/>
        </p:nvGrpSpPr>
        <p:grpSpPr>
          <a:xfrm>
            <a:off x="3518452" y="4146605"/>
            <a:ext cx="1546529" cy="234564"/>
            <a:chOff x="3514476" y="2516587"/>
            <a:chExt cx="1546529" cy="234564"/>
          </a:xfrm>
        </p:grpSpPr>
        <p:sp>
          <p:nvSpPr>
            <p:cNvPr id="62" name="object 37">
              <a:extLst>
                <a:ext uri="{FF2B5EF4-FFF2-40B4-BE49-F238E27FC236}">
                  <a16:creationId xmlns:a16="http://schemas.microsoft.com/office/drawing/2014/main" id="{B51A2EE8-C938-5128-7C8C-A9B07B48405A}"/>
                </a:ext>
              </a:extLst>
            </p:cNvPr>
            <p:cNvSpPr txBox="1"/>
            <p:nvPr/>
          </p:nvSpPr>
          <p:spPr>
            <a:xfrm>
              <a:off x="3848431" y="2527106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100" dirty="0">
                  <a:latin typeface="Microsoft Sans Serif"/>
                  <a:cs typeface="Microsoft Sans Serif"/>
                </a:rPr>
                <a:t>返回地址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48FD2AB-AD52-3EBD-3456-18454D4B2DA4}"/>
                </a:ext>
              </a:extLst>
            </p:cNvPr>
            <p:cNvSpPr/>
            <p:nvPr/>
          </p:nvSpPr>
          <p:spPr>
            <a:xfrm>
              <a:off x="3514476" y="2516587"/>
              <a:ext cx="1546529" cy="23456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978CB0B1-B96D-19ED-D1E3-DD132421D735}"/>
              </a:ext>
            </a:extLst>
          </p:cNvPr>
          <p:cNvSpPr/>
          <p:nvPr/>
        </p:nvSpPr>
        <p:spPr>
          <a:xfrm>
            <a:off x="3526403" y="3685429"/>
            <a:ext cx="1546529" cy="4651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A62D8B-865B-7261-FF06-3C96412124D1}"/>
              </a:ext>
            </a:extLst>
          </p:cNvPr>
          <p:cNvGrpSpPr/>
          <p:nvPr/>
        </p:nvGrpSpPr>
        <p:grpSpPr>
          <a:xfrm>
            <a:off x="3518451" y="3450865"/>
            <a:ext cx="1546529" cy="234564"/>
            <a:chOff x="3514476" y="2516587"/>
            <a:chExt cx="1546529" cy="234564"/>
          </a:xfrm>
        </p:grpSpPr>
        <p:sp>
          <p:nvSpPr>
            <p:cNvPr id="53" name="object 37">
              <a:extLst>
                <a:ext uri="{FF2B5EF4-FFF2-40B4-BE49-F238E27FC236}">
                  <a16:creationId xmlns:a16="http://schemas.microsoft.com/office/drawing/2014/main" id="{1C9D22CF-31E8-386B-50AF-65F95436C44D}"/>
                </a:ext>
              </a:extLst>
            </p:cNvPr>
            <p:cNvSpPr txBox="1"/>
            <p:nvPr/>
          </p:nvSpPr>
          <p:spPr>
            <a:xfrm>
              <a:off x="3848431" y="2527106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100" dirty="0">
                  <a:latin typeface="Microsoft Sans Serif"/>
                  <a:cs typeface="Microsoft Sans Serif"/>
                </a:rPr>
                <a:t>保存的</a:t>
              </a:r>
              <a:r>
                <a:rPr lang="en-US" altLang="zh-CN" sz="1100" dirty="0" err="1">
                  <a:latin typeface="Microsoft Sans Serif"/>
                  <a:cs typeface="Microsoft Sans Serif"/>
                </a:rPr>
                <a:t>rbp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2515E75-FBEB-AC37-6519-DFF503EB35D0}"/>
                </a:ext>
              </a:extLst>
            </p:cNvPr>
            <p:cNvSpPr/>
            <p:nvPr/>
          </p:nvSpPr>
          <p:spPr>
            <a:xfrm>
              <a:off x="3514476" y="2516587"/>
              <a:ext cx="1546529" cy="23456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bject 37">
            <a:extLst>
              <a:ext uri="{FF2B5EF4-FFF2-40B4-BE49-F238E27FC236}">
                <a16:creationId xmlns:a16="http://schemas.microsoft.com/office/drawing/2014/main" id="{7B1865F7-B6B1-A570-13F8-E0F837D67F3D}"/>
              </a:ext>
            </a:extLst>
          </p:cNvPr>
          <p:cNvSpPr txBox="1"/>
          <p:nvPr/>
        </p:nvSpPr>
        <p:spPr>
          <a:xfrm>
            <a:off x="3681454" y="3819193"/>
            <a:ext cx="1244378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局部变量、实参等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518705-370D-F666-8E19-102820DA9EF6}"/>
              </a:ext>
            </a:extLst>
          </p:cNvPr>
          <p:cNvSpPr/>
          <p:nvPr/>
        </p:nvSpPr>
        <p:spPr>
          <a:xfrm>
            <a:off x="3522428" y="2751151"/>
            <a:ext cx="1546529" cy="4651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D4B0601-076A-1095-856A-AF0A26C11C7D}"/>
              </a:ext>
            </a:extLst>
          </p:cNvPr>
          <p:cNvGrpSpPr/>
          <p:nvPr/>
        </p:nvGrpSpPr>
        <p:grpSpPr>
          <a:xfrm>
            <a:off x="3514476" y="2516587"/>
            <a:ext cx="1546529" cy="234564"/>
            <a:chOff x="3514476" y="2516587"/>
            <a:chExt cx="1546529" cy="234564"/>
          </a:xfrm>
        </p:grpSpPr>
        <p:sp>
          <p:nvSpPr>
            <p:cNvPr id="26" name="object 37">
              <a:extLst>
                <a:ext uri="{FF2B5EF4-FFF2-40B4-BE49-F238E27FC236}">
                  <a16:creationId xmlns:a16="http://schemas.microsoft.com/office/drawing/2014/main" id="{55AAD2A9-13F6-E937-05B0-47CF757B2882}"/>
                </a:ext>
              </a:extLst>
            </p:cNvPr>
            <p:cNvSpPr txBox="1"/>
            <p:nvPr/>
          </p:nvSpPr>
          <p:spPr>
            <a:xfrm>
              <a:off x="3848431" y="2527106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100" dirty="0">
                  <a:latin typeface="Microsoft Sans Serif"/>
                  <a:cs typeface="Microsoft Sans Serif"/>
                </a:rPr>
                <a:t>保存的</a:t>
              </a:r>
              <a:r>
                <a:rPr lang="en-US" altLang="zh-CN" sz="1100" dirty="0" err="1">
                  <a:latin typeface="Microsoft Sans Serif"/>
                  <a:cs typeface="Microsoft Sans Serif"/>
                </a:rPr>
                <a:t>rbp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DF66775-5EBF-6E28-F4E1-F02D27851D0B}"/>
                </a:ext>
              </a:extLst>
            </p:cNvPr>
            <p:cNvSpPr/>
            <p:nvPr/>
          </p:nvSpPr>
          <p:spPr>
            <a:xfrm>
              <a:off x="3514476" y="2516587"/>
              <a:ext cx="1546529" cy="23456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48577" y="6607169"/>
            <a:ext cx="453605" cy="15513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D373C02-F3EB-65A1-8624-BD022FC93A00}"/>
              </a:ext>
            </a:extLst>
          </p:cNvPr>
          <p:cNvGrpSpPr/>
          <p:nvPr/>
        </p:nvGrpSpPr>
        <p:grpSpPr>
          <a:xfrm>
            <a:off x="2325879" y="2016438"/>
            <a:ext cx="1117135" cy="228268"/>
            <a:chOff x="505031" y="2135708"/>
            <a:chExt cx="1117135" cy="228268"/>
          </a:xfrm>
        </p:grpSpPr>
        <p:sp>
          <p:nvSpPr>
            <p:cNvPr id="16" name="object 37">
              <a:extLst>
                <a:ext uri="{FF2B5EF4-FFF2-40B4-BE49-F238E27FC236}">
                  <a16:creationId xmlns:a16="http://schemas.microsoft.com/office/drawing/2014/main" id="{59361A29-A865-4B9C-E549-8FA46818DD93}"/>
                </a:ext>
              </a:extLst>
            </p:cNvPr>
            <p:cNvSpPr txBox="1"/>
            <p:nvPr/>
          </p:nvSpPr>
          <p:spPr>
            <a:xfrm>
              <a:off x="505031" y="2135708"/>
              <a:ext cx="88582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400" dirty="0">
                  <a:latin typeface="Microsoft Sans Serif"/>
                  <a:cs typeface="Microsoft Sans Serif"/>
                </a:rPr>
                <a:t>高地址</a:t>
              </a:r>
              <a:endParaRPr sz="1400" dirty="0">
                <a:latin typeface="Microsoft Sans Serif"/>
                <a:cs typeface="Microsoft Sans Serif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D34B773-70FA-37FF-35F4-77DB8634E273}"/>
                </a:ext>
              </a:extLst>
            </p:cNvPr>
            <p:cNvCxnSpPr/>
            <p:nvPr/>
          </p:nvCxnSpPr>
          <p:spPr>
            <a:xfrm>
              <a:off x="1289657" y="2253906"/>
              <a:ext cx="33250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C6A643-2C02-C3B8-8C10-640FEBFB0C4B}"/>
              </a:ext>
            </a:extLst>
          </p:cNvPr>
          <p:cNvGrpSpPr/>
          <p:nvPr/>
        </p:nvGrpSpPr>
        <p:grpSpPr>
          <a:xfrm>
            <a:off x="2334143" y="6097584"/>
            <a:ext cx="1111421" cy="228268"/>
            <a:chOff x="743882" y="5286551"/>
            <a:chExt cx="1111421" cy="228268"/>
          </a:xfrm>
        </p:grpSpPr>
        <p:sp>
          <p:nvSpPr>
            <p:cNvPr id="21" name="object 37">
              <a:extLst>
                <a:ext uri="{FF2B5EF4-FFF2-40B4-BE49-F238E27FC236}">
                  <a16:creationId xmlns:a16="http://schemas.microsoft.com/office/drawing/2014/main" id="{1CC80EC4-104E-303A-26C0-9C0BF368E15C}"/>
                </a:ext>
              </a:extLst>
            </p:cNvPr>
            <p:cNvSpPr txBox="1"/>
            <p:nvPr/>
          </p:nvSpPr>
          <p:spPr>
            <a:xfrm>
              <a:off x="743882" y="5286551"/>
              <a:ext cx="88582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400" dirty="0">
                  <a:latin typeface="Microsoft Sans Serif"/>
                  <a:cs typeface="Microsoft Sans Serif"/>
                </a:rPr>
                <a:t>低地址</a:t>
              </a:r>
              <a:endParaRPr sz="1400" dirty="0">
                <a:latin typeface="Microsoft Sans Serif"/>
                <a:cs typeface="Microsoft Sans Serif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ACE29F2-634A-3963-CD1E-852050827B50}"/>
                </a:ext>
              </a:extLst>
            </p:cNvPr>
            <p:cNvCxnSpPr/>
            <p:nvPr/>
          </p:nvCxnSpPr>
          <p:spPr>
            <a:xfrm>
              <a:off x="1522794" y="5421490"/>
              <a:ext cx="33250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5DC9EB-4088-DEB8-D6C6-97C96234BE0E}"/>
              </a:ext>
            </a:extLst>
          </p:cNvPr>
          <p:cNvCxnSpPr/>
          <p:nvPr/>
        </p:nvCxnSpPr>
        <p:spPr>
          <a:xfrm>
            <a:off x="3518704" y="2118167"/>
            <a:ext cx="0" cy="4120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ADC8F5-2BA4-B67B-4548-FD9D4207465D}"/>
              </a:ext>
            </a:extLst>
          </p:cNvPr>
          <p:cNvCxnSpPr/>
          <p:nvPr/>
        </p:nvCxnSpPr>
        <p:spPr>
          <a:xfrm>
            <a:off x="5058137" y="2106593"/>
            <a:ext cx="0" cy="4120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37">
            <a:extLst>
              <a:ext uri="{FF2B5EF4-FFF2-40B4-BE49-F238E27FC236}">
                <a16:creationId xmlns:a16="http://schemas.microsoft.com/office/drawing/2014/main" id="{1C39FA60-BAF9-E762-9A2B-EF2702241291}"/>
              </a:ext>
            </a:extLst>
          </p:cNvPr>
          <p:cNvSpPr txBox="1"/>
          <p:nvPr/>
        </p:nvSpPr>
        <p:spPr>
          <a:xfrm>
            <a:off x="3677479" y="2884915"/>
            <a:ext cx="1244378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dirty="0">
                <a:latin typeface="Microsoft Sans Serif"/>
                <a:cs typeface="Microsoft Sans Serif"/>
              </a:rPr>
              <a:t>局部变量、实参等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101D4E8-69B1-ABC4-5E67-6FFFC05EBE8B}"/>
              </a:ext>
            </a:extLst>
          </p:cNvPr>
          <p:cNvGrpSpPr/>
          <p:nvPr/>
        </p:nvGrpSpPr>
        <p:grpSpPr>
          <a:xfrm>
            <a:off x="3522427" y="3216302"/>
            <a:ext cx="1546529" cy="234564"/>
            <a:chOff x="3514476" y="2516587"/>
            <a:chExt cx="1546529" cy="234564"/>
          </a:xfrm>
        </p:grpSpPr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64F611CE-D1A8-11DF-A806-DCDF08923162}"/>
                </a:ext>
              </a:extLst>
            </p:cNvPr>
            <p:cNvSpPr txBox="1"/>
            <p:nvPr/>
          </p:nvSpPr>
          <p:spPr>
            <a:xfrm>
              <a:off x="3848431" y="2527106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100" dirty="0">
                  <a:latin typeface="Microsoft Sans Serif"/>
                  <a:cs typeface="Microsoft Sans Serif"/>
                </a:rPr>
                <a:t>返回地址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02ECE9B-2E85-C12B-E1DB-E419224DD22B}"/>
                </a:ext>
              </a:extLst>
            </p:cNvPr>
            <p:cNvSpPr/>
            <p:nvPr/>
          </p:nvSpPr>
          <p:spPr>
            <a:xfrm>
              <a:off x="3514476" y="2516587"/>
              <a:ext cx="1546529" cy="234564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7B10A69-1761-54AD-5136-932019B4DAF3}"/>
              </a:ext>
            </a:extLst>
          </p:cNvPr>
          <p:cNvGrpSpPr/>
          <p:nvPr/>
        </p:nvGrpSpPr>
        <p:grpSpPr>
          <a:xfrm>
            <a:off x="2513937" y="2528515"/>
            <a:ext cx="905124" cy="914400"/>
            <a:chOff x="2513937" y="2528515"/>
            <a:chExt cx="905124" cy="914400"/>
          </a:xfrm>
        </p:grpSpPr>
        <p:sp>
          <p:nvSpPr>
            <p:cNvPr id="67" name="左大括号 66">
              <a:extLst>
                <a:ext uri="{FF2B5EF4-FFF2-40B4-BE49-F238E27FC236}">
                  <a16:creationId xmlns:a16="http://schemas.microsoft.com/office/drawing/2014/main" id="{0D686670-BF62-83F9-6C86-B5709E3682EF}"/>
                </a:ext>
              </a:extLst>
            </p:cNvPr>
            <p:cNvSpPr/>
            <p:nvPr/>
          </p:nvSpPr>
          <p:spPr>
            <a:xfrm>
              <a:off x="3148717" y="2528515"/>
              <a:ext cx="270344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11C790E3-8D54-D358-4E0C-DA1D6A0E0686}"/>
                </a:ext>
              </a:extLst>
            </p:cNvPr>
            <p:cNvSpPr txBox="1"/>
            <p:nvPr/>
          </p:nvSpPr>
          <p:spPr>
            <a:xfrm>
              <a:off x="2513937" y="2870337"/>
              <a:ext cx="807058" cy="18210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100" dirty="0">
                  <a:latin typeface="Microsoft Sans Serif"/>
                  <a:cs typeface="Microsoft Sans Serif"/>
                </a:rPr>
                <a:t>main</a:t>
              </a:r>
              <a:endParaRPr sz="1100" dirty="0">
                <a:latin typeface="Microsoft Sans Serif"/>
                <a:cs typeface="Microsoft Sans Serif"/>
              </a:endParaRPr>
            </a:p>
          </p:txBody>
        </p:sp>
      </p:grp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19601F0B-0A06-509C-35BC-F23A20E9F4D4}"/>
              </a:ext>
            </a:extLst>
          </p:cNvPr>
          <p:cNvSpPr/>
          <p:nvPr/>
        </p:nvSpPr>
        <p:spPr>
          <a:xfrm>
            <a:off x="3148718" y="3474721"/>
            <a:ext cx="270344" cy="890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37">
            <a:extLst>
              <a:ext uri="{FF2B5EF4-FFF2-40B4-BE49-F238E27FC236}">
                <a16:creationId xmlns:a16="http://schemas.microsoft.com/office/drawing/2014/main" id="{2165A5EF-6106-03F2-C32B-909D8A4B373C}"/>
              </a:ext>
            </a:extLst>
          </p:cNvPr>
          <p:cNvSpPr txBox="1"/>
          <p:nvPr/>
        </p:nvSpPr>
        <p:spPr>
          <a:xfrm>
            <a:off x="2513938" y="3816543"/>
            <a:ext cx="807058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100" dirty="0">
                <a:latin typeface="Microsoft Sans Serif"/>
                <a:cs typeface="Microsoft Sans Serif"/>
              </a:rPr>
              <a:t>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39F45135-72C4-AD8C-3746-1A848C2A56BA}"/>
              </a:ext>
            </a:extLst>
          </p:cNvPr>
          <p:cNvSpPr/>
          <p:nvPr/>
        </p:nvSpPr>
        <p:spPr>
          <a:xfrm>
            <a:off x="3156670" y="4397071"/>
            <a:ext cx="270342" cy="67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F7988DD3-2C6F-564F-2EE8-4EC7C9C378B8}"/>
              </a:ext>
            </a:extLst>
          </p:cNvPr>
          <p:cNvSpPr txBox="1"/>
          <p:nvPr/>
        </p:nvSpPr>
        <p:spPr>
          <a:xfrm>
            <a:off x="2537792" y="4659381"/>
            <a:ext cx="807058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100" dirty="0">
                <a:latin typeface="Microsoft Sans Serif"/>
                <a:cs typeface="Microsoft Sans Serif"/>
              </a:rPr>
              <a:t>g</a:t>
            </a:r>
            <a:endParaRPr sz="1100" dirty="0">
              <a:latin typeface="Microsoft Sans Serif"/>
              <a:cs typeface="Microsoft Sans Serif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8D9B04-64AC-0200-F1B1-E63633D6A59D}"/>
              </a:ext>
            </a:extLst>
          </p:cNvPr>
          <p:cNvCxnSpPr/>
          <p:nvPr/>
        </p:nvCxnSpPr>
        <p:spPr>
          <a:xfrm>
            <a:off x="4219452" y="5168058"/>
            <a:ext cx="0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7323F0B3-5EFF-5C4B-9EA6-17C7E921D994}"/>
              </a:ext>
            </a:extLst>
          </p:cNvPr>
          <p:cNvSpPr txBox="1">
            <a:spLocks/>
          </p:cNvSpPr>
          <p:nvPr/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29292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1</a:t>
            </a:fld>
            <a:endParaRPr lang="en-US" altLang="zh-CN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A05E3E1-2E45-6311-F985-B80847ADB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83486-D3BB-43B9-27DC-438F0C75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990157" cy="1285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95207-E8D1-E756-2425-AC8ECC10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15" y="4497623"/>
            <a:ext cx="1360124" cy="85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25B780-86A0-9125-248A-3B90F42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5" y="4541008"/>
            <a:ext cx="1338367" cy="856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52B8C7-FF50-9613-7834-DCD3F32C3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92" y="4575732"/>
            <a:ext cx="1304290" cy="816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52D41F-FF2E-C09D-548F-498DF8725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2" y="4557691"/>
            <a:ext cx="1208528" cy="895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770749-378E-34CA-CD00-971A66FD6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02392" y="3314507"/>
            <a:ext cx="557969" cy="443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1C643D-AB05-99DC-0682-CCDDCC9F6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618723" y="4703862"/>
            <a:ext cx="557969" cy="443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9053E-7C8A-BE69-1811-3A9CB4BD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087862" y="4703861"/>
            <a:ext cx="557969" cy="4438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11E4A-F1FE-8FE9-B542-4FB4A8DE6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733986" y="4703862"/>
            <a:ext cx="557969" cy="4438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B54935-AB3D-AE81-FBC1-2AB9B1ECE94C}"/>
              </a:ext>
            </a:extLst>
          </p:cNvPr>
          <p:cNvSpPr txBox="1"/>
          <p:nvPr/>
        </p:nvSpPr>
        <p:spPr>
          <a:xfrm>
            <a:off x="1564770" y="25452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Lexing</a:t>
            </a:r>
            <a:endParaRPr lang="en-US" b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FABE8-B265-DC8A-1796-5BDFED55CF82}"/>
              </a:ext>
            </a:extLst>
          </p:cNvPr>
          <p:cNvSpPr txBox="1"/>
          <p:nvPr/>
        </p:nvSpPr>
        <p:spPr>
          <a:xfrm>
            <a:off x="3908917" y="25452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Parsing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AEA1D-A694-8CE3-7B93-FAFE438C6677}"/>
              </a:ext>
            </a:extLst>
          </p:cNvPr>
          <p:cNvSpPr txBox="1"/>
          <p:nvPr/>
        </p:nvSpPr>
        <p:spPr>
          <a:xfrm>
            <a:off x="6448837" y="249260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Semantic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CD9E2C-C999-799D-E4F3-48D460FE7329}"/>
              </a:ext>
            </a:extLst>
          </p:cNvPr>
          <p:cNvSpPr txBox="1"/>
          <p:nvPr/>
        </p:nvSpPr>
        <p:spPr>
          <a:xfrm>
            <a:off x="5863439" y="3323187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Generation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AE94FF-5B60-33A8-6818-05695A38EFF2}"/>
              </a:ext>
            </a:extLst>
          </p:cNvPr>
          <p:cNvSpPr txBox="1"/>
          <p:nvPr/>
        </p:nvSpPr>
        <p:spPr>
          <a:xfrm>
            <a:off x="1270089" y="5614871"/>
            <a:ext cx="17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6004C-F5D4-5428-6F32-B625D7444116}"/>
              </a:ext>
            </a:extLst>
          </p:cNvPr>
          <p:cNvSpPr txBox="1"/>
          <p:nvPr/>
        </p:nvSpPr>
        <p:spPr>
          <a:xfrm>
            <a:off x="3700023" y="5614871"/>
            <a:ext cx="17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Generation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F64C7F-7B3E-DBCB-3D51-ECE14C4B4D3E}"/>
              </a:ext>
            </a:extLst>
          </p:cNvPr>
          <p:cNvSpPr txBox="1"/>
          <p:nvPr/>
        </p:nvSpPr>
        <p:spPr>
          <a:xfrm>
            <a:off x="6129957" y="5614871"/>
            <a:ext cx="28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F2323-94F6-21C3-13CF-5E0416ABBD6D}"/>
              </a:ext>
            </a:extLst>
          </p:cNvPr>
          <p:cNvSpPr txBox="1"/>
          <p:nvPr/>
        </p:nvSpPr>
        <p:spPr>
          <a:xfrm>
            <a:off x="85483" y="115466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AF4309-E4B9-68C9-2DB6-5C1BFAB6F9F7}"/>
              </a:ext>
            </a:extLst>
          </p:cNvPr>
          <p:cNvSpPr txBox="1"/>
          <p:nvPr/>
        </p:nvSpPr>
        <p:spPr>
          <a:xfrm>
            <a:off x="2610975" y="11809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tokens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98EDA-3AD8-88FE-4EF0-A9FD8D776C55}"/>
              </a:ext>
            </a:extLst>
          </p:cNvPr>
          <p:cNvSpPr txBox="1"/>
          <p:nvPr/>
        </p:nvSpPr>
        <p:spPr>
          <a:xfrm>
            <a:off x="5044847" y="121092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A36FDE-25FC-9B65-31A3-56D4FF20B334}"/>
              </a:ext>
            </a:extLst>
          </p:cNvPr>
          <p:cNvSpPr txBox="1"/>
          <p:nvPr/>
        </p:nvSpPr>
        <p:spPr>
          <a:xfrm>
            <a:off x="7469448" y="976752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Checked-AST</a:t>
            </a:r>
          </a:p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Symbol-table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12FCBD-A644-99F0-8333-088A18BAE045}"/>
              </a:ext>
            </a:extLst>
          </p:cNvPr>
          <p:cNvSpPr txBox="1"/>
          <p:nvPr/>
        </p:nvSpPr>
        <p:spPr>
          <a:xfrm>
            <a:off x="8007102" y="413099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111A3D-E42B-82F1-A0A2-6F9994258B92}"/>
              </a:ext>
            </a:extLst>
          </p:cNvPr>
          <p:cNvSpPr txBox="1"/>
          <p:nvPr/>
        </p:nvSpPr>
        <p:spPr>
          <a:xfrm>
            <a:off x="4730017" y="415424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optimized IR code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E46987-148C-DCB0-6B84-482131378DA7}"/>
              </a:ext>
            </a:extLst>
          </p:cNvPr>
          <p:cNvSpPr txBox="1"/>
          <p:nvPr/>
        </p:nvSpPr>
        <p:spPr>
          <a:xfrm>
            <a:off x="2635592" y="413667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F6920D-8A55-5788-3476-5FF7E73F4268}"/>
              </a:ext>
            </a:extLst>
          </p:cNvPr>
          <p:cNvSpPr txBox="1"/>
          <p:nvPr/>
        </p:nvSpPr>
        <p:spPr>
          <a:xfrm>
            <a:off x="80902" y="41366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machine code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62281625-8AD5-13DD-AE94-F59E9BA483ED}"/>
              </a:ext>
            </a:extLst>
          </p:cNvPr>
          <p:cNvSpPr/>
          <p:nvPr/>
        </p:nvSpPr>
        <p:spPr>
          <a:xfrm>
            <a:off x="38501" y="3397719"/>
            <a:ext cx="1703672" cy="2473692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E4E96D-6C0F-967A-CC92-11D38E7E167B}"/>
              </a:ext>
            </a:extLst>
          </p:cNvPr>
          <p:cNvSpPr txBox="1"/>
          <p:nvPr/>
        </p:nvSpPr>
        <p:spPr>
          <a:xfrm>
            <a:off x="469354" y="3712408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Run-time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7323F0B3-5EFF-5C4B-9EA6-17C7E921D994}"/>
              </a:ext>
            </a:extLst>
          </p:cNvPr>
          <p:cNvSpPr txBox="1">
            <a:spLocks/>
          </p:cNvSpPr>
          <p:nvPr/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29292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2</a:t>
            </a:fld>
            <a:endParaRPr lang="en-US" altLang="zh-CN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A05E3E1-2E45-6311-F985-B80847ADB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83486-D3BB-43B9-27DC-438F0C75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990157" cy="1285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95207-E8D1-E756-2425-AC8ECC10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15" y="4497623"/>
            <a:ext cx="1360124" cy="85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25B780-86A0-9125-248A-3B90F42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5" y="4541008"/>
            <a:ext cx="1338367" cy="856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52B8C7-FF50-9613-7834-DCD3F32C3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92" y="4575732"/>
            <a:ext cx="1304290" cy="816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52D41F-FF2E-C09D-548F-498DF8725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2" y="4557691"/>
            <a:ext cx="1208528" cy="895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770749-378E-34CA-CD00-971A66FD6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02392" y="3314507"/>
            <a:ext cx="557969" cy="443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1C643D-AB05-99DC-0682-CCDDCC9F6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618723" y="4703862"/>
            <a:ext cx="557969" cy="443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9053E-7C8A-BE69-1811-3A9CB4BD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087862" y="4703861"/>
            <a:ext cx="557969" cy="4438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11E4A-F1FE-8FE9-B542-4FB4A8DE6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733986" y="4703862"/>
            <a:ext cx="557969" cy="4438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B54935-AB3D-AE81-FBC1-2AB9B1ECE94C}"/>
              </a:ext>
            </a:extLst>
          </p:cNvPr>
          <p:cNvSpPr txBox="1"/>
          <p:nvPr/>
        </p:nvSpPr>
        <p:spPr>
          <a:xfrm>
            <a:off x="1564770" y="25452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Lexing</a:t>
            </a:r>
            <a:endParaRPr lang="en-US" b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FABE8-B265-DC8A-1796-5BDFED55CF82}"/>
              </a:ext>
            </a:extLst>
          </p:cNvPr>
          <p:cNvSpPr txBox="1"/>
          <p:nvPr/>
        </p:nvSpPr>
        <p:spPr>
          <a:xfrm>
            <a:off x="3908917" y="25452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Parsing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AEA1D-A694-8CE3-7B93-FAFE438C6677}"/>
              </a:ext>
            </a:extLst>
          </p:cNvPr>
          <p:cNvSpPr txBox="1"/>
          <p:nvPr/>
        </p:nvSpPr>
        <p:spPr>
          <a:xfrm>
            <a:off x="6448837" y="249260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Semantic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CD9E2C-C999-799D-E4F3-48D460FE7329}"/>
              </a:ext>
            </a:extLst>
          </p:cNvPr>
          <p:cNvSpPr txBox="1"/>
          <p:nvPr/>
        </p:nvSpPr>
        <p:spPr>
          <a:xfrm>
            <a:off x="5863439" y="3323187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Generation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AE94FF-5B60-33A8-6818-05695A38EFF2}"/>
              </a:ext>
            </a:extLst>
          </p:cNvPr>
          <p:cNvSpPr txBox="1"/>
          <p:nvPr/>
        </p:nvSpPr>
        <p:spPr>
          <a:xfrm>
            <a:off x="1270089" y="5614871"/>
            <a:ext cx="17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6004C-F5D4-5428-6F32-B625D7444116}"/>
              </a:ext>
            </a:extLst>
          </p:cNvPr>
          <p:cNvSpPr txBox="1"/>
          <p:nvPr/>
        </p:nvSpPr>
        <p:spPr>
          <a:xfrm>
            <a:off x="3700023" y="5614871"/>
            <a:ext cx="17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Generation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F64C7F-7B3E-DBCB-3D51-ECE14C4B4D3E}"/>
              </a:ext>
            </a:extLst>
          </p:cNvPr>
          <p:cNvSpPr txBox="1"/>
          <p:nvPr/>
        </p:nvSpPr>
        <p:spPr>
          <a:xfrm>
            <a:off x="6129957" y="5614871"/>
            <a:ext cx="28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F2323-94F6-21C3-13CF-5E0416ABBD6D}"/>
              </a:ext>
            </a:extLst>
          </p:cNvPr>
          <p:cNvSpPr txBox="1"/>
          <p:nvPr/>
        </p:nvSpPr>
        <p:spPr>
          <a:xfrm>
            <a:off x="85483" y="115466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AF4309-E4B9-68C9-2DB6-5C1BFAB6F9F7}"/>
              </a:ext>
            </a:extLst>
          </p:cNvPr>
          <p:cNvSpPr txBox="1"/>
          <p:nvPr/>
        </p:nvSpPr>
        <p:spPr>
          <a:xfrm>
            <a:off x="2610975" y="11809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tokens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98EDA-3AD8-88FE-4EF0-A9FD8D776C55}"/>
              </a:ext>
            </a:extLst>
          </p:cNvPr>
          <p:cNvSpPr txBox="1"/>
          <p:nvPr/>
        </p:nvSpPr>
        <p:spPr>
          <a:xfrm>
            <a:off x="5044847" y="121092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A36FDE-25FC-9B65-31A3-56D4FF20B334}"/>
              </a:ext>
            </a:extLst>
          </p:cNvPr>
          <p:cNvSpPr txBox="1"/>
          <p:nvPr/>
        </p:nvSpPr>
        <p:spPr>
          <a:xfrm>
            <a:off x="7469448" y="976752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Checked-AST</a:t>
            </a:r>
          </a:p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Symbol-table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12FCBD-A644-99F0-8333-088A18BAE045}"/>
              </a:ext>
            </a:extLst>
          </p:cNvPr>
          <p:cNvSpPr txBox="1"/>
          <p:nvPr/>
        </p:nvSpPr>
        <p:spPr>
          <a:xfrm>
            <a:off x="8007102" y="413099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111A3D-E42B-82F1-A0A2-6F9994258B92}"/>
              </a:ext>
            </a:extLst>
          </p:cNvPr>
          <p:cNvSpPr txBox="1"/>
          <p:nvPr/>
        </p:nvSpPr>
        <p:spPr>
          <a:xfrm>
            <a:off x="4730017" y="415424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optimized IR code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E46987-148C-DCB0-6B84-482131378DA7}"/>
              </a:ext>
            </a:extLst>
          </p:cNvPr>
          <p:cNvSpPr txBox="1"/>
          <p:nvPr/>
        </p:nvSpPr>
        <p:spPr>
          <a:xfrm>
            <a:off x="2635592" y="413667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F6920D-8A55-5788-3476-5FF7E73F4268}"/>
              </a:ext>
            </a:extLst>
          </p:cNvPr>
          <p:cNvSpPr txBox="1"/>
          <p:nvPr/>
        </p:nvSpPr>
        <p:spPr>
          <a:xfrm>
            <a:off x="80902" y="41366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machine code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62281625-8AD5-13DD-AE94-F59E9BA483ED}"/>
              </a:ext>
            </a:extLst>
          </p:cNvPr>
          <p:cNvSpPr/>
          <p:nvPr/>
        </p:nvSpPr>
        <p:spPr>
          <a:xfrm>
            <a:off x="2399736" y="3525041"/>
            <a:ext cx="1703672" cy="2473692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E4E96D-6C0F-967A-CC92-11D38E7E167B}"/>
              </a:ext>
            </a:extLst>
          </p:cNvPr>
          <p:cNvSpPr txBox="1"/>
          <p:nvPr/>
        </p:nvSpPr>
        <p:spPr>
          <a:xfrm>
            <a:off x="2830589" y="3839730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Run-time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945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什么是运行时环境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B4BB242-2D55-0B50-CD05-AD81996507AE}"/>
              </a:ext>
            </a:extLst>
          </p:cNvPr>
          <p:cNvSpPr/>
          <p:nvPr/>
        </p:nvSpPr>
        <p:spPr>
          <a:xfrm>
            <a:off x="6870035" y="3421064"/>
            <a:ext cx="1520825" cy="649605"/>
          </a:xfrm>
          <a:custGeom>
            <a:avLst/>
            <a:gdLst/>
            <a:ahLst/>
            <a:cxnLst/>
            <a:rect l="l" t="t" r="r" b="b"/>
            <a:pathLst>
              <a:path w="1520825" h="649604">
                <a:moveTo>
                  <a:pt x="0" y="0"/>
                </a:moveTo>
                <a:lnTo>
                  <a:pt x="1520824" y="0"/>
                </a:lnTo>
                <a:lnTo>
                  <a:pt x="1520824" y="649286"/>
                </a:lnTo>
                <a:lnTo>
                  <a:pt x="0" y="64928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2D8975E-80E2-7BE8-1C61-D1C242FF3824}"/>
              </a:ext>
            </a:extLst>
          </p:cNvPr>
          <p:cNvSpPr txBox="1"/>
          <p:nvPr/>
        </p:nvSpPr>
        <p:spPr>
          <a:xfrm>
            <a:off x="7423896" y="3580606"/>
            <a:ext cx="406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x86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E9CBD622-AC6D-FCAF-FE37-45F8CBAB0A69}"/>
              </a:ext>
            </a:extLst>
          </p:cNvPr>
          <p:cNvGrpSpPr/>
          <p:nvPr/>
        </p:nvGrpSpPr>
        <p:grpSpPr>
          <a:xfrm>
            <a:off x="704185" y="1790701"/>
            <a:ext cx="1490980" cy="619125"/>
            <a:chOff x="704185" y="1790701"/>
            <a:chExt cx="1490980" cy="61912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83342523-959D-942A-C021-079682947E2E}"/>
                </a:ext>
              </a:extLst>
            </p:cNvPr>
            <p:cNvSpPr/>
            <p:nvPr/>
          </p:nvSpPr>
          <p:spPr>
            <a:xfrm>
              <a:off x="2111966" y="2326943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118" y="0"/>
                  </a:moveTo>
                  <a:lnTo>
                    <a:pt x="15623" y="15623"/>
                  </a:lnTo>
                  <a:lnTo>
                    <a:pt x="0" y="78120"/>
                  </a:lnTo>
                  <a:lnTo>
                    <a:pt x="78118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F57F2FB4-83F0-41FA-FF9E-6BC91C719002}"/>
                </a:ext>
              </a:extLst>
            </p:cNvPr>
            <p:cNvSpPr/>
            <p:nvPr/>
          </p:nvSpPr>
          <p:spPr>
            <a:xfrm>
              <a:off x="708948" y="1795464"/>
              <a:ext cx="1481455" cy="609600"/>
            </a:xfrm>
            <a:custGeom>
              <a:avLst/>
              <a:gdLst/>
              <a:ahLst/>
              <a:cxnLst/>
              <a:rect l="l" t="t" r="r" b="b"/>
              <a:pathLst>
                <a:path w="1481455" h="609600">
                  <a:moveTo>
                    <a:pt x="1403017" y="609599"/>
                  </a:moveTo>
                  <a:lnTo>
                    <a:pt x="1418641" y="547103"/>
                  </a:lnTo>
                  <a:lnTo>
                    <a:pt x="1481137" y="531479"/>
                  </a:lnTo>
                  <a:lnTo>
                    <a:pt x="1403017" y="609599"/>
                  </a:lnTo>
                  <a:lnTo>
                    <a:pt x="0" y="609599"/>
                  </a:lnTo>
                  <a:lnTo>
                    <a:pt x="0" y="0"/>
                  </a:lnTo>
                  <a:lnTo>
                    <a:pt x="1481137" y="0"/>
                  </a:lnTo>
                  <a:lnTo>
                    <a:pt x="1481137" y="5314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EA8DFEDA-207A-D055-A772-6A35C8F02FD1}"/>
              </a:ext>
            </a:extLst>
          </p:cNvPr>
          <p:cNvSpPr txBox="1"/>
          <p:nvPr/>
        </p:nvSpPr>
        <p:spPr>
          <a:xfrm>
            <a:off x="805609" y="1835143"/>
            <a:ext cx="12846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620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Times New Roman"/>
                <a:cs typeface="Times New Roman"/>
              </a:rPr>
              <a:t>Code </a:t>
            </a:r>
            <a:r>
              <a:rPr sz="1400" spc="-5" dirty="0">
                <a:latin typeface="Times New Roman"/>
                <a:cs typeface="Times New Roman"/>
              </a:rPr>
              <a:t>written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A122B7CD-4058-E56C-6ED6-1EA230070F47}"/>
              </a:ext>
            </a:extLst>
          </p:cNvPr>
          <p:cNvSpPr/>
          <p:nvPr/>
        </p:nvSpPr>
        <p:spPr>
          <a:xfrm>
            <a:off x="629573" y="2770188"/>
            <a:ext cx="1600200" cy="406400"/>
          </a:xfrm>
          <a:custGeom>
            <a:avLst/>
            <a:gdLst/>
            <a:ahLst/>
            <a:cxnLst/>
            <a:rect l="l" t="t" r="r" b="b"/>
            <a:pathLst>
              <a:path w="1600200" h="406400">
                <a:moveTo>
                  <a:pt x="0" y="203199"/>
                </a:moveTo>
                <a:lnTo>
                  <a:pt x="12890" y="166674"/>
                </a:lnTo>
                <a:lnTo>
                  <a:pt x="50056" y="132296"/>
                </a:lnTo>
                <a:lnTo>
                  <a:pt x="109237" y="100641"/>
                </a:lnTo>
                <a:lnTo>
                  <a:pt x="146377" y="86013"/>
                </a:lnTo>
                <a:lnTo>
                  <a:pt x="188173" y="72280"/>
                </a:lnTo>
                <a:lnTo>
                  <a:pt x="234343" y="59515"/>
                </a:lnTo>
                <a:lnTo>
                  <a:pt x="284605" y="47790"/>
                </a:lnTo>
                <a:lnTo>
                  <a:pt x="338676" y="37175"/>
                </a:lnTo>
                <a:lnTo>
                  <a:pt x="396274" y="27742"/>
                </a:lnTo>
                <a:lnTo>
                  <a:pt x="457115" y="19564"/>
                </a:lnTo>
                <a:lnTo>
                  <a:pt x="520919" y="12712"/>
                </a:lnTo>
                <a:lnTo>
                  <a:pt x="587401" y="7258"/>
                </a:lnTo>
                <a:lnTo>
                  <a:pt x="656280" y="3273"/>
                </a:lnTo>
                <a:lnTo>
                  <a:pt x="727274" y="830"/>
                </a:lnTo>
                <a:lnTo>
                  <a:pt x="800099" y="0"/>
                </a:lnTo>
                <a:lnTo>
                  <a:pt x="872925" y="830"/>
                </a:lnTo>
                <a:lnTo>
                  <a:pt x="943918" y="3273"/>
                </a:lnTo>
                <a:lnTo>
                  <a:pt x="1012797" y="7258"/>
                </a:lnTo>
                <a:lnTo>
                  <a:pt x="1079280" y="12712"/>
                </a:lnTo>
                <a:lnTo>
                  <a:pt x="1143083" y="19564"/>
                </a:lnTo>
                <a:lnTo>
                  <a:pt x="1203925" y="27742"/>
                </a:lnTo>
                <a:lnTo>
                  <a:pt x="1261522" y="37175"/>
                </a:lnTo>
                <a:lnTo>
                  <a:pt x="1315593" y="47790"/>
                </a:lnTo>
                <a:lnTo>
                  <a:pt x="1365855" y="59515"/>
                </a:lnTo>
                <a:lnTo>
                  <a:pt x="1412026" y="72280"/>
                </a:lnTo>
                <a:lnTo>
                  <a:pt x="1453822" y="86013"/>
                </a:lnTo>
                <a:lnTo>
                  <a:pt x="1490962" y="100641"/>
                </a:lnTo>
                <a:lnTo>
                  <a:pt x="1550143" y="132296"/>
                </a:lnTo>
                <a:lnTo>
                  <a:pt x="1587308" y="166674"/>
                </a:lnTo>
                <a:lnTo>
                  <a:pt x="1600199" y="203199"/>
                </a:lnTo>
                <a:lnTo>
                  <a:pt x="1596929" y="221695"/>
                </a:lnTo>
                <a:lnTo>
                  <a:pt x="1571619" y="257218"/>
                </a:lnTo>
                <a:lnTo>
                  <a:pt x="1523163" y="290306"/>
                </a:lnTo>
                <a:lnTo>
                  <a:pt x="1453822" y="320386"/>
                </a:lnTo>
                <a:lnTo>
                  <a:pt x="1412026" y="334119"/>
                </a:lnTo>
                <a:lnTo>
                  <a:pt x="1365855" y="346884"/>
                </a:lnTo>
                <a:lnTo>
                  <a:pt x="1315593" y="358609"/>
                </a:lnTo>
                <a:lnTo>
                  <a:pt x="1261522" y="369224"/>
                </a:lnTo>
                <a:lnTo>
                  <a:pt x="1203925" y="378657"/>
                </a:lnTo>
                <a:lnTo>
                  <a:pt x="1143083" y="386835"/>
                </a:lnTo>
                <a:lnTo>
                  <a:pt x="1079280" y="393687"/>
                </a:lnTo>
                <a:lnTo>
                  <a:pt x="1012797" y="399141"/>
                </a:lnTo>
                <a:lnTo>
                  <a:pt x="943918" y="403126"/>
                </a:lnTo>
                <a:lnTo>
                  <a:pt x="872925" y="405569"/>
                </a:lnTo>
                <a:lnTo>
                  <a:pt x="800099" y="406399"/>
                </a:lnTo>
                <a:lnTo>
                  <a:pt x="727274" y="405569"/>
                </a:lnTo>
                <a:lnTo>
                  <a:pt x="656280" y="403126"/>
                </a:lnTo>
                <a:lnTo>
                  <a:pt x="587401" y="399141"/>
                </a:lnTo>
                <a:lnTo>
                  <a:pt x="520919" y="393687"/>
                </a:lnTo>
                <a:lnTo>
                  <a:pt x="457115" y="386835"/>
                </a:lnTo>
                <a:lnTo>
                  <a:pt x="396274" y="378657"/>
                </a:lnTo>
                <a:lnTo>
                  <a:pt x="338676" y="369224"/>
                </a:lnTo>
                <a:lnTo>
                  <a:pt x="284605" y="358609"/>
                </a:lnTo>
                <a:lnTo>
                  <a:pt x="234343" y="346884"/>
                </a:lnTo>
                <a:lnTo>
                  <a:pt x="188173" y="334119"/>
                </a:lnTo>
                <a:lnTo>
                  <a:pt x="146377" y="320386"/>
                </a:lnTo>
                <a:lnTo>
                  <a:pt x="109237" y="305758"/>
                </a:lnTo>
                <a:lnTo>
                  <a:pt x="50056" y="274102"/>
                </a:lnTo>
                <a:lnTo>
                  <a:pt x="12890" y="239725"/>
                </a:lnTo>
                <a:lnTo>
                  <a:pt x="0" y="203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E013DE68-8555-51FB-1FC3-2A6A24F6BFFD}"/>
              </a:ext>
            </a:extLst>
          </p:cNvPr>
          <p:cNvSpPr txBox="1"/>
          <p:nvPr/>
        </p:nvSpPr>
        <p:spPr>
          <a:xfrm>
            <a:off x="1074878" y="2854008"/>
            <a:ext cx="697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Compiler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59593AB5-32A8-10BE-4B6D-1045A391F4A8}"/>
              </a:ext>
            </a:extLst>
          </p:cNvPr>
          <p:cNvGrpSpPr/>
          <p:nvPr/>
        </p:nvGrpSpPr>
        <p:grpSpPr>
          <a:xfrm>
            <a:off x="699424" y="3497262"/>
            <a:ext cx="1490980" cy="347980"/>
            <a:chOff x="699424" y="3497262"/>
            <a:chExt cx="1490980" cy="34798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C6D5FE8-5478-3081-46D9-0F2EC118F6D6}"/>
                </a:ext>
              </a:extLst>
            </p:cNvPr>
            <p:cNvSpPr/>
            <p:nvPr/>
          </p:nvSpPr>
          <p:spPr>
            <a:xfrm>
              <a:off x="2110087" y="3764927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75236" y="0"/>
                  </a:moveTo>
                  <a:lnTo>
                    <a:pt x="15046" y="15046"/>
                  </a:lnTo>
                  <a:lnTo>
                    <a:pt x="0" y="75236"/>
                  </a:lnTo>
                  <a:lnTo>
                    <a:pt x="75236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19F395F-2CFD-9D20-5230-E6FE57CCDA53}"/>
                </a:ext>
              </a:extLst>
            </p:cNvPr>
            <p:cNvSpPr/>
            <p:nvPr/>
          </p:nvSpPr>
          <p:spPr>
            <a:xfrm>
              <a:off x="704186" y="3502025"/>
              <a:ext cx="1481455" cy="338455"/>
            </a:xfrm>
            <a:custGeom>
              <a:avLst/>
              <a:gdLst/>
              <a:ahLst/>
              <a:cxnLst/>
              <a:rect l="l" t="t" r="r" b="b"/>
              <a:pathLst>
                <a:path w="1481455" h="338454">
                  <a:moveTo>
                    <a:pt x="1405900" y="338137"/>
                  </a:moveTo>
                  <a:lnTo>
                    <a:pt x="1420947" y="277948"/>
                  </a:lnTo>
                  <a:lnTo>
                    <a:pt x="1481136" y="262901"/>
                  </a:lnTo>
                  <a:lnTo>
                    <a:pt x="1405900" y="338137"/>
                  </a:lnTo>
                  <a:lnTo>
                    <a:pt x="0" y="338137"/>
                  </a:lnTo>
                  <a:lnTo>
                    <a:pt x="0" y="0"/>
                  </a:lnTo>
                  <a:lnTo>
                    <a:pt x="1481136" y="0"/>
                  </a:lnTo>
                  <a:lnTo>
                    <a:pt x="1481136" y="26290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4572E56B-8EE8-4B35-C3B2-71268DFB8916}"/>
              </a:ext>
            </a:extLst>
          </p:cNvPr>
          <p:cNvSpPr txBox="1"/>
          <p:nvPr/>
        </p:nvSpPr>
        <p:spPr>
          <a:xfrm>
            <a:off x="927847" y="3514096"/>
            <a:ext cx="1038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A54D0FD-623D-8FDD-405B-D84B0D10A93D}"/>
              </a:ext>
            </a:extLst>
          </p:cNvPr>
          <p:cNvSpPr/>
          <p:nvPr/>
        </p:nvSpPr>
        <p:spPr>
          <a:xfrm>
            <a:off x="629573" y="4151313"/>
            <a:ext cx="1600200" cy="406400"/>
          </a:xfrm>
          <a:custGeom>
            <a:avLst/>
            <a:gdLst/>
            <a:ahLst/>
            <a:cxnLst/>
            <a:rect l="l" t="t" r="r" b="b"/>
            <a:pathLst>
              <a:path w="1600200" h="406400">
                <a:moveTo>
                  <a:pt x="0" y="203199"/>
                </a:moveTo>
                <a:lnTo>
                  <a:pt x="12890" y="166674"/>
                </a:lnTo>
                <a:lnTo>
                  <a:pt x="50056" y="132296"/>
                </a:lnTo>
                <a:lnTo>
                  <a:pt x="109237" y="100641"/>
                </a:lnTo>
                <a:lnTo>
                  <a:pt x="146377" y="86013"/>
                </a:lnTo>
                <a:lnTo>
                  <a:pt x="188173" y="72280"/>
                </a:lnTo>
                <a:lnTo>
                  <a:pt x="234343" y="59515"/>
                </a:lnTo>
                <a:lnTo>
                  <a:pt x="284605" y="47790"/>
                </a:lnTo>
                <a:lnTo>
                  <a:pt x="338676" y="37175"/>
                </a:lnTo>
                <a:lnTo>
                  <a:pt x="396274" y="27742"/>
                </a:lnTo>
                <a:lnTo>
                  <a:pt x="457115" y="19564"/>
                </a:lnTo>
                <a:lnTo>
                  <a:pt x="520919" y="12712"/>
                </a:lnTo>
                <a:lnTo>
                  <a:pt x="587401" y="7258"/>
                </a:lnTo>
                <a:lnTo>
                  <a:pt x="656280" y="3273"/>
                </a:lnTo>
                <a:lnTo>
                  <a:pt x="727274" y="830"/>
                </a:lnTo>
                <a:lnTo>
                  <a:pt x="800099" y="0"/>
                </a:lnTo>
                <a:lnTo>
                  <a:pt x="872925" y="830"/>
                </a:lnTo>
                <a:lnTo>
                  <a:pt x="943918" y="3273"/>
                </a:lnTo>
                <a:lnTo>
                  <a:pt x="1012797" y="7258"/>
                </a:lnTo>
                <a:lnTo>
                  <a:pt x="1079280" y="12712"/>
                </a:lnTo>
                <a:lnTo>
                  <a:pt x="1143083" y="19564"/>
                </a:lnTo>
                <a:lnTo>
                  <a:pt x="1203925" y="27742"/>
                </a:lnTo>
                <a:lnTo>
                  <a:pt x="1261522" y="37175"/>
                </a:lnTo>
                <a:lnTo>
                  <a:pt x="1315593" y="47790"/>
                </a:lnTo>
                <a:lnTo>
                  <a:pt x="1365855" y="59515"/>
                </a:lnTo>
                <a:lnTo>
                  <a:pt x="1412026" y="72280"/>
                </a:lnTo>
                <a:lnTo>
                  <a:pt x="1453822" y="86013"/>
                </a:lnTo>
                <a:lnTo>
                  <a:pt x="1490962" y="100641"/>
                </a:lnTo>
                <a:lnTo>
                  <a:pt x="1550143" y="132296"/>
                </a:lnTo>
                <a:lnTo>
                  <a:pt x="1587308" y="166674"/>
                </a:lnTo>
                <a:lnTo>
                  <a:pt x="1600199" y="203199"/>
                </a:lnTo>
                <a:lnTo>
                  <a:pt x="1596929" y="221695"/>
                </a:lnTo>
                <a:lnTo>
                  <a:pt x="1571619" y="257218"/>
                </a:lnTo>
                <a:lnTo>
                  <a:pt x="1523163" y="290307"/>
                </a:lnTo>
                <a:lnTo>
                  <a:pt x="1453822" y="320386"/>
                </a:lnTo>
                <a:lnTo>
                  <a:pt x="1412026" y="334119"/>
                </a:lnTo>
                <a:lnTo>
                  <a:pt x="1365855" y="346884"/>
                </a:lnTo>
                <a:lnTo>
                  <a:pt x="1315593" y="358609"/>
                </a:lnTo>
                <a:lnTo>
                  <a:pt x="1261522" y="369224"/>
                </a:lnTo>
                <a:lnTo>
                  <a:pt x="1203925" y="378657"/>
                </a:lnTo>
                <a:lnTo>
                  <a:pt x="1143083" y="386835"/>
                </a:lnTo>
                <a:lnTo>
                  <a:pt x="1079280" y="393687"/>
                </a:lnTo>
                <a:lnTo>
                  <a:pt x="1012797" y="399141"/>
                </a:lnTo>
                <a:lnTo>
                  <a:pt x="943918" y="403126"/>
                </a:lnTo>
                <a:lnTo>
                  <a:pt x="872925" y="405569"/>
                </a:lnTo>
                <a:lnTo>
                  <a:pt x="800099" y="406399"/>
                </a:lnTo>
                <a:lnTo>
                  <a:pt x="727274" y="405569"/>
                </a:lnTo>
                <a:lnTo>
                  <a:pt x="656280" y="403126"/>
                </a:lnTo>
                <a:lnTo>
                  <a:pt x="587401" y="399141"/>
                </a:lnTo>
                <a:lnTo>
                  <a:pt x="520919" y="393687"/>
                </a:lnTo>
                <a:lnTo>
                  <a:pt x="457115" y="386835"/>
                </a:lnTo>
                <a:lnTo>
                  <a:pt x="396274" y="378657"/>
                </a:lnTo>
                <a:lnTo>
                  <a:pt x="338676" y="369224"/>
                </a:lnTo>
                <a:lnTo>
                  <a:pt x="284605" y="358609"/>
                </a:lnTo>
                <a:lnTo>
                  <a:pt x="234343" y="346884"/>
                </a:lnTo>
                <a:lnTo>
                  <a:pt x="188173" y="334119"/>
                </a:lnTo>
                <a:lnTo>
                  <a:pt x="146377" y="320386"/>
                </a:lnTo>
                <a:lnTo>
                  <a:pt x="109237" y="305758"/>
                </a:lnTo>
                <a:lnTo>
                  <a:pt x="50056" y="274102"/>
                </a:lnTo>
                <a:lnTo>
                  <a:pt x="12890" y="239725"/>
                </a:lnTo>
                <a:lnTo>
                  <a:pt x="0" y="203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A1DD6C8-40B6-E6E2-9A75-9B8A35A10D33}"/>
              </a:ext>
            </a:extLst>
          </p:cNvPr>
          <p:cNvSpPr txBox="1"/>
          <p:nvPr/>
        </p:nvSpPr>
        <p:spPr>
          <a:xfrm>
            <a:off x="884378" y="4235133"/>
            <a:ext cx="1087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mb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015E75B1-77FF-0CF1-2974-F041CEC94102}"/>
              </a:ext>
            </a:extLst>
          </p:cNvPr>
          <p:cNvGrpSpPr/>
          <p:nvPr/>
        </p:nvGrpSpPr>
        <p:grpSpPr>
          <a:xfrm>
            <a:off x="545436" y="4878387"/>
            <a:ext cx="1732280" cy="349250"/>
            <a:chOff x="545436" y="4878387"/>
            <a:chExt cx="1732280" cy="349250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BD8247D-3B3E-E9C2-6D6C-A95C2B7543BE}"/>
                </a:ext>
              </a:extLst>
            </p:cNvPr>
            <p:cNvSpPr/>
            <p:nvPr/>
          </p:nvSpPr>
          <p:spPr>
            <a:xfrm>
              <a:off x="2197046" y="514728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589" y="0"/>
                  </a:moveTo>
                  <a:lnTo>
                    <a:pt x="15118" y="15118"/>
                  </a:lnTo>
                  <a:lnTo>
                    <a:pt x="0" y="75589"/>
                  </a:lnTo>
                  <a:lnTo>
                    <a:pt x="7558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64B1E71-B4EB-2B5A-C003-A347D2D8505D}"/>
                </a:ext>
              </a:extLst>
            </p:cNvPr>
            <p:cNvSpPr/>
            <p:nvPr/>
          </p:nvSpPr>
          <p:spPr>
            <a:xfrm>
              <a:off x="550198" y="4883150"/>
              <a:ext cx="1722755" cy="339725"/>
            </a:xfrm>
            <a:custGeom>
              <a:avLst/>
              <a:gdLst/>
              <a:ahLst/>
              <a:cxnLst/>
              <a:rect l="l" t="t" r="r" b="b"/>
              <a:pathLst>
                <a:path w="1722755" h="339725">
                  <a:moveTo>
                    <a:pt x="1646848" y="339724"/>
                  </a:moveTo>
                  <a:lnTo>
                    <a:pt x="1661966" y="279253"/>
                  </a:lnTo>
                  <a:lnTo>
                    <a:pt x="1722437" y="264135"/>
                  </a:lnTo>
                  <a:lnTo>
                    <a:pt x="1646848" y="339724"/>
                  </a:lnTo>
                  <a:lnTo>
                    <a:pt x="0" y="339724"/>
                  </a:lnTo>
                  <a:lnTo>
                    <a:pt x="0" y="0"/>
                  </a:lnTo>
                  <a:lnTo>
                    <a:pt x="1722437" y="0"/>
                  </a:lnTo>
                  <a:lnTo>
                    <a:pt x="1722437" y="2641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CFCE2C3B-207C-F9BA-1916-5CF9E1ECC130}"/>
              </a:ext>
            </a:extLst>
          </p:cNvPr>
          <p:cNvSpPr txBox="1"/>
          <p:nvPr/>
        </p:nvSpPr>
        <p:spPr>
          <a:xfrm>
            <a:off x="697659" y="4895838"/>
            <a:ext cx="1428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(.o)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0789D478-1C0D-5550-86AC-35D8272281C4}"/>
              </a:ext>
            </a:extLst>
          </p:cNvPr>
          <p:cNvGrpSpPr/>
          <p:nvPr/>
        </p:nvGrpSpPr>
        <p:grpSpPr>
          <a:xfrm>
            <a:off x="1326668" y="1795464"/>
            <a:ext cx="2783324" cy="3088161"/>
            <a:chOff x="1326668" y="1795464"/>
            <a:chExt cx="2783324" cy="3088161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6E885874-ED7C-39B4-CA4C-646CF8B5A787}"/>
                </a:ext>
              </a:extLst>
            </p:cNvPr>
            <p:cNvSpPr/>
            <p:nvPr/>
          </p:nvSpPr>
          <p:spPr>
            <a:xfrm>
              <a:off x="1418969" y="2427684"/>
              <a:ext cx="45719" cy="197643"/>
            </a:xfrm>
            <a:custGeom>
              <a:avLst/>
              <a:gdLst/>
              <a:ahLst/>
              <a:cxnLst/>
              <a:rect l="l" t="t" r="r" b="b"/>
              <a:pathLst>
                <a:path w="17144" h="302260">
                  <a:moveTo>
                    <a:pt x="8527" y="-31749"/>
                  </a:moveTo>
                  <a:lnTo>
                    <a:pt x="8527" y="333476"/>
                  </a:lnTo>
                </a:path>
              </a:pathLst>
            </a:custGeom>
            <a:ln w="8055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92B9BAF-E67A-AA2C-25A5-7699267B5C6B}"/>
                </a:ext>
              </a:extLst>
            </p:cNvPr>
            <p:cNvSpPr/>
            <p:nvPr/>
          </p:nvSpPr>
          <p:spPr>
            <a:xfrm>
              <a:off x="1345326" y="2574616"/>
              <a:ext cx="190500" cy="195580"/>
            </a:xfrm>
            <a:custGeom>
              <a:avLst/>
              <a:gdLst/>
              <a:ahLst/>
              <a:cxnLst/>
              <a:rect l="l" t="t" r="r" b="b"/>
              <a:pathLst>
                <a:path w="190500" h="195580">
                  <a:moveTo>
                    <a:pt x="0" y="0"/>
                  </a:moveTo>
                  <a:lnTo>
                    <a:pt x="84347" y="195572"/>
                  </a:lnTo>
                  <a:lnTo>
                    <a:pt x="190196" y="10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7D276CD9-E352-19A5-7FAB-F4CF2BB15B9D}"/>
                </a:ext>
              </a:extLst>
            </p:cNvPr>
            <p:cNvSpPr/>
            <p:nvPr/>
          </p:nvSpPr>
          <p:spPr>
            <a:xfrm>
              <a:off x="1417746" y="3202430"/>
              <a:ext cx="45719" cy="186814"/>
            </a:xfrm>
            <a:custGeom>
              <a:avLst/>
              <a:gdLst/>
              <a:ahLst/>
              <a:cxnLst/>
              <a:rect l="l" t="t" r="r" b="b"/>
              <a:pathLst>
                <a:path w="12065" h="262254">
                  <a:moveTo>
                    <a:pt x="5751" y="-31749"/>
                  </a:moveTo>
                  <a:lnTo>
                    <a:pt x="5751" y="293748"/>
                  </a:lnTo>
                </a:path>
              </a:pathLst>
            </a:custGeom>
            <a:ln w="7500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57B18B8-1555-979C-15D4-354350586975}"/>
                </a:ext>
              </a:extLst>
            </p:cNvPr>
            <p:cNvSpPr/>
            <p:nvPr/>
          </p:nvSpPr>
          <p:spPr>
            <a:xfrm>
              <a:off x="1340446" y="3307530"/>
              <a:ext cx="190500" cy="194945"/>
            </a:xfrm>
            <a:custGeom>
              <a:avLst/>
              <a:gdLst/>
              <a:ahLst/>
              <a:cxnLst/>
              <a:rect l="l" t="t" r="r" b="b"/>
              <a:pathLst>
                <a:path w="190500" h="194945">
                  <a:moveTo>
                    <a:pt x="190317" y="0"/>
                  </a:moveTo>
                  <a:lnTo>
                    <a:pt x="0" y="8355"/>
                  </a:lnTo>
                  <a:lnTo>
                    <a:pt x="103513" y="194495"/>
                  </a:lnTo>
                  <a:lnTo>
                    <a:pt x="19031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9C8625B1-AB2E-D9DD-9D49-6329074C0360}"/>
                </a:ext>
              </a:extLst>
            </p:cNvPr>
            <p:cNvSpPr/>
            <p:nvPr/>
          </p:nvSpPr>
          <p:spPr>
            <a:xfrm flipH="1">
              <a:off x="1416684" y="3862031"/>
              <a:ext cx="45719" cy="155366"/>
            </a:xfrm>
            <a:custGeom>
              <a:avLst/>
              <a:gdLst/>
              <a:ahLst/>
              <a:cxnLst/>
              <a:rect l="l" t="t" r="r" b="b"/>
              <a:pathLst>
                <a:path w="11430" h="248285">
                  <a:moveTo>
                    <a:pt x="5687" y="-31749"/>
                  </a:moveTo>
                  <a:lnTo>
                    <a:pt x="5687" y="279466"/>
                  </a:lnTo>
                </a:path>
              </a:pathLst>
            </a:custGeom>
            <a:ln w="74875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B90CDF22-5AC2-313F-A3C8-9EC842684392}"/>
                </a:ext>
              </a:extLst>
            </p:cNvPr>
            <p:cNvSpPr/>
            <p:nvPr/>
          </p:nvSpPr>
          <p:spPr>
            <a:xfrm>
              <a:off x="1343262" y="3956644"/>
              <a:ext cx="190500" cy="194945"/>
            </a:xfrm>
            <a:custGeom>
              <a:avLst/>
              <a:gdLst/>
              <a:ahLst/>
              <a:cxnLst/>
              <a:rect l="l" t="t" r="r" b="b"/>
              <a:pathLst>
                <a:path w="190500" h="194945">
                  <a:moveTo>
                    <a:pt x="0" y="0"/>
                  </a:moveTo>
                  <a:lnTo>
                    <a:pt x="86410" y="194669"/>
                  </a:lnTo>
                  <a:lnTo>
                    <a:pt x="190299" y="8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8B14CD52-AAA3-D6A8-8492-B60F01DC0AEE}"/>
                </a:ext>
              </a:extLst>
            </p:cNvPr>
            <p:cNvSpPr/>
            <p:nvPr/>
          </p:nvSpPr>
          <p:spPr>
            <a:xfrm flipH="1">
              <a:off x="1396415" y="4583926"/>
              <a:ext cx="45719" cy="184358"/>
            </a:xfrm>
            <a:custGeom>
              <a:avLst/>
              <a:gdLst/>
              <a:ahLst/>
              <a:cxnLst/>
              <a:rect l="l" t="t" r="r" b="b"/>
              <a:pathLst>
                <a:path w="15875" h="262254">
                  <a:moveTo>
                    <a:pt x="7669" y="-31749"/>
                  </a:moveTo>
                  <a:lnTo>
                    <a:pt x="7669" y="293795"/>
                  </a:lnTo>
                </a:path>
              </a:pathLst>
            </a:custGeom>
            <a:ln w="7883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8A385E14-6A03-1C99-5500-E466ACCE35BC}"/>
                </a:ext>
              </a:extLst>
            </p:cNvPr>
            <p:cNvSpPr/>
            <p:nvPr/>
          </p:nvSpPr>
          <p:spPr>
            <a:xfrm>
              <a:off x="1326668" y="4687410"/>
              <a:ext cx="190500" cy="196215"/>
            </a:xfrm>
            <a:custGeom>
              <a:avLst/>
              <a:gdLst/>
              <a:ahLst/>
              <a:cxnLst/>
              <a:rect l="l" t="t" r="r" b="b"/>
              <a:pathLst>
                <a:path w="190500" h="196214">
                  <a:moveTo>
                    <a:pt x="0" y="0"/>
                  </a:moveTo>
                  <a:lnTo>
                    <a:pt x="83954" y="195740"/>
                  </a:lnTo>
                  <a:lnTo>
                    <a:pt x="190173" y="1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DF8245C1-7560-D093-50CD-35A295F9C91C}"/>
                </a:ext>
              </a:extLst>
            </p:cNvPr>
            <p:cNvSpPr/>
            <p:nvPr/>
          </p:nvSpPr>
          <p:spPr>
            <a:xfrm>
              <a:off x="4031252" y="2326943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120" y="0"/>
                  </a:moveTo>
                  <a:lnTo>
                    <a:pt x="15623" y="15623"/>
                  </a:lnTo>
                  <a:lnTo>
                    <a:pt x="0" y="78120"/>
                  </a:lnTo>
                  <a:lnTo>
                    <a:pt x="7812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A35CD17-820C-CBA0-A2F1-E287A3A1F59D}"/>
                </a:ext>
              </a:extLst>
            </p:cNvPr>
            <p:cNvSpPr/>
            <p:nvPr/>
          </p:nvSpPr>
          <p:spPr>
            <a:xfrm>
              <a:off x="2629823" y="1795464"/>
              <a:ext cx="1479550" cy="609600"/>
            </a:xfrm>
            <a:custGeom>
              <a:avLst/>
              <a:gdLst/>
              <a:ahLst/>
              <a:cxnLst/>
              <a:rect l="l" t="t" r="r" b="b"/>
              <a:pathLst>
                <a:path w="1479550" h="609600">
                  <a:moveTo>
                    <a:pt x="1401429" y="609599"/>
                  </a:moveTo>
                  <a:lnTo>
                    <a:pt x="1417053" y="547103"/>
                  </a:lnTo>
                  <a:lnTo>
                    <a:pt x="1479549" y="531479"/>
                  </a:lnTo>
                  <a:lnTo>
                    <a:pt x="1401429" y="609599"/>
                  </a:lnTo>
                  <a:lnTo>
                    <a:pt x="0" y="609599"/>
                  </a:lnTo>
                  <a:lnTo>
                    <a:pt x="0" y="0"/>
                  </a:lnTo>
                  <a:lnTo>
                    <a:pt x="1479549" y="0"/>
                  </a:lnTo>
                  <a:lnTo>
                    <a:pt x="1479549" y="5314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F0823C67-1667-F1B9-BB31-B3E689F5B5D2}"/>
              </a:ext>
            </a:extLst>
          </p:cNvPr>
          <p:cNvSpPr txBox="1"/>
          <p:nvPr/>
        </p:nvSpPr>
        <p:spPr>
          <a:xfrm>
            <a:off x="2726484" y="1835143"/>
            <a:ext cx="12846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620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Times New Roman"/>
                <a:cs typeface="Times New Roman"/>
              </a:rPr>
              <a:t>Code </a:t>
            </a:r>
            <a:r>
              <a:rPr sz="1400" spc="-5" dirty="0">
                <a:latin typeface="Times New Roman"/>
                <a:cs typeface="Times New Roman"/>
              </a:rPr>
              <a:t>written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0DED70F-F3FC-703F-C5CF-52491C48D610}"/>
              </a:ext>
            </a:extLst>
          </p:cNvPr>
          <p:cNvSpPr/>
          <p:nvPr/>
        </p:nvSpPr>
        <p:spPr>
          <a:xfrm>
            <a:off x="2550448" y="2770188"/>
            <a:ext cx="1600200" cy="406400"/>
          </a:xfrm>
          <a:custGeom>
            <a:avLst/>
            <a:gdLst/>
            <a:ahLst/>
            <a:cxnLst/>
            <a:rect l="l" t="t" r="r" b="b"/>
            <a:pathLst>
              <a:path w="1600200" h="406400">
                <a:moveTo>
                  <a:pt x="0" y="203199"/>
                </a:moveTo>
                <a:lnTo>
                  <a:pt x="12890" y="166674"/>
                </a:lnTo>
                <a:lnTo>
                  <a:pt x="50056" y="132296"/>
                </a:lnTo>
                <a:lnTo>
                  <a:pt x="109237" y="100641"/>
                </a:lnTo>
                <a:lnTo>
                  <a:pt x="146377" y="86013"/>
                </a:lnTo>
                <a:lnTo>
                  <a:pt x="188173" y="72280"/>
                </a:lnTo>
                <a:lnTo>
                  <a:pt x="234343" y="59515"/>
                </a:lnTo>
                <a:lnTo>
                  <a:pt x="284605" y="47790"/>
                </a:lnTo>
                <a:lnTo>
                  <a:pt x="338676" y="37175"/>
                </a:lnTo>
                <a:lnTo>
                  <a:pt x="396274" y="27742"/>
                </a:lnTo>
                <a:lnTo>
                  <a:pt x="457115" y="19564"/>
                </a:lnTo>
                <a:lnTo>
                  <a:pt x="520919" y="12712"/>
                </a:lnTo>
                <a:lnTo>
                  <a:pt x="587401" y="7258"/>
                </a:lnTo>
                <a:lnTo>
                  <a:pt x="656280" y="3273"/>
                </a:lnTo>
                <a:lnTo>
                  <a:pt x="727274" y="830"/>
                </a:lnTo>
                <a:lnTo>
                  <a:pt x="800099" y="0"/>
                </a:lnTo>
                <a:lnTo>
                  <a:pt x="872925" y="830"/>
                </a:lnTo>
                <a:lnTo>
                  <a:pt x="943918" y="3273"/>
                </a:lnTo>
                <a:lnTo>
                  <a:pt x="1012798" y="7258"/>
                </a:lnTo>
                <a:lnTo>
                  <a:pt x="1079280" y="12712"/>
                </a:lnTo>
                <a:lnTo>
                  <a:pt x="1143083" y="19564"/>
                </a:lnTo>
                <a:lnTo>
                  <a:pt x="1203925" y="27742"/>
                </a:lnTo>
                <a:lnTo>
                  <a:pt x="1261523" y="37175"/>
                </a:lnTo>
                <a:lnTo>
                  <a:pt x="1315594" y="47790"/>
                </a:lnTo>
                <a:lnTo>
                  <a:pt x="1365855" y="59515"/>
                </a:lnTo>
                <a:lnTo>
                  <a:pt x="1412026" y="72280"/>
                </a:lnTo>
                <a:lnTo>
                  <a:pt x="1453822" y="86013"/>
                </a:lnTo>
                <a:lnTo>
                  <a:pt x="1490962" y="100641"/>
                </a:lnTo>
                <a:lnTo>
                  <a:pt x="1550143" y="132296"/>
                </a:lnTo>
                <a:lnTo>
                  <a:pt x="1587309" y="166674"/>
                </a:lnTo>
                <a:lnTo>
                  <a:pt x="1600199" y="203199"/>
                </a:lnTo>
                <a:lnTo>
                  <a:pt x="1596929" y="221695"/>
                </a:lnTo>
                <a:lnTo>
                  <a:pt x="1571619" y="257218"/>
                </a:lnTo>
                <a:lnTo>
                  <a:pt x="1523163" y="290306"/>
                </a:lnTo>
                <a:lnTo>
                  <a:pt x="1453822" y="320386"/>
                </a:lnTo>
                <a:lnTo>
                  <a:pt x="1412026" y="334119"/>
                </a:lnTo>
                <a:lnTo>
                  <a:pt x="1365855" y="346884"/>
                </a:lnTo>
                <a:lnTo>
                  <a:pt x="1315594" y="358609"/>
                </a:lnTo>
                <a:lnTo>
                  <a:pt x="1261523" y="369224"/>
                </a:lnTo>
                <a:lnTo>
                  <a:pt x="1203925" y="378657"/>
                </a:lnTo>
                <a:lnTo>
                  <a:pt x="1143083" y="386835"/>
                </a:lnTo>
                <a:lnTo>
                  <a:pt x="1079280" y="393687"/>
                </a:lnTo>
                <a:lnTo>
                  <a:pt x="1012798" y="399141"/>
                </a:lnTo>
                <a:lnTo>
                  <a:pt x="943918" y="403126"/>
                </a:lnTo>
                <a:lnTo>
                  <a:pt x="872925" y="405569"/>
                </a:lnTo>
                <a:lnTo>
                  <a:pt x="800099" y="406399"/>
                </a:lnTo>
                <a:lnTo>
                  <a:pt x="727274" y="405569"/>
                </a:lnTo>
                <a:lnTo>
                  <a:pt x="656280" y="403126"/>
                </a:lnTo>
                <a:lnTo>
                  <a:pt x="587401" y="399141"/>
                </a:lnTo>
                <a:lnTo>
                  <a:pt x="520919" y="393687"/>
                </a:lnTo>
                <a:lnTo>
                  <a:pt x="457115" y="386835"/>
                </a:lnTo>
                <a:lnTo>
                  <a:pt x="396274" y="378657"/>
                </a:lnTo>
                <a:lnTo>
                  <a:pt x="338676" y="369224"/>
                </a:lnTo>
                <a:lnTo>
                  <a:pt x="284605" y="358609"/>
                </a:lnTo>
                <a:lnTo>
                  <a:pt x="234343" y="346884"/>
                </a:lnTo>
                <a:lnTo>
                  <a:pt x="188173" y="334119"/>
                </a:lnTo>
                <a:lnTo>
                  <a:pt x="146377" y="320386"/>
                </a:lnTo>
                <a:lnTo>
                  <a:pt x="109237" y="305758"/>
                </a:lnTo>
                <a:lnTo>
                  <a:pt x="50056" y="274102"/>
                </a:lnTo>
                <a:lnTo>
                  <a:pt x="12890" y="239725"/>
                </a:lnTo>
                <a:lnTo>
                  <a:pt x="0" y="203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C04FCE6-2DB5-256F-F5B6-E26C0F876904}"/>
              </a:ext>
            </a:extLst>
          </p:cNvPr>
          <p:cNvSpPr txBox="1"/>
          <p:nvPr/>
        </p:nvSpPr>
        <p:spPr>
          <a:xfrm>
            <a:off x="2995753" y="2854008"/>
            <a:ext cx="697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Compiler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3B7A9FFB-A5F2-1AE3-6F6D-C3EBAD7F73E2}"/>
              </a:ext>
            </a:extLst>
          </p:cNvPr>
          <p:cNvGrpSpPr/>
          <p:nvPr/>
        </p:nvGrpSpPr>
        <p:grpSpPr>
          <a:xfrm>
            <a:off x="2620299" y="3497262"/>
            <a:ext cx="1489075" cy="347980"/>
            <a:chOff x="2620299" y="3497262"/>
            <a:chExt cx="1489075" cy="347980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44605761-2405-AEC7-7D37-BF745BD1B78A}"/>
                </a:ext>
              </a:extLst>
            </p:cNvPr>
            <p:cNvSpPr/>
            <p:nvPr/>
          </p:nvSpPr>
          <p:spPr>
            <a:xfrm>
              <a:off x="4029375" y="3764927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75234" y="0"/>
                  </a:moveTo>
                  <a:lnTo>
                    <a:pt x="15045" y="15046"/>
                  </a:lnTo>
                  <a:lnTo>
                    <a:pt x="0" y="75236"/>
                  </a:lnTo>
                  <a:lnTo>
                    <a:pt x="75234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B712FB6F-8F4C-255B-E271-A4078DD503DF}"/>
                </a:ext>
              </a:extLst>
            </p:cNvPr>
            <p:cNvSpPr/>
            <p:nvPr/>
          </p:nvSpPr>
          <p:spPr>
            <a:xfrm>
              <a:off x="2625061" y="3502025"/>
              <a:ext cx="1479550" cy="338455"/>
            </a:xfrm>
            <a:custGeom>
              <a:avLst/>
              <a:gdLst/>
              <a:ahLst/>
              <a:cxnLst/>
              <a:rect l="l" t="t" r="r" b="b"/>
              <a:pathLst>
                <a:path w="1479550" h="338454">
                  <a:moveTo>
                    <a:pt x="1404313" y="338137"/>
                  </a:moveTo>
                  <a:lnTo>
                    <a:pt x="1419360" y="277948"/>
                  </a:lnTo>
                  <a:lnTo>
                    <a:pt x="1479549" y="262901"/>
                  </a:lnTo>
                  <a:lnTo>
                    <a:pt x="1404313" y="338137"/>
                  </a:lnTo>
                  <a:lnTo>
                    <a:pt x="0" y="338137"/>
                  </a:lnTo>
                  <a:lnTo>
                    <a:pt x="0" y="0"/>
                  </a:lnTo>
                  <a:lnTo>
                    <a:pt x="1479549" y="0"/>
                  </a:lnTo>
                  <a:lnTo>
                    <a:pt x="1479549" y="26290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3B03B49A-A261-8A27-444E-F6AB03349501}"/>
              </a:ext>
            </a:extLst>
          </p:cNvPr>
          <p:cNvSpPr txBox="1"/>
          <p:nvPr/>
        </p:nvSpPr>
        <p:spPr>
          <a:xfrm>
            <a:off x="2848721" y="3514096"/>
            <a:ext cx="1038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D0F9775E-F1B9-A5AF-2527-B7465B8CD78A}"/>
              </a:ext>
            </a:extLst>
          </p:cNvPr>
          <p:cNvSpPr/>
          <p:nvPr/>
        </p:nvSpPr>
        <p:spPr>
          <a:xfrm>
            <a:off x="2550448" y="4151313"/>
            <a:ext cx="1600200" cy="406400"/>
          </a:xfrm>
          <a:custGeom>
            <a:avLst/>
            <a:gdLst/>
            <a:ahLst/>
            <a:cxnLst/>
            <a:rect l="l" t="t" r="r" b="b"/>
            <a:pathLst>
              <a:path w="1600200" h="406400">
                <a:moveTo>
                  <a:pt x="0" y="203199"/>
                </a:moveTo>
                <a:lnTo>
                  <a:pt x="12890" y="166674"/>
                </a:lnTo>
                <a:lnTo>
                  <a:pt x="50056" y="132296"/>
                </a:lnTo>
                <a:lnTo>
                  <a:pt x="109237" y="100641"/>
                </a:lnTo>
                <a:lnTo>
                  <a:pt x="146377" y="86013"/>
                </a:lnTo>
                <a:lnTo>
                  <a:pt x="188173" y="72280"/>
                </a:lnTo>
                <a:lnTo>
                  <a:pt x="234343" y="59515"/>
                </a:lnTo>
                <a:lnTo>
                  <a:pt x="284605" y="47790"/>
                </a:lnTo>
                <a:lnTo>
                  <a:pt x="338676" y="37175"/>
                </a:lnTo>
                <a:lnTo>
                  <a:pt x="396274" y="27742"/>
                </a:lnTo>
                <a:lnTo>
                  <a:pt x="457115" y="19564"/>
                </a:lnTo>
                <a:lnTo>
                  <a:pt x="520919" y="12712"/>
                </a:lnTo>
                <a:lnTo>
                  <a:pt x="587401" y="7258"/>
                </a:lnTo>
                <a:lnTo>
                  <a:pt x="656280" y="3273"/>
                </a:lnTo>
                <a:lnTo>
                  <a:pt x="727274" y="830"/>
                </a:lnTo>
                <a:lnTo>
                  <a:pt x="800099" y="0"/>
                </a:lnTo>
                <a:lnTo>
                  <a:pt x="872925" y="830"/>
                </a:lnTo>
                <a:lnTo>
                  <a:pt x="943918" y="3273"/>
                </a:lnTo>
                <a:lnTo>
                  <a:pt x="1012798" y="7258"/>
                </a:lnTo>
                <a:lnTo>
                  <a:pt x="1079280" y="12712"/>
                </a:lnTo>
                <a:lnTo>
                  <a:pt x="1143083" y="19564"/>
                </a:lnTo>
                <a:lnTo>
                  <a:pt x="1203925" y="27742"/>
                </a:lnTo>
                <a:lnTo>
                  <a:pt x="1261523" y="37175"/>
                </a:lnTo>
                <a:lnTo>
                  <a:pt x="1315594" y="47790"/>
                </a:lnTo>
                <a:lnTo>
                  <a:pt x="1365855" y="59515"/>
                </a:lnTo>
                <a:lnTo>
                  <a:pt x="1412026" y="72280"/>
                </a:lnTo>
                <a:lnTo>
                  <a:pt x="1453822" y="86013"/>
                </a:lnTo>
                <a:lnTo>
                  <a:pt x="1490962" y="100641"/>
                </a:lnTo>
                <a:lnTo>
                  <a:pt x="1550143" y="132296"/>
                </a:lnTo>
                <a:lnTo>
                  <a:pt x="1587309" y="166674"/>
                </a:lnTo>
                <a:lnTo>
                  <a:pt x="1600199" y="203199"/>
                </a:lnTo>
                <a:lnTo>
                  <a:pt x="1596929" y="221695"/>
                </a:lnTo>
                <a:lnTo>
                  <a:pt x="1571619" y="257218"/>
                </a:lnTo>
                <a:lnTo>
                  <a:pt x="1523163" y="290307"/>
                </a:lnTo>
                <a:lnTo>
                  <a:pt x="1453822" y="320386"/>
                </a:lnTo>
                <a:lnTo>
                  <a:pt x="1412026" y="334119"/>
                </a:lnTo>
                <a:lnTo>
                  <a:pt x="1365855" y="346884"/>
                </a:lnTo>
                <a:lnTo>
                  <a:pt x="1315594" y="358609"/>
                </a:lnTo>
                <a:lnTo>
                  <a:pt x="1261523" y="369224"/>
                </a:lnTo>
                <a:lnTo>
                  <a:pt x="1203925" y="378657"/>
                </a:lnTo>
                <a:lnTo>
                  <a:pt x="1143083" y="386835"/>
                </a:lnTo>
                <a:lnTo>
                  <a:pt x="1079280" y="393687"/>
                </a:lnTo>
                <a:lnTo>
                  <a:pt x="1012798" y="399141"/>
                </a:lnTo>
                <a:lnTo>
                  <a:pt x="943918" y="403126"/>
                </a:lnTo>
                <a:lnTo>
                  <a:pt x="872925" y="405569"/>
                </a:lnTo>
                <a:lnTo>
                  <a:pt x="800099" y="406399"/>
                </a:lnTo>
                <a:lnTo>
                  <a:pt x="727274" y="405569"/>
                </a:lnTo>
                <a:lnTo>
                  <a:pt x="656280" y="403126"/>
                </a:lnTo>
                <a:lnTo>
                  <a:pt x="587401" y="399141"/>
                </a:lnTo>
                <a:lnTo>
                  <a:pt x="520919" y="393687"/>
                </a:lnTo>
                <a:lnTo>
                  <a:pt x="457115" y="386835"/>
                </a:lnTo>
                <a:lnTo>
                  <a:pt x="396274" y="378657"/>
                </a:lnTo>
                <a:lnTo>
                  <a:pt x="338676" y="369224"/>
                </a:lnTo>
                <a:lnTo>
                  <a:pt x="284605" y="358609"/>
                </a:lnTo>
                <a:lnTo>
                  <a:pt x="234343" y="346884"/>
                </a:lnTo>
                <a:lnTo>
                  <a:pt x="188173" y="334119"/>
                </a:lnTo>
                <a:lnTo>
                  <a:pt x="146377" y="320386"/>
                </a:lnTo>
                <a:lnTo>
                  <a:pt x="109237" y="305758"/>
                </a:lnTo>
                <a:lnTo>
                  <a:pt x="50056" y="274102"/>
                </a:lnTo>
                <a:lnTo>
                  <a:pt x="12890" y="239725"/>
                </a:lnTo>
                <a:lnTo>
                  <a:pt x="0" y="203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1A8315A-7AED-091A-7287-A8C178B6563A}"/>
              </a:ext>
            </a:extLst>
          </p:cNvPr>
          <p:cNvSpPr txBox="1"/>
          <p:nvPr/>
        </p:nvSpPr>
        <p:spPr>
          <a:xfrm>
            <a:off x="2805253" y="4235133"/>
            <a:ext cx="1087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mb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2">
            <a:extLst>
              <a:ext uri="{FF2B5EF4-FFF2-40B4-BE49-F238E27FC236}">
                <a16:creationId xmlns:a16="http://schemas.microsoft.com/office/drawing/2014/main" id="{B2CD0F27-E20F-308E-0D01-12E29010DEE3}"/>
              </a:ext>
            </a:extLst>
          </p:cNvPr>
          <p:cNvGrpSpPr/>
          <p:nvPr/>
        </p:nvGrpSpPr>
        <p:grpSpPr>
          <a:xfrm>
            <a:off x="2464723" y="4878387"/>
            <a:ext cx="1733550" cy="349250"/>
            <a:chOff x="2464723" y="4878387"/>
            <a:chExt cx="1733550" cy="349250"/>
          </a:xfrm>
        </p:grpSpPr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CAFDE0F0-B611-2E8B-11FD-4146B7080BC3}"/>
                </a:ext>
              </a:extLst>
            </p:cNvPr>
            <p:cNvSpPr/>
            <p:nvPr/>
          </p:nvSpPr>
          <p:spPr>
            <a:xfrm>
              <a:off x="4117921" y="514728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589" y="0"/>
                  </a:moveTo>
                  <a:lnTo>
                    <a:pt x="15118" y="15118"/>
                  </a:lnTo>
                  <a:lnTo>
                    <a:pt x="0" y="75589"/>
                  </a:lnTo>
                  <a:lnTo>
                    <a:pt x="7558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142CDA13-5B95-FFC1-C504-F9CB32DE5091}"/>
                </a:ext>
              </a:extLst>
            </p:cNvPr>
            <p:cNvSpPr/>
            <p:nvPr/>
          </p:nvSpPr>
          <p:spPr>
            <a:xfrm>
              <a:off x="2469485" y="4883150"/>
              <a:ext cx="1724025" cy="339725"/>
            </a:xfrm>
            <a:custGeom>
              <a:avLst/>
              <a:gdLst/>
              <a:ahLst/>
              <a:cxnLst/>
              <a:rect l="l" t="t" r="r" b="b"/>
              <a:pathLst>
                <a:path w="1724025" h="339725">
                  <a:moveTo>
                    <a:pt x="1648435" y="339724"/>
                  </a:moveTo>
                  <a:lnTo>
                    <a:pt x="1663553" y="279253"/>
                  </a:lnTo>
                  <a:lnTo>
                    <a:pt x="1724024" y="264135"/>
                  </a:lnTo>
                  <a:lnTo>
                    <a:pt x="1648435" y="339724"/>
                  </a:lnTo>
                  <a:lnTo>
                    <a:pt x="0" y="339724"/>
                  </a:lnTo>
                  <a:lnTo>
                    <a:pt x="0" y="0"/>
                  </a:lnTo>
                  <a:lnTo>
                    <a:pt x="1724024" y="0"/>
                  </a:lnTo>
                  <a:lnTo>
                    <a:pt x="1724024" y="2641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908C4AF6-AE69-0893-3049-8C8F449497B8}"/>
              </a:ext>
            </a:extLst>
          </p:cNvPr>
          <p:cNvSpPr txBox="1"/>
          <p:nvPr/>
        </p:nvSpPr>
        <p:spPr>
          <a:xfrm>
            <a:off x="2616946" y="4895838"/>
            <a:ext cx="1428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(.o)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>
            <a:extLst>
              <a:ext uri="{FF2B5EF4-FFF2-40B4-BE49-F238E27FC236}">
                <a16:creationId xmlns:a16="http://schemas.microsoft.com/office/drawing/2014/main" id="{3A2980D1-A207-28CB-235F-849A87161A15}"/>
              </a:ext>
            </a:extLst>
          </p:cNvPr>
          <p:cNvGrpSpPr/>
          <p:nvPr/>
        </p:nvGrpSpPr>
        <p:grpSpPr>
          <a:xfrm>
            <a:off x="3247543" y="2428916"/>
            <a:ext cx="1783191" cy="3281933"/>
            <a:chOff x="3247543" y="2428916"/>
            <a:chExt cx="1783191" cy="3281933"/>
          </a:xfrm>
        </p:grpSpPr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EE8A937E-22C3-9B16-A5DC-C5C53D1C477F}"/>
                </a:ext>
              </a:extLst>
            </p:cNvPr>
            <p:cNvSpPr/>
            <p:nvPr/>
          </p:nvSpPr>
          <p:spPr>
            <a:xfrm>
              <a:off x="3335965" y="2428916"/>
              <a:ext cx="45719" cy="212904"/>
            </a:xfrm>
            <a:custGeom>
              <a:avLst/>
              <a:gdLst/>
              <a:ahLst/>
              <a:cxnLst/>
              <a:rect l="l" t="t" r="r" b="b"/>
              <a:pathLst>
                <a:path w="15875" h="302260">
                  <a:moveTo>
                    <a:pt x="7870" y="-31749"/>
                  </a:moveTo>
                  <a:lnTo>
                    <a:pt x="7870" y="333460"/>
                  </a:lnTo>
                </a:path>
              </a:pathLst>
            </a:custGeom>
            <a:ln w="792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70C073C1-9064-9E37-E664-BF9A64BE3D00}"/>
                </a:ext>
              </a:extLst>
            </p:cNvPr>
            <p:cNvSpPr/>
            <p:nvPr/>
          </p:nvSpPr>
          <p:spPr>
            <a:xfrm>
              <a:off x="3265352" y="2574983"/>
              <a:ext cx="190500" cy="195580"/>
            </a:xfrm>
            <a:custGeom>
              <a:avLst/>
              <a:gdLst/>
              <a:ahLst/>
              <a:cxnLst/>
              <a:rect l="l" t="t" r="r" b="b"/>
              <a:pathLst>
                <a:path w="190500" h="195580">
                  <a:moveTo>
                    <a:pt x="0" y="0"/>
                  </a:moveTo>
                  <a:lnTo>
                    <a:pt x="85195" y="195204"/>
                  </a:lnTo>
                  <a:lnTo>
                    <a:pt x="190242" y="9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E918D1E5-82B7-CEE6-0CA1-42B7A97332E6}"/>
                </a:ext>
              </a:extLst>
            </p:cNvPr>
            <p:cNvSpPr/>
            <p:nvPr/>
          </p:nvSpPr>
          <p:spPr>
            <a:xfrm flipH="1">
              <a:off x="3330670" y="3188516"/>
              <a:ext cx="45719" cy="156996"/>
            </a:xfrm>
            <a:custGeom>
              <a:avLst/>
              <a:gdLst/>
              <a:ahLst/>
              <a:cxnLst/>
              <a:rect l="l" t="t" r="r" b="b"/>
              <a:pathLst>
                <a:path w="12064" h="262254">
                  <a:moveTo>
                    <a:pt x="5751" y="-31749"/>
                  </a:moveTo>
                  <a:lnTo>
                    <a:pt x="5751" y="293748"/>
                  </a:lnTo>
                </a:path>
              </a:pathLst>
            </a:custGeom>
            <a:ln w="7500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0">
              <a:extLst>
                <a:ext uri="{FF2B5EF4-FFF2-40B4-BE49-F238E27FC236}">
                  <a16:creationId xmlns:a16="http://schemas.microsoft.com/office/drawing/2014/main" id="{EDA4EFC3-B417-2EB7-B165-F07ACC7688F5}"/>
                </a:ext>
              </a:extLst>
            </p:cNvPr>
            <p:cNvSpPr/>
            <p:nvPr/>
          </p:nvSpPr>
          <p:spPr>
            <a:xfrm>
              <a:off x="3261321" y="3307530"/>
              <a:ext cx="190500" cy="194945"/>
            </a:xfrm>
            <a:custGeom>
              <a:avLst/>
              <a:gdLst/>
              <a:ahLst/>
              <a:cxnLst/>
              <a:rect l="l" t="t" r="r" b="b"/>
              <a:pathLst>
                <a:path w="190500" h="194945">
                  <a:moveTo>
                    <a:pt x="190317" y="0"/>
                  </a:moveTo>
                  <a:lnTo>
                    <a:pt x="0" y="8355"/>
                  </a:lnTo>
                  <a:lnTo>
                    <a:pt x="103513" y="194495"/>
                  </a:lnTo>
                  <a:lnTo>
                    <a:pt x="19031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1">
              <a:extLst>
                <a:ext uri="{FF2B5EF4-FFF2-40B4-BE49-F238E27FC236}">
                  <a16:creationId xmlns:a16="http://schemas.microsoft.com/office/drawing/2014/main" id="{D2EEE967-13C5-AF11-5817-BBCC160F0491}"/>
                </a:ext>
              </a:extLst>
            </p:cNvPr>
            <p:cNvSpPr/>
            <p:nvPr/>
          </p:nvSpPr>
          <p:spPr>
            <a:xfrm>
              <a:off x="3335569" y="3860041"/>
              <a:ext cx="45719" cy="139465"/>
            </a:xfrm>
            <a:custGeom>
              <a:avLst/>
              <a:gdLst/>
              <a:ahLst/>
              <a:cxnLst/>
              <a:rect l="l" t="t" r="r" b="b"/>
              <a:pathLst>
                <a:path w="11429" h="248285">
                  <a:moveTo>
                    <a:pt x="5687" y="-31749"/>
                  </a:moveTo>
                  <a:lnTo>
                    <a:pt x="5687" y="279466"/>
                  </a:lnTo>
                </a:path>
              </a:pathLst>
            </a:custGeom>
            <a:ln w="74875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2">
              <a:extLst>
                <a:ext uri="{FF2B5EF4-FFF2-40B4-BE49-F238E27FC236}">
                  <a16:creationId xmlns:a16="http://schemas.microsoft.com/office/drawing/2014/main" id="{CB642C11-BBB4-A569-3B11-988E228EF249}"/>
                </a:ext>
              </a:extLst>
            </p:cNvPr>
            <p:cNvSpPr/>
            <p:nvPr/>
          </p:nvSpPr>
          <p:spPr>
            <a:xfrm>
              <a:off x="3264136" y="3956644"/>
              <a:ext cx="190500" cy="194945"/>
            </a:xfrm>
            <a:custGeom>
              <a:avLst/>
              <a:gdLst/>
              <a:ahLst/>
              <a:cxnLst/>
              <a:rect l="l" t="t" r="r" b="b"/>
              <a:pathLst>
                <a:path w="190500" h="194945">
                  <a:moveTo>
                    <a:pt x="0" y="0"/>
                  </a:moveTo>
                  <a:lnTo>
                    <a:pt x="86412" y="194669"/>
                  </a:lnTo>
                  <a:lnTo>
                    <a:pt x="190299" y="8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3">
              <a:extLst>
                <a:ext uri="{FF2B5EF4-FFF2-40B4-BE49-F238E27FC236}">
                  <a16:creationId xmlns:a16="http://schemas.microsoft.com/office/drawing/2014/main" id="{366BB17B-9ECC-D051-C3B8-AE8EDE0B0A39}"/>
                </a:ext>
              </a:extLst>
            </p:cNvPr>
            <p:cNvSpPr/>
            <p:nvPr/>
          </p:nvSpPr>
          <p:spPr>
            <a:xfrm>
              <a:off x="3319305" y="4567653"/>
              <a:ext cx="45719" cy="163374"/>
            </a:xfrm>
            <a:custGeom>
              <a:avLst/>
              <a:gdLst/>
              <a:ahLst/>
              <a:cxnLst/>
              <a:rect l="l" t="t" r="r" b="b"/>
              <a:pathLst>
                <a:path w="15875" h="262254">
                  <a:moveTo>
                    <a:pt x="7669" y="-31749"/>
                  </a:moveTo>
                  <a:lnTo>
                    <a:pt x="7669" y="293795"/>
                  </a:lnTo>
                </a:path>
              </a:pathLst>
            </a:custGeom>
            <a:ln w="7883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54">
              <a:extLst>
                <a:ext uri="{FF2B5EF4-FFF2-40B4-BE49-F238E27FC236}">
                  <a16:creationId xmlns:a16="http://schemas.microsoft.com/office/drawing/2014/main" id="{B7149CC7-D8A3-9952-937D-E8661473017E}"/>
                </a:ext>
              </a:extLst>
            </p:cNvPr>
            <p:cNvSpPr/>
            <p:nvPr/>
          </p:nvSpPr>
          <p:spPr>
            <a:xfrm>
              <a:off x="3247543" y="4687410"/>
              <a:ext cx="190500" cy="196215"/>
            </a:xfrm>
            <a:custGeom>
              <a:avLst/>
              <a:gdLst/>
              <a:ahLst/>
              <a:cxnLst/>
              <a:rect l="l" t="t" r="r" b="b"/>
              <a:pathLst>
                <a:path w="190500" h="196214">
                  <a:moveTo>
                    <a:pt x="0" y="0"/>
                  </a:moveTo>
                  <a:lnTo>
                    <a:pt x="83954" y="195740"/>
                  </a:lnTo>
                  <a:lnTo>
                    <a:pt x="190173" y="1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55">
              <a:extLst>
                <a:ext uri="{FF2B5EF4-FFF2-40B4-BE49-F238E27FC236}">
                  <a16:creationId xmlns:a16="http://schemas.microsoft.com/office/drawing/2014/main" id="{08DCBD80-BA6D-2331-FBCB-B663BA20843E}"/>
                </a:ext>
              </a:extLst>
            </p:cNvPr>
            <p:cNvSpPr/>
            <p:nvPr/>
          </p:nvSpPr>
          <p:spPr>
            <a:xfrm>
              <a:off x="4954534" y="5634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589" y="0"/>
                  </a:moveTo>
                  <a:lnTo>
                    <a:pt x="15118" y="15116"/>
                  </a:lnTo>
                  <a:lnTo>
                    <a:pt x="0" y="75587"/>
                  </a:lnTo>
                  <a:lnTo>
                    <a:pt x="7558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6">
              <a:extLst>
                <a:ext uri="{FF2B5EF4-FFF2-40B4-BE49-F238E27FC236}">
                  <a16:creationId xmlns:a16="http://schemas.microsoft.com/office/drawing/2014/main" id="{356FBDD5-6019-8B3C-8703-CCE21FE3299D}"/>
                </a:ext>
              </a:extLst>
            </p:cNvPr>
            <p:cNvSpPr/>
            <p:nvPr/>
          </p:nvSpPr>
          <p:spPr>
            <a:xfrm>
              <a:off x="4230023" y="5370512"/>
              <a:ext cx="800100" cy="339725"/>
            </a:xfrm>
            <a:custGeom>
              <a:avLst/>
              <a:gdLst/>
              <a:ahLst/>
              <a:cxnLst/>
              <a:rect l="l" t="t" r="r" b="b"/>
              <a:pathLst>
                <a:path w="800100" h="339725">
                  <a:moveTo>
                    <a:pt x="724510" y="339724"/>
                  </a:moveTo>
                  <a:lnTo>
                    <a:pt x="739628" y="279253"/>
                  </a:lnTo>
                  <a:lnTo>
                    <a:pt x="800099" y="264135"/>
                  </a:lnTo>
                  <a:lnTo>
                    <a:pt x="724510" y="339724"/>
                  </a:lnTo>
                  <a:lnTo>
                    <a:pt x="0" y="339724"/>
                  </a:lnTo>
                  <a:lnTo>
                    <a:pt x="0" y="0"/>
                  </a:lnTo>
                  <a:lnTo>
                    <a:pt x="800099" y="0"/>
                  </a:lnTo>
                  <a:lnTo>
                    <a:pt x="800099" y="2641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57">
            <a:extLst>
              <a:ext uri="{FF2B5EF4-FFF2-40B4-BE49-F238E27FC236}">
                <a16:creationId xmlns:a16="http://schemas.microsoft.com/office/drawing/2014/main" id="{DA6CD8D4-2FBF-F59C-C984-5690C9EC3D73}"/>
              </a:ext>
            </a:extLst>
          </p:cNvPr>
          <p:cNvSpPr txBox="1"/>
          <p:nvPr/>
        </p:nvSpPr>
        <p:spPr>
          <a:xfrm>
            <a:off x="4301284" y="538320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Libraries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58">
            <a:extLst>
              <a:ext uri="{FF2B5EF4-FFF2-40B4-BE49-F238E27FC236}">
                <a16:creationId xmlns:a16="http://schemas.microsoft.com/office/drawing/2014/main" id="{72F7D16D-D22B-2CAB-961C-C091C6E39909}"/>
              </a:ext>
            </a:extLst>
          </p:cNvPr>
          <p:cNvSpPr/>
          <p:nvPr/>
        </p:nvSpPr>
        <p:spPr>
          <a:xfrm>
            <a:off x="2150398" y="5715000"/>
            <a:ext cx="1600200" cy="406400"/>
          </a:xfrm>
          <a:custGeom>
            <a:avLst/>
            <a:gdLst/>
            <a:ahLst/>
            <a:cxnLst/>
            <a:rect l="l" t="t" r="r" b="b"/>
            <a:pathLst>
              <a:path w="1600200" h="406400">
                <a:moveTo>
                  <a:pt x="0" y="203199"/>
                </a:moveTo>
                <a:lnTo>
                  <a:pt x="12890" y="166674"/>
                </a:lnTo>
                <a:lnTo>
                  <a:pt x="50056" y="132296"/>
                </a:lnTo>
                <a:lnTo>
                  <a:pt x="109237" y="100641"/>
                </a:lnTo>
                <a:lnTo>
                  <a:pt x="146377" y="86013"/>
                </a:lnTo>
                <a:lnTo>
                  <a:pt x="188173" y="72280"/>
                </a:lnTo>
                <a:lnTo>
                  <a:pt x="234343" y="59515"/>
                </a:lnTo>
                <a:lnTo>
                  <a:pt x="284605" y="47790"/>
                </a:lnTo>
                <a:lnTo>
                  <a:pt x="338676" y="37175"/>
                </a:lnTo>
                <a:lnTo>
                  <a:pt x="396274" y="27742"/>
                </a:lnTo>
                <a:lnTo>
                  <a:pt x="457115" y="19564"/>
                </a:lnTo>
                <a:lnTo>
                  <a:pt x="520919" y="12712"/>
                </a:lnTo>
                <a:lnTo>
                  <a:pt x="587401" y="7258"/>
                </a:lnTo>
                <a:lnTo>
                  <a:pt x="656280" y="3273"/>
                </a:lnTo>
                <a:lnTo>
                  <a:pt x="727274" y="830"/>
                </a:lnTo>
                <a:lnTo>
                  <a:pt x="800099" y="0"/>
                </a:lnTo>
                <a:lnTo>
                  <a:pt x="872925" y="830"/>
                </a:lnTo>
                <a:lnTo>
                  <a:pt x="943918" y="3273"/>
                </a:lnTo>
                <a:lnTo>
                  <a:pt x="1012797" y="7258"/>
                </a:lnTo>
                <a:lnTo>
                  <a:pt x="1079280" y="12712"/>
                </a:lnTo>
                <a:lnTo>
                  <a:pt x="1143083" y="19564"/>
                </a:lnTo>
                <a:lnTo>
                  <a:pt x="1203925" y="27742"/>
                </a:lnTo>
                <a:lnTo>
                  <a:pt x="1261522" y="37175"/>
                </a:lnTo>
                <a:lnTo>
                  <a:pt x="1315593" y="47790"/>
                </a:lnTo>
                <a:lnTo>
                  <a:pt x="1365855" y="59515"/>
                </a:lnTo>
                <a:lnTo>
                  <a:pt x="1412026" y="72280"/>
                </a:lnTo>
                <a:lnTo>
                  <a:pt x="1453822" y="86013"/>
                </a:lnTo>
                <a:lnTo>
                  <a:pt x="1490962" y="100641"/>
                </a:lnTo>
                <a:lnTo>
                  <a:pt x="1550143" y="132296"/>
                </a:lnTo>
                <a:lnTo>
                  <a:pt x="1587308" y="166674"/>
                </a:lnTo>
                <a:lnTo>
                  <a:pt x="1600199" y="203199"/>
                </a:lnTo>
                <a:lnTo>
                  <a:pt x="1596929" y="221695"/>
                </a:lnTo>
                <a:lnTo>
                  <a:pt x="1571619" y="257218"/>
                </a:lnTo>
                <a:lnTo>
                  <a:pt x="1523163" y="290306"/>
                </a:lnTo>
                <a:lnTo>
                  <a:pt x="1453822" y="320386"/>
                </a:lnTo>
                <a:lnTo>
                  <a:pt x="1412026" y="334119"/>
                </a:lnTo>
                <a:lnTo>
                  <a:pt x="1365855" y="346883"/>
                </a:lnTo>
                <a:lnTo>
                  <a:pt x="1315593" y="358609"/>
                </a:lnTo>
                <a:lnTo>
                  <a:pt x="1261522" y="369224"/>
                </a:lnTo>
                <a:lnTo>
                  <a:pt x="1203925" y="378657"/>
                </a:lnTo>
                <a:lnTo>
                  <a:pt x="1143083" y="386835"/>
                </a:lnTo>
                <a:lnTo>
                  <a:pt x="1079280" y="393687"/>
                </a:lnTo>
                <a:lnTo>
                  <a:pt x="1012797" y="399141"/>
                </a:lnTo>
                <a:lnTo>
                  <a:pt x="943918" y="403126"/>
                </a:lnTo>
                <a:lnTo>
                  <a:pt x="872925" y="405569"/>
                </a:lnTo>
                <a:lnTo>
                  <a:pt x="800099" y="406399"/>
                </a:lnTo>
                <a:lnTo>
                  <a:pt x="727274" y="405569"/>
                </a:lnTo>
                <a:lnTo>
                  <a:pt x="656280" y="403126"/>
                </a:lnTo>
                <a:lnTo>
                  <a:pt x="587401" y="399141"/>
                </a:lnTo>
                <a:lnTo>
                  <a:pt x="520919" y="393687"/>
                </a:lnTo>
                <a:lnTo>
                  <a:pt x="457115" y="386835"/>
                </a:lnTo>
                <a:lnTo>
                  <a:pt x="396274" y="378657"/>
                </a:lnTo>
                <a:lnTo>
                  <a:pt x="338676" y="369224"/>
                </a:lnTo>
                <a:lnTo>
                  <a:pt x="284605" y="358609"/>
                </a:lnTo>
                <a:lnTo>
                  <a:pt x="234343" y="346883"/>
                </a:lnTo>
                <a:lnTo>
                  <a:pt x="188173" y="334119"/>
                </a:lnTo>
                <a:lnTo>
                  <a:pt x="146377" y="320386"/>
                </a:lnTo>
                <a:lnTo>
                  <a:pt x="109237" y="305758"/>
                </a:lnTo>
                <a:lnTo>
                  <a:pt x="50056" y="274102"/>
                </a:lnTo>
                <a:lnTo>
                  <a:pt x="12890" y="239725"/>
                </a:lnTo>
                <a:lnTo>
                  <a:pt x="0" y="203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59">
            <a:extLst>
              <a:ext uri="{FF2B5EF4-FFF2-40B4-BE49-F238E27FC236}">
                <a16:creationId xmlns:a16="http://schemas.microsoft.com/office/drawing/2014/main" id="{D3AD4A69-0D0B-8C9D-8C14-C691D92ADAFE}"/>
              </a:ext>
            </a:extLst>
          </p:cNvPr>
          <p:cNvSpPr txBox="1"/>
          <p:nvPr/>
        </p:nvSpPr>
        <p:spPr>
          <a:xfrm>
            <a:off x="2697303" y="5798820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ink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4" name="object 60">
            <a:extLst>
              <a:ext uri="{FF2B5EF4-FFF2-40B4-BE49-F238E27FC236}">
                <a16:creationId xmlns:a16="http://schemas.microsoft.com/office/drawing/2014/main" id="{1FAB6E8A-C4E7-F1B9-F5ED-7B026F6C1F2C}"/>
              </a:ext>
            </a:extLst>
          </p:cNvPr>
          <p:cNvGrpSpPr/>
          <p:nvPr/>
        </p:nvGrpSpPr>
        <p:grpSpPr>
          <a:xfrm>
            <a:off x="1378873" y="5191125"/>
            <a:ext cx="2882900" cy="1628775"/>
            <a:chOff x="1378873" y="5191125"/>
            <a:chExt cx="2882900" cy="1628775"/>
          </a:xfrm>
        </p:grpSpPr>
        <p:sp>
          <p:nvSpPr>
            <p:cNvPr id="105" name="object 61">
              <a:extLst>
                <a:ext uri="{FF2B5EF4-FFF2-40B4-BE49-F238E27FC236}">
                  <a16:creationId xmlns:a16="http://schemas.microsoft.com/office/drawing/2014/main" id="{9A335D1C-767C-E2FA-3F57-E7F9126E3279}"/>
                </a:ext>
              </a:extLst>
            </p:cNvPr>
            <p:cNvSpPr/>
            <p:nvPr/>
          </p:nvSpPr>
          <p:spPr>
            <a:xfrm>
              <a:off x="1410623" y="5222875"/>
              <a:ext cx="918210" cy="520065"/>
            </a:xfrm>
            <a:custGeom>
              <a:avLst/>
              <a:gdLst/>
              <a:ahLst/>
              <a:cxnLst/>
              <a:rect l="l" t="t" r="r" b="b"/>
              <a:pathLst>
                <a:path w="918210" h="520064">
                  <a:moveTo>
                    <a:pt x="0" y="0"/>
                  </a:moveTo>
                  <a:lnTo>
                    <a:pt x="917877" y="519581"/>
                  </a:lnTo>
                </a:path>
              </a:pathLst>
            </a:custGeom>
            <a:ln w="634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62">
              <a:extLst>
                <a:ext uri="{FF2B5EF4-FFF2-40B4-BE49-F238E27FC236}">
                  <a16:creationId xmlns:a16="http://schemas.microsoft.com/office/drawing/2014/main" id="{8CE459BE-F9CA-3A50-B85A-235960BEC880}"/>
                </a:ext>
              </a:extLst>
            </p:cNvPr>
            <p:cNvSpPr/>
            <p:nvPr/>
          </p:nvSpPr>
          <p:spPr>
            <a:xfrm>
              <a:off x="2171057" y="5597004"/>
              <a:ext cx="212725" cy="177165"/>
            </a:xfrm>
            <a:custGeom>
              <a:avLst/>
              <a:gdLst/>
              <a:ahLst/>
              <a:cxnLst/>
              <a:rect l="l" t="t" r="r" b="b"/>
              <a:pathLst>
                <a:path w="212725" h="177164">
                  <a:moveTo>
                    <a:pt x="93844" y="0"/>
                  </a:moveTo>
                  <a:lnTo>
                    <a:pt x="0" y="165780"/>
                  </a:lnTo>
                  <a:lnTo>
                    <a:pt x="212703" y="176734"/>
                  </a:lnTo>
                  <a:lnTo>
                    <a:pt x="9384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63">
              <a:extLst>
                <a:ext uri="{FF2B5EF4-FFF2-40B4-BE49-F238E27FC236}">
                  <a16:creationId xmlns:a16="http://schemas.microsoft.com/office/drawing/2014/main" id="{13C527EB-1553-A9FD-7C60-FF9A4B3C845E}"/>
                </a:ext>
              </a:extLst>
            </p:cNvPr>
            <p:cNvSpPr/>
            <p:nvPr/>
          </p:nvSpPr>
          <p:spPr>
            <a:xfrm>
              <a:off x="2989371" y="5222875"/>
              <a:ext cx="342265" cy="441959"/>
            </a:xfrm>
            <a:custGeom>
              <a:avLst/>
              <a:gdLst/>
              <a:ahLst/>
              <a:cxnLst/>
              <a:rect l="l" t="t" r="r" b="b"/>
              <a:pathLst>
                <a:path w="342264" h="441960">
                  <a:moveTo>
                    <a:pt x="342126" y="0"/>
                  </a:moveTo>
                  <a:lnTo>
                    <a:pt x="0" y="441913"/>
                  </a:lnTo>
                </a:path>
              </a:pathLst>
            </a:custGeom>
            <a:ln w="634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64">
              <a:extLst>
                <a:ext uri="{FF2B5EF4-FFF2-40B4-BE49-F238E27FC236}">
                  <a16:creationId xmlns:a16="http://schemas.microsoft.com/office/drawing/2014/main" id="{C151D7E1-5D46-D483-03F0-D104E811F7D2}"/>
                </a:ext>
              </a:extLst>
            </p:cNvPr>
            <p:cNvSpPr/>
            <p:nvPr/>
          </p:nvSpPr>
          <p:spPr>
            <a:xfrm>
              <a:off x="2950498" y="5506058"/>
              <a:ext cx="192405" cy="209550"/>
            </a:xfrm>
            <a:custGeom>
              <a:avLst/>
              <a:gdLst/>
              <a:ahLst/>
              <a:cxnLst/>
              <a:rect l="l" t="t" r="r" b="b"/>
              <a:pathLst>
                <a:path w="192405" h="209550">
                  <a:moveTo>
                    <a:pt x="41301" y="0"/>
                  </a:moveTo>
                  <a:lnTo>
                    <a:pt x="0" y="208941"/>
                  </a:lnTo>
                  <a:lnTo>
                    <a:pt x="191935" y="116619"/>
                  </a:lnTo>
                  <a:lnTo>
                    <a:pt x="4130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65">
              <a:extLst>
                <a:ext uri="{FF2B5EF4-FFF2-40B4-BE49-F238E27FC236}">
                  <a16:creationId xmlns:a16="http://schemas.microsoft.com/office/drawing/2014/main" id="{C370B5C2-2855-1DD6-6823-7637CFBA38B8}"/>
                </a:ext>
              </a:extLst>
            </p:cNvPr>
            <p:cNvSpPr/>
            <p:nvPr/>
          </p:nvSpPr>
          <p:spPr>
            <a:xfrm>
              <a:off x="3576009" y="5540375"/>
              <a:ext cx="654050" cy="213995"/>
            </a:xfrm>
            <a:custGeom>
              <a:avLst/>
              <a:gdLst/>
              <a:ahLst/>
              <a:cxnLst/>
              <a:rect l="l" t="t" r="r" b="b"/>
              <a:pathLst>
                <a:path w="654050" h="213995">
                  <a:moveTo>
                    <a:pt x="654013" y="0"/>
                  </a:moveTo>
                  <a:lnTo>
                    <a:pt x="0" y="213644"/>
                  </a:lnTo>
                </a:path>
              </a:pathLst>
            </a:custGeom>
            <a:ln w="634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66">
              <a:extLst>
                <a:ext uri="{FF2B5EF4-FFF2-40B4-BE49-F238E27FC236}">
                  <a16:creationId xmlns:a16="http://schemas.microsoft.com/office/drawing/2014/main" id="{C915609C-F9AB-978E-1E07-6A2C3C725F68}"/>
                </a:ext>
              </a:extLst>
            </p:cNvPr>
            <p:cNvSpPr/>
            <p:nvPr/>
          </p:nvSpPr>
          <p:spPr>
            <a:xfrm>
              <a:off x="3515648" y="5624042"/>
              <a:ext cx="210820" cy="181610"/>
            </a:xfrm>
            <a:custGeom>
              <a:avLst/>
              <a:gdLst/>
              <a:ahLst/>
              <a:cxnLst/>
              <a:rect l="l" t="t" r="r" b="b"/>
              <a:pathLst>
                <a:path w="210820" h="181610">
                  <a:moveTo>
                    <a:pt x="151505" y="0"/>
                  </a:moveTo>
                  <a:lnTo>
                    <a:pt x="0" y="149694"/>
                  </a:lnTo>
                  <a:lnTo>
                    <a:pt x="210659" y="181082"/>
                  </a:lnTo>
                  <a:lnTo>
                    <a:pt x="151505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67">
              <a:extLst>
                <a:ext uri="{FF2B5EF4-FFF2-40B4-BE49-F238E27FC236}">
                  <a16:creationId xmlns:a16="http://schemas.microsoft.com/office/drawing/2014/main" id="{6ADF4495-AA30-758A-2E86-97FC73B1204A}"/>
                </a:ext>
              </a:extLst>
            </p:cNvPr>
            <p:cNvSpPr/>
            <p:nvPr/>
          </p:nvSpPr>
          <p:spPr>
            <a:xfrm>
              <a:off x="3607101" y="6739902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5">
                  <a:moveTo>
                    <a:pt x="75234" y="0"/>
                  </a:moveTo>
                  <a:lnTo>
                    <a:pt x="15045" y="15046"/>
                  </a:lnTo>
                  <a:lnTo>
                    <a:pt x="0" y="75236"/>
                  </a:lnTo>
                  <a:lnTo>
                    <a:pt x="75234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68">
              <a:extLst>
                <a:ext uri="{FF2B5EF4-FFF2-40B4-BE49-F238E27FC236}">
                  <a16:creationId xmlns:a16="http://schemas.microsoft.com/office/drawing/2014/main" id="{F63216A9-A85B-556A-0A3A-876155602DD7}"/>
                </a:ext>
              </a:extLst>
            </p:cNvPr>
            <p:cNvSpPr/>
            <p:nvPr/>
          </p:nvSpPr>
          <p:spPr>
            <a:xfrm>
              <a:off x="2390111" y="6477000"/>
              <a:ext cx="1292225" cy="338455"/>
            </a:xfrm>
            <a:custGeom>
              <a:avLst/>
              <a:gdLst/>
              <a:ahLst/>
              <a:cxnLst/>
              <a:rect l="l" t="t" r="r" b="b"/>
              <a:pathLst>
                <a:path w="1292225" h="338454">
                  <a:moveTo>
                    <a:pt x="1216988" y="338137"/>
                  </a:moveTo>
                  <a:lnTo>
                    <a:pt x="1232035" y="277948"/>
                  </a:lnTo>
                  <a:lnTo>
                    <a:pt x="1292224" y="262901"/>
                  </a:lnTo>
                  <a:lnTo>
                    <a:pt x="1216988" y="338137"/>
                  </a:lnTo>
                  <a:lnTo>
                    <a:pt x="0" y="338137"/>
                  </a:lnTo>
                  <a:lnTo>
                    <a:pt x="0" y="0"/>
                  </a:lnTo>
                  <a:lnTo>
                    <a:pt x="1292224" y="0"/>
                  </a:lnTo>
                  <a:lnTo>
                    <a:pt x="1292224" y="26290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69">
            <a:extLst>
              <a:ext uri="{FF2B5EF4-FFF2-40B4-BE49-F238E27FC236}">
                <a16:creationId xmlns:a16="http://schemas.microsoft.com/office/drawing/2014/main" id="{C22FBF0C-0F4E-FA56-58D0-3AE857019E7D}"/>
              </a:ext>
            </a:extLst>
          </p:cNvPr>
          <p:cNvSpPr txBox="1"/>
          <p:nvPr/>
        </p:nvSpPr>
        <p:spPr>
          <a:xfrm>
            <a:off x="2474071" y="6489071"/>
            <a:ext cx="1126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x86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4" name="object 70">
            <a:extLst>
              <a:ext uri="{FF2B5EF4-FFF2-40B4-BE49-F238E27FC236}">
                <a16:creationId xmlns:a16="http://schemas.microsoft.com/office/drawing/2014/main" id="{B0644C60-CC2C-6442-CC58-DD6D216F6414}"/>
              </a:ext>
            </a:extLst>
          </p:cNvPr>
          <p:cNvGrpSpPr/>
          <p:nvPr/>
        </p:nvGrpSpPr>
        <p:grpSpPr>
          <a:xfrm>
            <a:off x="2898981" y="2846387"/>
            <a:ext cx="5497195" cy="3832225"/>
            <a:chOff x="2898981" y="2846387"/>
            <a:chExt cx="5497195" cy="3832225"/>
          </a:xfrm>
        </p:grpSpPr>
        <p:sp>
          <p:nvSpPr>
            <p:cNvPr id="115" name="object 71">
              <a:extLst>
                <a:ext uri="{FF2B5EF4-FFF2-40B4-BE49-F238E27FC236}">
                  <a16:creationId xmlns:a16="http://schemas.microsoft.com/office/drawing/2014/main" id="{DDCF52EE-3A86-92CB-5D7D-ECD966E3E232}"/>
                </a:ext>
              </a:extLst>
            </p:cNvPr>
            <p:cNvSpPr/>
            <p:nvPr/>
          </p:nvSpPr>
          <p:spPr>
            <a:xfrm>
              <a:off x="2950498" y="6121400"/>
              <a:ext cx="71120" cy="294005"/>
            </a:xfrm>
            <a:custGeom>
              <a:avLst/>
              <a:gdLst/>
              <a:ahLst/>
              <a:cxnLst/>
              <a:rect l="l" t="t" r="r" b="b"/>
              <a:pathLst>
                <a:path w="71119" h="294004">
                  <a:moveTo>
                    <a:pt x="0" y="0"/>
                  </a:moveTo>
                  <a:lnTo>
                    <a:pt x="70843" y="293868"/>
                  </a:lnTo>
                </a:path>
              </a:pathLst>
            </a:custGeom>
            <a:ln w="634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72">
              <a:extLst>
                <a:ext uri="{FF2B5EF4-FFF2-40B4-BE49-F238E27FC236}">
                  <a16:creationId xmlns:a16="http://schemas.microsoft.com/office/drawing/2014/main" id="{E4B4354C-2D8B-2125-78AF-15155B8A5322}"/>
                </a:ext>
              </a:extLst>
            </p:cNvPr>
            <p:cNvSpPr/>
            <p:nvPr/>
          </p:nvSpPr>
          <p:spPr>
            <a:xfrm>
              <a:off x="2898981" y="6269482"/>
              <a:ext cx="185420" cy="207645"/>
            </a:xfrm>
            <a:custGeom>
              <a:avLst/>
              <a:gdLst/>
              <a:ahLst/>
              <a:cxnLst/>
              <a:rect l="l" t="t" r="r" b="b"/>
              <a:pathLst>
                <a:path w="185419" h="207645">
                  <a:moveTo>
                    <a:pt x="185193" y="0"/>
                  </a:moveTo>
                  <a:lnTo>
                    <a:pt x="0" y="44645"/>
                  </a:lnTo>
                  <a:lnTo>
                    <a:pt x="137241" y="207518"/>
                  </a:lnTo>
                  <a:lnTo>
                    <a:pt x="18519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73">
              <a:extLst>
                <a:ext uri="{FF2B5EF4-FFF2-40B4-BE49-F238E27FC236}">
                  <a16:creationId xmlns:a16="http://schemas.microsoft.com/office/drawing/2014/main" id="{C00FA763-EF07-944E-A067-12F172FDE6AD}"/>
                </a:ext>
              </a:extLst>
            </p:cNvPr>
            <p:cNvSpPr/>
            <p:nvPr/>
          </p:nvSpPr>
          <p:spPr>
            <a:xfrm>
              <a:off x="3658523" y="3145440"/>
              <a:ext cx="3126105" cy="3502025"/>
            </a:xfrm>
            <a:custGeom>
              <a:avLst/>
              <a:gdLst/>
              <a:ahLst/>
              <a:cxnLst/>
              <a:rect l="l" t="t" r="r" b="b"/>
              <a:pathLst>
                <a:path w="3126104" h="3502025">
                  <a:moveTo>
                    <a:pt x="0" y="3501423"/>
                  </a:moveTo>
                  <a:lnTo>
                    <a:pt x="80168" y="3499041"/>
                  </a:lnTo>
                  <a:lnTo>
                    <a:pt x="160337" y="3491104"/>
                  </a:lnTo>
                  <a:lnTo>
                    <a:pt x="239712" y="3479198"/>
                  </a:lnTo>
                  <a:lnTo>
                    <a:pt x="319087" y="3461735"/>
                  </a:lnTo>
                  <a:lnTo>
                    <a:pt x="475456" y="3414904"/>
                  </a:lnTo>
                  <a:lnTo>
                    <a:pt x="627856" y="3350610"/>
                  </a:lnTo>
                  <a:lnTo>
                    <a:pt x="775493" y="3271235"/>
                  </a:lnTo>
                  <a:lnTo>
                    <a:pt x="916781" y="3178366"/>
                  </a:lnTo>
                  <a:lnTo>
                    <a:pt x="1050130" y="3072004"/>
                  </a:lnTo>
                  <a:lnTo>
                    <a:pt x="1175543" y="2954529"/>
                  </a:lnTo>
                  <a:lnTo>
                    <a:pt x="1290637" y="2825941"/>
                  </a:lnTo>
                  <a:lnTo>
                    <a:pt x="1393824" y="2688623"/>
                  </a:lnTo>
                  <a:lnTo>
                    <a:pt x="1485105" y="2544160"/>
                  </a:lnTo>
                  <a:lnTo>
                    <a:pt x="1562893" y="2393348"/>
                  </a:lnTo>
                  <a:lnTo>
                    <a:pt x="1624805" y="2236979"/>
                  </a:lnTo>
                  <a:lnTo>
                    <a:pt x="1670843" y="2076642"/>
                  </a:lnTo>
                  <a:lnTo>
                    <a:pt x="1699418" y="1913923"/>
                  </a:lnTo>
                  <a:lnTo>
                    <a:pt x="1707355" y="1831373"/>
                  </a:lnTo>
                  <a:lnTo>
                    <a:pt x="1709737" y="1749617"/>
                  </a:lnTo>
                  <a:lnTo>
                    <a:pt x="1718468" y="1585310"/>
                  </a:lnTo>
                  <a:lnTo>
                    <a:pt x="1743074" y="1422591"/>
                  </a:lnTo>
                  <a:lnTo>
                    <a:pt x="1782762" y="1262254"/>
                  </a:lnTo>
                  <a:lnTo>
                    <a:pt x="1836737" y="1105885"/>
                  </a:lnTo>
                  <a:lnTo>
                    <a:pt x="1904205" y="955073"/>
                  </a:lnTo>
                  <a:lnTo>
                    <a:pt x="1982787" y="810610"/>
                  </a:lnTo>
                  <a:lnTo>
                    <a:pt x="2072481" y="673291"/>
                  </a:lnTo>
                  <a:lnTo>
                    <a:pt x="2172493" y="545498"/>
                  </a:lnTo>
                  <a:lnTo>
                    <a:pt x="2280443" y="427229"/>
                  </a:lnTo>
                  <a:lnTo>
                    <a:pt x="2396331" y="320867"/>
                  </a:lnTo>
                  <a:lnTo>
                    <a:pt x="2518568" y="227998"/>
                  </a:lnTo>
                  <a:lnTo>
                    <a:pt x="2646362" y="148623"/>
                  </a:lnTo>
                  <a:lnTo>
                    <a:pt x="2778125" y="84329"/>
                  </a:lnTo>
                  <a:lnTo>
                    <a:pt x="2913062" y="37498"/>
                  </a:lnTo>
                  <a:lnTo>
                    <a:pt x="2982118" y="20035"/>
                  </a:lnTo>
                  <a:lnTo>
                    <a:pt x="3050381" y="8129"/>
                  </a:lnTo>
                  <a:lnTo>
                    <a:pt x="3120231" y="191"/>
                  </a:lnTo>
                  <a:lnTo>
                    <a:pt x="3125825" y="0"/>
                  </a:lnTo>
                </a:path>
              </a:pathLst>
            </a:custGeom>
            <a:ln w="6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74">
              <a:extLst>
                <a:ext uri="{FF2B5EF4-FFF2-40B4-BE49-F238E27FC236}">
                  <a16:creationId xmlns:a16="http://schemas.microsoft.com/office/drawing/2014/main" id="{B514A453-8A91-712F-71EC-25A332E74E0F}"/>
                </a:ext>
              </a:extLst>
            </p:cNvPr>
            <p:cNvSpPr/>
            <p:nvPr/>
          </p:nvSpPr>
          <p:spPr>
            <a:xfrm>
              <a:off x="6654139" y="3054624"/>
              <a:ext cx="193675" cy="190500"/>
            </a:xfrm>
            <a:custGeom>
              <a:avLst/>
              <a:gdLst/>
              <a:ahLst/>
              <a:cxnLst/>
              <a:rect l="l" t="t" r="r" b="b"/>
              <a:pathLst>
                <a:path w="193675" h="190500">
                  <a:moveTo>
                    <a:pt x="0" y="0"/>
                  </a:moveTo>
                  <a:lnTo>
                    <a:pt x="6568" y="190386"/>
                  </a:lnTo>
                  <a:lnTo>
                    <a:pt x="193671" y="8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75">
              <a:extLst>
                <a:ext uri="{FF2B5EF4-FFF2-40B4-BE49-F238E27FC236}">
                  <a16:creationId xmlns:a16="http://schemas.microsoft.com/office/drawing/2014/main" id="{CF5F2E23-EEF0-952A-2CDE-234FF1A557D8}"/>
                </a:ext>
              </a:extLst>
            </p:cNvPr>
            <p:cNvSpPr/>
            <p:nvPr/>
          </p:nvSpPr>
          <p:spPr>
            <a:xfrm>
              <a:off x="6870035" y="2851150"/>
              <a:ext cx="1520825" cy="582930"/>
            </a:xfrm>
            <a:custGeom>
              <a:avLst/>
              <a:gdLst/>
              <a:ahLst/>
              <a:cxnLst/>
              <a:rect l="l" t="t" r="r" b="b"/>
              <a:pathLst>
                <a:path w="1520825" h="582929">
                  <a:moveTo>
                    <a:pt x="1520825" y="0"/>
                  </a:moveTo>
                  <a:lnTo>
                    <a:pt x="0" y="0"/>
                  </a:lnTo>
                  <a:lnTo>
                    <a:pt x="0" y="582613"/>
                  </a:lnTo>
                  <a:lnTo>
                    <a:pt x="1391193" y="582613"/>
                  </a:lnTo>
                  <a:lnTo>
                    <a:pt x="1520825" y="452982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76">
              <a:extLst>
                <a:ext uri="{FF2B5EF4-FFF2-40B4-BE49-F238E27FC236}">
                  <a16:creationId xmlns:a16="http://schemas.microsoft.com/office/drawing/2014/main" id="{AA34A441-2FAB-45C0-C3DB-237F93008F4C}"/>
                </a:ext>
              </a:extLst>
            </p:cNvPr>
            <p:cNvSpPr/>
            <p:nvPr/>
          </p:nvSpPr>
          <p:spPr>
            <a:xfrm>
              <a:off x="8261229" y="330413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129631" y="0"/>
                  </a:moveTo>
                  <a:lnTo>
                    <a:pt x="25925" y="25925"/>
                  </a:lnTo>
                  <a:lnTo>
                    <a:pt x="0" y="129631"/>
                  </a:lnTo>
                  <a:lnTo>
                    <a:pt x="12963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77">
              <a:extLst>
                <a:ext uri="{FF2B5EF4-FFF2-40B4-BE49-F238E27FC236}">
                  <a16:creationId xmlns:a16="http://schemas.microsoft.com/office/drawing/2014/main" id="{3C036872-88C5-035C-F29C-6ED62B4F08A7}"/>
                </a:ext>
              </a:extLst>
            </p:cNvPr>
            <p:cNvSpPr/>
            <p:nvPr/>
          </p:nvSpPr>
          <p:spPr>
            <a:xfrm>
              <a:off x="6870035" y="2851150"/>
              <a:ext cx="1520825" cy="582930"/>
            </a:xfrm>
            <a:custGeom>
              <a:avLst/>
              <a:gdLst/>
              <a:ahLst/>
              <a:cxnLst/>
              <a:rect l="l" t="t" r="r" b="b"/>
              <a:pathLst>
                <a:path w="1520825" h="582929">
                  <a:moveTo>
                    <a:pt x="1391192" y="582612"/>
                  </a:moveTo>
                  <a:lnTo>
                    <a:pt x="1417119" y="478907"/>
                  </a:lnTo>
                  <a:lnTo>
                    <a:pt x="1520824" y="452981"/>
                  </a:lnTo>
                  <a:lnTo>
                    <a:pt x="1391192" y="582612"/>
                  </a:lnTo>
                  <a:lnTo>
                    <a:pt x="0" y="582612"/>
                  </a:lnTo>
                  <a:lnTo>
                    <a:pt x="0" y="0"/>
                  </a:lnTo>
                  <a:lnTo>
                    <a:pt x="1520824" y="0"/>
                  </a:lnTo>
                  <a:lnTo>
                    <a:pt x="1520824" y="45298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78">
            <a:extLst>
              <a:ext uri="{FF2B5EF4-FFF2-40B4-BE49-F238E27FC236}">
                <a16:creationId xmlns:a16="http://schemas.microsoft.com/office/drawing/2014/main" id="{26BFAD39-F300-78DA-A70E-FD02B29468DC}"/>
              </a:ext>
            </a:extLst>
          </p:cNvPr>
          <p:cNvSpPr txBox="1"/>
          <p:nvPr/>
        </p:nvSpPr>
        <p:spPr>
          <a:xfrm>
            <a:off x="4352084" y="2474031"/>
            <a:ext cx="1415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Compile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3" name="object 79">
            <a:extLst>
              <a:ext uri="{FF2B5EF4-FFF2-40B4-BE49-F238E27FC236}">
                <a16:creationId xmlns:a16="http://schemas.microsoft.com/office/drawing/2014/main" id="{BAAA22A3-E998-DE96-4B83-44D6CE805560}"/>
              </a:ext>
            </a:extLst>
          </p:cNvPr>
          <p:cNvSpPr txBox="1"/>
          <p:nvPr/>
        </p:nvSpPr>
        <p:spPr>
          <a:xfrm>
            <a:off x="7095283" y="2474031"/>
            <a:ext cx="963930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  <a:spcBef>
                <a:spcPts val="1410"/>
              </a:spcBef>
            </a:pPr>
            <a:r>
              <a:rPr sz="1400" spc="-5" dirty="0">
                <a:latin typeface="Times New Roman"/>
                <a:cs typeface="Times New Roman"/>
              </a:rPr>
              <a:t>Executable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grpSp>
        <p:nvGrpSpPr>
          <p:cNvPr id="47" name="object 4">
            <a:extLst>
              <a:ext uri="{FF2B5EF4-FFF2-40B4-BE49-F238E27FC236}">
                <a16:creationId xmlns:a16="http://schemas.microsoft.com/office/drawing/2014/main" id="{605D453E-DD61-247E-3135-C6594A9DA575}"/>
              </a:ext>
            </a:extLst>
          </p:cNvPr>
          <p:cNvGrpSpPr/>
          <p:nvPr/>
        </p:nvGrpSpPr>
        <p:grpSpPr>
          <a:xfrm>
            <a:off x="1608667" y="2838374"/>
            <a:ext cx="5693830" cy="3278829"/>
            <a:chOff x="1230847" y="4174896"/>
            <a:chExt cx="3795886" cy="2185886"/>
          </a:xfrm>
        </p:grpSpPr>
        <p:sp>
          <p:nvSpPr>
            <p:cNvPr id="48" name="object 5">
              <a:extLst>
                <a:ext uri="{FF2B5EF4-FFF2-40B4-BE49-F238E27FC236}">
                  <a16:creationId xmlns:a16="http://schemas.microsoft.com/office/drawing/2014/main" id="{4CC849EB-A85F-A3C4-98E6-532B3DC17F44}"/>
                </a:ext>
              </a:extLst>
            </p:cNvPr>
            <p:cNvSpPr/>
            <p:nvPr/>
          </p:nvSpPr>
          <p:spPr>
            <a:xfrm>
              <a:off x="1230847" y="4467872"/>
              <a:ext cx="915694" cy="1334086"/>
            </a:xfrm>
            <a:custGeom>
              <a:avLst/>
              <a:gdLst/>
              <a:ahLst/>
              <a:cxnLst/>
              <a:rect l="l" t="t" r="r" b="b"/>
              <a:pathLst>
                <a:path w="299085" h="1311910">
                  <a:moveTo>
                    <a:pt x="188556" y="0"/>
                  </a:moveTo>
                  <a:lnTo>
                    <a:pt x="161253" y="40876"/>
                  </a:lnTo>
                  <a:lnTo>
                    <a:pt x="135992" y="82867"/>
                  </a:lnTo>
                  <a:lnTo>
                    <a:pt x="112799" y="125898"/>
                  </a:lnTo>
                  <a:lnTo>
                    <a:pt x="91699" y="169888"/>
                  </a:lnTo>
                  <a:lnTo>
                    <a:pt x="72715" y="214762"/>
                  </a:lnTo>
                  <a:lnTo>
                    <a:pt x="55873" y="260441"/>
                  </a:lnTo>
                  <a:lnTo>
                    <a:pt x="41197" y="306848"/>
                  </a:lnTo>
                  <a:lnTo>
                    <a:pt x="28711" y="353905"/>
                  </a:lnTo>
                  <a:lnTo>
                    <a:pt x="18440" y="401535"/>
                  </a:lnTo>
                  <a:lnTo>
                    <a:pt x="10409" y="449660"/>
                  </a:lnTo>
                  <a:lnTo>
                    <a:pt x="4642" y="498201"/>
                  </a:lnTo>
                  <a:lnTo>
                    <a:pt x="1164" y="547083"/>
                  </a:lnTo>
                  <a:lnTo>
                    <a:pt x="0" y="596226"/>
                  </a:lnTo>
                  <a:lnTo>
                    <a:pt x="1083" y="649085"/>
                  </a:lnTo>
                  <a:lnTo>
                    <a:pt x="4355" y="700773"/>
                  </a:lnTo>
                  <a:lnTo>
                    <a:pt x="9850" y="751309"/>
                  </a:lnTo>
                  <a:lnTo>
                    <a:pt x="17602" y="800711"/>
                  </a:lnTo>
                  <a:lnTo>
                    <a:pt x="27646" y="848996"/>
                  </a:lnTo>
                  <a:lnTo>
                    <a:pt x="40014" y="896182"/>
                  </a:lnTo>
                  <a:lnTo>
                    <a:pt x="54742" y="942287"/>
                  </a:lnTo>
                  <a:lnTo>
                    <a:pt x="71862" y="987329"/>
                  </a:lnTo>
                  <a:lnTo>
                    <a:pt x="91410" y="1031326"/>
                  </a:lnTo>
                  <a:lnTo>
                    <a:pt x="113419" y="1074295"/>
                  </a:lnTo>
                  <a:lnTo>
                    <a:pt x="137923" y="1116254"/>
                  </a:lnTo>
                  <a:lnTo>
                    <a:pt x="164956" y="1157222"/>
                  </a:lnTo>
                  <a:lnTo>
                    <a:pt x="194552" y="1197215"/>
                  </a:lnTo>
                  <a:lnTo>
                    <a:pt x="226745" y="1236252"/>
                  </a:lnTo>
                  <a:lnTo>
                    <a:pt x="261570" y="1274350"/>
                  </a:lnTo>
                  <a:lnTo>
                    <a:pt x="299059" y="1311529"/>
                  </a:lnTo>
                </a:path>
              </a:pathLst>
            </a:custGeom>
            <a:ln w="7620">
              <a:solidFill>
                <a:srgbClr val="000000"/>
              </a:solidFill>
              <a:headEnd type="none" w="med" len="med"/>
              <a:tailEnd type="triangle" w="med" len="me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7">
              <a:extLst>
                <a:ext uri="{FF2B5EF4-FFF2-40B4-BE49-F238E27FC236}">
                  <a16:creationId xmlns:a16="http://schemas.microsoft.com/office/drawing/2014/main" id="{9E167B9B-5883-D769-8377-EE90167F67A4}"/>
                </a:ext>
              </a:extLst>
            </p:cNvPr>
            <p:cNvSpPr/>
            <p:nvPr/>
          </p:nvSpPr>
          <p:spPr>
            <a:xfrm>
              <a:off x="2090483" y="5277243"/>
              <a:ext cx="460375" cy="97155"/>
            </a:xfrm>
            <a:custGeom>
              <a:avLst/>
              <a:gdLst/>
              <a:ahLst/>
              <a:cxnLst/>
              <a:rect l="l" t="t" r="r" b="b"/>
              <a:pathLst>
                <a:path w="460375" h="97154">
                  <a:moveTo>
                    <a:pt x="0" y="0"/>
                  </a:moveTo>
                  <a:lnTo>
                    <a:pt x="50943" y="39524"/>
                  </a:lnTo>
                  <a:lnTo>
                    <a:pt x="87690" y="58035"/>
                  </a:lnTo>
                  <a:lnTo>
                    <a:pt x="130014" y="74189"/>
                  </a:lnTo>
                  <a:lnTo>
                    <a:pt x="176462" y="86845"/>
                  </a:lnTo>
                  <a:lnTo>
                    <a:pt x="225578" y="94862"/>
                  </a:lnTo>
                  <a:lnTo>
                    <a:pt x="275908" y="97097"/>
                  </a:lnTo>
                  <a:lnTo>
                    <a:pt x="325999" y="92410"/>
                  </a:lnTo>
                  <a:lnTo>
                    <a:pt x="374395" y="79659"/>
                  </a:lnTo>
                  <a:lnTo>
                    <a:pt x="419642" y="57703"/>
                  </a:lnTo>
                  <a:lnTo>
                    <a:pt x="460286" y="2540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8">
              <a:extLst>
                <a:ext uri="{FF2B5EF4-FFF2-40B4-BE49-F238E27FC236}">
                  <a16:creationId xmlns:a16="http://schemas.microsoft.com/office/drawing/2014/main" id="{C7D0D2E8-3C5F-259C-587A-85A133DCB84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407" y="5264162"/>
              <a:ext cx="67843" cy="67932"/>
            </a:xfrm>
            <a:prstGeom prst="rect">
              <a:avLst/>
            </a:prstGeom>
          </p:spPr>
        </p:pic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9829CB53-4CAC-6ECE-721D-9F95F6F30175}"/>
                </a:ext>
              </a:extLst>
            </p:cNvPr>
            <p:cNvSpPr/>
            <p:nvPr/>
          </p:nvSpPr>
          <p:spPr>
            <a:xfrm>
              <a:off x="3706850" y="5277129"/>
              <a:ext cx="489584" cy="105410"/>
            </a:xfrm>
            <a:custGeom>
              <a:avLst/>
              <a:gdLst/>
              <a:ahLst/>
              <a:cxnLst/>
              <a:rect l="l" t="t" r="r" b="b"/>
              <a:pathLst>
                <a:path w="489585" h="105410">
                  <a:moveTo>
                    <a:pt x="0" y="25400"/>
                  </a:moveTo>
                  <a:lnTo>
                    <a:pt x="60933" y="59785"/>
                  </a:lnTo>
                  <a:lnTo>
                    <a:pt x="118281" y="83805"/>
                  </a:lnTo>
                  <a:lnTo>
                    <a:pt x="172017" y="98578"/>
                  </a:lnTo>
                  <a:lnTo>
                    <a:pt x="222117" y="105222"/>
                  </a:lnTo>
                  <a:lnTo>
                    <a:pt x="268556" y="104857"/>
                  </a:lnTo>
                  <a:lnTo>
                    <a:pt x="311310" y="98601"/>
                  </a:lnTo>
                  <a:lnTo>
                    <a:pt x="350353" y="87572"/>
                  </a:lnTo>
                  <a:lnTo>
                    <a:pt x="385662" y="72890"/>
                  </a:lnTo>
                  <a:lnTo>
                    <a:pt x="444975" y="37040"/>
                  </a:lnTo>
                  <a:lnTo>
                    <a:pt x="468930" y="18109"/>
                  </a:lnTo>
                  <a:lnTo>
                    <a:pt x="489051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2">
              <a:extLst>
                <a:ext uri="{FF2B5EF4-FFF2-40B4-BE49-F238E27FC236}">
                  <a16:creationId xmlns:a16="http://schemas.microsoft.com/office/drawing/2014/main" id="{D7492760-F005-D837-3C05-37810DB39B64}"/>
                </a:ext>
              </a:extLst>
            </p:cNvPr>
            <p:cNvSpPr/>
            <p:nvPr/>
          </p:nvSpPr>
          <p:spPr>
            <a:xfrm>
              <a:off x="3660940" y="5273293"/>
              <a:ext cx="74295" cy="58419"/>
            </a:xfrm>
            <a:custGeom>
              <a:avLst/>
              <a:gdLst/>
              <a:ahLst/>
              <a:cxnLst/>
              <a:rect l="l" t="t" r="r" b="b"/>
              <a:pathLst>
                <a:path w="74295" h="58420">
                  <a:moveTo>
                    <a:pt x="0" y="0"/>
                  </a:moveTo>
                  <a:lnTo>
                    <a:pt x="27152" y="27050"/>
                  </a:lnTo>
                  <a:lnTo>
                    <a:pt x="49720" y="58292"/>
                  </a:lnTo>
                  <a:lnTo>
                    <a:pt x="50622" y="58267"/>
                  </a:lnTo>
                  <a:lnTo>
                    <a:pt x="51155" y="32575"/>
                  </a:lnTo>
                  <a:lnTo>
                    <a:pt x="74282" y="21120"/>
                  </a:lnTo>
                  <a:lnTo>
                    <a:pt x="73850" y="20396"/>
                  </a:lnTo>
                  <a:lnTo>
                    <a:pt x="36004" y="13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C71B1592-8FAA-4782-5243-8C18F662E663}"/>
                </a:ext>
              </a:extLst>
            </p:cNvPr>
            <p:cNvSpPr/>
            <p:nvPr/>
          </p:nvSpPr>
          <p:spPr>
            <a:xfrm>
              <a:off x="1290114" y="5412079"/>
              <a:ext cx="3620909" cy="216535"/>
            </a:xfrm>
            <a:custGeom>
              <a:avLst/>
              <a:gdLst/>
              <a:ahLst/>
              <a:cxnLst/>
              <a:rect l="l" t="t" r="r" b="b"/>
              <a:pathLst>
                <a:path w="2591435" h="216535">
                  <a:moveTo>
                    <a:pt x="2591409" y="107962"/>
                  </a:moveTo>
                  <a:lnTo>
                    <a:pt x="2554658" y="133608"/>
                  </a:lnTo>
                  <a:lnTo>
                    <a:pt x="2510346" y="145646"/>
                  </a:lnTo>
                  <a:lnTo>
                    <a:pt x="2450189" y="157040"/>
                  </a:lnTo>
                  <a:lnTo>
                    <a:pt x="2375270" y="167701"/>
                  </a:lnTo>
                  <a:lnTo>
                    <a:pt x="2332614" y="172728"/>
                  </a:lnTo>
                  <a:lnTo>
                    <a:pt x="2286674" y="177537"/>
                  </a:lnTo>
                  <a:lnTo>
                    <a:pt x="2237587" y="182118"/>
                  </a:lnTo>
                  <a:lnTo>
                    <a:pt x="2185486" y="186459"/>
                  </a:lnTo>
                  <a:lnTo>
                    <a:pt x="2130509" y="190549"/>
                  </a:lnTo>
                  <a:lnTo>
                    <a:pt x="2072790" y="194377"/>
                  </a:lnTo>
                  <a:lnTo>
                    <a:pt x="2012465" y="197931"/>
                  </a:lnTo>
                  <a:lnTo>
                    <a:pt x="1949670" y="201200"/>
                  </a:lnTo>
                  <a:lnTo>
                    <a:pt x="1884539" y="204173"/>
                  </a:lnTo>
                  <a:lnTo>
                    <a:pt x="1817210" y="206838"/>
                  </a:lnTo>
                  <a:lnTo>
                    <a:pt x="1747816" y="209185"/>
                  </a:lnTo>
                  <a:lnTo>
                    <a:pt x="1676494" y="211201"/>
                  </a:lnTo>
                  <a:lnTo>
                    <a:pt x="1603380" y="212876"/>
                  </a:lnTo>
                  <a:lnTo>
                    <a:pt x="1528608" y="214199"/>
                  </a:lnTo>
                  <a:lnTo>
                    <a:pt x="1452314" y="215157"/>
                  </a:lnTo>
                  <a:lnTo>
                    <a:pt x="1374635" y="215741"/>
                  </a:lnTo>
                  <a:lnTo>
                    <a:pt x="1295704" y="215938"/>
                  </a:lnTo>
                  <a:lnTo>
                    <a:pt x="1216774" y="215741"/>
                  </a:lnTo>
                  <a:lnTo>
                    <a:pt x="1139094" y="215157"/>
                  </a:lnTo>
                  <a:lnTo>
                    <a:pt x="1062801" y="214199"/>
                  </a:lnTo>
                  <a:lnTo>
                    <a:pt x="988029" y="212876"/>
                  </a:lnTo>
                  <a:lnTo>
                    <a:pt x="914914" y="211201"/>
                  </a:lnTo>
                  <a:lnTo>
                    <a:pt x="843592" y="209185"/>
                  </a:lnTo>
                  <a:lnTo>
                    <a:pt x="774199" y="206838"/>
                  </a:lnTo>
                  <a:lnTo>
                    <a:pt x="706869" y="204173"/>
                  </a:lnTo>
                  <a:lnTo>
                    <a:pt x="641739" y="201200"/>
                  </a:lnTo>
                  <a:lnTo>
                    <a:pt x="578944" y="197931"/>
                  </a:lnTo>
                  <a:lnTo>
                    <a:pt x="518619" y="194377"/>
                  </a:lnTo>
                  <a:lnTo>
                    <a:pt x="460900" y="190549"/>
                  </a:lnTo>
                  <a:lnTo>
                    <a:pt x="405922" y="186459"/>
                  </a:lnTo>
                  <a:lnTo>
                    <a:pt x="353822" y="182118"/>
                  </a:lnTo>
                  <a:lnTo>
                    <a:pt x="304734" y="177537"/>
                  </a:lnTo>
                  <a:lnTo>
                    <a:pt x="258795" y="172728"/>
                  </a:lnTo>
                  <a:lnTo>
                    <a:pt x="216139" y="167701"/>
                  </a:lnTo>
                  <a:lnTo>
                    <a:pt x="176902" y="162468"/>
                  </a:lnTo>
                  <a:lnTo>
                    <a:pt x="109228" y="151429"/>
                  </a:lnTo>
                  <a:lnTo>
                    <a:pt x="56858" y="139702"/>
                  </a:lnTo>
                  <a:lnTo>
                    <a:pt x="9368" y="121017"/>
                  </a:lnTo>
                  <a:lnTo>
                    <a:pt x="0" y="107962"/>
                  </a:lnTo>
                  <a:lnTo>
                    <a:pt x="2364" y="101387"/>
                  </a:lnTo>
                  <a:lnTo>
                    <a:pt x="36750" y="82329"/>
                  </a:lnTo>
                  <a:lnTo>
                    <a:pt x="81063" y="70295"/>
                  </a:lnTo>
                  <a:lnTo>
                    <a:pt x="141220" y="58904"/>
                  </a:lnTo>
                  <a:lnTo>
                    <a:pt x="216139" y="48244"/>
                  </a:lnTo>
                  <a:lnTo>
                    <a:pt x="258795" y="43218"/>
                  </a:lnTo>
                  <a:lnTo>
                    <a:pt x="304734" y="38408"/>
                  </a:lnTo>
                  <a:lnTo>
                    <a:pt x="353822" y="33827"/>
                  </a:lnTo>
                  <a:lnTo>
                    <a:pt x="405922" y="29486"/>
                  </a:lnTo>
                  <a:lnTo>
                    <a:pt x="460900" y="25395"/>
                  </a:lnTo>
                  <a:lnTo>
                    <a:pt x="518619" y="21567"/>
                  </a:lnTo>
                  <a:lnTo>
                    <a:pt x="578944" y="18012"/>
                  </a:lnTo>
                  <a:lnTo>
                    <a:pt x="641739" y="14742"/>
                  </a:lnTo>
                  <a:lnTo>
                    <a:pt x="706869" y="11769"/>
                  </a:lnTo>
                  <a:lnTo>
                    <a:pt x="774199" y="9103"/>
                  </a:lnTo>
                  <a:lnTo>
                    <a:pt x="843592" y="6755"/>
                  </a:lnTo>
                  <a:lnTo>
                    <a:pt x="914914" y="4738"/>
                  </a:lnTo>
                  <a:lnTo>
                    <a:pt x="988029" y="3062"/>
                  </a:lnTo>
                  <a:lnTo>
                    <a:pt x="1062801" y="1739"/>
                  </a:lnTo>
                  <a:lnTo>
                    <a:pt x="1139094" y="780"/>
                  </a:lnTo>
                  <a:lnTo>
                    <a:pt x="1216774" y="197"/>
                  </a:lnTo>
                  <a:lnTo>
                    <a:pt x="1295704" y="0"/>
                  </a:lnTo>
                  <a:lnTo>
                    <a:pt x="1374635" y="197"/>
                  </a:lnTo>
                  <a:lnTo>
                    <a:pt x="1452314" y="780"/>
                  </a:lnTo>
                  <a:lnTo>
                    <a:pt x="1528608" y="1739"/>
                  </a:lnTo>
                  <a:lnTo>
                    <a:pt x="1603380" y="3062"/>
                  </a:lnTo>
                  <a:lnTo>
                    <a:pt x="1676494" y="4738"/>
                  </a:lnTo>
                  <a:lnTo>
                    <a:pt x="1747816" y="6755"/>
                  </a:lnTo>
                  <a:lnTo>
                    <a:pt x="1817210" y="9103"/>
                  </a:lnTo>
                  <a:lnTo>
                    <a:pt x="1884539" y="11769"/>
                  </a:lnTo>
                  <a:lnTo>
                    <a:pt x="1949670" y="14742"/>
                  </a:lnTo>
                  <a:lnTo>
                    <a:pt x="2012465" y="18012"/>
                  </a:lnTo>
                  <a:lnTo>
                    <a:pt x="2072790" y="21567"/>
                  </a:lnTo>
                  <a:lnTo>
                    <a:pt x="2130509" y="25395"/>
                  </a:lnTo>
                  <a:lnTo>
                    <a:pt x="2185486" y="29486"/>
                  </a:lnTo>
                  <a:lnTo>
                    <a:pt x="2237587" y="33827"/>
                  </a:lnTo>
                  <a:lnTo>
                    <a:pt x="2286674" y="38408"/>
                  </a:lnTo>
                  <a:lnTo>
                    <a:pt x="2332614" y="43218"/>
                  </a:lnTo>
                  <a:lnTo>
                    <a:pt x="2375270" y="48244"/>
                  </a:lnTo>
                  <a:lnTo>
                    <a:pt x="2414507" y="53477"/>
                  </a:lnTo>
                  <a:lnTo>
                    <a:pt x="2482180" y="64514"/>
                  </a:lnTo>
                  <a:lnTo>
                    <a:pt x="2534551" y="76238"/>
                  </a:lnTo>
                  <a:lnTo>
                    <a:pt x="2582041" y="94915"/>
                  </a:lnTo>
                  <a:lnTo>
                    <a:pt x="2591409" y="10796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248EDB12-EEFA-DC6F-9AAF-571C5BA7725B}"/>
                </a:ext>
              </a:extLst>
            </p:cNvPr>
            <p:cNvSpPr/>
            <p:nvPr/>
          </p:nvSpPr>
          <p:spPr>
            <a:xfrm>
              <a:off x="2711246" y="5277116"/>
              <a:ext cx="0" cy="489584"/>
            </a:xfrm>
            <a:custGeom>
              <a:avLst/>
              <a:gdLst/>
              <a:ahLst/>
              <a:cxnLst/>
              <a:rect l="l" t="t" r="r" b="b"/>
              <a:pathLst>
                <a:path h="489585">
                  <a:moveTo>
                    <a:pt x="0" y="0"/>
                  </a:moveTo>
                  <a:lnTo>
                    <a:pt x="0" y="48907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9E6753DC-7E8C-23BC-DACE-3D8C85E09DF4}"/>
                </a:ext>
              </a:extLst>
            </p:cNvPr>
            <p:cNvSpPr/>
            <p:nvPr/>
          </p:nvSpPr>
          <p:spPr>
            <a:xfrm>
              <a:off x="2688780" y="5746623"/>
              <a:ext cx="45085" cy="74295"/>
            </a:xfrm>
            <a:custGeom>
              <a:avLst/>
              <a:gdLst/>
              <a:ahLst/>
              <a:cxnLst/>
              <a:rect l="l" t="t" r="r" b="b"/>
              <a:pathLst>
                <a:path w="45085" h="74295">
                  <a:moveTo>
                    <a:pt x="44424" y="0"/>
                  </a:moveTo>
                  <a:lnTo>
                    <a:pt x="22466" y="13347"/>
                  </a:lnTo>
                  <a:lnTo>
                    <a:pt x="381" y="0"/>
                  </a:lnTo>
                  <a:lnTo>
                    <a:pt x="0" y="749"/>
                  </a:lnTo>
                  <a:lnTo>
                    <a:pt x="14236" y="36563"/>
                  </a:lnTo>
                  <a:lnTo>
                    <a:pt x="22466" y="73990"/>
                  </a:lnTo>
                  <a:lnTo>
                    <a:pt x="30695" y="36563"/>
                  </a:lnTo>
                  <a:lnTo>
                    <a:pt x="44932" y="749"/>
                  </a:lnTo>
                  <a:lnTo>
                    <a:pt x="44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2970F3E4-E24C-CCC1-B0D7-F71C8C16B9AB}"/>
                </a:ext>
              </a:extLst>
            </p:cNvPr>
            <p:cNvSpPr/>
            <p:nvPr/>
          </p:nvSpPr>
          <p:spPr>
            <a:xfrm>
              <a:off x="3521049" y="5327916"/>
              <a:ext cx="0" cy="489584"/>
            </a:xfrm>
            <a:custGeom>
              <a:avLst/>
              <a:gdLst/>
              <a:ahLst/>
              <a:cxnLst/>
              <a:rect l="l" t="t" r="r" b="b"/>
              <a:pathLst>
                <a:path h="489585">
                  <a:moveTo>
                    <a:pt x="0" y="0"/>
                  </a:moveTo>
                  <a:lnTo>
                    <a:pt x="0" y="48907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7">
              <a:extLst>
                <a:ext uri="{FF2B5EF4-FFF2-40B4-BE49-F238E27FC236}">
                  <a16:creationId xmlns:a16="http://schemas.microsoft.com/office/drawing/2014/main" id="{36738CBD-B346-038E-82FB-69920F3BE0F1}"/>
                </a:ext>
              </a:extLst>
            </p:cNvPr>
            <p:cNvSpPr/>
            <p:nvPr/>
          </p:nvSpPr>
          <p:spPr>
            <a:xfrm>
              <a:off x="3498583" y="5273484"/>
              <a:ext cx="45085" cy="74295"/>
            </a:xfrm>
            <a:custGeom>
              <a:avLst/>
              <a:gdLst/>
              <a:ahLst/>
              <a:cxnLst/>
              <a:rect l="l" t="t" r="r" b="b"/>
              <a:pathLst>
                <a:path w="45085" h="74295">
                  <a:moveTo>
                    <a:pt x="22466" y="0"/>
                  </a:moveTo>
                  <a:lnTo>
                    <a:pt x="14236" y="37426"/>
                  </a:lnTo>
                  <a:lnTo>
                    <a:pt x="0" y="73253"/>
                  </a:lnTo>
                  <a:lnTo>
                    <a:pt x="508" y="73990"/>
                  </a:lnTo>
                  <a:lnTo>
                    <a:pt x="22466" y="60642"/>
                  </a:lnTo>
                  <a:lnTo>
                    <a:pt x="44551" y="73990"/>
                  </a:lnTo>
                  <a:lnTo>
                    <a:pt x="44932" y="73253"/>
                  </a:lnTo>
                  <a:lnTo>
                    <a:pt x="30695" y="37426"/>
                  </a:lnTo>
                  <a:lnTo>
                    <a:pt x="22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8">
              <a:extLst>
                <a:ext uri="{FF2B5EF4-FFF2-40B4-BE49-F238E27FC236}">
                  <a16:creationId xmlns:a16="http://schemas.microsoft.com/office/drawing/2014/main" id="{C11DF17D-73A7-0989-33F5-F168E3154F15}"/>
                </a:ext>
              </a:extLst>
            </p:cNvPr>
            <p:cNvSpPr/>
            <p:nvPr/>
          </p:nvSpPr>
          <p:spPr>
            <a:xfrm>
              <a:off x="2550871" y="4479988"/>
              <a:ext cx="417830" cy="257810"/>
            </a:xfrm>
            <a:custGeom>
              <a:avLst/>
              <a:gdLst/>
              <a:ahLst/>
              <a:cxnLst/>
              <a:rect l="l" t="t" r="r" b="b"/>
              <a:pathLst>
                <a:path w="417830" h="257810">
                  <a:moveTo>
                    <a:pt x="0" y="0"/>
                  </a:moveTo>
                  <a:lnTo>
                    <a:pt x="417614" y="25723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9">
              <a:extLst>
                <a:ext uri="{FF2B5EF4-FFF2-40B4-BE49-F238E27FC236}">
                  <a16:creationId xmlns:a16="http://schemas.microsoft.com/office/drawing/2014/main" id="{98CBFAFA-9D00-B8FB-50C0-8D4BB5125CD8}"/>
                </a:ext>
              </a:extLst>
            </p:cNvPr>
            <p:cNvSpPr/>
            <p:nvPr/>
          </p:nvSpPr>
          <p:spPr>
            <a:xfrm>
              <a:off x="2504528" y="4451451"/>
              <a:ext cx="74930" cy="57785"/>
            </a:xfrm>
            <a:custGeom>
              <a:avLst/>
              <a:gdLst/>
              <a:ahLst/>
              <a:cxnLst/>
              <a:rect l="l" t="t" r="r" b="b"/>
              <a:pathLst>
                <a:path w="74930" h="57785">
                  <a:moveTo>
                    <a:pt x="0" y="0"/>
                  </a:moveTo>
                  <a:lnTo>
                    <a:pt x="27559" y="26644"/>
                  </a:lnTo>
                  <a:lnTo>
                    <a:pt x="50584" y="57531"/>
                  </a:lnTo>
                  <a:lnTo>
                    <a:pt x="51485" y="57505"/>
                  </a:lnTo>
                  <a:lnTo>
                    <a:pt x="51638" y="31800"/>
                  </a:lnTo>
                  <a:lnTo>
                    <a:pt x="74587" y="20002"/>
                  </a:lnTo>
                  <a:lnTo>
                    <a:pt x="74142" y="19291"/>
                  </a:lnTo>
                  <a:lnTo>
                    <a:pt x="36195" y="12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0">
              <a:extLst>
                <a:ext uri="{FF2B5EF4-FFF2-40B4-BE49-F238E27FC236}">
                  <a16:creationId xmlns:a16="http://schemas.microsoft.com/office/drawing/2014/main" id="{7986A1D5-5278-231F-4FF3-5A8B34952D8E}"/>
                </a:ext>
              </a:extLst>
            </p:cNvPr>
            <p:cNvSpPr/>
            <p:nvPr/>
          </p:nvSpPr>
          <p:spPr>
            <a:xfrm>
              <a:off x="3251123" y="4505401"/>
              <a:ext cx="367030" cy="232410"/>
            </a:xfrm>
            <a:custGeom>
              <a:avLst/>
              <a:gdLst/>
              <a:ahLst/>
              <a:cxnLst/>
              <a:rect l="l" t="t" r="r" b="b"/>
              <a:pathLst>
                <a:path w="367029" h="232410">
                  <a:moveTo>
                    <a:pt x="0" y="231838"/>
                  </a:moveTo>
                  <a:lnTo>
                    <a:pt x="366801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787203A2-3987-1B6C-F935-A9E28D1BB6D9}"/>
                </a:ext>
              </a:extLst>
            </p:cNvPr>
            <p:cNvSpPr/>
            <p:nvPr/>
          </p:nvSpPr>
          <p:spPr>
            <a:xfrm>
              <a:off x="3589655" y="4476318"/>
              <a:ext cx="74295" cy="58419"/>
            </a:xfrm>
            <a:custGeom>
              <a:avLst/>
              <a:gdLst/>
              <a:ahLst/>
              <a:cxnLst/>
              <a:rect l="l" t="t" r="r" b="b"/>
              <a:pathLst>
                <a:path w="74295" h="58420">
                  <a:moveTo>
                    <a:pt x="74294" y="0"/>
                  </a:moveTo>
                  <a:lnTo>
                    <a:pt x="38239" y="13030"/>
                  </a:lnTo>
                  <a:lnTo>
                    <a:pt x="368" y="20142"/>
                  </a:lnTo>
                  <a:lnTo>
                    <a:pt x="0" y="20967"/>
                  </a:lnTo>
                  <a:lnTo>
                    <a:pt x="23025" y="32397"/>
                  </a:lnTo>
                  <a:lnTo>
                    <a:pt x="23545" y="58204"/>
                  </a:lnTo>
                  <a:lnTo>
                    <a:pt x="24371" y="58115"/>
                  </a:lnTo>
                  <a:lnTo>
                    <a:pt x="47053" y="26962"/>
                  </a:lnTo>
                  <a:lnTo>
                    <a:pt x="74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8CF59CD3-301C-0370-2EEF-B2BB948810B3}"/>
                </a:ext>
              </a:extLst>
            </p:cNvPr>
            <p:cNvSpPr/>
            <p:nvPr/>
          </p:nvSpPr>
          <p:spPr>
            <a:xfrm>
              <a:off x="3521049" y="4480001"/>
              <a:ext cx="405130" cy="232410"/>
            </a:xfrm>
            <a:custGeom>
              <a:avLst/>
              <a:gdLst/>
              <a:ahLst/>
              <a:cxnLst/>
              <a:rect l="l" t="t" r="r" b="b"/>
              <a:pathLst>
                <a:path w="405129" h="232410">
                  <a:moveTo>
                    <a:pt x="0" y="231838"/>
                  </a:moveTo>
                  <a:lnTo>
                    <a:pt x="404914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4">
              <a:extLst>
                <a:ext uri="{FF2B5EF4-FFF2-40B4-BE49-F238E27FC236}">
                  <a16:creationId xmlns:a16="http://schemas.microsoft.com/office/drawing/2014/main" id="{42B3454D-8B7B-1ED7-6E84-0268D72CD5F2}"/>
                </a:ext>
              </a:extLst>
            </p:cNvPr>
            <p:cNvSpPr/>
            <p:nvPr/>
          </p:nvSpPr>
          <p:spPr>
            <a:xfrm>
              <a:off x="3473818" y="4682947"/>
              <a:ext cx="75565" cy="56515"/>
            </a:xfrm>
            <a:custGeom>
              <a:avLst/>
              <a:gdLst/>
              <a:ahLst/>
              <a:cxnLst/>
              <a:rect l="l" t="t" r="r" b="b"/>
              <a:pathLst>
                <a:path w="75564" h="56514">
                  <a:moveTo>
                    <a:pt x="53238" y="0"/>
                  </a:moveTo>
                  <a:lnTo>
                    <a:pt x="52412" y="50"/>
                  </a:lnTo>
                  <a:lnTo>
                    <a:pt x="28397" y="30187"/>
                  </a:lnTo>
                  <a:lnTo>
                    <a:pt x="0" y="55943"/>
                  </a:lnTo>
                  <a:lnTo>
                    <a:pt x="36576" y="44488"/>
                  </a:lnTo>
                  <a:lnTo>
                    <a:pt x="74726" y="39039"/>
                  </a:lnTo>
                  <a:lnTo>
                    <a:pt x="75133" y="38239"/>
                  </a:lnTo>
                  <a:lnTo>
                    <a:pt x="52628" y="25806"/>
                  </a:lnTo>
                  <a:lnTo>
                    <a:pt x="53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5">
              <a:extLst>
                <a:ext uri="{FF2B5EF4-FFF2-40B4-BE49-F238E27FC236}">
                  <a16:creationId xmlns:a16="http://schemas.microsoft.com/office/drawing/2014/main" id="{38C5993B-E995-1B2D-0E8D-69123899F01F}"/>
                </a:ext>
              </a:extLst>
            </p:cNvPr>
            <p:cNvSpPr/>
            <p:nvPr/>
          </p:nvSpPr>
          <p:spPr>
            <a:xfrm>
              <a:off x="2306332" y="4467288"/>
              <a:ext cx="394335" cy="232410"/>
            </a:xfrm>
            <a:custGeom>
              <a:avLst/>
              <a:gdLst/>
              <a:ahLst/>
              <a:cxnLst/>
              <a:rect l="l" t="t" r="r" b="b"/>
              <a:pathLst>
                <a:path w="394335" h="232410">
                  <a:moveTo>
                    <a:pt x="0" y="0"/>
                  </a:moveTo>
                  <a:lnTo>
                    <a:pt x="393801" y="23183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6">
              <a:extLst>
                <a:ext uri="{FF2B5EF4-FFF2-40B4-BE49-F238E27FC236}">
                  <a16:creationId xmlns:a16="http://schemas.microsoft.com/office/drawing/2014/main" id="{99741364-6ECA-2DE0-46AE-C5ADB0E4B799}"/>
                </a:ext>
              </a:extLst>
            </p:cNvPr>
            <p:cNvSpPr/>
            <p:nvPr/>
          </p:nvSpPr>
          <p:spPr>
            <a:xfrm>
              <a:off x="2672067" y="4670234"/>
              <a:ext cx="75565" cy="56515"/>
            </a:xfrm>
            <a:custGeom>
              <a:avLst/>
              <a:gdLst/>
              <a:ahLst/>
              <a:cxnLst/>
              <a:rect l="l" t="t" r="r" b="b"/>
              <a:pathLst>
                <a:path w="75564" h="56514">
                  <a:moveTo>
                    <a:pt x="23253" y="0"/>
                  </a:moveTo>
                  <a:lnTo>
                    <a:pt x="22351" y="50"/>
                  </a:lnTo>
                  <a:lnTo>
                    <a:pt x="22720" y="25742"/>
                  </a:lnTo>
                  <a:lnTo>
                    <a:pt x="0" y="37998"/>
                  </a:lnTo>
                  <a:lnTo>
                    <a:pt x="469" y="38709"/>
                  </a:lnTo>
                  <a:lnTo>
                    <a:pt x="38544" y="44615"/>
                  </a:lnTo>
                  <a:lnTo>
                    <a:pt x="74980" y="56514"/>
                  </a:lnTo>
                  <a:lnTo>
                    <a:pt x="46901" y="30416"/>
                  </a:lnTo>
                  <a:lnTo>
                    <a:pt x="23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7">
              <a:extLst>
                <a:ext uri="{FF2B5EF4-FFF2-40B4-BE49-F238E27FC236}">
                  <a16:creationId xmlns:a16="http://schemas.microsoft.com/office/drawing/2014/main" id="{FDF0028D-8937-8611-CC56-AD7202054989}"/>
                </a:ext>
              </a:extLst>
            </p:cNvPr>
            <p:cNvSpPr/>
            <p:nvPr/>
          </p:nvSpPr>
          <p:spPr>
            <a:xfrm>
              <a:off x="2584234" y="4197362"/>
              <a:ext cx="827405" cy="0"/>
            </a:xfrm>
            <a:custGeom>
              <a:avLst/>
              <a:gdLst/>
              <a:ahLst/>
              <a:cxnLst/>
              <a:rect l="l" t="t" r="r" b="b"/>
              <a:pathLst>
                <a:path w="827404">
                  <a:moveTo>
                    <a:pt x="827252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8">
              <a:extLst>
                <a:ext uri="{FF2B5EF4-FFF2-40B4-BE49-F238E27FC236}">
                  <a16:creationId xmlns:a16="http://schemas.microsoft.com/office/drawing/2014/main" id="{5B0C307C-E5A3-AE32-D09E-1F734F48B484}"/>
                </a:ext>
              </a:extLst>
            </p:cNvPr>
            <p:cNvSpPr/>
            <p:nvPr/>
          </p:nvSpPr>
          <p:spPr>
            <a:xfrm>
              <a:off x="2529814" y="4174896"/>
              <a:ext cx="74295" cy="45085"/>
            </a:xfrm>
            <a:custGeom>
              <a:avLst/>
              <a:gdLst/>
              <a:ahLst/>
              <a:cxnLst/>
              <a:rect l="l" t="t" r="r" b="b"/>
              <a:pathLst>
                <a:path w="74294" h="45085">
                  <a:moveTo>
                    <a:pt x="73240" y="0"/>
                  </a:moveTo>
                  <a:lnTo>
                    <a:pt x="37426" y="14236"/>
                  </a:lnTo>
                  <a:lnTo>
                    <a:pt x="0" y="22466"/>
                  </a:lnTo>
                  <a:lnTo>
                    <a:pt x="37426" y="30695"/>
                  </a:lnTo>
                  <a:lnTo>
                    <a:pt x="73240" y="44932"/>
                  </a:lnTo>
                  <a:lnTo>
                    <a:pt x="73990" y="44424"/>
                  </a:lnTo>
                  <a:lnTo>
                    <a:pt x="60642" y="22466"/>
                  </a:lnTo>
                  <a:lnTo>
                    <a:pt x="73990" y="381"/>
                  </a:lnTo>
                  <a:lnTo>
                    <a:pt x="73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9">
              <a:extLst>
                <a:ext uri="{FF2B5EF4-FFF2-40B4-BE49-F238E27FC236}">
                  <a16:creationId xmlns:a16="http://schemas.microsoft.com/office/drawing/2014/main" id="{3E27D1EE-148B-035B-7A4D-03F2929577C1}"/>
                </a:ext>
              </a:extLst>
            </p:cNvPr>
            <p:cNvSpPr/>
            <p:nvPr/>
          </p:nvSpPr>
          <p:spPr>
            <a:xfrm>
              <a:off x="2576271" y="608693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12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0">
              <a:extLst>
                <a:ext uri="{FF2B5EF4-FFF2-40B4-BE49-F238E27FC236}">
                  <a16:creationId xmlns:a16="http://schemas.microsoft.com/office/drawing/2014/main" id="{CEF28BB2-9ABE-8F8F-54D3-02917BB4EDB9}"/>
                </a:ext>
              </a:extLst>
            </p:cNvPr>
            <p:cNvSpPr/>
            <p:nvPr/>
          </p:nvSpPr>
          <p:spPr>
            <a:xfrm>
              <a:off x="2553804" y="6286487"/>
              <a:ext cx="45085" cy="74295"/>
            </a:xfrm>
            <a:custGeom>
              <a:avLst/>
              <a:gdLst/>
              <a:ahLst/>
              <a:cxnLst/>
              <a:rect l="l" t="t" r="r" b="b"/>
              <a:pathLst>
                <a:path w="45085" h="74295">
                  <a:moveTo>
                    <a:pt x="44424" y="0"/>
                  </a:moveTo>
                  <a:lnTo>
                    <a:pt x="22466" y="13347"/>
                  </a:lnTo>
                  <a:lnTo>
                    <a:pt x="381" y="0"/>
                  </a:lnTo>
                  <a:lnTo>
                    <a:pt x="0" y="749"/>
                  </a:lnTo>
                  <a:lnTo>
                    <a:pt x="14236" y="36563"/>
                  </a:lnTo>
                  <a:lnTo>
                    <a:pt x="22466" y="73990"/>
                  </a:lnTo>
                  <a:lnTo>
                    <a:pt x="30695" y="36563"/>
                  </a:lnTo>
                  <a:lnTo>
                    <a:pt x="44932" y="749"/>
                  </a:lnTo>
                  <a:lnTo>
                    <a:pt x="44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1">
              <a:extLst>
                <a:ext uri="{FF2B5EF4-FFF2-40B4-BE49-F238E27FC236}">
                  <a16:creationId xmlns:a16="http://schemas.microsoft.com/office/drawing/2014/main" id="{95132EF2-8BA7-0CDC-5020-D7724841F333}"/>
                </a:ext>
              </a:extLst>
            </p:cNvPr>
            <p:cNvSpPr/>
            <p:nvPr/>
          </p:nvSpPr>
          <p:spPr>
            <a:xfrm>
              <a:off x="3656037" y="613773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12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2">
              <a:extLst>
                <a:ext uri="{FF2B5EF4-FFF2-40B4-BE49-F238E27FC236}">
                  <a16:creationId xmlns:a16="http://schemas.microsoft.com/office/drawing/2014/main" id="{AC133A19-DD1B-586B-D3D8-9CCBEF1D7AA3}"/>
                </a:ext>
              </a:extLst>
            </p:cNvPr>
            <p:cNvSpPr/>
            <p:nvPr/>
          </p:nvSpPr>
          <p:spPr>
            <a:xfrm>
              <a:off x="3633571" y="6083300"/>
              <a:ext cx="45085" cy="74295"/>
            </a:xfrm>
            <a:custGeom>
              <a:avLst/>
              <a:gdLst/>
              <a:ahLst/>
              <a:cxnLst/>
              <a:rect l="l" t="t" r="r" b="b"/>
              <a:pathLst>
                <a:path w="45085" h="74295">
                  <a:moveTo>
                    <a:pt x="22466" y="0"/>
                  </a:moveTo>
                  <a:lnTo>
                    <a:pt x="14236" y="37439"/>
                  </a:lnTo>
                  <a:lnTo>
                    <a:pt x="0" y="73240"/>
                  </a:lnTo>
                  <a:lnTo>
                    <a:pt x="508" y="73990"/>
                  </a:lnTo>
                  <a:lnTo>
                    <a:pt x="22466" y="60642"/>
                  </a:lnTo>
                  <a:lnTo>
                    <a:pt x="44551" y="73990"/>
                  </a:lnTo>
                  <a:lnTo>
                    <a:pt x="44932" y="73240"/>
                  </a:lnTo>
                  <a:lnTo>
                    <a:pt x="30695" y="37439"/>
                  </a:lnTo>
                  <a:lnTo>
                    <a:pt x="22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">
              <a:extLst>
                <a:ext uri="{FF2B5EF4-FFF2-40B4-BE49-F238E27FC236}">
                  <a16:creationId xmlns:a16="http://schemas.microsoft.com/office/drawing/2014/main" id="{FF7F21D4-1A58-D5CB-0944-EB8BE8A460BE}"/>
                </a:ext>
              </a:extLst>
            </p:cNvPr>
            <p:cNvSpPr/>
            <p:nvPr/>
          </p:nvSpPr>
          <p:spPr>
            <a:xfrm rot="21000879" flipH="1">
              <a:off x="4113629" y="4414251"/>
              <a:ext cx="913104" cy="1334086"/>
            </a:xfrm>
            <a:custGeom>
              <a:avLst/>
              <a:gdLst/>
              <a:ahLst/>
              <a:cxnLst/>
              <a:rect l="l" t="t" r="r" b="b"/>
              <a:pathLst>
                <a:path w="299085" h="1311910">
                  <a:moveTo>
                    <a:pt x="188556" y="0"/>
                  </a:moveTo>
                  <a:lnTo>
                    <a:pt x="161253" y="40876"/>
                  </a:lnTo>
                  <a:lnTo>
                    <a:pt x="135992" y="82867"/>
                  </a:lnTo>
                  <a:lnTo>
                    <a:pt x="112799" y="125898"/>
                  </a:lnTo>
                  <a:lnTo>
                    <a:pt x="91699" y="169888"/>
                  </a:lnTo>
                  <a:lnTo>
                    <a:pt x="72715" y="214762"/>
                  </a:lnTo>
                  <a:lnTo>
                    <a:pt x="55873" y="260441"/>
                  </a:lnTo>
                  <a:lnTo>
                    <a:pt x="41197" y="306848"/>
                  </a:lnTo>
                  <a:lnTo>
                    <a:pt x="28711" y="353905"/>
                  </a:lnTo>
                  <a:lnTo>
                    <a:pt x="18440" y="401535"/>
                  </a:lnTo>
                  <a:lnTo>
                    <a:pt x="10409" y="449660"/>
                  </a:lnTo>
                  <a:lnTo>
                    <a:pt x="4642" y="498201"/>
                  </a:lnTo>
                  <a:lnTo>
                    <a:pt x="1164" y="547083"/>
                  </a:lnTo>
                  <a:lnTo>
                    <a:pt x="0" y="596226"/>
                  </a:lnTo>
                  <a:lnTo>
                    <a:pt x="1083" y="649085"/>
                  </a:lnTo>
                  <a:lnTo>
                    <a:pt x="4355" y="700773"/>
                  </a:lnTo>
                  <a:lnTo>
                    <a:pt x="9850" y="751309"/>
                  </a:lnTo>
                  <a:lnTo>
                    <a:pt x="17602" y="800711"/>
                  </a:lnTo>
                  <a:lnTo>
                    <a:pt x="27646" y="848996"/>
                  </a:lnTo>
                  <a:lnTo>
                    <a:pt x="40014" y="896182"/>
                  </a:lnTo>
                  <a:lnTo>
                    <a:pt x="54742" y="942287"/>
                  </a:lnTo>
                  <a:lnTo>
                    <a:pt x="71862" y="987329"/>
                  </a:lnTo>
                  <a:lnTo>
                    <a:pt x="91410" y="1031326"/>
                  </a:lnTo>
                  <a:lnTo>
                    <a:pt x="113419" y="1074295"/>
                  </a:lnTo>
                  <a:lnTo>
                    <a:pt x="137923" y="1116254"/>
                  </a:lnTo>
                  <a:lnTo>
                    <a:pt x="164956" y="1157222"/>
                  </a:lnTo>
                  <a:lnTo>
                    <a:pt x="194552" y="1197215"/>
                  </a:lnTo>
                  <a:lnTo>
                    <a:pt x="226745" y="1236252"/>
                  </a:lnTo>
                  <a:lnTo>
                    <a:pt x="261570" y="1274350"/>
                  </a:lnTo>
                  <a:lnTo>
                    <a:pt x="299059" y="1311529"/>
                  </a:lnTo>
                </a:path>
              </a:pathLst>
            </a:custGeom>
            <a:ln w="7620">
              <a:solidFill>
                <a:srgbClr val="000000"/>
              </a:solidFill>
              <a:headEnd type="none" w="med" len="med"/>
              <a:tailEnd type="triangle" w="med" len="me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34">
            <a:extLst>
              <a:ext uri="{FF2B5EF4-FFF2-40B4-BE49-F238E27FC236}">
                <a16:creationId xmlns:a16="http://schemas.microsoft.com/office/drawing/2014/main" id="{4DCA65DF-1F27-8D9D-2960-0447F36230DF}"/>
              </a:ext>
            </a:extLst>
          </p:cNvPr>
          <p:cNvSpPr/>
          <p:nvPr/>
        </p:nvSpPr>
        <p:spPr>
          <a:xfrm>
            <a:off x="3235002" y="6111317"/>
            <a:ext cx="2429828" cy="405765"/>
          </a:xfrm>
          <a:custGeom>
            <a:avLst/>
            <a:gdLst/>
            <a:ahLst/>
            <a:cxnLst/>
            <a:rect l="l" t="t" r="r" b="b"/>
            <a:pathLst>
              <a:path w="1619885" h="270509">
                <a:moveTo>
                  <a:pt x="62979" y="0"/>
                </a:moveTo>
                <a:lnTo>
                  <a:pt x="38469" y="4950"/>
                </a:lnTo>
                <a:lnTo>
                  <a:pt x="18449" y="18451"/>
                </a:lnTo>
                <a:lnTo>
                  <a:pt x="4950" y="38474"/>
                </a:lnTo>
                <a:lnTo>
                  <a:pt x="0" y="62992"/>
                </a:lnTo>
                <a:lnTo>
                  <a:pt x="0" y="206959"/>
                </a:lnTo>
                <a:lnTo>
                  <a:pt x="4950" y="231476"/>
                </a:lnTo>
                <a:lnTo>
                  <a:pt x="18449" y="251499"/>
                </a:lnTo>
                <a:lnTo>
                  <a:pt x="38469" y="265000"/>
                </a:lnTo>
                <a:lnTo>
                  <a:pt x="62979" y="269951"/>
                </a:lnTo>
                <a:lnTo>
                  <a:pt x="1556639" y="269951"/>
                </a:lnTo>
                <a:lnTo>
                  <a:pt x="1581156" y="265000"/>
                </a:lnTo>
                <a:lnTo>
                  <a:pt x="1601179" y="251499"/>
                </a:lnTo>
                <a:lnTo>
                  <a:pt x="1614680" y="231476"/>
                </a:lnTo>
                <a:lnTo>
                  <a:pt x="1619631" y="206959"/>
                </a:lnTo>
                <a:lnTo>
                  <a:pt x="1619631" y="62992"/>
                </a:lnTo>
                <a:lnTo>
                  <a:pt x="1614680" y="38474"/>
                </a:lnTo>
                <a:lnTo>
                  <a:pt x="1601179" y="18451"/>
                </a:lnTo>
                <a:lnTo>
                  <a:pt x="1581156" y="4950"/>
                </a:lnTo>
                <a:lnTo>
                  <a:pt x="1556639" y="0"/>
                </a:lnTo>
                <a:lnTo>
                  <a:pt x="62979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6">
            <a:extLst>
              <a:ext uri="{FF2B5EF4-FFF2-40B4-BE49-F238E27FC236}">
                <a16:creationId xmlns:a16="http://schemas.microsoft.com/office/drawing/2014/main" id="{7D90D92E-EA0A-D55B-36A2-C8220B96BC7E}"/>
              </a:ext>
            </a:extLst>
          </p:cNvPr>
          <p:cNvSpPr/>
          <p:nvPr/>
        </p:nvSpPr>
        <p:spPr>
          <a:xfrm>
            <a:off x="2129244" y="2458821"/>
            <a:ext cx="1417320" cy="810578"/>
          </a:xfrm>
          <a:custGeom>
            <a:avLst/>
            <a:gdLst/>
            <a:ahLst/>
            <a:cxnLst/>
            <a:rect l="l" t="t" r="r" b="b"/>
            <a:pathLst>
              <a:path w="944880" h="540385">
                <a:moveTo>
                  <a:pt x="62992" y="0"/>
                </a:moveTo>
                <a:lnTo>
                  <a:pt x="38474" y="4950"/>
                </a:lnTo>
                <a:lnTo>
                  <a:pt x="18451" y="18449"/>
                </a:lnTo>
                <a:lnTo>
                  <a:pt x="4950" y="38469"/>
                </a:lnTo>
                <a:lnTo>
                  <a:pt x="0" y="62979"/>
                </a:lnTo>
                <a:lnTo>
                  <a:pt x="0" y="476884"/>
                </a:lnTo>
                <a:lnTo>
                  <a:pt x="4950" y="501402"/>
                </a:lnTo>
                <a:lnTo>
                  <a:pt x="18451" y="521425"/>
                </a:lnTo>
                <a:lnTo>
                  <a:pt x="38474" y="534926"/>
                </a:lnTo>
                <a:lnTo>
                  <a:pt x="62992" y="539877"/>
                </a:lnTo>
                <a:lnTo>
                  <a:pt x="881799" y="539877"/>
                </a:lnTo>
                <a:lnTo>
                  <a:pt x="906314" y="534926"/>
                </a:lnTo>
                <a:lnTo>
                  <a:pt x="926333" y="521425"/>
                </a:lnTo>
                <a:lnTo>
                  <a:pt x="939829" y="501402"/>
                </a:lnTo>
                <a:lnTo>
                  <a:pt x="944778" y="476884"/>
                </a:lnTo>
                <a:lnTo>
                  <a:pt x="944778" y="62979"/>
                </a:lnTo>
                <a:lnTo>
                  <a:pt x="939829" y="38469"/>
                </a:lnTo>
                <a:lnTo>
                  <a:pt x="926333" y="18449"/>
                </a:lnTo>
                <a:lnTo>
                  <a:pt x="906314" y="4950"/>
                </a:lnTo>
                <a:lnTo>
                  <a:pt x="881799" y="0"/>
                </a:lnTo>
                <a:lnTo>
                  <a:pt x="62992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7">
            <a:extLst>
              <a:ext uri="{FF2B5EF4-FFF2-40B4-BE49-F238E27FC236}">
                <a16:creationId xmlns:a16="http://schemas.microsoft.com/office/drawing/2014/main" id="{221578BD-EECA-44F9-7FBD-01AC61B513D2}"/>
              </a:ext>
            </a:extLst>
          </p:cNvPr>
          <p:cNvSpPr txBox="1"/>
          <p:nvPr/>
        </p:nvSpPr>
        <p:spPr>
          <a:xfrm>
            <a:off x="5735225" y="3766751"/>
            <a:ext cx="9957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solidFill>
                  <a:srgbClr val="00B050"/>
                </a:solidFill>
                <a:latin typeface="Microsoft Sans Serif"/>
                <a:cs typeface="Microsoft Sans Serif"/>
              </a:rPr>
              <a:t>系统环境变量</a:t>
            </a:r>
            <a:endParaRPr dirty="0">
              <a:solidFill>
                <a:srgbClr val="00B05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80" name="object 38">
            <a:extLst>
              <a:ext uri="{FF2B5EF4-FFF2-40B4-BE49-F238E27FC236}">
                <a16:creationId xmlns:a16="http://schemas.microsoft.com/office/drawing/2014/main" id="{B92FD22E-9DE3-773F-F9D3-2F46008546AB}"/>
              </a:ext>
            </a:extLst>
          </p:cNvPr>
          <p:cNvGrpSpPr/>
          <p:nvPr/>
        </p:nvGrpSpPr>
        <p:grpSpPr>
          <a:xfrm>
            <a:off x="2621916" y="2473356"/>
            <a:ext cx="3689985" cy="3239453"/>
            <a:chOff x="1906346" y="3931551"/>
            <a:chExt cx="2459990" cy="2159635"/>
          </a:xfrm>
        </p:grpSpPr>
        <p:sp>
          <p:nvSpPr>
            <p:cNvPr id="81" name="object 39">
              <a:extLst>
                <a:ext uri="{FF2B5EF4-FFF2-40B4-BE49-F238E27FC236}">
                  <a16:creationId xmlns:a16="http://schemas.microsoft.com/office/drawing/2014/main" id="{BD20FC9C-DD91-E2F8-8618-E759FFAB406B}"/>
                </a:ext>
              </a:extLst>
            </p:cNvPr>
            <p:cNvSpPr/>
            <p:nvPr/>
          </p:nvSpPr>
          <p:spPr>
            <a:xfrm>
              <a:off x="1910156" y="5816993"/>
              <a:ext cx="2429510" cy="270510"/>
            </a:xfrm>
            <a:custGeom>
              <a:avLst/>
              <a:gdLst/>
              <a:ahLst/>
              <a:cxnLst/>
              <a:rect l="l" t="t" r="r" b="b"/>
              <a:pathLst>
                <a:path w="2429510" h="270510">
                  <a:moveTo>
                    <a:pt x="62979" y="0"/>
                  </a:moveTo>
                  <a:lnTo>
                    <a:pt x="38463" y="4948"/>
                  </a:lnTo>
                  <a:lnTo>
                    <a:pt x="18445" y="18445"/>
                  </a:lnTo>
                  <a:lnTo>
                    <a:pt x="4948" y="38463"/>
                  </a:lnTo>
                  <a:lnTo>
                    <a:pt x="0" y="62979"/>
                  </a:lnTo>
                  <a:lnTo>
                    <a:pt x="0" y="206946"/>
                  </a:lnTo>
                  <a:lnTo>
                    <a:pt x="4948" y="231464"/>
                  </a:lnTo>
                  <a:lnTo>
                    <a:pt x="18445" y="251486"/>
                  </a:lnTo>
                  <a:lnTo>
                    <a:pt x="38463" y="264987"/>
                  </a:lnTo>
                  <a:lnTo>
                    <a:pt x="62979" y="269938"/>
                  </a:lnTo>
                  <a:lnTo>
                    <a:pt x="2366441" y="269938"/>
                  </a:lnTo>
                  <a:lnTo>
                    <a:pt x="2390972" y="264987"/>
                  </a:lnTo>
                  <a:lnTo>
                    <a:pt x="2410998" y="251486"/>
                  </a:lnTo>
                  <a:lnTo>
                    <a:pt x="2424497" y="231464"/>
                  </a:lnTo>
                  <a:lnTo>
                    <a:pt x="2429446" y="206946"/>
                  </a:lnTo>
                  <a:lnTo>
                    <a:pt x="2429446" y="62979"/>
                  </a:lnTo>
                  <a:lnTo>
                    <a:pt x="2424497" y="38463"/>
                  </a:lnTo>
                  <a:lnTo>
                    <a:pt x="2410998" y="18445"/>
                  </a:lnTo>
                  <a:lnTo>
                    <a:pt x="2390972" y="4948"/>
                  </a:lnTo>
                  <a:lnTo>
                    <a:pt x="2366441" y="0"/>
                  </a:lnTo>
                  <a:lnTo>
                    <a:pt x="62979" y="0"/>
                  </a:lnTo>
                  <a:close/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0">
              <a:extLst>
                <a:ext uri="{FF2B5EF4-FFF2-40B4-BE49-F238E27FC236}">
                  <a16:creationId xmlns:a16="http://schemas.microsoft.com/office/drawing/2014/main" id="{81086C15-546B-BDEC-2837-3E276E47DFCA}"/>
                </a:ext>
              </a:extLst>
            </p:cNvPr>
            <p:cNvSpPr/>
            <p:nvPr/>
          </p:nvSpPr>
          <p:spPr>
            <a:xfrm>
              <a:off x="3417379" y="3935361"/>
              <a:ext cx="944880" cy="540385"/>
            </a:xfrm>
            <a:custGeom>
              <a:avLst/>
              <a:gdLst/>
              <a:ahLst/>
              <a:cxnLst/>
              <a:rect l="l" t="t" r="r" b="b"/>
              <a:pathLst>
                <a:path w="944879" h="540385">
                  <a:moveTo>
                    <a:pt x="62979" y="0"/>
                  </a:moveTo>
                  <a:lnTo>
                    <a:pt x="38474" y="4950"/>
                  </a:lnTo>
                  <a:lnTo>
                    <a:pt x="18454" y="18449"/>
                  </a:lnTo>
                  <a:lnTo>
                    <a:pt x="4952" y="38469"/>
                  </a:lnTo>
                  <a:lnTo>
                    <a:pt x="0" y="62979"/>
                  </a:lnTo>
                  <a:lnTo>
                    <a:pt x="0" y="476884"/>
                  </a:lnTo>
                  <a:lnTo>
                    <a:pt x="4952" y="501402"/>
                  </a:lnTo>
                  <a:lnTo>
                    <a:pt x="18454" y="521425"/>
                  </a:lnTo>
                  <a:lnTo>
                    <a:pt x="38474" y="534926"/>
                  </a:lnTo>
                  <a:lnTo>
                    <a:pt x="62979" y="539877"/>
                  </a:lnTo>
                  <a:lnTo>
                    <a:pt x="881811" y="539877"/>
                  </a:lnTo>
                  <a:lnTo>
                    <a:pt x="906329" y="534926"/>
                  </a:lnTo>
                  <a:lnTo>
                    <a:pt x="926352" y="521425"/>
                  </a:lnTo>
                  <a:lnTo>
                    <a:pt x="939852" y="501402"/>
                  </a:lnTo>
                  <a:lnTo>
                    <a:pt x="944803" y="476884"/>
                  </a:lnTo>
                  <a:lnTo>
                    <a:pt x="944803" y="62979"/>
                  </a:lnTo>
                  <a:lnTo>
                    <a:pt x="939852" y="38469"/>
                  </a:lnTo>
                  <a:lnTo>
                    <a:pt x="926352" y="18449"/>
                  </a:lnTo>
                  <a:lnTo>
                    <a:pt x="906329" y="4950"/>
                  </a:lnTo>
                  <a:lnTo>
                    <a:pt x="881811" y="0"/>
                  </a:lnTo>
                  <a:lnTo>
                    <a:pt x="62979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42">
            <a:extLst>
              <a:ext uri="{FF2B5EF4-FFF2-40B4-BE49-F238E27FC236}">
                <a16:creationId xmlns:a16="http://schemas.microsoft.com/office/drawing/2014/main" id="{6E0FC3F7-F632-DB7E-48CA-F3408B9B3676}"/>
              </a:ext>
            </a:extLst>
          </p:cNvPr>
          <p:cNvSpPr/>
          <p:nvPr/>
        </p:nvSpPr>
        <p:spPr>
          <a:xfrm>
            <a:off x="1846809" y="3690213"/>
            <a:ext cx="1417320" cy="810578"/>
          </a:xfrm>
          <a:custGeom>
            <a:avLst/>
            <a:gdLst/>
            <a:ahLst/>
            <a:cxnLst/>
            <a:rect l="l" t="t" r="r" b="b"/>
            <a:pathLst>
              <a:path w="944880" h="540385">
                <a:moveTo>
                  <a:pt x="62979" y="0"/>
                </a:moveTo>
                <a:lnTo>
                  <a:pt x="38463" y="4948"/>
                </a:lnTo>
                <a:lnTo>
                  <a:pt x="18445" y="18445"/>
                </a:lnTo>
                <a:lnTo>
                  <a:pt x="4948" y="38463"/>
                </a:lnTo>
                <a:lnTo>
                  <a:pt x="0" y="62979"/>
                </a:lnTo>
                <a:lnTo>
                  <a:pt x="0" y="476884"/>
                </a:lnTo>
                <a:lnTo>
                  <a:pt x="4948" y="501402"/>
                </a:lnTo>
                <a:lnTo>
                  <a:pt x="18445" y="521425"/>
                </a:lnTo>
                <a:lnTo>
                  <a:pt x="38463" y="534926"/>
                </a:lnTo>
                <a:lnTo>
                  <a:pt x="62979" y="539877"/>
                </a:lnTo>
                <a:lnTo>
                  <a:pt x="881799" y="539877"/>
                </a:lnTo>
                <a:lnTo>
                  <a:pt x="906309" y="534926"/>
                </a:lnTo>
                <a:lnTo>
                  <a:pt x="926328" y="521425"/>
                </a:lnTo>
                <a:lnTo>
                  <a:pt x="939827" y="501402"/>
                </a:lnTo>
                <a:lnTo>
                  <a:pt x="944778" y="476884"/>
                </a:lnTo>
                <a:lnTo>
                  <a:pt x="944778" y="62979"/>
                </a:lnTo>
                <a:lnTo>
                  <a:pt x="939827" y="38463"/>
                </a:lnTo>
                <a:lnTo>
                  <a:pt x="926328" y="18445"/>
                </a:lnTo>
                <a:lnTo>
                  <a:pt x="906309" y="4948"/>
                </a:lnTo>
                <a:lnTo>
                  <a:pt x="881799" y="0"/>
                </a:lnTo>
                <a:lnTo>
                  <a:pt x="62979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4">
            <a:extLst>
              <a:ext uri="{FF2B5EF4-FFF2-40B4-BE49-F238E27FC236}">
                <a16:creationId xmlns:a16="http://schemas.microsoft.com/office/drawing/2014/main" id="{D84DB6B0-06CA-452E-508E-219A4D43FAA7}"/>
              </a:ext>
            </a:extLst>
          </p:cNvPr>
          <p:cNvSpPr/>
          <p:nvPr/>
        </p:nvSpPr>
        <p:spPr>
          <a:xfrm>
            <a:off x="5592267" y="3669963"/>
            <a:ext cx="1417320" cy="810578"/>
          </a:xfrm>
          <a:custGeom>
            <a:avLst/>
            <a:gdLst/>
            <a:ahLst/>
            <a:cxnLst/>
            <a:rect l="l" t="t" r="r" b="b"/>
            <a:pathLst>
              <a:path w="944879" h="540385">
                <a:moveTo>
                  <a:pt x="63004" y="0"/>
                </a:moveTo>
                <a:lnTo>
                  <a:pt x="38479" y="4948"/>
                </a:lnTo>
                <a:lnTo>
                  <a:pt x="18453" y="18445"/>
                </a:lnTo>
                <a:lnTo>
                  <a:pt x="4951" y="38463"/>
                </a:lnTo>
                <a:lnTo>
                  <a:pt x="0" y="62979"/>
                </a:lnTo>
                <a:lnTo>
                  <a:pt x="0" y="476884"/>
                </a:lnTo>
                <a:lnTo>
                  <a:pt x="4951" y="501402"/>
                </a:lnTo>
                <a:lnTo>
                  <a:pt x="18453" y="521425"/>
                </a:lnTo>
                <a:lnTo>
                  <a:pt x="38479" y="534926"/>
                </a:lnTo>
                <a:lnTo>
                  <a:pt x="63004" y="539877"/>
                </a:lnTo>
                <a:lnTo>
                  <a:pt x="881811" y="539877"/>
                </a:lnTo>
                <a:lnTo>
                  <a:pt x="906322" y="534926"/>
                </a:lnTo>
                <a:lnTo>
                  <a:pt x="926341" y="521425"/>
                </a:lnTo>
                <a:lnTo>
                  <a:pt x="939840" y="501402"/>
                </a:lnTo>
                <a:lnTo>
                  <a:pt x="944791" y="476884"/>
                </a:lnTo>
                <a:lnTo>
                  <a:pt x="944791" y="62979"/>
                </a:lnTo>
                <a:lnTo>
                  <a:pt x="939840" y="38463"/>
                </a:lnTo>
                <a:lnTo>
                  <a:pt x="926341" y="18445"/>
                </a:lnTo>
                <a:lnTo>
                  <a:pt x="906322" y="4948"/>
                </a:lnTo>
                <a:lnTo>
                  <a:pt x="881811" y="0"/>
                </a:lnTo>
                <a:lnTo>
                  <a:pt x="63004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7">
            <a:extLst>
              <a:ext uri="{FF2B5EF4-FFF2-40B4-BE49-F238E27FC236}">
                <a16:creationId xmlns:a16="http://schemas.microsoft.com/office/drawing/2014/main" id="{A806B348-15A8-25FE-1B54-AA32785D8B76}"/>
              </a:ext>
            </a:extLst>
          </p:cNvPr>
          <p:cNvSpPr txBox="1"/>
          <p:nvPr/>
        </p:nvSpPr>
        <p:spPr>
          <a:xfrm>
            <a:off x="5214525" y="2708418"/>
            <a:ext cx="88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Sans Serif"/>
                <a:cs typeface="Microsoft Sans Serif"/>
              </a:rPr>
              <a:t>专门库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2" name="object 37">
            <a:extLst>
              <a:ext uri="{FF2B5EF4-FFF2-40B4-BE49-F238E27FC236}">
                <a16:creationId xmlns:a16="http://schemas.microsoft.com/office/drawing/2014/main" id="{27777A1B-0FAA-A4C0-F24F-28C53C705690}"/>
              </a:ext>
            </a:extLst>
          </p:cNvPr>
          <p:cNvSpPr txBox="1"/>
          <p:nvPr/>
        </p:nvSpPr>
        <p:spPr>
          <a:xfrm>
            <a:off x="2428992" y="2746518"/>
            <a:ext cx="88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Sans Serif"/>
                <a:cs typeface="Microsoft Sans Serif"/>
              </a:rPr>
              <a:t>语言库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5B5F59A-881C-1B59-70AD-17EDF06F0A34}"/>
              </a:ext>
            </a:extLst>
          </p:cNvPr>
          <p:cNvSpPr/>
          <p:nvPr/>
        </p:nvSpPr>
        <p:spPr>
          <a:xfrm>
            <a:off x="3611032" y="3695700"/>
            <a:ext cx="1680633" cy="766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object 37">
            <a:extLst>
              <a:ext uri="{FF2B5EF4-FFF2-40B4-BE49-F238E27FC236}">
                <a16:creationId xmlns:a16="http://schemas.microsoft.com/office/drawing/2014/main" id="{77CECC89-C2BF-DD48-E25A-AC3BE7BCC940}"/>
              </a:ext>
            </a:extLst>
          </p:cNvPr>
          <p:cNvSpPr txBox="1"/>
          <p:nvPr/>
        </p:nvSpPr>
        <p:spPr>
          <a:xfrm>
            <a:off x="2056458" y="3804851"/>
            <a:ext cx="894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Sans Serif"/>
                <a:cs typeface="Microsoft Sans Serif"/>
              </a:rPr>
              <a:t>命令行参数</a:t>
            </a:r>
            <a:endParaRPr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95" name="object 37">
            <a:extLst>
              <a:ext uri="{FF2B5EF4-FFF2-40B4-BE49-F238E27FC236}">
                <a16:creationId xmlns:a16="http://schemas.microsoft.com/office/drawing/2014/main" id="{9DA8F559-ECDE-EE39-4D67-7B110DA8119F}"/>
              </a:ext>
            </a:extLst>
          </p:cNvPr>
          <p:cNvSpPr txBox="1"/>
          <p:nvPr/>
        </p:nvSpPr>
        <p:spPr>
          <a:xfrm>
            <a:off x="3931824" y="4698084"/>
            <a:ext cx="1508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Sans Serif"/>
                <a:cs typeface="Microsoft Sans Serif"/>
              </a:rPr>
              <a:t>系统调用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6" name="object 37">
            <a:extLst>
              <a:ext uri="{FF2B5EF4-FFF2-40B4-BE49-F238E27FC236}">
                <a16:creationId xmlns:a16="http://schemas.microsoft.com/office/drawing/2014/main" id="{48FCD8AE-2247-F33A-7790-6F067945AFC4}"/>
              </a:ext>
            </a:extLst>
          </p:cNvPr>
          <p:cNvSpPr txBox="1"/>
          <p:nvPr/>
        </p:nvSpPr>
        <p:spPr>
          <a:xfrm>
            <a:off x="3962401" y="5354251"/>
            <a:ext cx="11642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Sans Serif"/>
                <a:cs typeface="Microsoft Sans Serif"/>
              </a:rPr>
              <a:t>操作系统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7" name="object 37">
            <a:extLst>
              <a:ext uri="{FF2B5EF4-FFF2-40B4-BE49-F238E27FC236}">
                <a16:creationId xmlns:a16="http://schemas.microsoft.com/office/drawing/2014/main" id="{F8ADF465-4680-CFDD-F434-3164CB6466EA}"/>
              </a:ext>
            </a:extLst>
          </p:cNvPr>
          <p:cNvSpPr txBox="1"/>
          <p:nvPr/>
        </p:nvSpPr>
        <p:spPr>
          <a:xfrm>
            <a:off x="4173125" y="6154352"/>
            <a:ext cx="88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Sans Serif"/>
                <a:cs typeface="Microsoft Sans Serif"/>
              </a:rPr>
              <a:t>硬件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8" name="object 37">
            <a:extLst>
              <a:ext uri="{FF2B5EF4-FFF2-40B4-BE49-F238E27FC236}">
                <a16:creationId xmlns:a16="http://schemas.microsoft.com/office/drawing/2014/main" id="{BA3CC410-3098-D644-036E-FFC229215998}"/>
              </a:ext>
            </a:extLst>
          </p:cNvPr>
          <p:cNvSpPr txBox="1"/>
          <p:nvPr/>
        </p:nvSpPr>
        <p:spPr>
          <a:xfrm>
            <a:off x="3906425" y="3940318"/>
            <a:ext cx="13259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应用程序</a:t>
            </a:r>
            <a:endParaRPr sz="2000" b="1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完整的运行时环境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986619F9-2373-4D5E-D523-CAF23C17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99" y="1461476"/>
            <a:ext cx="7447201" cy="810847"/>
          </a:xfrm>
          <a:custGeom>
            <a:avLst/>
            <a:gdLst>
              <a:gd name="connsiteX0" fmla="*/ 0 w 7447201"/>
              <a:gd name="connsiteY0" fmla="*/ 0 h 810847"/>
              <a:gd name="connsiteX1" fmla="*/ 498390 w 7447201"/>
              <a:gd name="connsiteY1" fmla="*/ 0 h 810847"/>
              <a:gd name="connsiteX2" fmla="*/ 1145723 w 7447201"/>
              <a:gd name="connsiteY2" fmla="*/ 0 h 810847"/>
              <a:gd name="connsiteX3" fmla="*/ 1569641 w 7447201"/>
              <a:gd name="connsiteY3" fmla="*/ 0 h 810847"/>
              <a:gd name="connsiteX4" fmla="*/ 2291446 w 7447201"/>
              <a:gd name="connsiteY4" fmla="*/ 0 h 810847"/>
              <a:gd name="connsiteX5" fmla="*/ 2640892 w 7447201"/>
              <a:gd name="connsiteY5" fmla="*/ 0 h 810847"/>
              <a:gd name="connsiteX6" fmla="*/ 3139282 w 7447201"/>
              <a:gd name="connsiteY6" fmla="*/ 0 h 810847"/>
              <a:gd name="connsiteX7" fmla="*/ 3637671 w 7447201"/>
              <a:gd name="connsiteY7" fmla="*/ 0 h 810847"/>
              <a:gd name="connsiteX8" fmla="*/ 4285005 w 7447201"/>
              <a:gd name="connsiteY8" fmla="*/ 0 h 810847"/>
              <a:gd name="connsiteX9" fmla="*/ 4708922 w 7447201"/>
              <a:gd name="connsiteY9" fmla="*/ 0 h 810847"/>
              <a:gd name="connsiteX10" fmla="*/ 5207312 w 7447201"/>
              <a:gd name="connsiteY10" fmla="*/ 0 h 810847"/>
              <a:gd name="connsiteX11" fmla="*/ 5780174 w 7447201"/>
              <a:gd name="connsiteY11" fmla="*/ 0 h 810847"/>
              <a:gd name="connsiteX12" fmla="*/ 6278563 w 7447201"/>
              <a:gd name="connsiteY12" fmla="*/ 0 h 810847"/>
              <a:gd name="connsiteX13" fmla="*/ 6776953 w 7447201"/>
              <a:gd name="connsiteY13" fmla="*/ 0 h 810847"/>
              <a:gd name="connsiteX14" fmla="*/ 7447201 w 7447201"/>
              <a:gd name="connsiteY14" fmla="*/ 0 h 810847"/>
              <a:gd name="connsiteX15" fmla="*/ 7447201 w 7447201"/>
              <a:gd name="connsiteY15" fmla="*/ 405424 h 810847"/>
              <a:gd name="connsiteX16" fmla="*/ 7447201 w 7447201"/>
              <a:gd name="connsiteY16" fmla="*/ 810847 h 810847"/>
              <a:gd name="connsiteX17" fmla="*/ 7023283 w 7447201"/>
              <a:gd name="connsiteY17" fmla="*/ 810847 h 810847"/>
              <a:gd name="connsiteX18" fmla="*/ 6673838 w 7447201"/>
              <a:gd name="connsiteY18" fmla="*/ 810847 h 810847"/>
              <a:gd name="connsiteX19" fmla="*/ 6026504 w 7447201"/>
              <a:gd name="connsiteY19" fmla="*/ 810847 h 810847"/>
              <a:gd name="connsiteX20" fmla="*/ 5677059 w 7447201"/>
              <a:gd name="connsiteY20" fmla="*/ 810847 h 810847"/>
              <a:gd name="connsiteX21" fmla="*/ 4955253 w 7447201"/>
              <a:gd name="connsiteY21" fmla="*/ 810847 h 810847"/>
              <a:gd name="connsiteX22" fmla="*/ 4531335 w 7447201"/>
              <a:gd name="connsiteY22" fmla="*/ 810847 h 810847"/>
              <a:gd name="connsiteX23" fmla="*/ 3809530 w 7447201"/>
              <a:gd name="connsiteY23" fmla="*/ 810847 h 810847"/>
              <a:gd name="connsiteX24" fmla="*/ 3236668 w 7447201"/>
              <a:gd name="connsiteY24" fmla="*/ 810847 h 810847"/>
              <a:gd name="connsiteX25" fmla="*/ 2812751 w 7447201"/>
              <a:gd name="connsiteY25" fmla="*/ 810847 h 810847"/>
              <a:gd name="connsiteX26" fmla="*/ 2239889 w 7447201"/>
              <a:gd name="connsiteY26" fmla="*/ 810847 h 810847"/>
              <a:gd name="connsiteX27" fmla="*/ 1741499 w 7447201"/>
              <a:gd name="connsiteY27" fmla="*/ 810847 h 810847"/>
              <a:gd name="connsiteX28" fmla="*/ 1317582 w 7447201"/>
              <a:gd name="connsiteY28" fmla="*/ 810847 h 810847"/>
              <a:gd name="connsiteX29" fmla="*/ 819192 w 7447201"/>
              <a:gd name="connsiteY29" fmla="*/ 810847 h 810847"/>
              <a:gd name="connsiteX30" fmla="*/ 0 w 7447201"/>
              <a:gd name="connsiteY30" fmla="*/ 810847 h 810847"/>
              <a:gd name="connsiteX31" fmla="*/ 0 w 7447201"/>
              <a:gd name="connsiteY31" fmla="*/ 397315 h 810847"/>
              <a:gd name="connsiteX32" fmla="*/ 0 w 7447201"/>
              <a:gd name="connsiteY32" fmla="*/ 0 h 81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47201" h="810847" fill="none" extrusionOk="0">
                <a:moveTo>
                  <a:pt x="0" y="0"/>
                </a:moveTo>
                <a:cubicBezTo>
                  <a:pt x="107405" y="-25875"/>
                  <a:pt x="384360" y="50923"/>
                  <a:pt x="498390" y="0"/>
                </a:cubicBezTo>
                <a:cubicBezTo>
                  <a:pt x="612420" y="-50923"/>
                  <a:pt x="942166" y="4026"/>
                  <a:pt x="1145723" y="0"/>
                </a:cubicBezTo>
                <a:cubicBezTo>
                  <a:pt x="1349280" y="-4026"/>
                  <a:pt x="1403399" y="34655"/>
                  <a:pt x="1569641" y="0"/>
                </a:cubicBezTo>
                <a:cubicBezTo>
                  <a:pt x="1735883" y="-34655"/>
                  <a:pt x="1995991" y="64563"/>
                  <a:pt x="2291446" y="0"/>
                </a:cubicBezTo>
                <a:cubicBezTo>
                  <a:pt x="2586902" y="-64563"/>
                  <a:pt x="2553496" y="41672"/>
                  <a:pt x="2640892" y="0"/>
                </a:cubicBezTo>
                <a:cubicBezTo>
                  <a:pt x="2728288" y="-41672"/>
                  <a:pt x="2984481" y="7119"/>
                  <a:pt x="3139282" y="0"/>
                </a:cubicBezTo>
                <a:cubicBezTo>
                  <a:pt x="3294083" y="-7119"/>
                  <a:pt x="3479556" y="54299"/>
                  <a:pt x="3637671" y="0"/>
                </a:cubicBezTo>
                <a:cubicBezTo>
                  <a:pt x="3795786" y="-54299"/>
                  <a:pt x="4062229" y="1115"/>
                  <a:pt x="4285005" y="0"/>
                </a:cubicBezTo>
                <a:cubicBezTo>
                  <a:pt x="4507781" y="-1115"/>
                  <a:pt x="4550952" y="25915"/>
                  <a:pt x="4708922" y="0"/>
                </a:cubicBezTo>
                <a:cubicBezTo>
                  <a:pt x="4866892" y="-25915"/>
                  <a:pt x="5079140" y="28157"/>
                  <a:pt x="5207312" y="0"/>
                </a:cubicBezTo>
                <a:cubicBezTo>
                  <a:pt x="5335484" y="-28157"/>
                  <a:pt x="5571060" y="3159"/>
                  <a:pt x="5780174" y="0"/>
                </a:cubicBezTo>
                <a:cubicBezTo>
                  <a:pt x="5989288" y="-3159"/>
                  <a:pt x="6032977" y="13116"/>
                  <a:pt x="6278563" y="0"/>
                </a:cubicBezTo>
                <a:cubicBezTo>
                  <a:pt x="6524149" y="-13116"/>
                  <a:pt x="6580229" y="24370"/>
                  <a:pt x="6776953" y="0"/>
                </a:cubicBezTo>
                <a:cubicBezTo>
                  <a:pt x="6973677" y="-24370"/>
                  <a:pt x="7203786" y="23749"/>
                  <a:pt x="7447201" y="0"/>
                </a:cubicBezTo>
                <a:cubicBezTo>
                  <a:pt x="7447933" y="169272"/>
                  <a:pt x="7413718" y="207912"/>
                  <a:pt x="7447201" y="405424"/>
                </a:cubicBezTo>
                <a:cubicBezTo>
                  <a:pt x="7480684" y="602936"/>
                  <a:pt x="7432602" y="615708"/>
                  <a:pt x="7447201" y="810847"/>
                </a:cubicBezTo>
                <a:cubicBezTo>
                  <a:pt x="7287913" y="816974"/>
                  <a:pt x="7196620" y="807841"/>
                  <a:pt x="7023283" y="810847"/>
                </a:cubicBezTo>
                <a:cubicBezTo>
                  <a:pt x="6849946" y="813853"/>
                  <a:pt x="6769805" y="777620"/>
                  <a:pt x="6673838" y="810847"/>
                </a:cubicBezTo>
                <a:cubicBezTo>
                  <a:pt x="6577871" y="844074"/>
                  <a:pt x="6274695" y="770314"/>
                  <a:pt x="6026504" y="810847"/>
                </a:cubicBezTo>
                <a:cubicBezTo>
                  <a:pt x="5778313" y="851380"/>
                  <a:pt x="5802658" y="771010"/>
                  <a:pt x="5677059" y="810847"/>
                </a:cubicBezTo>
                <a:cubicBezTo>
                  <a:pt x="5551461" y="850684"/>
                  <a:pt x="5286877" y="772908"/>
                  <a:pt x="4955253" y="810847"/>
                </a:cubicBezTo>
                <a:cubicBezTo>
                  <a:pt x="4623629" y="848786"/>
                  <a:pt x="4691318" y="768739"/>
                  <a:pt x="4531335" y="810847"/>
                </a:cubicBezTo>
                <a:cubicBezTo>
                  <a:pt x="4371352" y="852955"/>
                  <a:pt x="4069744" y="766585"/>
                  <a:pt x="3809530" y="810847"/>
                </a:cubicBezTo>
                <a:cubicBezTo>
                  <a:pt x="3549317" y="855109"/>
                  <a:pt x="3458038" y="756286"/>
                  <a:pt x="3236668" y="810847"/>
                </a:cubicBezTo>
                <a:cubicBezTo>
                  <a:pt x="3015298" y="865408"/>
                  <a:pt x="2899944" y="795028"/>
                  <a:pt x="2812751" y="810847"/>
                </a:cubicBezTo>
                <a:cubicBezTo>
                  <a:pt x="2725558" y="826666"/>
                  <a:pt x="2413294" y="786518"/>
                  <a:pt x="2239889" y="810847"/>
                </a:cubicBezTo>
                <a:cubicBezTo>
                  <a:pt x="2066484" y="835176"/>
                  <a:pt x="1956426" y="797893"/>
                  <a:pt x="1741499" y="810847"/>
                </a:cubicBezTo>
                <a:cubicBezTo>
                  <a:pt x="1526572" y="823801"/>
                  <a:pt x="1421687" y="799339"/>
                  <a:pt x="1317582" y="810847"/>
                </a:cubicBezTo>
                <a:cubicBezTo>
                  <a:pt x="1213477" y="822355"/>
                  <a:pt x="1053004" y="802143"/>
                  <a:pt x="819192" y="810847"/>
                </a:cubicBezTo>
                <a:cubicBezTo>
                  <a:pt x="585380" y="819551"/>
                  <a:pt x="258413" y="772101"/>
                  <a:pt x="0" y="810847"/>
                </a:cubicBezTo>
                <a:cubicBezTo>
                  <a:pt x="-36721" y="701036"/>
                  <a:pt x="43080" y="494750"/>
                  <a:pt x="0" y="397315"/>
                </a:cubicBezTo>
                <a:cubicBezTo>
                  <a:pt x="-43080" y="299880"/>
                  <a:pt x="38423" y="164768"/>
                  <a:pt x="0" y="0"/>
                </a:cubicBezTo>
                <a:close/>
              </a:path>
              <a:path w="7447201" h="810847" stroke="0" extrusionOk="0">
                <a:moveTo>
                  <a:pt x="0" y="0"/>
                </a:moveTo>
                <a:cubicBezTo>
                  <a:pt x="161902" y="-20586"/>
                  <a:pt x="365666" y="35328"/>
                  <a:pt x="572862" y="0"/>
                </a:cubicBezTo>
                <a:cubicBezTo>
                  <a:pt x="780058" y="-35328"/>
                  <a:pt x="1087494" y="46692"/>
                  <a:pt x="1220195" y="0"/>
                </a:cubicBezTo>
                <a:cubicBezTo>
                  <a:pt x="1352896" y="-46692"/>
                  <a:pt x="1561075" y="64866"/>
                  <a:pt x="1793057" y="0"/>
                </a:cubicBezTo>
                <a:cubicBezTo>
                  <a:pt x="2025039" y="-64866"/>
                  <a:pt x="2175980" y="19173"/>
                  <a:pt x="2365918" y="0"/>
                </a:cubicBezTo>
                <a:cubicBezTo>
                  <a:pt x="2555856" y="-19173"/>
                  <a:pt x="2653982" y="57619"/>
                  <a:pt x="2864308" y="0"/>
                </a:cubicBezTo>
                <a:cubicBezTo>
                  <a:pt x="3074634" y="-57619"/>
                  <a:pt x="3359670" y="35593"/>
                  <a:pt x="3511642" y="0"/>
                </a:cubicBezTo>
                <a:cubicBezTo>
                  <a:pt x="3663614" y="-35593"/>
                  <a:pt x="3771069" y="6766"/>
                  <a:pt x="3935559" y="0"/>
                </a:cubicBezTo>
                <a:cubicBezTo>
                  <a:pt x="4100049" y="-6766"/>
                  <a:pt x="4451512" y="64625"/>
                  <a:pt x="4582893" y="0"/>
                </a:cubicBezTo>
                <a:cubicBezTo>
                  <a:pt x="4714274" y="-64625"/>
                  <a:pt x="4856965" y="26281"/>
                  <a:pt x="4932339" y="0"/>
                </a:cubicBezTo>
                <a:cubicBezTo>
                  <a:pt x="5007713" y="-26281"/>
                  <a:pt x="5240546" y="17682"/>
                  <a:pt x="5505200" y="0"/>
                </a:cubicBezTo>
                <a:cubicBezTo>
                  <a:pt x="5769854" y="-17682"/>
                  <a:pt x="5759192" y="20549"/>
                  <a:pt x="5854646" y="0"/>
                </a:cubicBezTo>
                <a:cubicBezTo>
                  <a:pt x="5950100" y="-20549"/>
                  <a:pt x="6114476" y="8072"/>
                  <a:pt x="6204091" y="0"/>
                </a:cubicBezTo>
                <a:cubicBezTo>
                  <a:pt x="6293707" y="-8072"/>
                  <a:pt x="6643841" y="34063"/>
                  <a:pt x="6851425" y="0"/>
                </a:cubicBezTo>
                <a:cubicBezTo>
                  <a:pt x="7059009" y="-34063"/>
                  <a:pt x="7296558" y="11869"/>
                  <a:pt x="7447201" y="0"/>
                </a:cubicBezTo>
                <a:cubicBezTo>
                  <a:pt x="7458682" y="141128"/>
                  <a:pt x="7411877" y="207157"/>
                  <a:pt x="7447201" y="397315"/>
                </a:cubicBezTo>
                <a:cubicBezTo>
                  <a:pt x="7482525" y="587474"/>
                  <a:pt x="7438610" y="672874"/>
                  <a:pt x="7447201" y="810847"/>
                </a:cubicBezTo>
                <a:cubicBezTo>
                  <a:pt x="7143358" y="885012"/>
                  <a:pt x="6992103" y="796144"/>
                  <a:pt x="6799867" y="810847"/>
                </a:cubicBezTo>
                <a:cubicBezTo>
                  <a:pt x="6607631" y="825550"/>
                  <a:pt x="6356965" y="755266"/>
                  <a:pt x="6227006" y="810847"/>
                </a:cubicBezTo>
                <a:cubicBezTo>
                  <a:pt x="6097047" y="866428"/>
                  <a:pt x="5996477" y="796977"/>
                  <a:pt x="5877560" y="810847"/>
                </a:cubicBezTo>
                <a:cubicBezTo>
                  <a:pt x="5758643" y="824717"/>
                  <a:pt x="5527243" y="790015"/>
                  <a:pt x="5304699" y="810847"/>
                </a:cubicBezTo>
                <a:cubicBezTo>
                  <a:pt x="5082155" y="831679"/>
                  <a:pt x="4937638" y="804397"/>
                  <a:pt x="4806309" y="810847"/>
                </a:cubicBezTo>
                <a:cubicBezTo>
                  <a:pt x="4674980" y="817297"/>
                  <a:pt x="4455598" y="769971"/>
                  <a:pt x="4233447" y="810847"/>
                </a:cubicBezTo>
                <a:cubicBezTo>
                  <a:pt x="4011296" y="851723"/>
                  <a:pt x="3871937" y="785952"/>
                  <a:pt x="3660586" y="810847"/>
                </a:cubicBezTo>
                <a:cubicBezTo>
                  <a:pt x="3449235" y="835742"/>
                  <a:pt x="3336297" y="777478"/>
                  <a:pt x="3013252" y="810847"/>
                </a:cubicBezTo>
                <a:cubicBezTo>
                  <a:pt x="2690207" y="844216"/>
                  <a:pt x="2565716" y="752459"/>
                  <a:pt x="2365918" y="810847"/>
                </a:cubicBezTo>
                <a:cubicBezTo>
                  <a:pt x="2166120" y="869235"/>
                  <a:pt x="2089389" y="801102"/>
                  <a:pt x="1942001" y="810847"/>
                </a:cubicBezTo>
                <a:cubicBezTo>
                  <a:pt x="1794613" y="820592"/>
                  <a:pt x="1669748" y="810512"/>
                  <a:pt x="1518083" y="810847"/>
                </a:cubicBezTo>
                <a:cubicBezTo>
                  <a:pt x="1366418" y="811182"/>
                  <a:pt x="1179287" y="805134"/>
                  <a:pt x="945222" y="810847"/>
                </a:cubicBezTo>
                <a:cubicBezTo>
                  <a:pt x="711157" y="816560"/>
                  <a:pt x="337092" y="704669"/>
                  <a:pt x="0" y="810847"/>
                </a:cubicBezTo>
                <a:cubicBezTo>
                  <a:pt x="-30721" y="655107"/>
                  <a:pt x="240" y="544849"/>
                  <a:pt x="0" y="405424"/>
                </a:cubicBezTo>
                <a:cubicBezTo>
                  <a:pt x="-240" y="265999"/>
                  <a:pt x="47091" y="11098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514162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13288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877948-E631-B110-DB55-F865ED4C65E9}"/>
              </a:ext>
            </a:extLst>
          </p:cNvPr>
          <p:cNvSpPr txBox="1"/>
          <p:nvPr/>
        </p:nvSpPr>
        <p:spPr>
          <a:xfrm>
            <a:off x="2388786" y="5329428"/>
            <a:ext cx="2752725" cy="1304925"/>
          </a:xfrm>
          <a:prstGeom prst="rect">
            <a:avLst/>
          </a:prstGeom>
          <a:solidFill>
            <a:srgbClr val="9999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360"/>
              </a:spcBef>
            </a:pPr>
            <a:r>
              <a:rPr sz="2000" dirty="0">
                <a:latin typeface="Arial MT"/>
                <a:cs typeface="Arial MT"/>
              </a:rPr>
              <a:t>RAM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2B5EEEDB-38FC-DD2D-0763-A625D13CA124}"/>
              </a:ext>
            </a:extLst>
          </p:cNvPr>
          <p:cNvGrpSpPr/>
          <p:nvPr/>
        </p:nvGrpSpPr>
        <p:grpSpPr>
          <a:xfrm>
            <a:off x="3988795" y="1519237"/>
            <a:ext cx="2522855" cy="2828925"/>
            <a:chOff x="5254561" y="1443037"/>
            <a:chExt cx="2522855" cy="282892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7B2FF9-42ED-59B2-6514-727788076C51}"/>
                </a:ext>
              </a:extLst>
            </p:cNvPr>
            <p:cNvSpPr/>
            <p:nvPr/>
          </p:nvSpPr>
          <p:spPr>
            <a:xfrm>
              <a:off x="5259323" y="1447800"/>
              <a:ext cx="2513330" cy="2819400"/>
            </a:xfrm>
            <a:custGeom>
              <a:avLst/>
              <a:gdLst/>
              <a:ahLst/>
              <a:cxnLst/>
              <a:rect l="l" t="t" r="r" b="b"/>
              <a:pathLst>
                <a:path w="2513329" h="2819400">
                  <a:moveTo>
                    <a:pt x="2513076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513076" y="2819400"/>
                  </a:lnTo>
                  <a:lnTo>
                    <a:pt x="2513076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EAAE8EC-0B3B-9A90-BE17-09B355853862}"/>
                </a:ext>
              </a:extLst>
            </p:cNvPr>
            <p:cNvSpPr/>
            <p:nvPr/>
          </p:nvSpPr>
          <p:spPr>
            <a:xfrm>
              <a:off x="5259323" y="1447800"/>
              <a:ext cx="2513330" cy="2819400"/>
            </a:xfrm>
            <a:custGeom>
              <a:avLst/>
              <a:gdLst/>
              <a:ahLst/>
              <a:cxnLst/>
              <a:rect l="l" t="t" r="r" b="b"/>
              <a:pathLst>
                <a:path w="2513329" h="2819400">
                  <a:moveTo>
                    <a:pt x="0" y="2819400"/>
                  </a:moveTo>
                  <a:lnTo>
                    <a:pt x="2513076" y="2819400"/>
                  </a:lnTo>
                  <a:lnTo>
                    <a:pt x="2513076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144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1B68F89-E268-1FD6-78D9-5803B9A6F1BA}"/>
              </a:ext>
            </a:extLst>
          </p:cNvPr>
          <p:cNvSpPr txBox="1"/>
          <p:nvPr/>
        </p:nvSpPr>
        <p:spPr>
          <a:xfrm>
            <a:off x="4203869" y="1734311"/>
            <a:ext cx="1064260" cy="10287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dirty="0">
                <a:latin typeface="Arial MT"/>
                <a:cs typeface="Arial MT"/>
              </a:rPr>
              <a:t>Control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Unit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26BE149-3C4A-A794-814F-5DFB0D6CD56A}"/>
              </a:ext>
            </a:extLst>
          </p:cNvPr>
          <p:cNvSpPr txBox="1"/>
          <p:nvPr/>
        </p:nvSpPr>
        <p:spPr>
          <a:xfrm>
            <a:off x="5719995" y="1625853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F4503C99-117E-4228-202A-8DC5DE60A781}"/>
              </a:ext>
            </a:extLst>
          </p:cNvPr>
          <p:cNvGrpSpPr/>
          <p:nvPr/>
        </p:nvGrpSpPr>
        <p:grpSpPr>
          <a:xfrm>
            <a:off x="4293595" y="3500437"/>
            <a:ext cx="2066925" cy="619125"/>
            <a:chOff x="5559361" y="3424237"/>
            <a:chExt cx="2066925" cy="61912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3E732A9-5A36-6876-637C-3C5559A36605}"/>
                </a:ext>
              </a:extLst>
            </p:cNvPr>
            <p:cNvSpPr/>
            <p:nvPr/>
          </p:nvSpPr>
          <p:spPr>
            <a:xfrm>
              <a:off x="5564123" y="34290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2057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057400" y="6096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B55CCEE-8A71-77C3-FBC2-5DD286984966}"/>
                </a:ext>
              </a:extLst>
            </p:cNvPr>
            <p:cNvSpPr/>
            <p:nvPr/>
          </p:nvSpPr>
          <p:spPr>
            <a:xfrm>
              <a:off x="5564123" y="34290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0" y="609600"/>
                  </a:moveTo>
                  <a:lnTo>
                    <a:pt x="2057400" y="6096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C017EF18-3C3E-A90F-3C14-4CE754436473}"/>
              </a:ext>
            </a:extLst>
          </p:cNvPr>
          <p:cNvSpPr txBox="1"/>
          <p:nvPr/>
        </p:nvSpPr>
        <p:spPr>
          <a:xfrm>
            <a:off x="4298357" y="3500628"/>
            <a:ext cx="2062480" cy="6191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latin typeface="Arial MT"/>
                <a:cs typeface="Arial MT"/>
              </a:rPr>
              <a:t>Registers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FE47F76-F0FC-5EFB-3723-83FD15E29747}"/>
              </a:ext>
            </a:extLst>
          </p:cNvPr>
          <p:cNvSpPr/>
          <p:nvPr/>
        </p:nvSpPr>
        <p:spPr>
          <a:xfrm>
            <a:off x="3079919" y="4344161"/>
            <a:ext cx="3352800" cy="990600"/>
          </a:xfrm>
          <a:custGeom>
            <a:avLst/>
            <a:gdLst/>
            <a:ahLst/>
            <a:cxnLst/>
            <a:rect l="l" t="t" r="r" b="b"/>
            <a:pathLst>
              <a:path w="3352800" h="990600">
                <a:moveTo>
                  <a:pt x="0" y="457200"/>
                </a:moveTo>
                <a:lnTo>
                  <a:pt x="3352799" y="457200"/>
                </a:lnTo>
              </a:path>
              <a:path w="3352800" h="990600">
                <a:moveTo>
                  <a:pt x="685800" y="990600"/>
                </a:moveTo>
                <a:lnTo>
                  <a:pt x="685800" y="457200"/>
                </a:lnTo>
              </a:path>
              <a:path w="3352800" h="990600">
                <a:moveTo>
                  <a:pt x="2362199" y="457200"/>
                </a:moveTo>
                <a:lnTo>
                  <a:pt x="23621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08ADC79-9EF7-FD2B-E3E9-29692513AE1E}"/>
              </a:ext>
            </a:extLst>
          </p:cNvPr>
          <p:cNvSpPr txBox="1"/>
          <p:nvPr/>
        </p:nvSpPr>
        <p:spPr>
          <a:xfrm>
            <a:off x="5139987" y="4903470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0F467B8-65C6-6C38-4B1F-71E8D8F29F34}"/>
              </a:ext>
            </a:extLst>
          </p:cNvPr>
          <p:cNvSpPr/>
          <p:nvPr/>
        </p:nvSpPr>
        <p:spPr>
          <a:xfrm>
            <a:off x="5394114" y="2490216"/>
            <a:ext cx="1112520" cy="558165"/>
          </a:xfrm>
          <a:custGeom>
            <a:avLst/>
            <a:gdLst/>
            <a:ahLst/>
            <a:cxnLst/>
            <a:rect l="l" t="t" r="r" b="b"/>
            <a:pathLst>
              <a:path w="1112520" h="558164">
                <a:moveTo>
                  <a:pt x="1112520" y="0"/>
                </a:moveTo>
                <a:lnTo>
                  <a:pt x="658368" y="0"/>
                </a:lnTo>
                <a:lnTo>
                  <a:pt x="550418" y="186562"/>
                </a:lnTo>
                <a:lnTo>
                  <a:pt x="448691" y="0"/>
                </a:lnTo>
                <a:lnTo>
                  <a:pt x="0" y="0"/>
                </a:lnTo>
                <a:lnTo>
                  <a:pt x="338581" y="557784"/>
                </a:lnTo>
                <a:lnTo>
                  <a:pt x="773938" y="557784"/>
                </a:lnTo>
                <a:lnTo>
                  <a:pt x="1112520" y="0"/>
                </a:lnTo>
                <a:close/>
              </a:path>
            </a:pathLst>
          </a:custGeom>
          <a:solidFill>
            <a:srgbClr val="F4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5F1813F-AB4B-DE30-61AE-6A892187B42D}"/>
              </a:ext>
            </a:extLst>
          </p:cNvPr>
          <p:cNvSpPr txBox="1"/>
          <p:nvPr/>
        </p:nvSpPr>
        <p:spPr>
          <a:xfrm>
            <a:off x="5380398" y="2758820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ALU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7">
            <a:extLst>
              <a:ext uri="{FF2B5EF4-FFF2-40B4-BE49-F238E27FC236}">
                <a16:creationId xmlns:a16="http://schemas.microsoft.com/office/drawing/2014/main" id="{1A6A1D91-76C6-A509-D1CD-38EA2FD711D4}"/>
              </a:ext>
            </a:extLst>
          </p:cNvPr>
          <p:cNvGrpSpPr/>
          <p:nvPr/>
        </p:nvGrpSpPr>
        <p:grpSpPr>
          <a:xfrm>
            <a:off x="4039278" y="2226564"/>
            <a:ext cx="2307590" cy="3108960"/>
            <a:chOff x="5305044" y="2150364"/>
            <a:chExt cx="2307590" cy="3108960"/>
          </a:xfrm>
        </p:grpSpPr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FECB1B1-AF45-0D3D-98ED-5F88C69CCBAD}"/>
                </a:ext>
              </a:extLst>
            </p:cNvPr>
            <p:cNvSpPr/>
            <p:nvPr/>
          </p:nvSpPr>
          <p:spPr>
            <a:xfrm>
              <a:off x="7232904" y="297256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100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100" y="342900"/>
                  </a:lnTo>
                  <a:close/>
                </a:path>
                <a:path w="114300" h="457200">
                  <a:moveTo>
                    <a:pt x="76200" y="0"/>
                  </a:moveTo>
                  <a:lnTo>
                    <a:pt x="38100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200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A0ED9DD7-26E3-D69D-21B7-2B6E2D96F3E9}"/>
                </a:ext>
              </a:extLst>
            </p:cNvPr>
            <p:cNvSpPr/>
            <p:nvPr/>
          </p:nvSpPr>
          <p:spPr>
            <a:xfrm>
              <a:off x="6605777" y="2161794"/>
              <a:ext cx="967740" cy="1257300"/>
            </a:xfrm>
            <a:custGeom>
              <a:avLst/>
              <a:gdLst/>
              <a:ahLst/>
              <a:cxnLst/>
              <a:rect l="l" t="t" r="r" b="b"/>
              <a:pathLst>
                <a:path w="967740" h="1257300">
                  <a:moveTo>
                    <a:pt x="21336" y="1257300"/>
                  </a:moveTo>
                  <a:lnTo>
                    <a:pt x="21336" y="0"/>
                  </a:lnTo>
                </a:path>
                <a:path w="967740" h="1257300">
                  <a:moveTo>
                    <a:pt x="967740" y="9143"/>
                  </a:moveTo>
                  <a:lnTo>
                    <a:pt x="0" y="76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FD4D87F1-0DD4-1F30-1C11-4E84D6403E5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3240" y="2161794"/>
              <a:ext cx="114300" cy="252983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ACE5538A-0615-D7A5-7C18-1CEEFE1C1DF8}"/>
                </a:ext>
              </a:extLst>
            </p:cNvPr>
            <p:cNvSpPr/>
            <p:nvPr/>
          </p:nvSpPr>
          <p:spPr>
            <a:xfrm>
              <a:off x="7498079" y="2161794"/>
              <a:ext cx="114300" cy="254635"/>
            </a:xfrm>
            <a:custGeom>
              <a:avLst/>
              <a:gdLst/>
              <a:ahLst/>
              <a:cxnLst/>
              <a:rect l="l" t="t" r="r" b="b"/>
              <a:pathLst>
                <a:path w="114300" h="254635">
                  <a:moveTo>
                    <a:pt x="38100" y="140207"/>
                  </a:moveTo>
                  <a:lnTo>
                    <a:pt x="0" y="140207"/>
                  </a:lnTo>
                  <a:lnTo>
                    <a:pt x="57150" y="254507"/>
                  </a:lnTo>
                  <a:lnTo>
                    <a:pt x="104775" y="159257"/>
                  </a:lnTo>
                  <a:lnTo>
                    <a:pt x="38100" y="159257"/>
                  </a:lnTo>
                  <a:lnTo>
                    <a:pt x="38100" y="140207"/>
                  </a:lnTo>
                  <a:close/>
                </a:path>
                <a:path w="114300" h="254635">
                  <a:moveTo>
                    <a:pt x="76200" y="0"/>
                  </a:moveTo>
                  <a:lnTo>
                    <a:pt x="38100" y="0"/>
                  </a:lnTo>
                  <a:lnTo>
                    <a:pt x="38100" y="159257"/>
                  </a:lnTo>
                  <a:lnTo>
                    <a:pt x="76200" y="159257"/>
                  </a:lnTo>
                  <a:lnTo>
                    <a:pt x="76200" y="0"/>
                  </a:lnTo>
                  <a:close/>
                </a:path>
                <a:path w="114300" h="254635">
                  <a:moveTo>
                    <a:pt x="114300" y="140207"/>
                  </a:moveTo>
                  <a:lnTo>
                    <a:pt x="76200" y="140207"/>
                  </a:lnTo>
                  <a:lnTo>
                    <a:pt x="76200" y="159257"/>
                  </a:lnTo>
                  <a:lnTo>
                    <a:pt x="104775" y="159257"/>
                  </a:lnTo>
                  <a:lnTo>
                    <a:pt x="114300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CB308DFB-4C5F-85C8-D553-A2EF0E335C85}"/>
                </a:ext>
              </a:extLst>
            </p:cNvPr>
            <p:cNvSpPr/>
            <p:nvPr/>
          </p:nvSpPr>
          <p:spPr>
            <a:xfrm>
              <a:off x="5305044" y="2693669"/>
              <a:ext cx="1337945" cy="2565400"/>
            </a:xfrm>
            <a:custGeom>
              <a:avLst/>
              <a:gdLst/>
              <a:ahLst/>
              <a:cxnLst/>
              <a:rect l="l" t="t" r="r" b="b"/>
              <a:pathLst>
                <a:path w="1337945" h="2565400">
                  <a:moveTo>
                    <a:pt x="595249" y="114300"/>
                  </a:moveTo>
                  <a:lnTo>
                    <a:pt x="585724" y="95250"/>
                  </a:lnTo>
                  <a:lnTo>
                    <a:pt x="538099" y="0"/>
                  </a:lnTo>
                  <a:lnTo>
                    <a:pt x="480949" y="114300"/>
                  </a:lnTo>
                  <a:lnTo>
                    <a:pt x="519049" y="114300"/>
                  </a:lnTo>
                  <a:lnTo>
                    <a:pt x="519049" y="360426"/>
                  </a:lnTo>
                  <a:lnTo>
                    <a:pt x="19050" y="360426"/>
                  </a:lnTo>
                  <a:lnTo>
                    <a:pt x="11620" y="361924"/>
                  </a:lnTo>
                  <a:lnTo>
                    <a:pt x="5562" y="366001"/>
                  </a:lnTo>
                  <a:lnTo>
                    <a:pt x="1485" y="372059"/>
                  </a:lnTo>
                  <a:lnTo>
                    <a:pt x="0" y="379476"/>
                  </a:lnTo>
                  <a:lnTo>
                    <a:pt x="0" y="2565400"/>
                  </a:lnTo>
                  <a:lnTo>
                    <a:pt x="38100" y="2565400"/>
                  </a:lnTo>
                  <a:lnTo>
                    <a:pt x="38100" y="398526"/>
                  </a:lnTo>
                  <a:lnTo>
                    <a:pt x="538099" y="398526"/>
                  </a:lnTo>
                  <a:lnTo>
                    <a:pt x="545515" y="397040"/>
                  </a:lnTo>
                  <a:lnTo>
                    <a:pt x="551573" y="392963"/>
                  </a:lnTo>
                  <a:lnTo>
                    <a:pt x="555650" y="386905"/>
                  </a:lnTo>
                  <a:lnTo>
                    <a:pt x="557149" y="379476"/>
                  </a:lnTo>
                  <a:lnTo>
                    <a:pt x="557149" y="360426"/>
                  </a:lnTo>
                  <a:lnTo>
                    <a:pt x="557149" y="114300"/>
                  </a:lnTo>
                  <a:lnTo>
                    <a:pt x="595249" y="114300"/>
                  </a:lnTo>
                  <a:close/>
                </a:path>
                <a:path w="1337945" h="2565400">
                  <a:moveTo>
                    <a:pt x="1337678" y="1459992"/>
                  </a:moveTo>
                  <a:lnTo>
                    <a:pt x="1328153" y="1440942"/>
                  </a:lnTo>
                  <a:lnTo>
                    <a:pt x="1280528" y="1345692"/>
                  </a:lnTo>
                  <a:lnTo>
                    <a:pt x="1223378" y="1459992"/>
                  </a:lnTo>
                  <a:lnTo>
                    <a:pt x="1261478" y="1459992"/>
                  </a:lnTo>
                  <a:lnTo>
                    <a:pt x="1261478" y="1936242"/>
                  </a:lnTo>
                  <a:lnTo>
                    <a:pt x="108966" y="1936242"/>
                  </a:lnTo>
                  <a:lnTo>
                    <a:pt x="101536" y="1937740"/>
                  </a:lnTo>
                  <a:lnTo>
                    <a:pt x="95478" y="1941817"/>
                  </a:lnTo>
                  <a:lnTo>
                    <a:pt x="91401" y="1947875"/>
                  </a:lnTo>
                  <a:lnTo>
                    <a:pt x="89916" y="1955292"/>
                  </a:lnTo>
                  <a:lnTo>
                    <a:pt x="89916" y="2450592"/>
                  </a:lnTo>
                  <a:lnTo>
                    <a:pt x="51816" y="2450592"/>
                  </a:lnTo>
                  <a:lnTo>
                    <a:pt x="108966" y="2564892"/>
                  </a:lnTo>
                  <a:lnTo>
                    <a:pt x="156591" y="2469642"/>
                  </a:lnTo>
                  <a:lnTo>
                    <a:pt x="166116" y="2450592"/>
                  </a:lnTo>
                  <a:lnTo>
                    <a:pt x="128016" y="2450592"/>
                  </a:lnTo>
                  <a:lnTo>
                    <a:pt x="128016" y="1974342"/>
                  </a:lnTo>
                  <a:lnTo>
                    <a:pt x="1280528" y="1974342"/>
                  </a:lnTo>
                  <a:lnTo>
                    <a:pt x="1287957" y="1972856"/>
                  </a:lnTo>
                  <a:lnTo>
                    <a:pt x="1294015" y="1968779"/>
                  </a:lnTo>
                  <a:lnTo>
                    <a:pt x="1298092" y="1962721"/>
                  </a:lnTo>
                  <a:lnTo>
                    <a:pt x="1299578" y="1955292"/>
                  </a:lnTo>
                  <a:lnTo>
                    <a:pt x="1299578" y="1936242"/>
                  </a:lnTo>
                  <a:lnTo>
                    <a:pt x="1299578" y="1459992"/>
                  </a:lnTo>
                  <a:lnTo>
                    <a:pt x="1337678" y="14599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56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18549" y="6607169"/>
            <a:ext cx="283633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pSp>
        <p:nvGrpSpPr>
          <p:cNvPr id="24" name="object 3">
            <a:extLst>
              <a:ext uri="{FF2B5EF4-FFF2-40B4-BE49-F238E27FC236}">
                <a16:creationId xmlns:a16="http://schemas.microsoft.com/office/drawing/2014/main" id="{606E5237-9EC0-6D4C-AFEE-8EFFF9424948}"/>
              </a:ext>
            </a:extLst>
          </p:cNvPr>
          <p:cNvGrpSpPr/>
          <p:nvPr/>
        </p:nvGrpSpPr>
        <p:grpSpPr>
          <a:xfrm>
            <a:off x="799062" y="4929102"/>
            <a:ext cx="2752725" cy="1304925"/>
            <a:chOff x="807529" y="4785169"/>
            <a:chExt cx="2752725" cy="130492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3CE3A47C-C483-FD8B-7AC0-331293E6C4F4}"/>
                </a:ext>
              </a:extLst>
            </p:cNvPr>
            <p:cNvSpPr/>
            <p:nvPr/>
          </p:nvSpPr>
          <p:spPr>
            <a:xfrm>
              <a:off x="812291" y="4789932"/>
              <a:ext cx="2743200" cy="1295400"/>
            </a:xfrm>
            <a:custGeom>
              <a:avLst/>
              <a:gdLst/>
              <a:ahLst/>
              <a:cxnLst/>
              <a:rect l="l" t="t" r="r" b="b"/>
              <a:pathLst>
                <a:path w="2743200" h="1295400">
                  <a:moveTo>
                    <a:pt x="2743199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743199" y="12954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1B5F268C-E7F2-87C3-F475-D2FFB893FD30}"/>
                </a:ext>
              </a:extLst>
            </p:cNvPr>
            <p:cNvSpPr/>
            <p:nvPr/>
          </p:nvSpPr>
          <p:spPr>
            <a:xfrm>
              <a:off x="812291" y="4789932"/>
              <a:ext cx="2743200" cy="1295400"/>
            </a:xfrm>
            <a:custGeom>
              <a:avLst/>
              <a:gdLst/>
              <a:ahLst/>
              <a:cxnLst/>
              <a:rect l="l" t="t" r="r" b="b"/>
              <a:pathLst>
                <a:path w="2743200" h="1295400">
                  <a:moveTo>
                    <a:pt x="0" y="1295400"/>
                  </a:moveTo>
                  <a:lnTo>
                    <a:pt x="2743199" y="12954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E0493A56-CDA8-56E1-8404-CB8601F5187C}"/>
              </a:ext>
            </a:extLst>
          </p:cNvPr>
          <p:cNvSpPr txBox="1"/>
          <p:nvPr/>
        </p:nvSpPr>
        <p:spPr>
          <a:xfrm>
            <a:off x="799252" y="4929292"/>
            <a:ext cx="2752725" cy="130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Arial MT"/>
                <a:cs typeface="Arial MT"/>
              </a:rPr>
              <a:t>RAM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8" name="object 7">
            <a:extLst>
              <a:ext uri="{FF2B5EF4-FFF2-40B4-BE49-F238E27FC236}">
                <a16:creationId xmlns:a16="http://schemas.microsoft.com/office/drawing/2014/main" id="{C55712D9-BBBA-E3D4-8E91-F052789987B0}"/>
              </a:ext>
            </a:extLst>
          </p:cNvPr>
          <p:cNvGrpSpPr/>
          <p:nvPr/>
        </p:nvGrpSpPr>
        <p:grpSpPr>
          <a:xfrm>
            <a:off x="901170" y="1663170"/>
            <a:ext cx="2522855" cy="2828925"/>
            <a:chOff x="909637" y="1519237"/>
            <a:chExt cx="2522855" cy="2828925"/>
          </a:xfrm>
        </p:grpSpPr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B98FB2BB-2214-B63C-847C-6AC21E7CA811}"/>
                </a:ext>
              </a:extLst>
            </p:cNvPr>
            <p:cNvSpPr/>
            <p:nvPr/>
          </p:nvSpPr>
          <p:spPr>
            <a:xfrm>
              <a:off x="914400" y="1524000"/>
              <a:ext cx="2513330" cy="2819400"/>
            </a:xfrm>
            <a:custGeom>
              <a:avLst/>
              <a:gdLst/>
              <a:ahLst/>
              <a:cxnLst/>
              <a:rect l="l" t="t" r="r" b="b"/>
              <a:pathLst>
                <a:path w="2513329" h="2819400">
                  <a:moveTo>
                    <a:pt x="2513076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513076" y="2819400"/>
                  </a:lnTo>
                  <a:lnTo>
                    <a:pt x="2513076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9FCA6598-6069-EDDB-0634-425B2BEE325B}"/>
                </a:ext>
              </a:extLst>
            </p:cNvPr>
            <p:cNvSpPr/>
            <p:nvPr/>
          </p:nvSpPr>
          <p:spPr>
            <a:xfrm>
              <a:off x="914400" y="1524000"/>
              <a:ext cx="2513330" cy="2819400"/>
            </a:xfrm>
            <a:custGeom>
              <a:avLst/>
              <a:gdLst/>
              <a:ahLst/>
              <a:cxnLst/>
              <a:rect l="l" t="t" r="r" b="b"/>
              <a:pathLst>
                <a:path w="2513329" h="2819400">
                  <a:moveTo>
                    <a:pt x="0" y="2819400"/>
                  </a:moveTo>
                  <a:lnTo>
                    <a:pt x="2513076" y="2819400"/>
                  </a:lnTo>
                  <a:lnTo>
                    <a:pt x="2513076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144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D63415C7-E485-F81F-FCF9-8272DE38C43F}"/>
                </a:ext>
              </a:extLst>
            </p:cNvPr>
            <p:cNvSpPr/>
            <p:nvPr/>
          </p:nvSpPr>
          <p:spPr>
            <a:xfrm>
              <a:off x="1143761" y="1753361"/>
              <a:ext cx="1026160" cy="990600"/>
            </a:xfrm>
            <a:custGeom>
              <a:avLst/>
              <a:gdLst/>
              <a:ahLst/>
              <a:cxnLst/>
              <a:rect l="l" t="t" r="r" b="b"/>
              <a:pathLst>
                <a:path w="1026160" h="990600">
                  <a:moveTo>
                    <a:pt x="1025651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025651" y="990600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0361BDD2-6DD6-EC36-3E00-300B6F7ADFB9}"/>
                </a:ext>
              </a:extLst>
            </p:cNvPr>
            <p:cNvSpPr/>
            <p:nvPr/>
          </p:nvSpPr>
          <p:spPr>
            <a:xfrm>
              <a:off x="1143761" y="1753361"/>
              <a:ext cx="1026160" cy="990600"/>
            </a:xfrm>
            <a:custGeom>
              <a:avLst/>
              <a:gdLst/>
              <a:ahLst/>
              <a:cxnLst/>
              <a:rect l="l" t="t" r="r" b="b"/>
              <a:pathLst>
                <a:path w="1026160" h="990600">
                  <a:moveTo>
                    <a:pt x="0" y="990600"/>
                  </a:moveTo>
                  <a:lnTo>
                    <a:pt x="1025651" y="990600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8100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2">
            <a:extLst>
              <a:ext uri="{FF2B5EF4-FFF2-40B4-BE49-F238E27FC236}">
                <a16:creationId xmlns:a16="http://schemas.microsoft.com/office/drawing/2014/main" id="{65F037C4-99B2-1944-9595-BB0714358343}"/>
              </a:ext>
            </a:extLst>
          </p:cNvPr>
          <p:cNvSpPr txBox="1"/>
          <p:nvPr/>
        </p:nvSpPr>
        <p:spPr>
          <a:xfrm>
            <a:off x="1236031" y="2067347"/>
            <a:ext cx="8337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5080" indent="-1847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Control  Unit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301DA18D-9F4A-958D-91F9-95666E4AC994}"/>
              </a:ext>
            </a:extLst>
          </p:cNvPr>
          <p:cNvSpPr txBox="1"/>
          <p:nvPr/>
        </p:nvSpPr>
        <p:spPr>
          <a:xfrm>
            <a:off x="2644181" y="1769482"/>
            <a:ext cx="551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5" name="object 14">
            <a:extLst>
              <a:ext uri="{FF2B5EF4-FFF2-40B4-BE49-F238E27FC236}">
                <a16:creationId xmlns:a16="http://schemas.microsoft.com/office/drawing/2014/main" id="{DB677437-CDAF-9064-C93C-056EADD07FC4}"/>
              </a:ext>
            </a:extLst>
          </p:cNvPr>
          <p:cNvGrpSpPr/>
          <p:nvPr/>
        </p:nvGrpSpPr>
        <p:grpSpPr>
          <a:xfrm>
            <a:off x="1205970" y="3644370"/>
            <a:ext cx="1939289" cy="619125"/>
            <a:chOff x="1214437" y="3500437"/>
            <a:chExt cx="1939289" cy="619125"/>
          </a:xfrm>
        </p:grpSpPr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9F99EC71-AF55-3CD6-07E9-D50602B884A7}"/>
                </a:ext>
              </a:extLst>
            </p:cNvPr>
            <p:cNvSpPr/>
            <p:nvPr/>
          </p:nvSpPr>
          <p:spPr>
            <a:xfrm>
              <a:off x="1219200" y="3505200"/>
              <a:ext cx="1929764" cy="609600"/>
            </a:xfrm>
            <a:custGeom>
              <a:avLst/>
              <a:gdLst/>
              <a:ahLst/>
              <a:cxnLst/>
              <a:rect l="l" t="t" r="r" b="b"/>
              <a:pathLst>
                <a:path w="1929764" h="609600">
                  <a:moveTo>
                    <a:pt x="1929383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929383" y="609600"/>
                  </a:lnTo>
                  <a:lnTo>
                    <a:pt x="19293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B6494033-51AD-7ECE-0F20-B5B699B1DF26}"/>
                </a:ext>
              </a:extLst>
            </p:cNvPr>
            <p:cNvSpPr/>
            <p:nvPr/>
          </p:nvSpPr>
          <p:spPr>
            <a:xfrm>
              <a:off x="1219200" y="3505200"/>
              <a:ext cx="1929764" cy="609600"/>
            </a:xfrm>
            <a:custGeom>
              <a:avLst/>
              <a:gdLst/>
              <a:ahLst/>
              <a:cxnLst/>
              <a:rect l="l" t="t" r="r" b="b"/>
              <a:pathLst>
                <a:path w="1929764" h="609600">
                  <a:moveTo>
                    <a:pt x="0" y="609600"/>
                  </a:moveTo>
                  <a:lnTo>
                    <a:pt x="1929383" y="609600"/>
                  </a:lnTo>
                  <a:lnTo>
                    <a:pt x="1929383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7">
            <a:extLst>
              <a:ext uri="{FF2B5EF4-FFF2-40B4-BE49-F238E27FC236}">
                <a16:creationId xmlns:a16="http://schemas.microsoft.com/office/drawing/2014/main" id="{2CFC8431-3E86-8D07-0814-0D0D00FE2F98}"/>
              </a:ext>
            </a:extLst>
          </p:cNvPr>
          <p:cNvSpPr txBox="1"/>
          <p:nvPr/>
        </p:nvSpPr>
        <p:spPr>
          <a:xfrm>
            <a:off x="1638977" y="3649133"/>
            <a:ext cx="329565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Arial MT"/>
                <a:cs typeface="Arial MT"/>
              </a:rPr>
              <a:t>Re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17573774-18A4-F7DC-4F31-C105A83FE3D4}"/>
              </a:ext>
            </a:extLst>
          </p:cNvPr>
          <p:cNvSpPr txBox="1"/>
          <p:nvPr/>
        </p:nvSpPr>
        <p:spPr>
          <a:xfrm>
            <a:off x="2127418" y="3649133"/>
            <a:ext cx="16764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29E5DE41-DF8C-CC2C-B205-383FBE9026D9}"/>
              </a:ext>
            </a:extLst>
          </p:cNvPr>
          <p:cNvSpPr txBox="1"/>
          <p:nvPr/>
        </p:nvSpPr>
        <p:spPr>
          <a:xfrm>
            <a:off x="1853860" y="3649133"/>
            <a:ext cx="311785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Arial MT"/>
                <a:cs typeface="Arial MT"/>
              </a:rPr>
              <a:t>gi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53908EF4-8980-8275-05DB-6C9DC91E8750}"/>
              </a:ext>
            </a:extLst>
          </p:cNvPr>
          <p:cNvSpPr txBox="1"/>
          <p:nvPr/>
        </p:nvSpPr>
        <p:spPr>
          <a:xfrm>
            <a:off x="2496988" y="3649133"/>
            <a:ext cx="22606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E2658084-18FA-9617-334C-74611F2525F6}"/>
              </a:ext>
            </a:extLst>
          </p:cNvPr>
          <p:cNvSpPr txBox="1"/>
          <p:nvPr/>
        </p:nvSpPr>
        <p:spPr>
          <a:xfrm>
            <a:off x="2282105" y="3649133"/>
            <a:ext cx="316865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Arial MT"/>
                <a:cs typeface="Arial MT"/>
              </a:rPr>
              <a:t>ter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2429E7C9-46E3-566E-E329-6DB1B1804060}"/>
              </a:ext>
            </a:extLst>
          </p:cNvPr>
          <p:cNvSpPr/>
          <p:nvPr/>
        </p:nvSpPr>
        <p:spPr>
          <a:xfrm>
            <a:off x="2127418" y="4488094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F9C73145-1AFA-48A4-FCD5-9BFC25D991A0}"/>
              </a:ext>
            </a:extLst>
          </p:cNvPr>
          <p:cNvSpPr txBox="1"/>
          <p:nvPr/>
        </p:nvSpPr>
        <p:spPr>
          <a:xfrm>
            <a:off x="2235877" y="4513622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810358AB-C360-3ECB-746E-082523A62660}"/>
              </a:ext>
            </a:extLst>
          </p:cNvPr>
          <p:cNvSpPr/>
          <p:nvPr/>
        </p:nvSpPr>
        <p:spPr>
          <a:xfrm>
            <a:off x="2160184" y="2646340"/>
            <a:ext cx="1259205" cy="558165"/>
          </a:xfrm>
          <a:custGeom>
            <a:avLst/>
            <a:gdLst/>
            <a:ahLst/>
            <a:cxnLst/>
            <a:rect l="l" t="t" r="r" b="b"/>
            <a:pathLst>
              <a:path w="1259204" h="558164">
                <a:moveTo>
                  <a:pt x="1258824" y="0"/>
                </a:moveTo>
                <a:lnTo>
                  <a:pt x="744982" y="0"/>
                </a:lnTo>
                <a:lnTo>
                  <a:pt x="622808" y="186562"/>
                </a:lnTo>
                <a:lnTo>
                  <a:pt x="507746" y="0"/>
                </a:lnTo>
                <a:lnTo>
                  <a:pt x="0" y="0"/>
                </a:lnTo>
                <a:lnTo>
                  <a:pt x="383031" y="557783"/>
                </a:lnTo>
                <a:lnTo>
                  <a:pt x="875792" y="557783"/>
                </a:lnTo>
                <a:lnTo>
                  <a:pt x="1258824" y="0"/>
                </a:lnTo>
                <a:close/>
              </a:path>
            </a:pathLst>
          </a:custGeom>
          <a:solidFill>
            <a:srgbClr val="F4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113950E3-0571-7FD4-4D3D-39071F5DA7DD}"/>
              </a:ext>
            </a:extLst>
          </p:cNvPr>
          <p:cNvSpPr txBox="1"/>
          <p:nvPr/>
        </p:nvSpPr>
        <p:spPr>
          <a:xfrm>
            <a:off x="2593000" y="2913498"/>
            <a:ext cx="407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ALU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7" name="object 26">
            <a:extLst>
              <a:ext uri="{FF2B5EF4-FFF2-40B4-BE49-F238E27FC236}">
                <a16:creationId xmlns:a16="http://schemas.microsoft.com/office/drawing/2014/main" id="{159A5B8F-1B23-4A79-2EED-E089B1927C61}"/>
              </a:ext>
            </a:extLst>
          </p:cNvPr>
          <p:cNvGrpSpPr/>
          <p:nvPr/>
        </p:nvGrpSpPr>
        <p:grpSpPr>
          <a:xfrm>
            <a:off x="1204446" y="1358370"/>
            <a:ext cx="7326630" cy="5343525"/>
            <a:chOff x="1212913" y="1214437"/>
            <a:chExt cx="7326630" cy="5343525"/>
          </a:xfrm>
        </p:grpSpPr>
        <p:sp>
          <p:nvSpPr>
            <p:cNvPr id="48" name="object 27">
              <a:extLst>
                <a:ext uri="{FF2B5EF4-FFF2-40B4-BE49-F238E27FC236}">
                  <a16:creationId xmlns:a16="http://schemas.microsoft.com/office/drawing/2014/main" id="{D2827745-3D63-BE91-1090-60CF000CFA65}"/>
                </a:ext>
              </a:extLst>
            </p:cNvPr>
            <p:cNvSpPr/>
            <p:nvPr/>
          </p:nvSpPr>
          <p:spPr>
            <a:xfrm>
              <a:off x="1217675" y="3505200"/>
              <a:ext cx="1931035" cy="609600"/>
            </a:xfrm>
            <a:custGeom>
              <a:avLst/>
              <a:gdLst/>
              <a:ahLst/>
              <a:cxnLst/>
              <a:rect l="l" t="t" r="r" b="b"/>
              <a:pathLst>
                <a:path w="1931035" h="609600">
                  <a:moveTo>
                    <a:pt x="0" y="609600"/>
                  </a:moveTo>
                  <a:lnTo>
                    <a:pt x="214884" y="609600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  <a:path w="1931035" h="609600">
                  <a:moveTo>
                    <a:pt x="216408" y="609600"/>
                  </a:moveTo>
                  <a:lnTo>
                    <a:pt x="429768" y="609600"/>
                  </a:lnTo>
                  <a:lnTo>
                    <a:pt x="429768" y="0"/>
                  </a:lnTo>
                  <a:lnTo>
                    <a:pt x="216408" y="0"/>
                  </a:lnTo>
                  <a:lnTo>
                    <a:pt x="216408" y="609600"/>
                  </a:lnTo>
                  <a:close/>
                </a:path>
                <a:path w="1931035" h="609600">
                  <a:moveTo>
                    <a:pt x="1501140" y="609600"/>
                  </a:moveTo>
                  <a:lnTo>
                    <a:pt x="1716024" y="609600"/>
                  </a:lnTo>
                  <a:lnTo>
                    <a:pt x="1716024" y="0"/>
                  </a:lnTo>
                  <a:lnTo>
                    <a:pt x="1501140" y="0"/>
                  </a:lnTo>
                  <a:lnTo>
                    <a:pt x="1501140" y="609600"/>
                  </a:lnTo>
                  <a:close/>
                </a:path>
                <a:path w="1931035" h="609600">
                  <a:moveTo>
                    <a:pt x="1716024" y="609600"/>
                  </a:moveTo>
                  <a:lnTo>
                    <a:pt x="1930908" y="609600"/>
                  </a:lnTo>
                  <a:lnTo>
                    <a:pt x="1930908" y="0"/>
                  </a:lnTo>
                  <a:lnTo>
                    <a:pt x="1716024" y="0"/>
                  </a:lnTo>
                  <a:lnTo>
                    <a:pt x="1716024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8">
              <a:extLst>
                <a:ext uri="{FF2B5EF4-FFF2-40B4-BE49-F238E27FC236}">
                  <a16:creationId xmlns:a16="http://schemas.microsoft.com/office/drawing/2014/main" id="{8573431C-5260-77B8-9A08-F2F79FE9D990}"/>
                </a:ext>
              </a:extLst>
            </p:cNvPr>
            <p:cNvSpPr/>
            <p:nvPr/>
          </p:nvSpPr>
          <p:spPr>
            <a:xfrm>
              <a:off x="2116073" y="2248661"/>
              <a:ext cx="966469" cy="1268095"/>
            </a:xfrm>
            <a:custGeom>
              <a:avLst/>
              <a:gdLst/>
              <a:ahLst/>
              <a:cxnLst/>
              <a:rect l="l" t="t" r="r" b="b"/>
              <a:pathLst>
                <a:path w="966469" h="1268095">
                  <a:moveTo>
                    <a:pt x="682751" y="1267967"/>
                  </a:moveTo>
                  <a:lnTo>
                    <a:pt x="682751" y="810767"/>
                  </a:lnTo>
                </a:path>
                <a:path w="966469" h="1268095">
                  <a:moveTo>
                    <a:pt x="19812" y="1257300"/>
                  </a:moveTo>
                  <a:lnTo>
                    <a:pt x="19812" y="0"/>
                  </a:lnTo>
                </a:path>
                <a:path w="966469" h="1268095">
                  <a:moveTo>
                    <a:pt x="966215" y="9143"/>
                  </a:moveTo>
                  <a:lnTo>
                    <a:pt x="0" y="7620"/>
                  </a:lnTo>
                </a:path>
                <a:path w="966469" h="1268095">
                  <a:moveTo>
                    <a:pt x="323088" y="254508"/>
                  </a:moveTo>
                  <a:lnTo>
                    <a:pt x="323088" y="0"/>
                  </a:lnTo>
                </a:path>
                <a:path w="966469" h="1268095">
                  <a:moveTo>
                    <a:pt x="966215" y="254508"/>
                  </a:moveTo>
                  <a:lnTo>
                    <a:pt x="96621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9">
              <a:extLst>
                <a:ext uri="{FF2B5EF4-FFF2-40B4-BE49-F238E27FC236}">
                  <a16:creationId xmlns:a16="http://schemas.microsoft.com/office/drawing/2014/main" id="{AA86BE91-13D6-CDD4-8E57-39E35FE30645}"/>
                </a:ext>
              </a:extLst>
            </p:cNvPr>
            <p:cNvSpPr/>
            <p:nvPr/>
          </p:nvSpPr>
          <p:spPr>
            <a:xfrm>
              <a:off x="4648199" y="1219200"/>
              <a:ext cx="3886200" cy="5334000"/>
            </a:xfrm>
            <a:custGeom>
              <a:avLst/>
              <a:gdLst/>
              <a:ahLst/>
              <a:cxnLst/>
              <a:rect l="l" t="t" r="r" b="b"/>
              <a:pathLst>
                <a:path w="3886200" h="5334000">
                  <a:moveTo>
                    <a:pt x="3886200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3886200" y="53340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0">
              <a:extLst>
                <a:ext uri="{FF2B5EF4-FFF2-40B4-BE49-F238E27FC236}">
                  <a16:creationId xmlns:a16="http://schemas.microsoft.com/office/drawing/2014/main" id="{9A603E28-C437-EE6B-2C10-E36C12479EF2}"/>
                </a:ext>
              </a:extLst>
            </p:cNvPr>
            <p:cNvSpPr/>
            <p:nvPr/>
          </p:nvSpPr>
          <p:spPr>
            <a:xfrm>
              <a:off x="4648199" y="1219200"/>
              <a:ext cx="3886200" cy="5334000"/>
            </a:xfrm>
            <a:custGeom>
              <a:avLst/>
              <a:gdLst/>
              <a:ahLst/>
              <a:cxnLst/>
              <a:rect l="l" t="t" r="r" b="b"/>
              <a:pathLst>
                <a:path w="3886200" h="5334000">
                  <a:moveTo>
                    <a:pt x="0" y="5334000"/>
                  </a:moveTo>
                  <a:lnTo>
                    <a:pt x="3886200" y="53340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31">
            <a:extLst>
              <a:ext uri="{FF2B5EF4-FFF2-40B4-BE49-F238E27FC236}">
                <a16:creationId xmlns:a16="http://schemas.microsoft.com/office/drawing/2014/main" id="{1DD28CFE-956D-A8D1-1A12-2DD17A4C9F70}"/>
              </a:ext>
            </a:extLst>
          </p:cNvPr>
          <p:cNvSpPr txBox="1"/>
          <p:nvPr/>
        </p:nvSpPr>
        <p:spPr>
          <a:xfrm>
            <a:off x="5477933" y="4973488"/>
            <a:ext cx="685800" cy="320040"/>
          </a:xfrm>
          <a:prstGeom prst="rect">
            <a:avLst/>
          </a:prstGeom>
          <a:solidFill>
            <a:srgbClr val="99CCFF"/>
          </a:solidFill>
          <a:ln w="9144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20"/>
              </a:lnSpc>
            </a:pPr>
            <a:r>
              <a:rPr sz="1600" b="1" spc="-5" dirty="0">
                <a:latin typeface="Courier New"/>
                <a:cs typeface="Courier New"/>
              </a:rPr>
              <a:t>jmp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" name="object 32">
            <a:extLst>
              <a:ext uri="{FF2B5EF4-FFF2-40B4-BE49-F238E27FC236}">
                <a16:creationId xmlns:a16="http://schemas.microsoft.com/office/drawing/2014/main" id="{C6FBCFAB-4088-2EAC-7B1E-349CDDD2226A}"/>
              </a:ext>
            </a:extLst>
          </p:cNvPr>
          <p:cNvSpPr txBox="1"/>
          <p:nvPr/>
        </p:nvSpPr>
        <p:spPr>
          <a:xfrm>
            <a:off x="6471961" y="4948597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endif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" name="object 33">
            <a:extLst>
              <a:ext uri="{FF2B5EF4-FFF2-40B4-BE49-F238E27FC236}">
                <a16:creationId xmlns:a16="http://schemas.microsoft.com/office/drawing/2014/main" id="{6BC01ED3-AF6B-0652-6E70-AE24AD947320}"/>
              </a:ext>
            </a:extLst>
          </p:cNvPr>
          <p:cNvSpPr txBox="1"/>
          <p:nvPr/>
        </p:nvSpPr>
        <p:spPr>
          <a:xfrm>
            <a:off x="4642908" y="511471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86C3B4B0-5B02-9E5E-AD1A-3C01A51F1034}"/>
              </a:ext>
            </a:extLst>
          </p:cNvPr>
          <p:cNvSpPr txBox="1"/>
          <p:nvPr/>
        </p:nvSpPr>
        <p:spPr>
          <a:xfrm>
            <a:off x="4642908" y="5739248"/>
            <a:ext cx="75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endif: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35">
            <a:extLst>
              <a:ext uri="{FF2B5EF4-FFF2-40B4-BE49-F238E27FC236}">
                <a16:creationId xmlns:a16="http://schemas.microsoft.com/office/drawing/2014/main" id="{A7B91500-0C42-D1DD-37CC-CE049E9863DD}"/>
              </a:ext>
            </a:extLst>
          </p:cNvPr>
          <p:cNvSpPr txBox="1"/>
          <p:nvPr/>
        </p:nvSpPr>
        <p:spPr>
          <a:xfrm>
            <a:off x="5557561" y="5406685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err="1">
                <a:latin typeface="Courier New"/>
                <a:cs typeface="Courier New"/>
              </a:rPr>
              <a:t>sar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7" name="object 36">
            <a:extLst>
              <a:ext uri="{FF2B5EF4-FFF2-40B4-BE49-F238E27FC236}">
                <a16:creationId xmlns:a16="http://schemas.microsoft.com/office/drawing/2014/main" id="{BF670CC8-0ADE-500A-1D7B-6262997E4E17}"/>
              </a:ext>
            </a:extLst>
          </p:cNvPr>
          <p:cNvSpPr txBox="1"/>
          <p:nvPr/>
        </p:nvSpPr>
        <p:spPr>
          <a:xfrm>
            <a:off x="6471961" y="5406685"/>
            <a:ext cx="1123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641E59AB-1084-E97C-9935-510A173C7A13}"/>
              </a:ext>
            </a:extLst>
          </p:cNvPr>
          <p:cNvSpPr txBox="1"/>
          <p:nvPr/>
        </p:nvSpPr>
        <p:spPr>
          <a:xfrm>
            <a:off x="5557561" y="3833917"/>
            <a:ext cx="513080" cy="726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3800"/>
              </a:lnSpc>
              <a:spcBef>
                <a:spcPts val="215"/>
              </a:spcBef>
            </a:pPr>
            <a:r>
              <a:rPr sz="1600" b="1" spc="-5" dirty="0">
                <a:latin typeface="Courier New"/>
                <a:cs typeface="Courier New"/>
              </a:rPr>
              <a:t>mov  add  </a:t>
            </a:r>
            <a:r>
              <a:rPr sz="1600" b="1" spc="-5" dirty="0" err="1">
                <a:latin typeface="Courier New"/>
                <a:cs typeface="Courier New"/>
              </a:rPr>
              <a:t>add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9" name="object 38">
            <a:extLst>
              <a:ext uri="{FF2B5EF4-FFF2-40B4-BE49-F238E27FC236}">
                <a16:creationId xmlns:a16="http://schemas.microsoft.com/office/drawing/2014/main" id="{ADF47D82-8A23-A95D-65F5-DCE35F55B8B7}"/>
              </a:ext>
            </a:extLst>
          </p:cNvPr>
          <p:cNvSpPr txBox="1"/>
          <p:nvPr/>
        </p:nvSpPr>
        <p:spPr>
          <a:xfrm>
            <a:off x="5477933" y="4487333"/>
            <a:ext cx="685800" cy="281487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600" b="1" spc="-5" dirty="0">
                <a:latin typeface="Courier New"/>
                <a:cs typeface="Courier New"/>
              </a:rPr>
              <a:t>add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2A0408C4-E2FB-9763-44F4-2BEE056BE7D6}"/>
              </a:ext>
            </a:extLst>
          </p:cNvPr>
          <p:cNvSpPr txBox="1"/>
          <p:nvPr/>
        </p:nvSpPr>
        <p:spPr>
          <a:xfrm>
            <a:off x="6471961" y="3833917"/>
            <a:ext cx="1366520" cy="93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%r11d,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%</a:t>
            </a:r>
            <a:r>
              <a:rPr lang="en-US" sz="1600" b="1" spc="-10" dirty="0" err="1">
                <a:latin typeface="Courier New"/>
                <a:cs typeface="Courier New"/>
              </a:rPr>
              <a:t>r</a:t>
            </a:r>
            <a:r>
              <a:rPr sz="1600" b="1" spc="-10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1" name="object 40">
            <a:extLst>
              <a:ext uri="{FF2B5EF4-FFF2-40B4-BE49-F238E27FC236}">
                <a16:creationId xmlns:a16="http://schemas.microsoft.com/office/drawing/2014/main" id="{F9DDD7FB-08AB-0B9C-E9E5-0FD682D97416}"/>
              </a:ext>
            </a:extLst>
          </p:cNvPr>
          <p:cNvSpPr txBox="1"/>
          <p:nvPr/>
        </p:nvSpPr>
        <p:spPr>
          <a:xfrm>
            <a:off x="5557561" y="2437070"/>
            <a:ext cx="513080" cy="12084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latin typeface="Courier New"/>
                <a:cs typeface="Courier New"/>
              </a:rPr>
              <a:t>add</a:t>
            </a:r>
            <a:endParaRPr sz="16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93800"/>
              </a:lnSpc>
              <a:spcBef>
                <a:spcPts val="1055"/>
              </a:spcBef>
            </a:pPr>
            <a:r>
              <a:rPr sz="1600" b="1" spc="-5" dirty="0">
                <a:latin typeface="Courier New"/>
                <a:cs typeface="Courier New"/>
              </a:rPr>
              <a:t>mov  and  je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2" name="object 41">
            <a:extLst>
              <a:ext uri="{FF2B5EF4-FFF2-40B4-BE49-F238E27FC236}">
                <a16:creationId xmlns:a16="http://schemas.microsoft.com/office/drawing/2014/main" id="{E071380E-5540-E683-4E9E-9A87829FE575}"/>
              </a:ext>
            </a:extLst>
          </p:cNvPr>
          <p:cNvSpPr txBox="1"/>
          <p:nvPr/>
        </p:nvSpPr>
        <p:spPr>
          <a:xfrm>
            <a:off x="6471961" y="2437070"/>
            <a:ext cx="1366520" cy="12084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%r10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  <a:spcBef>
                <a:spcPts val="935"/>
              </a:spcBef>
            </a:pPr>
            <a:r>
              <a:rPr sz="1600" b="1" spc="-5" dirty="0">
                <a:latin typeface="Courier New"/>
                <a:cs typeface="Courier New"/>
              </a:rPr>
              <a:t>%r11,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%</a:t>
            </a:r>
            <a:r>
              <a:rPr lang="en-US" sz="1600" b="1" spc="-10" dirty="0" err="1">
                <a:latin typeface="Courier New"/>
                <a:cs typeface="Courier New"/>
              </a:rPr>
              <a:t>r</a:t>
            </a:r>
            <a:r>
              <a:rPr sz="1600" b="1" spc="-10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3" name="object 42">
            <a:extLst>
              <a:ext uri="{FF2B5EF4-FFF2-40B4-BE49-F238E27FC236}">
                <a16:creationId xmlns:a16="http://schemas.microsoft.com/office/drawing/2014/main" id="{03527620-2CCC-FF36-9A66-FB44868AF2D4}"/>
              </a:ext>
            </a:extLst>
          </p:cNvPr>
          <p:cNvSpPr txBox="1"/>
          <p:nvPr/>
        </p:nvSpPr>
        <p:spPr>
          <a:xfrm>
            <a:off x="4642908" y="1739306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loop: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4" name="object 43">
            <a:extLst>
              <a:ext uri="{FF2B5EF4-FFF2-40B4-BE49-F238E27FC236}">
                <a16:creationId xmlns:a16="http://schemas.microsoft.com/office/drawing/2014/main" id="{A849732A-4E3D-A0BB-F54A-448FEB3D96F9}"/>
              </a:ext>
            </a:extLst>
          </p:cNvPr>
          <p:cNvSpPr txBox="1"/>
          <p:nvPr/>
        </p:nvSpPr>
        <p:spPr>
          <a:xfrm>
            <a:off x="5557561" y="1909690"/>
            <a:ext cx="51308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 err="1">
                <a:latin typeface="Courier New"/>
                <a:cs typeface="Courier New"/>
              </a:rPr>
              <a:t>cmp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jle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5" name="object 44">
            <a:extLst>
              <a:ext uri="{FF2B5EF4-FFF2-40B4-BE49-F238E27FC236}">
                <a16:creationId xmlns:a16="http://schemas.microsoft.com/office/drawing/2014/main" id="{C3A471ED-4948-6870-F92B-7441246F98F7}"/>
              </a:ext>
            </a:extLst>
          </p:cNvPr>
          <p:cNvSpPr txBox="1"/>
          <p:nvPr/>
        </p:nvSpPr>
        <p:spPr>
          <a:xfrm>
            <a:off x="6471961" y="1909690"/>
            <a:ext cx="112395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endloop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6" name="object 45">
            <a:extLst>
              <a:ext uri="{FF2B5EF4-FFF2-40B4-BE49-F238E27FC236}">
                <a16:creationId xmlns:a16="http://schemas.microsoft.com/office/drawing/2014/main" id="{93EE14D0-6A1D-D5E9-9361-3DDDE576D221}"/>
              </a:ext>
            </a:extLst>
          </p:cNvPr>
          <p:cNvSpPr txBox="1"/>
          <p:nvPr/>
        </p:nvSpPr>
        <p:spPr>
          <a:xfrm>
            <a:off x="6471961" y="6067822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loop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46">
            <a:extLst>
              <a:ext uri="{FF2B5EF4-FFF2-40B4-BE49-F238E27FC236}">
                <a16:creationId xmlns:a16="http://schemas.microsoft.com/office/drawing/2014/main" id="{7018D12F-E212-6070-4E2B-214C42E34597}"/>
              </a:ext>
            </a:extLst>
          </p:cNvPr>
          <p:cNvSpPr txBox="1"/>
          <p:nvPr/>
        </p:nvSpPr>
        <p:spPr>
          <a:xfrm>
            <a:off x="4642908" y="6067822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jmp  endloop: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47">
            <a:extLst>
              <a:ext uri="{FF2B5EF4-FFF2-40B4-BE49-F238E27FC236}">
                <a16:creationId xmlns:a16="http://schemas.microsoft.com/office/drawing/2014/main" id="{07F86DFB-5015-F8FB-36EB-45F4473A27EB}"/>
              </a:ext>
            </a:extLst>
          </p:cNvPr>
          <p:cNvSpPr txBox="1"/>
          <p:nvPr/>
        </p:nvSpPr>
        <p:spPr>
          <a:xfrm>
            <a:off x="5557561" y="1373546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mov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9" name="object 48">
            <a:extLst>
              <a:ext uri="{FF2B5EF4-FFF2-40B4-BE49-F238E27FC236}">
                <a16:creationId xmlns:a16="http://schemas.microsoft.com/office/drawing/2014/main" id="{C5113C71-3F1E-26E0-7E1B-47E2F5E5B01D}"/>
              </a:ext>
            </a:extLst>
          </p:cNvPr>
          <p:cNvSpPr txBox="1"/>
          <p:nvPr/>
        </p:nvSpPr>
        <p:spPr>
          <a:xfrm>
            <a:off x="6471961" y="1373546"/>
            <a:ext cx="1123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$0,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%r10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70" name="object 49">
            <a:extLst>
              <a:ext uri="{FF2B5EF4-FFF2-40B4-BE49-F238E27FC236}">
                <a16:creationId xmlns:a16="http://schemas.microsoft.com/office/drawing/2014/main" id="{43FCA087-B48F-8C4A-4220-B3CDCEA9543E}"/>
              </a:ext>
            </a:extLst>
          </p:cNvPr>
          <p:cNvGrpSpPr/>
          <p:nvPr/>
        </p:nvGrpSpPr>
        <p:grpSpPr>
          <a:xfrm>
            <a:off x="1358560" y="1358560"/>
            <a:ext cx="6739255" cy="3629025"/>
            <a:chOff x="1367027" y="1214627"/>
            <a:chExt cx="6739255" cy="3629025"/>
          </a:xfrm>
        </p:grpSpPr>
        <p:sp>
          <p:nvSpPr>
            <p:cNvPr id="71" name="object 50">
              <a:extLst>
                <a:ext uri="{FF2B5EF4-FFF2-40B4-BE49-F238E27FC236}">
                  <a16:creationId xmlns:a16="http://schemas.microsoft.com/office/drawing/2014/main" id="{816217DD-BC6D-2831-DCF6-2D5C3E71766A}"/>
                </a:ext>
              </a:extLst>
            </p:cNvPr>
            <p:cNvSpPr/>
            <p:nvPr/>
          </p:nvSpPr>
          <p:spPr>
            <a:xfrm>
              <a:off x="1371599" y="1219199"/>
              <a:ext cx="6730365" cy="2811780"/>
            </a:xfrm>
            <a:custGeom>
              <a:avLst/>
              <a:gdLst/>
              <a:ahLst/>
              <a:cxnLst/>
              <a:rect l="l" t="t" r="r" b="b"/>
              <a:pathLst>
                <a:path w="6730365" h="2811779">
                  <a:moveTo>
                    <a:pt x="5562600" y="190500"/>
                  </a:moveTo>
                  <a:lnTo>
                    <a:pt x="5582021" y="130308"/>
                  </a:lnTo>
                  <a:lnTo>
                    <a:pt x="5636105" y="78016"/>
                  </a:lnTo>
                  <a:lnTo>
                    <a:pt x="5674185" y="55816"/>
                  </a:lnTo>
                  <a:lnTo>
                    <a:pt x="5718578" y="36771"/>
                  </a:lnTo>
                  <a:lnTo>
                    <a:pt x="5768500" y="21273"/>
                  </a:lnTo>
                  <a:lnTo>
                    <a:pt x="5823167" y="9717"/>
                  </a:lnTo>
                  <a:lnTo>
                    <a:pt x="5881795" y="2494"/>
                  </a:lnTo>
                  <a:lnTo>
                    <a:pt x="5943600" y="0"/>
                  </a:lnTo>
                  <a:lnTo>
                    <a:pt x="6005404" y="2494"/>
                  </a:lnTo>
                  <a:lnTo>
                    <a:pt x="6064032" y="9717"/>
                  </a:lnTo>
                  <a:lnTo>
                    <a:pt x="6118699" y="21273"/>
                  </a:lnTo>
                  <a:lnTo>
                    <a:pt x="6168621" y="36771"/>
                  </a:lnTo>
                  <a:lnTo>
                    <a:pt x="6213014" y="55816"/>
                  </a:lnTo>
                  <a:lnTo>
                    <a:pt x="6251094" y="78016"/>
                  </a:lnTo>
                  <a:lnTo>
                    <a:pt x="6282076" y="102978"/>
                  </a:lnTo>
                  <a:lnTo>
                    <a:pt x="6319613" y="159613"/>
                  </a:lnTo>
                  <a:lnTo>
                    <a:pt x="6324600" y="190500"/>
                  </a:lnTo>
                  <a:lnTo>
                    <a:pt x="6319613" y="221386"/>
                  </a:lnTo>
                  <a:lnTo>
                    <a:pt x="6282076" y="278021"/>
                  </a:lnTo>
                  <a:lnTo>
                    <a:pt x="6251094" y="302983"/>
                  </a:lnTo>
                  <a:lnTo>
                    <a:pt x="6213014" y="325183"/>
                  </a:lnTo>
                  <a:lnTo>
                    <a:pt x="6168621" y="344228"/>
                  </a:lnTo>
                  <a:lnTo>
                    <a:pt x="6118699" y="359726"/>
                  </a:lnTo>
                  <a:lnTo>
                    <a:pt x="6064032" y="371282"/>
                  </a:lnTo>
                  <a:lnTo>
                    <a:pt x="6005404" y="378505"/>
                  </a:lnTo>
                  <a:lnTo>
                    <a:pt x="5943600" y="381000"/>
                  </a:lnTo>
                  <a:lnTo>
                    <a:pt x="5881795" y="378505"/>
                  </a:lnTo>
                  <a:lnTo>
                    <a:pt x="5823167" y="371282"/>
                  </a:lnTo>
                  <a:lnTo>
                    <a:pt x="5768500" y="359726"/>
                  </a:lnTo>
                  <a:lnTo>
                    <a:pt x="5718578" y="344228"/>
                  </a:lnTo>
                  <a:lnTo>
                    <a:pt x="5674185" y="325183"/>
                  </a:lnTo>
                  <a:lnTo>
                    <a:pt x="5636105" y="302983"/>
                  </a:lnTo>
                  <a:lnTo>
                    <a:pt x="5605123" y="278021"/>
                  </a:lnTo>
                  <a:lnTo>
                    <a:pt x="5567586" y="221386"/>
                  </a:lnTo>
                  <a:lnTo>
                    <a:pt x="5562600" y="190500"/>
                  </a:lnTo>
                  <a:close/>
                </a:path>
                <a:path w="6730365" h="2811779">
                  <a:moveTo>
                    <a:pt x="5672963" y="324612"/>
                  </a:moveTo>
                  <a:lnTo>
                    <a:pt x="1025651" y="2392045"/>
                  </a:lnTo>
                </a:path>
                <a:path w="6730365" h="2811779">
                  <a:moveTo>
                    <a:pt x="5586983" y="672084"/>
                  </a:moveTo>
                  <a:lnTo>
                    <a:pt x="5606405" y="611892"/>
                  </a:lnTo>
                  <a:lnTo>
                    <a:pt x="5660489" y="559600"/>
                  </a:lnTo>
                  <a:lnTo>
                    <a:pt x="5698569" y="537400"/>
                  </a:lnTo>
                  <a:lnTo>
                    <a:pt x="5742962" y="518355"/>
                  </a:lnTo>
                  <a:lnTo>
                    <a:pt x="5792884" y="502857"/>
                  </a:lnTo>
                  <a:lnTo>
                    <a:pt x="5847551" y="491301"/>
                  </a:lnTo>
                  <a:lnTo>
                    <a:pt x="5906179" y="484078"/>
                  </a:lnTo>
                  <a:lnTo>
                    <a:pt x="5967983" y="481584"/>
                  </a:lnTo>
                  <a:lnTo>
                    <a:pt x="6029788" y="484078"/>
                  </a:lnTo>
                  <a:lnTo>
                    <a:pt x="6088416" y="491301"/>
                  </a:lnTo>
                  <a:lnTo>
                    <a:pt x="6143083" y="502857"/>
                  </a:lnTo>
                  <a:lnTo>
                    <a:pt x="6193005" y="518355"/>
                  </a:lnTo>
                  <a:lnTo>
                    <a:pt x="6237398" y="537400"/>
                  </a:lnTo>
                  <a:lnTo>
                    <a:pt x="6275478" y="559600"/>
                  </a:lnTo>
                  <a:lnTo>
                    <a:pt x="6306460" y="584562"/>
                  </a:lnTo>
                  <a:lnTo>
                    <a:pt x="6343997" y="641197"/>
                  </a:lnTo>
                  <a:lnTo>
                    <a:pt x="6348983" y="672084"/>
                  </a:lnTo>
                  <a:lnTo>
                    <a:pt x="6343997" y="702970"/>
                  </a:lnTo>
                  <a:lnTo>
                    <a:pt x="6306460" y="759605"/>
                  </a:lnTo>
                  <a:lnTo>
                    <a:pt x="6275478" y="784567"/>
                  </a:lnTo>
                  <a:lnTo>
                    <a:pt x="6237398" y="806767"/>
                  </a:lnTo>
                  <a:lnTo>
                    <a:pt x="6193005" y="825812"/>
                  </a:lnTo>
                  <a:lnTo>
                    <a:pt x="6143083" y="841310"/>
                  </a:lnTo>
                  <a:lnTo>
                    <a:pt x="6088416" y="852866"/>
                  </a:lnTo>
                  <a:lnTo>
                    <a:pt x="6029788" y="860089"/>
                  </a:lnTo>
                  <a:lnTo>
                    <a:pt x="5967983" y="862584"/>
                  </a:lnTo>
                  <a:lnTo>
                    <a:pt x="5906179" y="860089"/>
                  </a:lnTo>
                  <a:lnTo>
                    <a:pt x="5847551" y="852866"/>
                  </a:lnTo>
                  <a:lnTo>
                    <a:pt x="5792884" y="841310"/>
                  </a:lnTo>
                  <a:lnTo>
                    <a:pt x="5742962" y="825812"/>
                  </a:lnTo>
                  <a:lnTo>
                    <a:pt x="5698569" y="806767"/>
                  </a:lnTo>
                  <a:lnTo>
                    <a:pt x="5660489" y="784567"/>
                  </a:lnTo>
                  <a:lnTo>
                    <a:pt x="5629507" y="759605"/>
                  </a:lnTo>
                  <a:lnTo>
                    <a:pt x="5591970" y="702970"/>
                  </a:lnTo>
                  <a:lnTo>
                    <a:pt x="5586983" y="672084"/>
                  </a:lnTo>
                  <a:close/>
                </a:path>
                <a:path w="6730365" h="2811779">
                  <a:moveTo>
                    <a:pt x="5698617" y="807720"/>
                  </a:moveTo>
                  <a:lnTo>
                    <a:pt x="1248156" y="2409825"/>
                  </a:lnTo>
                </a:path>
                <a:path w="6730365" h="2811779">
                  <a:moveTo>
                    <a:pt x="5967983" y="2621280"/>
                  </a:moveTo>
                  <a:lnTo>
                    <a:pt x="5987405" y="2561088"/>
                  </a:lnTo>
                  <a:lnTo>
                    <a:pt x="6041489" y="2508796"/>
                  </a:lnTo>
                  <a:lnTo>
                    <a:pt x="6079569" y="2486596"/>
                  </a:lnTo>
                  <a:lnTo>
                    <a:pt x="6123962" y="2467551"/>
                  </a:lnTo>
                  <a:lnTo>
                    <a:pt x="6173884" y="2452053"/>
                  </a:lnTo>
                  <a:lnTo>
                    <a:pt x="6228551" y="2440497"/>
                  </a:lnTo>
                  <a:lnTo>
                    <a:pt x="6287179" y="2433274"/>
                  </a:lnTo>
                  <a:lnTo>
                    <a:pt x="6348983" y="2430780"/>
                  </a:lnTo>
                  <a:lnTo>
                    <a:pt x="6410788" y="2433274"/>
                  </a:lnTo>
                  <a:lnTo>
                    <a:pt x="6469416" y="2440497"/>
                  </a:lnTo>
                  <a:lnTo>
                    <a:pt x="6524083" y="2452053"/>
                  </a:lnTo>
                  <a:lnTo>
                    <a:pt x="6574005" y="2467551"/>
                  </a:lnTo>
                  <a:lnTo>
                    <a:pt x="6618398" y="2486596"/>
                  </a:lnTo>
                  <a:lnTo>
                    <a:pt x="6656478" y="2508796"/>
                  </a:lnTo>
                  <a:lnTo>
                    <a:pt x="6687460" y="2533758"/>
                  </a:lnTo>
                  <a:lnTo>
                    <a:pt x="6724997" y="2590393"/>
                  </a:lnTo>
                  <a:lnTo>
                    <a:pt x="6729983" y="2621280"/>
                  </a:lnTo>
                  <a:lnTo>
                    <a:pt x="6724997" y="2652166"/>
                  </a:lnTo>
                  <a:lnTo>
                    <a:pt x="6687460" y="2708801"/>
                  </a:lnTo>
                  <a:lnTo>
                    <a:pt x="6656478" y="2733763"/>
                  </a:lnTo>
                  <a:lnTo>
                    <a:pt x="6618398" y="2755963"/>
                  </a:lnTo>
                  <a:lnTo>
                    <a:pt x="6574005" y="2775008"/>
                  </a:lnTo>
                  <a:lnTo>
                    <a:pt x="6524083" y="2790506"/>
                  </a:lnTo>
                  <a:lnTo>
                    <a:pt x="6469416" y="2802062"/>
                  </a:lnTo>
                  <a:lnTo>
                    <a:pt x="6410788" y="2809285"/>
                  </a:lnTo>
                  <a:lnTo>
                    <a:pt x="6348983" y="2811780"/>
                  </a:lnTo>
                  <a:lnTo>
                    <a:pt x="6287179" y="2809285"/>
                  </a:lnTo>
                  <a:lnTo>
                    <a:pt x="6228551" y="2802062"/>
                  </a:lnTo>
                  <a:lnTo>
                    <a:pt x="6173884" y="2790506"/>
                  </a:lnTo>
                  <a:lnTo>
                    <a:pt x="6123962" y="2775008"/>
                  </a:lnTo>
                  <a:lnTo>
                    <a:pt x="6079569" y="2755963"/>
                  </a:lnTo>
                  <a:lnTo>
                    <a:pt x="6041489" y="2733763"/>
                  </a:lnTo>
                  <a:lnTo>
                    <a:pt x="6010507" y="2708801"/>
                  </a:lnTo>
                  <a:lnTo>
                    <a:pt x="5972970" y="2652166"/>
                  </a:lnTo>
                  <a:lnTo>
                    <a:pt x="5967983" y="2621280"/>
                  </a:lnTo>
                  <a:close/>
                </a:path>
                <a:path w="6730365" h="2811779">
                  <a:moveTo>
                    <a:pt x="6079108" y="2756281"/>
                  </a:moveTo>
                  <a:lnTo>
                    <a:pt x="0" y="2447544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1">
              <a:extLst>
                <a:ext uri="{FF2B5EF4-FFF2-40B4-BE49-F238E27FC236}">
                  <a16:creationId xmlns:a16="http://schemas.microsoft.com/office/drawing/2014/main" id="{3FB3445A-1EF0-9A45-876A-9583444D0FD0}"/>
                </a:ext>
              </a:extLst>
            </p:cNvPr>
            <p:cNvSpPr/>
            <p:nvPr/>
          </p:nvSpPr>
          <p:spPr>
            <a:xfrm>
              <a:off x="1668779" y="2586227"/>
              <a:ext cx="4090670" cy="2252980"/>
            </a:xfrm>
            <a:custGeom>
              <a:avLst/>
              <a:gdLst/>
              <a:ahLst/>
              <a:cxnLst/>
              <a:rect l="l" t="t" r="r" b="b"/>
              <a:pathLst>
                <a:path w="4090670" h="2252979">
                  <a:moveTo>
                    <a:pt x="4090161" y="1729740"/>
                  </a:moveTo>
                  <a:lnTo>
                    <a:pt x="1412747" y="164592"/>
                  </a:lnTo>
                </a:path>
                <a:path w="4090670" h="2252979">
                  <a:moveTo>
                    <a:pt x="3897122" y="225259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032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18549" y="6607169"/>
            <a:ext cx="283633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7389287-A013-79F3-1FE3-79D7C34FC78B}"/>
              </a:ext>
            </a:extLst>
          </p:cNvPr>
          <p:cNvGrpSpPr/>
          <p:nvPr/>
        </p:nvGrpSpPr>
        <p:grpSpPr>
          <a:xfrm>
            <a:off x="4643437" y="1214437"/>
            <a:ext cx="3895725" cy="5343525"/>
            <a:chOff x="4643437" y="1214437"/>
            <a:chExt cx="3895725" cy="53435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999309-7AC6-0128-5EB2-FC56206D9A79}"/>
                </a:ext>
              </a:extLst>
            </p:cNvPr>
            <p:cNvSpPr/>
            <p:nvPr/>
          </p:nvSpPr>
          <p:spPr>
            <a:xfrm>
              <a:off x="4648200" y="1219200"/>
              <a:ext cx="3886200" cy="5334000"/>
            </a:xfrm>
            <a:custGeom>
              <a:avLst/>
              <a:gdLst/>
              <a:ahLst/>
              <a:cxnLst/>
              <a:rect l="l" t="t" r="r" b="b"/>
              <a:pathLst>
                <a:path w="3886200" h="5334000">
                  <a:moveTo>
                    <a:pt x="3886200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3886200" y="53340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86FD208-B20D-9C94-BD2D-6EA4380920B6}"/>
                </a:ext>
              </a:extLst>
            </p:cNvPr>
            <p:cNvSpPr/>
            <p:nvPr/>
          </p:nvSpPr>
          <p:spPr>
            <a:xfrm>
              <a:off x="4648200" y="1219200"/>
              <a:ext cx="3886200" cy="5334000"/>
            </a:xfrm>
            <a:custGeom>
              <a:avLst/>
              <a:gdLst/>
              <a:ahLst/>
              <a:cxnLst/>
              <a:rect l="l" t="t" r="r" b="b"/>
              <a:pathLst>
                <a:path w="3886200" h="5334000">
                  <a:moveTo>
                    <a:pt x="0" y="5334000"/>
                  </a:moveTo>
                  <a:lnTo>
                    <a:pt x="3886200" y="53340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192BF4F-7338-F123-C0DB-69F53C201251}"/>
              </a:ext>
            </a:extLst>
          </p:cNvPr>
          <p:cNvSpPr txBox="1"/>
          <p:nvPr/>
        </p:nvSpPr>
        <p:spPr>
          <a:xfrm>
            <a:off x="5566028" y="4804664"/>
            <a:ext cx="39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jmp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DBE88EC-CBE9-BE3C-795E-9CF216AA4019}"/>
              </a:ext>
            </a:extLst>
          </p:cNvPr>
          <p:cNvSpPr txBox="1"/>
          <p:nvPr/>
        </p:nvSpPr>
        <p:spPr>
          <a:xfrm>
            <a:off x="6480428" y="4804664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endif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02612D0-3F0D-1E79-2EBF-3F342A77DBE8}"/>
              </a:ext>
            </a:extLst>
          </p:cNvPr>
          <p:cNvSpPr txBox="1"/>
          <p:nvPr/>
        </p:nvSpPr>
        <p:spPr>
          <a:xfrm>
            <a:off x="4651375" y="4970779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D24DCE7-BF91-7AE0-9852-86FD367C3906}"/>
              </a:ext>
            </a:extLst>
          </p:cNvPr>
          <p:cNvSpPr txBox="1"/>
          <p:nvPr/>
        </p:nvSpPr>
        <p:spPr>
          <a:xfrm>
            <a:off x="4651375" y="5595315"/>
            <a:ext cx="75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endif: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606592D-CF99-D800-FDF1-FFD2C63BDB97}"/>
              </a:ext>
            </a:extLst>
          </p:cNvPr>
          <p:cNvSpPr txBox="1"/>
          <p:nvPr/>
        </p:nvSpPr>
        <p:spPr>
          <a:xfrm>
            <a:off x="5566028" y="5262752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err="1">
                <a:latin typeface="Courier New"/>
                <a:cs typeface="Courier New"/>
              </a:rPr>
              <a:t>sar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7ECC98A-6063-61FB-36F5-14E5750E5D7B}"/>
              </a:ext>
            </a:extLst>
          </p:cNvPr>
          <p:cNvSpPr txBox="1"/>
          <p:nvPr/>
        </p:nvSpPr>
        <p:spPr>
          <a:xfrm>
            <a:off x="6480428" y="5262752"/>
            <a:ext cx="1123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388EE91-C13D-C444-4D06-77B86171AC3D}"/>
              </a:ext>
            </a:extLst>
          </p:cNvPr>
          <p:cNvSpPr txBox="1"/>
          <p:nvPr/>
        </p:nvSpPr>
        <p:spPr>
          <a:xfrm>
            <a:off x="5566028" y="3689984"/>
            <a:ext cx="513080" cy="9455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2500"/>
              </a:lnSpc>
              <a:spcBef>
                <a:spcPts val="240"/>
              </a:spcBef>
            </a:pPr>
            <a:r>
              <a:rPr sz="1600" b="1" spc="-5" dirty="0">
                <a:latin typeface="Courier New"/>
                <a:cs typeface="Courier New"/>
              </a:rPr>
              <a:t>mov  add  </a:t>
            </a:r>
            <a:r>
              <a:rPr sz="1600" b="1" spc="-5" dirty="0" err="1">
                <a:latin typeface="Courier New"/>
                <a:cs typeface="Courier New"/>
              </a:rPr>
              <a:t>add</a:t>
            </a:r>
            <a:r>
              <a:rPr sz="1600" b="1" spc="-5" dirty="0">
                <a:latin typeface="Courier New"/>
                <a:cs typeface="Courier New"/>
              </a:rPr>
              <a:t>  </a:t>
            </a:r>
            <a:r>
              <a:rPr sz="1600" b="1" spc="-5" dirty="0" err="1">
                <a:latin typeface="Courier New"/>
                <a:cs typeface="Courier New"/>
              </a:rPr>
              <a:t>add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3367855-0DF6-C99D-1532-0CA122B662BA}"/>
              </a:ext>
            </a:extLst>
          </p:cNvPr>
          <p:cNvSpPr txBox="1"/>
          <p:nvPr/>
        </p:nvSpPr>
        <p:spPr>
          <a:xfrm>
            <a:off x="6480428" y="3689984"/>
            <a:ext cx="136652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%r11,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%</a:t>
            </a:r>
            <a:r>
              <a:rPr lang="en-US" sz="1600" b="1" spc="-10" dirty="0" err="1">
                <a:latin typeface="Courier New"/>
                <a:cs typeface="Courier New"/>
              </a:rPr>
              <a:t>r</a:t>
            </a:r>
            <a:r>
              <a:rPr sz="1600" b="1" spc="-10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C9D11EC-DE1C-C86E-5EF5-8E515B0B2837}"/>
              </a:ext>
            </a:extLst>
          </p:cNvPr>
          <p:cNvSpPr txBox="1"/>
          <p:nvPr/>
        </p:nvSpPr>
        <p:spPr>
          <a:xfrm>
            <a:off x="5566028" y="2293137"/>
            <a:ext cx="513080" cy="12084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latin typeface="Courier New"/>
                <a:cs typeface="Courier New"/>
              </a:rPr>
              <a:t>add</a:t>
            </a:r>
            <a:endParaRPr sz="16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93800"/>
              </a:lnSpc>
              <a:spcBef>
                <a:spcPts val="1055"/>
              </a:spcBef>
            </a:pPr>
            <a:r>
              <a:rPr sz="1600" b="1" spc="-5" dirty="0">
                <a:latin typeface="Courier New"/>
                <a:cs typeface="Courier New"/>
              </a:rPr>
              <a:t>mov  and  je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03469E4-C915-DC6E-F2F1-780FB09C47B2}"/>
              </a:ext>
            </a:extLst>
          </p:cNvPr>
          <p:cNvSpPr txBox="1"/>
          <p:nvPr/>
        </p:nvSpPr>
        <p:spPr>
          <a:xfrm>
            <a:off x="6480428" y="2293137"/>
            <a:ext cx="1366520" cy="12084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%r10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  <a:spcBef>
                <a:spcPts val="935"/>
              </a:spcBef>
            </a:pPr>
            <a:r>
              <a:rPr sz="1600" b="1" spc="-5" dirty="0">
                <a:latin typeface="Courier New"/>
                <a:cs typeface="Courier New"/>
              </a:rPr>
              <a:t>%r11,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%</a:t>
            </a:r>
            <a:r>
              <a:rPr lang="en-US" sz="1600" b="1" spc="-10" dirty="0" err="1">
                <a:latin typeface="Courier New"/>
                <a:cs typeface="Courier New"/>
              </a:rPr>
              <a:t>r</a:t>
            </a:r>
            <a:r>
              <a:rPr sz="1600" b="1" spc="-10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</a:t>
            </a:r>
            <a:r>
              <a:rPr lang="en-US" sz="1600" b="1" spc="-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ax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3319F56-44E1-39F9-3274-15845E6F35DB}"/>
              </a:ext>
            </a:extLst>
          </p:cNvPr>
          <p:cNvSpPr txBox="1"/>
          <p:nvPr/>
        </p:nvSpPr>
        <p:spPr>
          <a:xfrm>
            <a:off x="4651375" y="1595373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loop: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D289323-99B5-C688-3EF8-63EE6287E30E}"/>
              </a:ext>
            </a:extLst>
          </p:cNvPr>
          <p:cNvSpPr txBox="1"/>
          <p:nvPr/>
        </p:nvSpPr>
        <p:spPr>
          <a:xfrm>
            <a:off x="5566028" y="1765757"/>
            <a:ext cx="51308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 err="1">
                <a:latin typeface="Courier New"/>
                <a:cs typeface="Courier New"/>
              </a:rPr>
              <a:t>cmp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jle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9659CB7C-8BBD-B755-B662-027951FF9C5A}"/>
              </a:ext>
            </a:extLst>
          </p:cNvPr>
          <p:cNvSpPr txBox="1"/>
          <p:nvPr/>
        </p:nvSpPr>
        <p:spPr>
          <a:xfrm>
            <a:off x="6480428" y="1765757"/>
            <a:ext cx="112395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$1,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endloop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427AD3A-F559-9D5C-C594-D05C9F3EBBDF}"/>
              </a:ext>
            </a:extLst>
          </p:cNvPr>
          <p:cNvSpPr txBox="1"/>
          <p:nvPr/>
        </p:nvSpPr>
        <p:spPr>
          <a:xfrm>
            <a:off x="6480428" y="5923889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loop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94808DB-EF18-C4C9-BB17-66D089F3D987}"/>
              </a:ext>
            </a:extLst>
          </p:cNvPr>
          <p:cNvSpPr txBox="1"/>
          <p:nvPr/>
        </p:nvSpPr>
        <p:spPr>
          <a:xfrm>
            <a:off x="4651375" y="5923889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jmp  endloop: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CC79BA9-3C21-0067-DED8-6FCFC6127B00}"/>
              </a:ext>
            </a:extLst>
          </p:cNvPr>
          <p:cNvSpPr txBox="1"/>
          <p:nvPr/>
        </p:nvSpPr>
        <p:spPr>
          <a:xfrm>
            <a:off x="5566028" y="1229613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mov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D8E1D60-0DF2-D669-F1BE-D679F0DDB089}"/>
              </a:ext>
            </a:extLst>
          </p:cNvPr>
          <p:cNvSpPr txBox="1"/>
          <p:nvPr/>
        </p:nvSpPr>
        <p:spPr>
          <a:xfrm>
            <a:off x="6480428" y="1229613"/>
            <a:ext cx="11233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$0,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%r10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73" name="object 23">
            <a:extLst>
              <a:ext uri="{FF2B5EF4-FFF2-40B4-BE49-F238E27FC236}">
                <a16:creationId xmlns:a16="http://schemas.microsoft.com/office/drawing/2014/main" id="{DC89E5F6-A314-9F22-C199-A49E04A23A35}"/>
              </a:ext>
            </a:extLst>
          </p:cNvPr>
          <p:cNvGrpSpPr/>
          <p:nvPr/>
        </p:nvGrpSpPr>
        <p:grpSpPr>
          <a:xfrm>
            <a:off x="528637" y="1921573"/>
            <a:ext cx="3209925" cy="3209925"/>
            <a:chOff x="528637" y="1921573"/>
            <a:chExt cx="3209925" cy="3209925"/>
          </a:xfrm>
        </p:grpSpPr>
        <p:sp>
          <p:nvSpPr>
            <p:cNvPr id="74" name="object 24">
              <a:extLst>
                <a:ext uri="{FF2B5EF4-FFF2-40B4-BE49-F238E27FC236}">
                  <a16:creationId xmlns:a16="http://schemas.microsoft.com/office/drawing/2014/main" id="{7ED7A029-4816-BA20-7903-81B9A3311CCA}"/>
                </a:ext>
              </a:extLst>
            </p:cNvPr>
            <p:cNvSpPr/>
            <p:nvPr/>
          </p:nvSpPr>
          <p:spPr>
            <a:xfrm>
              <a:off x="533400" y="1926335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32004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3200400" y="32004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>
              <a:extLst>
                <a:ext uri="{FF2B5EF4-FFF2-40B4-BE49-F238E27FC236}">
                  <a16:creationId xmlns:a16="http://schemas.microsoft.com/office/drawing/2014/main" id="{B30145BE-5CA7-6B2B-F115-835736A35983}"/>
                </a:ext>
              </a:extLst>
            </p:cNvPr>
            <p:cNvSpPr/>
            <p:nvPr/>
          </p:nvSpPr>
          <p:spPr>
            <a:xfrm>
              <a:off x="533400" y="1926335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3200400"/>
                  </a:moveTo>
                  <a:lnTo>
                    <a:pt x="3200400" y="32004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26">
            <a:extLst>
              <a:ext uri="{FF2B5EF4-FFF2-40B4-BE49-F238E27FC236}">
                <a16:creationId xmlns:a16="http://schemas.microsoft.com/office/drawing/2014/main" id="{48299CC2-90C0-14A1-0301-8C16FCFCDA81}"/>
              </a:ext>
            </a:extLst>
          </p:cNvPr>
          <p:cNvSpPr txBox="1"/>
          <p:nvPr/>
        </p:nvSpPr>
        <p:spPr>
          <a:xfrm>
            <a:off x="612140" y="1812543"/>
            <a:ext cx="203390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2400" b="1" spc="-5" dirty="0" err="1">
                <a:latin typeface="Courier New"/>
                <a:cs typeface="Courier New"/>
              </a:rPr>
              <a:t>ct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(n&gt;1)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7" name="object 27">
            <a:extLst>
              <a:ext uri="{FF2B5EF4-FFF2-40B4-BE49-F238E27FC236}">
                <a16:creationId xmlns:a16="http://schemas.microsoft.com/office/drawing/2014/main" id="{FCC1938F-2C7C-C9F8-3833-008B33C57CDF}"/>
              </a:ext>
            </a:extLst>
          </p:cNvPr>
          <p:cNvSpPr txBox="1"/>
          <p:nvPr/>
        </p:nvSpPr>
        <p:spPr>
          <a:xfrm>
            <a:off x="612140" y="2654300"/>
            <a:ext cx="3350260" cy="2048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917575" indent="-549275">
              <a:lnSpc>
                <a:spcPct val="11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2400" b="1" dirty="0">
                <a:latin typeface="Courier New"/>
                <a:cs typeface="Courier New"/>
              </a:rPr>
              <a:t>{	</a:t>
            </a:r>
            <a:r>
              <a:rPr sz="2400" b="1" spc="-5" dirty="0" err="1">
                <a:latin typeface="Courier New"/>
                <a:cs typeface="Courier New"/>
              </a:rPr>
              <a:t>c</a:t>
            </a:r>
            <a:r>
              <a:rPr sz="2400" b="1" spc="-15" dirty="0" err="1">
                <a:latin typeface="Courier New"/>
                <a:cs typeface="Courier New"/>
              </a:rPr>
              <a:t>t</a:t>
            </a:r>
            <a:r>
              <a:rPr lang="en-US" sz="2400" b="1" spc="-15" dirty="0">
                <a:latin typeface="Courier New"/>
                <a:cs typeface="Courier New"/>
              </a:rPr>
              <a:t> = ct</a:t>
            </a:r>
            <a:r>
              <a:rPr sz="2400" b="1" spc="-5" dirty="0">
                <a:latin typeface="Courier New"/>
                <a:cs typeface="Courier New"/>
              </a:rPr>
              <a:t>+</a:t>
            </a:r>
            <a:r>
              <a:rPr lang="en-US" sz="2400" b="1" spc="-5" dirty="0">
                <a:latin typeface="Courier New"/>
                <a:cs typeface="Courier New"/>
              </a:rPr>
              <a:t>1</a:t>
            </a:r>
            <a:r>
              <a:rPr sz="2400" b="1" spc="-5" dirty="0">
                <a:latin typeface="Courier New"/>
                <a:cs typeface="Courier New"/>
              </a:rPr>
              <a:t>;  if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(n&amp;1)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n*3+1;</a:t>
            </a:r>
            <a:endParaRPr sz="24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n/2;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8" name="object 28">
            <a:extLst>
              <a:ext uri="{FF2B5EF4-FFF2-40B4-BE49-F238E27FC236}">
                <a16:creationId xmlns:a16="http://schemas.microsoft.com/office/drawing/2014/main" id="{582ED408-ACC5-E504-BC43-F4A427967E42}"/>
              </a:ext>
            </a:extLst>
          </p:cNvPr>
          <p:cNvSpPr txBox="1"/>
          <p:nvPr/>
        </p:nvSpPr>
        <p:spPr>
          <a:xfrm>
            <a:off x="612140" y="462051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9" name="object 29">
            <a:extLst>
              <a:ext uri="{FF2B5EF4-FFF2-40B4-BE49-F238E27FC236}">
                <a16:creationId xmlns:a16="http://schemas.microsoft.com/office/drawing/2014/main" id="{5D281990-57D9-35E4-AA58-E2276561EB2C}"/>
              </a:ext>
            </a:extLst>
          </p:cNvPr>
          <p:cNvSpPr/>
          <p:nvPr/>
        </p:nvSpPr>
        <p:spPr>
          <a:xfrm>
            <a:off x="685800" y="1388363"/>
            <a:ext cx="4800600" cy="4857750"/>
          </a:xfrm>
          <a:custGeom>
            <a:avLst/>
            <a:gdLst/>
            <a:ahLst/>
            <a:cxnLst/>
            <a:rect l="l" t="t" r="r" b="b"/>
            <a:pathLst>
              <a:path w="4800600" h="4857750">
                <a:moveTo>
                  <a:pt x="4800600" y="0"/>
                </a:moveTo>
                <a:lnTo>
                  <a:pt x="1828800" y="668274"/>
                </a:lnTo>
              </a:path>
              <a:path w="4800600" h="4857750">
                <a:moveTo>
                  <a:pt x="3962400" y="379475"/>
                </a:moveTo>
                <a:lnTo>
                  <a:pt x="685800" y="1049401"/>
                </a:lnTo>
              </a:path>
              <a:path w="4800600" h="4857750">
                <a:moveTo>
                  <a:pt x="4800600" y="550163"/>
                </a:moveTo>
                <a:lnTo>
                  <a:pt x="1600200" y="1121664"/>
                </a:lnTo>
              </a:path>
              <a:path w="4800600" h="4857750">
                <a:moveTo>
                  <a:pt x="3886200" y="4857559"/>
                </a:moveTo>
                <a:lnTo>
                  <a:pt x="0" y="3738372"/>
                </a:lnTo>
              </a:path>
              <a:path w="4800600" h="4857750">
                <a:moveTo>
                  <a:pt x="4800600" y="1179576"/>
                </a:moveTo>
                <a:lnTo>
                  <a:pt x="1981200" y="1511427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31">
            <a:extLst>
              <a:ext uri="{FF2B5EF4-FFF2-40B4-BE49-F238E27FC236}">
                <a16:creationId xmlns:a16="http://schemas.microsoft.com/office/drawing/2014/main" id="{C98589BA-656F-8D42-AF35-9840D8513870}"/>
              </a:ext>
            </a:extLst>
          </p:cNvPr>
          <p:cNvSpPr/>
          <p:nvPr/>
        </p:nvSpPr>
        <p:spPr>
          <a:xfrm>
            <a:off x="723900" y="2941320"/>
            <a:ext cx="4876800" cy="3062605"/>
          </a:xfrm>
          <a:custGeom>
            <a:avLst/>
            <a:gdLst/>
            <a:ahLst/>
            <a:cxnLst/>
            <a:rect l="l" t="t" r="r" b="b"/>
            <a:pathLst>
              <a:path w="4876800" h="3062604">
                <a:moveTo>
                  <a:pt x="4762500" y="0"/>
                </a:moveTo>
                <a:lnTo>
                  <a:pt x="1714500" y="330200"/>
                </a:lnTo>
              </a:path>
              <a:path w="4876800" h="3062604">
                <a:moveTo>
                  <a:pt x="4762500" y="883919"/>
                </a:moveTo>
                <a:lnTo>
                  <a:pt x="2819400" y="731519"/>
                </a:lnTo>
              </a:path>
              <a:path w="4876800" h="3062604">
                <a:moveTo>
                  <a:pt x="4533900" y="2019045"/>
                </a:moveTo>
                <a:lnTo>
                  <a:pt x="1257300" y="1185671"/>
                </a:lnTo>
              </a:path>
              <a:path w="4876800" h="3062604">
                <a:moveTo>
                  <a:pt x="4876800" y="2486660"/>
                </a:moveTo>
                <a:lnTo>
                  <a:pt x="1943100" y="1661159"/>
                </a:lnTo>
              </a:path>
              <a:path w="4876800" h="3062604">
                <a:moveTo>
                  <a:pt x="4876800" y="3062604"/>
                </a:moveTo>
                <a:lnTo>
                  <a:pt x="0" y="1783079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65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</a:rPr>
              <a:t>运行时环境组成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50D549F-C42D-6EB0-B291-030541B64D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18549" y="6607169"/>
            <a:ext cx="283633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99" name="object 3">
            <a:extLst>
              <a:ext uri="{FF2B5EF4-FFF2-40B4-BE49-F238E27FC236}">
                <a16:creationId xmlns:a16="http://schemas.microsoft.com/office/drawing/2014/main" id="{27DF061D-8684-F227-F515-9BF4273C7B8E}"/>
              </a:ext>
            </a:extLst>
          </p:cNvPr>
          <p:cNvSpPr txBox="1"/>
          <p:nvPr/>
        </p:nvSpPr>
        <p:spPr>
          <a:xfrm>
            <a:off x="487680" y="838200"/>
            <a:ext cx="8542020" cy="53283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marR="1240790" indent="-457200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47675" algn="l"/>
                <a:tab pos="448309" algn="l"/>
              </a:tabLst>
            </a:pP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运行时环境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en-US" altLang="zh-CN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AFB72533-C18E-31A8-70D9-99EC11BD4F47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2738627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RAX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EAX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4">
            <a:extLst>
              <a:ext uri="{FF2B5EF4-FFF2-40B4-BE49-F238E27FC236}">
                <a16:creationId xmlns:a16="http://schemas.microsoft.com/office/drawing/2014/main" id="{895C728C-8FF3-C47E-012E-6100E1E9D322}"/>
              </a:ext>
            </a:extLst>
          </p:cNvPr>
          <p:cNvSpPr txBox="1"/>
          <p:nvPr/>
        </p:nvSpPr>
        <p:spPr>
          <a:xfrm>
            <a:off x="1450594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63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86DD70FE-30B2-7037-D8ED-956BA44C5D0D}"/>
              </a:ext>
            </a:extLst>
          </p:cNvPr>
          <p:cNvSpPr txBox="1"/>
          <p:nvPr/>
        </p:nvSpPr>
        <p:spPr>
          <a:xfrm>
            <a:off x="4856276" y="2374519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31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5DAE26D9-C963-B34C-00DB-E2C52ED92209}"/>
              </a:ext>
            </a:extLst>
          </p:cNvPr>
          <p:cNvSpPr txBox="1"/>
          <p:nvPr/>
        </p:nvSpPr>
        <p:spPr>
          <a:xfrm>
            <a:off x="6559118" y="2374519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7F9811B3-0CCE-00AA-1445-104C19EF4DBC}"/>
              </a:ext>
            </a:extLst>
          </p:cNvPr>
          <p:cNvSpPr txBox="1"/>
          <p:nvPr/>
        </p:nvSpPr>
        <p:spPr>
          <a:xfrm>
            <a:off x="7408203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60B031CE-DCD3-BBE3-1F80-387E785A8120}"/>
              </a:ext>
            </a:extLst>
          </p:cNvPr>
          <p:cNvSpPr txBox="1"/>
          <p:nvPr/>
        </p:nvSpPr>
        <p:spPr>
          <a:xfrm>
            <a:off x="8260677" y="2374519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E5B70258-63D1-65F0-30E1-B6AC368F7BC7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3576828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RBX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EBX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BX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BL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624A0AF3-96CD-E21F-8D01-9040A4A2258F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4415028"/>
          <a:ext cx="685800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RCX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ECX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F9630451-8B29-90AA-75FB-FC3453868027}"/>
              </a:ext>
            </a:extLst>
          </p:cNvPr>
          <p:cNvGraphicFramePr>
            <a:graphicFrameLocks noGrp="1"/>
          </p:cNvGraphicFramePr>
          <p:nvPr/>
        </p:nvGraphicFramePr>
        <p:xfrm>
          <a:off x="1519427" y="5253228"/>
          <a:ext cx="6858000" cy="71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RDX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9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AE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9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E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641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11426</TotalTime>
  <Words>1015</Words>
  <Application>Microsoft Office PowerPoint</Application>
  <PresentationFormat>全屏显示(4:3)</PresentationFormat>
  <Paragraphs>313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 MT</vt:lpstr>
      <vt:lpstr>UKIJ CJK</vt:lpstr>
      <vt:lpstr>等线</vt:lpstr>
      <vt:lpstr>宋体</vt:lpstr>
      <vt:lpstr>微软雅黑</vt:lpstr>
      <vt:lpstr>Arial</vt:lpstr>
      <vt:lpstr>Bell MT</vt:lpstr>
      <vt:lpstr>Calibri</vt:lpstr>
      <vt:lpstr>Courier New</vt:lpstr>
      <vt:lpstr>Linux Libertine G</vt:lpstr>
      <vt:lpstr>Microsoft Sans Serif</vt:lpstr>
      <vt:lpstr>Times New Roman</vt:lpstr>
      <vt:lpstr>Wingdings</vt:lpstr>
      <vt:lpstr>自定义设计方案</vt:lpstr>
      <vt:lpstr>Office Theme</vt:lpstr>
      <vt:lpstr>PowerPoint 演示文稿</vt:lpstr>
      <vt:lpstr>编译器的结构</vt:lpstr>
      <vt:lpstr>编译器的结构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  <vt:lpstr>运行时环境组成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changxu</dc:creator>
  <cp:lastModifiedBy>Liu H</cp:lastModifiedBy>
  <cp:revision>811</cp:revision>
  <dcterms:created xsi:type="dcterms:W3CDTF">2022-08-09T12:15:21Z</dcterms:created>
  <dcterms:modified xsi:type="dcterms:W3CDTF">2022-11-25T00:35:25Z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2022-08-09T00:00:00Z</vt:filetime>
  </property>
</Properties>
</file>