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66" r:id="rId1"/>
    <p:sldMasterId id="2147483648" r:id="rId2"/>
  </p:sldMasterIdLst>
  <p:notesMasterIdLst>
    <p:notesMasterId r:id="rId50"/>
  </p:notesMasterIdLst>
  <p:sldIdLst>
    <p:sldId id="392" r:id="rId3"/>
    <p:sldId id="257" r:id="rId4"/>
    <p:sldId id="394" r:id="rId5"/>
    <p:sldId id="591" r:id="rId6"/>
    <p:sldId id="637" r:id="rId7"/>
    <p:sldId id="639" r:id="rId8"/>
    <p:sldId id="640" r:id="rId9"/>
    <p:sldId id="641" r:id="rId10"/>
    <p:sldId id="643" r:id="rId11"/>
    <p:sldId id="644" r:id="rId12"/>
    <p:sldId id="645" r:id="rId13"/>
    <p:sldId id="646" r:id="rId14"/>
    <p:sldId id="647" r:id="rId15"/>
    <p:sldId id="648" r:id="rId16"/>
    <p:sldId id="649" r:id="rId17"/>
    <p:sldId id="650" r:id="rId18"/>
    <p:sldId id="652" r:id="rId19"/>
    <p:sldId id="658" r:id="rId20"/>
    <p:sldId id="653" r:id="rId21"/>
    <p:sldId id="654" r:id="rId22"/>
    <p:sldId id="655" r:id="rId23"/>
    <p:sldId id="656" r:id="rId24"/>
    <p:sldId id="659" r:id="rId25"/>
    <p:sldId id="660" r:id="rId26"/>
    <p:sldId id="661" r:id="rId27"/>
    <p:sldId id="662" r:id="rId28"/>
    <p:sldId id="663" r:id="rId29"/>
    <p:sldId id="665" r:id="rId30"/>
    <p:sldId id="666" r:id="rId31"/>
    <p:sldId id="668" r:id="rId32"/>
    <p:sldId id="667" r:id="rId33"/>
    <p:sldId id="657" r:id="rId34"/>
    <p:sldId id="669" r:id="rId35"/>
    <p:sldId id="670" r:id="rId36"/>
    <p:sldId id="671" r:id="rId37"/>
    <p:sldId id="677" r:id="rId38"/>
    <p:sldId id="672" r:id="rId39"/>
    <p:sldId id="673" r:id="rId40"/>
    <p:sldId id="676" r:id="rId41"/>
    <p:sldId id="678" r:id="rId42"/>
    <p:sldId id="679" r:id="rId43"/>
    <p:sldId id="681" r:id="rId44"/>
    <p:sldId id="680" r:id="rId45"/>
    <p:sldId id="683" r:id="rId46"/>
    <p:sldId id="684" r:id="rId47"/>
    <p:sldId id="685" r:id="rId48"/>
    <p:sldId id="554" r:id="rId49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62F9ABC-CD39-4C54-A1DC-DC6AE487BF2C}">
          <p14:sldIdLst>
            <p14:sldId id="392"/>
            <p14:sldId id="257"/>
            <p14:sldId id="394"/>
            <p14:sldId id="591"/>
            <p14:sldId id="637"/>
            <p14:sldId id="639"/>
            <p14:sldId id="640"/>
            <p14:sldId id="641"/>
            <p14:sldId id="643"/>
            <p14:sldId id="644"/>
            <p14:sldId id="645"/>
            <p14:sldId id="646"/>
            <p14:sldId id="647"/>
            <p14:sldId id="648"/>
            <p14:sldId id="649"/>
            <p14:sldId id="650"/>
            <p14:sldId id="652"/>
            <p14:sldId id="658"/>
            <p14:sldId id="653"/>
            <p14:sldId id="654"/>
            <p14:sldId id="655"/>
            <p14:sldId id="656"/>
            <p14:sldId id="659"/>
            <p14:sldId id="660"/>
            <p14:sldId id="661"/>
            <p14:sldId id="662"/>
            <p14:sldId id="663"/>
            <p14:sldId id="665"/>
            <p14:sldId id="666"/>
            <p14:sldId id="668"/>
            <p14:sldId id="667"/>
            <p14:sldId id="657"/>
            <p14:sldId id="669"/>
            <p14:sldId id="670"/>
            <p14:sldId id="671"/>
            <p14:sldId id="677"/>
            <p14:sldId id="672"/>
            <p14:sldId id="673"/>
            <p14:sldId id="676"/>
            <p14:sldId id="678"/>
            <p14:sldId id="679"/>
            <p14:sldId id="681"/>
            <p14:sldId id="680"/>
            <p14:sldId id="683"/>
            <p14:sldId id="684"/>
            <p14:sldId id="685"/>
            <p14:sldId id="5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B5CEEC"/>
    <a:srgbClr val="98CCFF"/>
    <a:srgbClr val="2D83F4"/>
    <a:srgbClr val="4A7EBB"/>
    <a:srgbClr val="FFC000"/>
    <a:srgbClr val="339933"/>
    <a:srgbClr val="009999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20" autoAdjust="0"/>
    <p:restoredTop sz="68074" autoAdjust="0"/>
  </p:normalViewPr>
  <p:slideViewPr>
    <p:cSldViewPr snapToGrid="0">
      <p:cViewPr>
        <p:scale>
          <a:sx n="66" d="100"/>
          <a:sy n="66" d="100"/>
        </p:scale>
        <p:origin x="285" y="1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76F77-340E-4A07-B622-C1E62B9538DC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63A8-614C-4AA2-B468-F808D0D6C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749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《Programming Language Pragmatics-4th ed.-2015-by Michael L. Scott 》</a:t>
            </a: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章讲解的更简洁。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63A8-614C-4AA2-B468-F808D0D6C562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232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65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90447F-FF96-0817-BD39-5914E83C3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34F71E-56FC-AB60-0D01-A2C0C4D4B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6B9DB5-EDCE-75B3-053A-1FF21406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pPr marL="190500">
                <a:lnSpc>
                  <a:spcPts val="1220"/>
                </a:lnSpc>
              </a:pPr>
              <a:t>‹#›</a:t>
            </a:fld>
            <a:r>
              <a:rPr lang="en-US" altLang="zh-CN"/>
              <a:t>/135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4065" y="348234"/>
            <a:ext cx="8195868" cy="635000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4065" y="1402703"/>
            <a:ext cx="7924800" cy="4714875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0" i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92929"/>
                </a:solidFill>
                <a:latin typeface="Times New Roman"/>
                <a:cs typeface="Times New Roman"/>
              </a:defRPr>
            </a:lvl1pPr>
          </a:lstStyle>
          <a:p>
            <a:pPr marL="190500">
              <a:lnSpc>
                <a:spcPts val="12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4065" y="348234"/>
            <a:ext cx="8195868" cy="635000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92929"/>
                </a:solidFill>
                <a:latin typeface="Times New Roman"/>
                <a:cs typeface="Times New Roman"/>
              </a:defRPr>
            </a:lvl1pPr>
          </a:lstStyle>
          <a:p>
            <a:pPr marL="190500">
              <a:lnSpc>
                <a:spcPts val="12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92929"/>
                </a:solidFill>
                <a:latin typeface="Times New Roman"/>
                <a:cs typeface="Times New Roman"/>
              </a:defRPr>
            </a:lvl1pPr>
          </a:lstStyle>
          <a:p>
            <a:pPr marL="190500">
              <a:lnSpc>
                <a:spcPts val="12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92929"/>
                </a:solidFill>
                <a:latin typeface="Times New Roman"/>
                <a:cs typeface="Times New Roman"/>
              </a:defRPr>
            </a:lvl1pPr>
          </a:lstStyle>
          <a:p>
            <a:pPr marL="190500">
              <a:lnSpc>
                <a:spcPts val="12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17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BA97CC46-8086-A046-1B42-301770C2C89C}"/>
              </a:ext>
            </a:extLst>
          </p:cNvPr>
          <p:cNvSpPr/>
          <p:nvPr userDrawn="1"/>
        </p:nvSpPr>
        <p:spPr>
          <a:xfrm>
            <a:off x="533400" y="1295400"/>
            <a:ext cx="8077200" cy="177356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9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43900" y="6566952"/>
            <a:ext cx="68580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292929"/>
                </a:solidFill>
                <a:latin typeface="Times New Roman"/>
                <a:cs typeface="Times New Roman"/>
              </a:defRPr>
            </a:lvl1pPr>
          </a:lstStyle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pPr marL="190500">
                <a:lnSpc>
                  <a:spcPts val="1220"/>
                </a:lnSpc>
              </a:pPr>
              <a:t>‹#›</a:t>
            </a:fld>
            <a:r>
              <a:rPr lang="en-US" altLang="zh-CN" dirty="0"/>
              <a:t>/135</a:t>
            </a:r>
            <a:endParaRPr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BBA41FB-1189-2DD3-684B-F095CAA025E3}"/>
              </a:ext>
            </a:extLst>
          </p:cNvPr>
          <p:cNvSpPr/>
          <p:nvPr userDrawn="1"/>
        </p:nvSpPr>
        <p:spPr>
          <a:xfrm>
            <a:off x="0" y="0"/>
            <a:ext cx="9144000" cy="697039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8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5">
            <a:extLst>
              <a:ext uri="{FF2B5EF4-FFF2-40B4-BE49-F238E27FC236}">
                <a16:creationId xmlns:a16="http://schemas.microsoft.com/office/drawing/2014/main" id="{769D06FE-C8BB-DD8C-A7D7-5A74387D9F3D}"/>
              </a:ext>
            </a:extLst>
          </p:cNvPr>
          <p:cNvSpPr txBox="1">
            <a:spLocks/>
          </p:cNvSpPr>
          <p:nvPr/>
        </p:nvSpPr>
        <p:spPr>
          <a:xfrm>
            <a:off x="228600" y="1600200"/>
            <a:ext cx="8354888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Bell MT" panose="02020503060305020303" pitchFamily="18" charset="0"/>
              </a:rPr>
              <a:t>编译原理与技术</a:t>
            </a:r>
            <a:br>
              <a:rPr lang="en-US" altLang="zh-CN" sz="2800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r>
              <a:rPr lang="zh-CN" altLang="en-US" sz="2800" dirty="0">
                <a:solidFill>
                  <a:schemeClr val="bg1"/>
                </a:solidFill>
                <a:latin typeface="Bell MT" panose="02020503060305020303" pitchFamily="18" charset="0"/>
              </a:rPr>
              <a:t>第九章  代码优化</a:t>
            </a:r>
            <a:br>
              <a:rPr lang="en-US" altLang="zh-CN" sz="2800" dirty="0">
                <a:solidFill>
                  <a:srgbClr val="000000"/>
                </a:solidFill>
                <a:latin typeface="Bell MT" panose="02020503060305020303" pitchFamily="18" charset="0"/>
              </a:rPr>
            </a:br>
            <a:endParaRPr lang="en-US" sz="2800" dirty="0">
              <a:solidFill>
                <a:srgbClr val="000000"/>
              </a:solidFill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8338BCFF-FD71-2105-7041-CD37E3AB6C67}"/>
              </a:ext>
            </a:extLst>
          </p:cNvPr>
          <p:cNvSpPr txBox="1"/>
          <p:nvPr/>
        </p:nvSpPr>
        <p:spPr>
          <a:xfrm>
            <a:off x="1905000" y="5562600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山东大学软件学院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669860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66271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solidFill>
                  <a:schemeClr val="bg1"/>
                </a:solidFill>
              </a:rPr>
              <a:t>三地址码 </a:t>
            </a:r>
            <a:r>
              <a:rPr lang="en-US" altLang="zh-CN" kern="0" spc="-5" dirty="0">
                <a:solidFill>
                  <a:schemeClr val="bg1"/>
                </a:solidFill>
              </a:rPr>
              <a:t>vs. </a:t>
            </a:r>
            <a:r>
              <a:rPr lang="zh-CN" altLang="en-US" kern="0" spc="-5" dirty="0">
                <a:solidFill>
                  <a:schemeClr val="bg1"/>
                </a:solidFill>
              </a:rPr>
              <a:t>栈码</a:t>
            </a: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664742" y="670411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9</a:t>
            </a:fld>
            <a:endParaRPr lang="en-US" altLang="zh-CN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3A83A36-92F6-5662-5285-B00C84D9A981}"/>
              </a:ext>
            </a:extLst>
          </p:cNvPr>
          <p:cNvGrpSpPr/>
          <p:nvPr/>
        </p:nvGrpSpPr>
        <p:grpSpPr>
          <a:xfrm>
            <a:off x="123097" y="1946172"/>
            <a:ext cx="2619887" cy="4132161"/>
            <a:chOff x="123097" y="1946172"/>
            <a:chExt cx="2619887" cy="413216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8DE9AC3-4B9D-8620-2354-E153FA1B994D}"/>
                </a:ext>
              </a:extLst>
            </p:cNvPr>
            <p:cNvSpPr/>
            <p:nvPr/>
          </p:nvSpPr>
          <p:spPr>
            <a:xfrm>
              <a:off x="1192502" y="4069012"/>
              <a:ext cx="1546529" cy="15208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702EC89-2767-ED0F-BD6C-D3A656FEE3C8}"/>
                </a:ext>
              </a:extLst>
            </p:cNvPr>
            <p:cNvGrpSpPr/>
            <p:nvPr/>
          </p:nvGrpSpPr>
          <p:grpSpPr>
            <a:xfrm>
              <a:off x="1196455" y="3637246"/>
              <a:ext cx="1546529" cy="592969"/>
              <a:chOff x="3514476" y="2516587"/>
              <a:chExt cx="1546529" cy="303714"/>
            </a:xfrm>
          </p:grpSpPr>
          <p:sp>
            <p:nvSpPr>
              <p:cNvPr id="19" name="object 37">
                <a:extLst>
                  <a:ext uri="{FF2B5EF4-FFF2-40B4-BE49-F238E27FC236}">
                    <a16:creationId xmlns:a16="http://schemas.microsoft.com/office/drawing/2014/main" id="{677377F2-1370-3749-EC17-5EFE76407D8C}"/>
                  </a:ext>
                </a:extLst>
              </p:cNvPr>
              <p:cNvSpPr txBox="1"/>
              <p:nvPr/>
            </p:nvSpPr>
            <p:spPr>
              <a:xfrm>
                <a:off x="3715081" y="2561256"/>
                <a:ext cx="1103476" cy="259045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00965" marR="5080" indent="-889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zh-CN" altLang="en-US" sz="1600" dirty="0">
                    <a:latin typeface="Microsoft Sans Serif"/>
                    <a:cs typeface="Microsoft Sans Serif"/>
                  </a:rPr>
                  <a:t>保存的</a:t>
                </a:r>
                <a:r>
                  <a:rPr lang="en-US" altLang="zh-CN" sz="1600" dirty="0" err="1">
                    <a:latin typeface="Microsoft Sans Serif"/>
                    <a:cs typeface="Microsoft Sans Serif"/>
                  </a:rPr>
                  <a:t>rbp</a:t>
                </a:r>
                <a:endParaRPr sz="1600" dirty="0">
                  <a:latin typeface="Microsoft Sans Serif"/>
                  <a:cs typeface="Microsoft Sans Serif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24EC5CD-462C-53B1-33C8-56F79C143FEA}"/>
                  </a:ext>
                </a:extLst>
              </p:cNvPr>
              <p:cNvSpPr/>
              <p:nvPr/>
            </p:nvSpPr>
            <p:spPr>
              <a:xfrm>
                <a:off x="3514476" y="2516587"/>
                <a:ext cx="1546529" cy="218726"/>
              </a:xfrm>
              <a:prstGeom prst="rect">
                <a:avLst/>
              </a:prstGeom>
              <a:noFill/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5D78A68-182E-C062-0511-FA7A30670CDD}"/>
                </a:ext>
              </a:extLst>
            </p:cNvPr>
            <p:cNvSpPr/>
            <p:nvPr/>
          </p:nvSpPr>
          <p:spPr>
            <a:xfrm>
              <a:off x="1188526" y="2161306"/>
              <a:ext cx="1546529" cy="10599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6AFEAA7A-4B13-EE0F-49F8-51878FA94E25}"/>
                </a:ext>
              </a:extLst>
            </p:cNvPr>
            <p:cNvCxnSpPr/>
            <p:nvPr/>
          </p:nvCxnSpPr>
          <p:spPr>
            <a:xfrm>
              <a:off x="1199090" y="1957746"/>
              <a:ext cx="0" cy="412058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E4245C6-AD5E-C4D5-31ED-37A4E6EB278B}"/>
                </a:ext>
              </a:extLst>
            </p:cNvPr>
            <p:cNvCxnSpPr/>
            <p:nvPr/>
          </p:nvCxnSpPr>
          <p:spPr>
            <a:xfrm>
              <a:off x="2738523" y="1946172"/>
              <a:ext cx="0" cy="412058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bject 37">
              <a:extLst>
                <a:ext uri="{FF2B5EF4-FFF2-40B4-BE49-F238E27FC236}">
                  <a16:creationId xmlns:a16="http://schemas.microsoft.com/office/drawing/2014/main" id="{F519B61C-5B94-23A2-A27A-796A0D197899}"/>
                </a:ext>
              </a:extLst>
            </p:cNvPr>
            <p:cNvSpPr txBox="1"/>
            <p:nvPr/>
          </p:nvSpPr>
          <p:spPr>
            <a:xfrm>
              <a:off x="1312088" y="2609424"/>
              <a:ext cx="1244378" cy="579646"/>
            </a:xfrm>
            <a:prstGeom prst="rect">
              <a:avLst/>
            </a:prstGeom>
            <a:ln>
              <a:noFill/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00965" marR="5080" indent="-88900" algn="ctr">
                <a:spcBef>
                  <a:spcPts val="1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  <a:p>
              <a:pPr marL="100965" marR="5080" indent="-88900" algn="ctr">
                <a:spcBef>
                  <a:spcPts val="100"/>
                </a:spcBef>
              </a:pP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bject 37">
              <a:extLst>
                <a:ext uri="{FF2B5EF4-FFF2-40B4-BE49-F238E27FC236}">
                  <a16:creationId xmlns:a16="http://schemas.microsoft.com/office/drawing/2014/main" id="{DC94CA27-B31A-B778-A1EC-A06C47B230D7}"/>
                </a:ext>
              </a:extLst>
            </p:cNvPr>
            <p:cNvSpPr txBox="1"/>
            <p:nvPr/>
          </p:nvSpPr>
          <p:spPr>
            <a:xfrm>
              <a:off x="1314675" y="3279722"/>
              <a:ext cx="1214438" cy="319331"/>
            </a:xfrm>
            <a:prstGeom prst="rect">
              <a:avLst/>
            </a:prstGeom>
            <a:ln>
              <a:noFill/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00965" marR="5080" indent="-88900" algn="ctr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sz="1600" dirty="0">
                  <a:latin typeface="Microsoft Sans Serif"/>
                  <a:cs typeface="Microsoft Sans Serif"/>
                </a:rPr>
                <a:t>返回地址</a:t>
              </a:r>
              <a:endParaRPr sz="1600" dirty="0">
                <a:latin typeface="Microsoft Sans Serif"/>
                <a:cs typeface="Microsoft Sans Serif"/>
              </a:endParaRP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B7A9C209-ED50-947A-8A60-64C534F83D1C}"/>
                </a:ext>
              </a:extLst>
            </p:cNvPr>
            <p:cNvCxnSpPr/>
            <p:nvPr/>
          </p:nvCxnSpPr>
          <p:spPr>
            <a:xfrm>
              <a:off x="1909363" y="5742141"/>
              <a:ext cx="0" cy="2714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bject 37">
              <a:extLst>
                <a:ext uri="{FF2B5EF4-FFF2-40B4-BE49-F238E27FC236}">
                  <a16:creationId xmlns:a16="http://schemas.microsoft.com/office/drawing/2014/main" id="{80D54C58-056C-3F6C-92C2-81817064BD5E}"/>
                </a:ext>
              </a:extLst>
            </p:cNvPr>
            <p:cNvSpPr txBox="1"/>
            <p:nvPr/>
          </p:nvSpPr>
          <p:spPr>
            <a:xfrm>
              <a:off x="1300316" y="4067316"/>
              <a:ext cx="1244378" cy="1449115"/>
            </a:xfrm>
            <a:prstGeom prst="rect">
              <a:avLst/>
            </a:prstGeom>
            <a:ln>
              <a:noFill/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00965" marR="5080" indent="-88900" algn="ctr">
                <a:spcBef>
                  <a:spcPts val="1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 marL="100965" marR="5080" indent="-88900" algn="ctr">
                <a:spcBef>
                  <a:spcPts val="100"/>
                </a:spcBef>
              </a:pP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pPr marL="100965" marR="5080" indent="-88900" algn="ctr">
                <a:spcBef>
                  <a:spcPts val="100"/>
                </a:spcBef>
              </a:pP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  <a:p>
              <a:pPr marL="100965" marR="5080" indent="-88900" algn="ctr">
                <a:spcBef>
                  <a:spcPts val="100"/>
                </a:spcBef>
              </a:pP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marL="100965" marR="5080" indent="-88900" algn="ctr">
                <a:spcBef>
                  <a:spcPts val="100"/>
                </a:spcBef>
              </a:pP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A83FE207-1ED8-05F8-85F7-ACDE375A3A7D}"/>
                </a:ext>
              </a:extLst>
            </p:cNvPr>
            <p:cNvGrpSpPr/>
            <p:nvPr/>
          </p:nvGrpSpPr>
          <p:grpSpPr>
            <a:xfrm>
              <a:off x="123097" y="3698179"/>
              <a:ext cx="1052513" cy="279587"/>
              <a:chOff x="-28575" y="3485169"/>
              <a:chExt cx="1052513" cy="279587"/>
            </a:xfrm>
          </p:grpSpPr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DBBA9BAB-0922-51AE-BAD6-C2AA2A37A4DE}"/>
                  </a:ext>
                </a:extLst>
              </p:cNvPr>
              <p:cNvGrpSpPr/>
              <p:nvPr/>
            </p:nvGrpSpPr>
            <p:grpSpPr>
              <a:xfrm>
                <a:off x="-28575" y="3485169"/>
                <a:ext cx="573240" cy="279587"/>
                <a:chOff x="-4721" y="3214824"/>
                <a:chExt cx="573240" cy="279587"/>
              </a:xfrm>
            </p:grpSpPr>
            <p:sp>
              <p:nvSpPr>
                <p:cNvPr id="71" name="object 37">
                  <a:extLst>
                    <a:ext uri="{FF2B5EF4-FFF2-40B4-BE49-F238E27FC236}">
                      <a16:creationId xmlns:a16="http://schemas.microsoft.com/office/drawing/2014/main" id="{5C262DE4-B5CA-05C7-E729-6ACA17E6F7B4}"/>
                    </a:ext>
                  </a:extLst>
                </p:cNvPr>
                <p:cNvSpPr txBox="1"/>
                <p:nvPr/>
              </p:nvSpPr>
              <p:spPr>
                <a:xfrm>
                  <a:off x="-4721" y="3214824"/>
                  <a:ext cx="545410" cy="25904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00965" marR="5080" indent="-88900" algn="ctr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lang="en-US" altLang="zh-CN" sz="1600" dirty="0" err="1">
                      <a:latin typeface="Microsoft Sans Serif"/>
                      <a:cs typeface="Microsoft Sans Serif"/>
                    </a:rPr>
                    <a:t>rbp</a:t>
                  </a:r>
                  <a:endParaRPr sz="1600" dirty="0">
                    <a:latin typeface="Microsoft Sans Serif"/>
                    <a:cs typeface="Microsoft Sans Serif"/>
                  </a:endParaRPr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51DB053A-B733-A9A8-B445-BA4AB5A1B67C}"/>
                    </a:ext>
                  </a:extLst>
                </p:cNvPr>
                <p:cNvSpPr/>
                <p:nvPr/>
              </p:nvSpPr>
              <p:spPr>
                <a:xfrm>
                  <a:off x="47667" y="3252083"/>
                  <a:ext cx="520852" cy="242328"/>
                </a:xfrm>
                <a:prstGeom prst="rect">
                  <a:avLst/>
                </a:prstGeom>
                <a:noFill/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DC48A9BF-D0BA-5300-264A-38E7D1C1FC19}"/>
                  </a:ext>
                </a:extLst>
              </p:cNvPr>
              <p:cNvCxnSpPr>
                <a:cxnSpLocks/>
                <a:stCxn id="72" idx="3"/>
              </p:cNvCxnSpPr>
              <p:nvPr/>
            </p:nvCxnSpPr>
            <p:spPr>
              <a:xfrm>
                <a:off x="544665" y="3643592"/>
                <a:ext cx="4792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D158C03-678D-1442-EAFD-4BD897338468}"/>
                </a:ext>
              </a:extLst>
            </p:cNvPr>
            <p:cNvGrpSpPr/>
            <p:nvPr/>
          </p:nvGrpSpPr>
          <p:grpSpPr>
            <a:xfrm>
              <a:off x="131352" y="5281234"/>
              <a:ext cx="1052513" cy="279587"/>
              <a:chOff x="-28575" y="3485169"/>
              <a:chExt cx="1052513" cy="279587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A100C87F-5654-4467-8067-34EF06B86ABD}"/>
                  </a:ext>
                </a:extLst>
              </p:cNvPr>
              <p:cNvGrpSpPr/>
              <p:nvPr/>
            </p:nvGrpSpPr>
            <p:grpSpPr>
              <a:xfrm>
                <a:off x="-28575" y="3485169"/>
                <a:ext cx="573240" cy="279587"/>
                <a:chOff x="-4721" y="3214824"/>
                <a:chExt cx="573240" cy="279587"/>
              </a:xfrm>
            </p:grpSpPr>
            <p:sp>
              <p:nvSpPr>
                <p:cNvPr id="10" name="object 37">
                  <a:extLst>
                    <a:ext uri="{FF2B5EF4-FFF2-40B4-BE49-F238E27FC236}">
                      <a16:creationId xmlns:a16="http://schemas.microsoft.com/office/drawing/2014/main" id="{42F18A63-EB39-B804-C991-F787E9544E34}"/>
                    </a:ext>
                  </a:extLst>
                </p:cNvPr>
                <p:cNvSpPr txBox="1"/>
                <p:nvPr/>
              </p:nvSpPr>
              <p:spPr>
                <a:xfrm>
                  <a:off x="-4721" y="3214824"/>
                  <a:ext cx="545410" cy="25904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00965" marR="5080" indent="-88900" algn="ctr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lang="en-US" altLang="zh-CN" sz="1600" dirty="0" err="1">
                      <a:latin typeface="Microsoft Sans Serif"/>
                      <a:cs typeface="Microsoft Sans Serif"/>
                    </a:rPr>
                    <a:t>rsp</a:t>
                  </a:r>
                  <a:endParaRPr sz="1600" dirty="0">
                    <a:latin typeface="Microsoft Sans Serif"/>
                    <a:cs typeface="Microsoft Sans Serif"/>
                  </a:endParaRPr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62C37FD7-5717-31DF-385A-1A3A17819A6C}"/>
                    </a:ext>
                  </a:extLst>
                </p:cNvPr>
                <p:cNvSpPr/>
                <p:nvPr/>
              </p:nvSpPr>
              <p:spPr>
                <a:xfrm>
                  <a:off x="47667" y="3252083"/>
                  <a:ext cx="520852" cy="242328"/>
                </a:xfrm>
                <a:prstGeom prst="rect">
                  <a:avLst/>
                </a:prstGeom>
                <a:noFill/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643AB074-9728-58C8-60BA-69C88085D0B6}"/>
                  </a:ext>
                </a:extLst>
              </p:cNvPr>
              <p:cNvCxnSpPr>
                <a:cxnSpLocks/>
                <a:stCxn id="11" idx="3"/>
              </p:cNvCxnSpPr>
              <p:nvPr/>
            </p:nvCxnSpPr>
            <p:spPr>
              <a:xfrm>
                <a:off x="544665" y="3643592"/>
                <a:ext cx="4792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B498A0AC-917C-9FC2-4A1E-D8D8AE2BDDB3}"/>
              </a:ext>
            </a:extLst>
          </p:cNvPr>
          <p:cNvGrpSpPr/>
          <p:nvPr/>
        </p:nvGrpSpPr>
        <p:grpSpPr>
          <a:xfrm>
            <a:off x="4696866" y="1953104"/>
            <a:ext cx="2619887" cy="4132161"/>
            <a:chOff x="123097" y="1946172"/>
            <a:chExt cx="2619887" cy="413216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A8513CA-E450-A2FF-1B0C-54B95A49284E}"/>
                </a:ext>
              </a:extLst>
            </p:cNvPr>
            <p:cNvSpPr/>
            <p:nvPr/>
          </p:nvSpPr>
          <p:spPr>
            <a:xfrm>
              <a:off x="1192502" y="4069012"/>
              <a:ext cx="1546529" cy="15208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542444E0-E0AF-6AA9-FA49-DF8C4DACE290}"/>
                </a:ext>
              </a:extLst>
            </p:cNvPr>
            <p:cNvGrpSpPr/>
            <p:nvPr/>
          </p:nvGrpSpPr>
          <p:grpSpPr>
            <a:xfrm>
              <a:off x="1196455" y="3637246"/>
              <a:ext cx="1546529" cy="592969"/>
              <a:chOff x="3514476" y="2516587"/>
              <a:chExt cx="1546529" cy="303714"/>
            </a:xfrm>
          </p:grpSpPr>
          <p:sp>
            <p:nvSpPr>
              <p:cNvPr id="61" name="object 37">
                <a:extLst>
                  <a:ext uri="{FF2B5EF4-FFF2-40B4-BE49-F238E27FC236}">
                    <a16:creationId xmlns:a16="http://schemas.microsoft.com/office/drawing/2014/main" id="{25AE2876-2E59-4C32-A9EE-FF2B19D70A5C}"/>
                  </a:ext>
                </a:extLst>
              </p:cNvPr>
              <p:cNvSpPr txBox="1"/>
              <p:nvPr/>
            </p:nvSpPr>
            <p:spPr>
              <a:xfrm>
                <a:off x="3715081" y="2561256"/>
                <a:ext cx="1103476" cy="259045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00965" marR="5080" indent="-889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zh-CN" altLang="en-US" sz="1600" dirty="0">
                    <a:latin typeface="Microsoft Sans Serif"/>
                    <a:cs typeface="Microsoft Sans Serif"/>
                  </a:rPr>
                  <a:t>保存的</a:t>
                </a:r>
                <a:r>
                  <a:rPr lang="en-US" altLang="zh-CN" sz="1600" dirty="0" err="1">
                    <a:latin typeface="Microsoft Sans Serif"/>
                    <a:cs typeface="Microsoft Sans Serif"/>
                  </a:rPr>
                  <a:t>rbp</a:t>
                </a:r>
                <a:endParaRPr sz="1600" dirty="0">
                  <a:latin typeface="Microsoft Sans Serif"/>
                  <a:cs typeface="Microsoft Sans Serif"/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AEAA7D02-FB94-57E6-6DE7-B83CF68FBF2B}"/>
                  </a:ext>
                </a:extLst>
              </p:cNvPr>
              <p:cNvSpPr/>
              <p:nvPr/>
            </p:nvSpPr>
            <p:spPr>
              <a:xfrm>
                <a:off x="3514476" y="2516587"/>
                <a:ext cx="1546529" cy="218726"/>
              </a:xfrm>
              <a:prstGeom prst="rect">
                <a:avLst/>
              </a:prstGeom>
              <a:noFill/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7F1D8F1-A5B8-B695-A126-FA491A995BA6}"/>
                </a:ext>
              </a:extLst>
            </p:cNvPr>
            <p:cNvSpPr/>
            <p:nvPr/>
          </p:nvSpPr>
          <p:spPr>
            <a:xfrm>
              <a:off x="1188526" y="2161306"/>
              <a:ext cx="1546529" cy="10599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F76C7A75-7275-BD3A-B3F6-5F344386A8A4}"/>
                </a:ext>
              </a:extLst>
            </p:cNvPr>
            <p:cNvCxnSpPr/>
            <p:nvPr/>
          </p:nvCxnSpPr>
          <p:spPr>
            <a:xfrm>
              <a:off x="1199090" y="1957746"/>
              <a:ext cx="0" cy="412058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D12372E4-422F-8F3C-9416-D7E96623AF91}"/>
                </a:ext>
              </a:extLst>
            </p:cNvPr>
            <p:cNvCxnSpPr/>
            <p:nvPr/>
          </p:nvCxnSpPr>
          <p:spPr>
            <a:xfrm>
              <a:off x="2738523" y="1946172"/>
              <a:ext cx="0" cy="412058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bject 37">
              <a:extLst>
                <a:ext uri="{FF2B5EF4-FFF2-40B4-BE49-F238E27FC236}">
                  <a16:creationId xmlns:a16="http://schemas.microsoft.com/office/drawing/2014/main" id="{64C5C79E-EFC7-6107-CDB4-9D487BCBB7A7}"/>
                </a:ext>
              </a:extLst>
            </p:cNvPr>
            <p:cNvSpPr txBox="1"/>
            <p:nvPr/>
          </p:nvSpPr>
          <p:spPr>
            <a:xfrm>
              <a:off x="1312088" y="2609424"/>
              <a:ext cx="1244378" cy="579646"/>
            </a:xfrm>
            <a:prstGeom prst="rect">
              <a:avLst/>
            </a:prstGeom>
            <a:ln>
              <a:noFill/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00965" marR="5080" indent="-88900" algn="ctr">
                <a:spcBef>
                  <a:spcPts val="1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  <a:p>
              <a:pPr marL="100965" marR="5080" indent="-88900" algn="ctr">
                <a:spcBef>
                  <a:spcPts val="100"/>
                </a:spcBef>
              </a:pP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object 37">
              <a:extLst>
                <a:ext uri="{FF2B5EF4-FFF2-40B4-BE49-F238E27FC236}">
                  <a16:creationId xmlns:a16="http://schemas.microsoft.com/office/drawing/2014/main" id="{303AF87C-DD26-4BA2-0557-0683B1897EED}"/>
                </a:ext>
              </a:extLst>
            </p:cNvPr>
            <p:cNvSpPr txBox="1"/>
            <p:nvPr/>
          </p:nvSpPr>
          <p:spPr>
            <a:xfrm>
              <a:off x="1314675" y="3279722"/>
              <a:ext cx="1214438" cy="319331"/>
            </a:xfrm>
            <a:prstGeom prst="rect">
              <a:avLst/>
            </a:prstGeom>
            <a:ln>
              <a:noFill/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00965" marR="5080" indent="-88900" algn="ctr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sz="1600" dirty="0">
                  <a:latin typeface="Microsoft Sans Serif"/>
                  <a:cs typeface="Microsoft Sans Serif"/>
                </a:rPr>
                <a:t>返回地址</a:t>
              </a:r>
              <a:endParaRPr sz="1600" dirty="0">
                <a:latin typeface="Microsoft Sans Serif"/>
                <a:cs typeface="Microsoft Sans Serif"/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70D853E0-EA40-5222-17F4-804352E8A1CA}"/>
                </a:ext>
              </a:extLst>
            </p:cNvPr>
            <p:cNvCxnSpPr/>
            <p:nvPr/>
          </p:nvCxnSpPr>
          <p:spPr>
            <a:xfrm>
              <a:off x="1909363" y="5742141"/>
              <a:ext cx="0" cy="2714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bject 37">
              <a:extLst>
                <a:ext uri="{FF2B5EF4-FFF2-40B4-BE49-F238E27FC236}">
                  <a16:creationId xmlns:a16="http://schemas.microsoft.com/office/drawing/2014/main" id="{27ACBC46-991E-A336-D34D-131EF386D656}"/>
                </a:ext>
              </a:extLst>
            </p:cNvPr>
            <p:cNvSpPr txBox="1"/>
            <p:nvPr/>
          </p:nvSpPr>
          <p:spPr>
            <a:xfrm>
              <a:off x="1300316" y="4067316"/>
              <a:ext cx="1244378" cy="1449115"/>
            </a:xfrm>
            <a:prstGeom prst="rect">
              <a:avLst/>
            </a:prstGeom>
            <a:ln>
              <a:noFill/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00965" marR="5080" indent="-88900" algn="ctr">
                <a:spcBef>
                  <a:spcPts val="1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 marL="100965" marR="5080" indent="-88900" algn="ctr">
                <a:spcBef>
                  <a:spcPts val="100"/>
                </a:spcBef>
              </a:pP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pPr marL="100965" marR="5080" indent="-88900" algn="ctr">
                <a:spcBef>
                  <a:spcPts val="100"/>
                </a:spcBef>
              </a:pP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  <a:p>
              <a:pPr marL="100965" marR="5080" indent="-88900" algn="ctr">
                <a:spcBef>
                  <a:spcPts val="100"/>
                </a:spcBef>
              </a:pPr>
              <a:r>
                <a:rPr lang="en-US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marL="100965" marR="5080" indent="-88900" algn="ctr">
                <a:spcBef>
                  <a:spcPts val="100"/>
                </a:spcBef>
              </a:pPr>
              <a:r>
                <a:rPr lang="en-US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6FAC6EA9-54D9-F4FD-6A9E-C82E69C19CFD}"/>
                </a:ext>
              </a:extLst>
            </p:cNvPr>
            <p:cNvGrpSpPr/>
            <p:nvPr/>
          </p:nvGrpSpPr>
          <p:grpSpPr>
            <a:xfrm>
              <a:off x="123097" y="3698179"/>
              <a:ext cx="1052513" cy="279587"/>
              <a:chOff x="-28575" y="3485169"/>
              <a:chExt cx="1052513" cy="279587"/>
            </a:xfrm>
          </p:grpSpPr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5923112D-96B1-960A-5AB9-BB446955C90E}"/>
                  </a:ext>
                </a:extLst>
              </p:cNvPr>
              <p:cNvGrpSpPr/>
              <p:nvPr/>
            </p:nvGrpSpPr>
            <p:grpSpPr>
              <a:xfrm>
                <a:off x="-28575" y="3485169"/>
                <a:ext cx="573240" cy="279587"/>
                <a:chOff x="-4721" y="3214824"/>
                <a:chExt cx="573240" cy="279587"/>
              </a:xfrm>
            </p:grpSpPr>
            <p:sp>
              <p:nvSpPr>
                <p:cNvPr id="59" name="object 37">
                  <a:extLst>
                    <a:ext uri="{FF2B5EF4-FFF2-40B4-BE49-F238E27FC236}">
                      <a16:creationId xmlns:a16="http://schemas.microsoft.com/office/drawing/2014/main" id="{4C640E01-B38A-329C-FCBD-1CDF0E16A9F1}"/>
                    </a:ext>
                  </a:extLst>
                </p:cNvPr>
                <p:cNvSpPr txBox="1"/>
                <p:nvPr/>
              </p:nvSpPr>
              <p:spPr>
                <a:xfrm>
                  <a:off x="-4721" y="3214824"/>
                  <a:ext cx="545410" cy="25904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00965" marR="5080" indent="-88900" algn="ctr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lang="en-US" altLang="zh-CN" sz="1600" dirty="0" err="1">
                      <a:latin typeface="Microsoft Sans Serif"/>
                      <a:cs typeface="Microsoft Sans Serif"/>
                    </a:rPr>
                    <a:t>rbp</a:t>
                  </a:r>
                  <a:endParaRPr sz="1600" dirty="0">
                    <a:latin typeface="Microsoft Sans Serif"/>
                    <a:cs typeface="Microsoft Sans Serif"/>
                  </a:endParaRPr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0BDE606C-95F6-8FC0-A38B-3BD86B4E0679}"/>
                    </a:ext>
                  </a:extLst>
                </p:cNvPr>
                <p:cNvSpPr/>
                <p:nvPr/>
              </p:nvSpPr>
              <p:spPr>
                <a:xfrm>
                  <a:off x="47667" y="3252083"/>
                  <a:ext cx="520852" cy="242328"/>
                </a:xfrm>
                <a:prstGeom prst="rect">
                  <a:avLst/>
                </a:prstGeom>
                <a:noFill/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3F59DC56-E03A-5AAF-CF0B-82F8FCB951BA}"/>
                  </a:ext>
                </a:extLst>
              </p:cNvPr>
              <p:cNvCxnSpPr>
                <a:cxnSpLocks/>
                <a:stCxn id="60" idx="3"/>
              </p:cNvCxnSpPr>
              <p:nvPr/>
            </p:nvCxnSpPr>
            <p:spPr>
              <a:xfrm>
                <a:off x="544665" y="3643592"/>
                <a:ext cx="4792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08AE4EA6-E5F2-173D-6C88-4C3BCEE5D6D3}"/>
                </a:ext>
              </a:extLst>
            </p:cNvPr>
            <p:cNvGrpSpPr/>
            <p:nvPr/>
          </p:nvGrpSpPr>
          <p:grpSpPr>
            <a:xfrm>
              <a:off x="131352" y="5281234"/>
              <a:ext cx="1052513" cy="279587"/>
              <a:chOff x="-28575" y="3485169"/>
              <a:chExt cx="1052513" cy="279587"/>
            </a:xfrm>
          </p:grpSpPr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E89BE2E6-4B05-E3DA-9A69-56D073A8569E}"/>
                  </a:ext>
                </a:extLst>
              </p:cNvPr>
              <p:cNvGrpSpPr/>
              <p:nvPr/>
            </p:nvGrpSpPr>
            <p:grpSpPr>
              <a:xfrm>
                <a:off x="-28575" y="3485169"/>
                <a:ext cx="573240" cy="279587"/>
                <a:chOff x="-4721" y="3214824"/>
                <a:chExt cx="573240" cy="279587"/>
              </a:xfrm>
            </p:grpSpPr>
            <p:sp>
              <p:nvSpPr>
                <p:cNvPr id="55" name="object 37">
                  <a:extLst>
                    <a:ext uri="{FF2B5EF4-FFF2-40B4-BE49-F238E27FC236}">
                      <a16:creationId xmlns:a16="http://schemas.microsoft.com/office/drawing/2014/main" id="{7E74FCE2-89EF-1F1B-FFA9-BAEC09E2C642}"/>
                    </a:ext>
                  </a:extLst>
                </p:cNvPr>
                <p:cNvSpPr txBox="1"/>
                <p:nvPr/>
              </p:nvSpPr>
              <p:spPr>
                <a:xfrm>
                  <a:off x="-4721" y="3214824"/>
                  <a:ext cx="545410" cy="25904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00965" marR="5080" indent="-88900" algn="ctr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lang="en-US" altLang="zh-CN" sz="1600" dirty="0" err="1">
                      <a:latin typeface="Microsoft Sans Serif"/>
                      <a:cs typeface="Microsoft Sans Serif"/>
                    </a:rPr>
                    <a:t>rsp</a:t>
                  </a:r>
                  <a:endParaRPr sz="1600" dirty="0">
                    <a:latin typeface="Microsoft Sans Serif"/>
                    <a:cs typeface="Microsoft Sans Serif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DE5CA6A3-4B71-553D-958A-7E2B8417D984}"/>
                    </a:ext>
                  </a:extLst>
                </p:cNvPr>
                <p:cNvSpPr/>
                <p:nvPr/>
              </p:nvSpPr>
              <p:spPr>
                <a:xfrm>
                  <a:off x="47667" y="3252083"/>
                  <a:ext cx="520852" cy="242328"/>
                </a:xfrm>
                <a:prstGeom prst="rect">
                  <a:avLst/>
                </a:prstGeom>
                <a:noFill/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D03CC7D7-F5D6-47FD-CB34-AC1332B89E83}"/>
                  </a:ext>
                </a:extLst>
              </p:cNvPr>
              <p:cNvCxnSpPr>
                <a:cxnSpLocks/>
                <a:stCxn id="56" idx="3"/>
              </p:cNvCxnSpPr>
              <p:nvPr/>
            </p:nvCxnSpPr>
            <p:spPr>
              <a:xfrm>
                <a:off x="544665" y="3643592"/>
                <a:ext cx="4792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object 9">
            <a:extLst>
              <a:ext uri="{FF2B5EF4-FFF2-40B4-BE49-F238E27FC236}">
                <a16:creationId xmlns:a16="http://schemas.microsoft.com/office/drawing/2014/main" id="{B15D457D-38CE-5319-9C4B-2DB0439795F1}"/>
              </a:ext>
            </a:extLst>
          </p:cNvPr>
          <p:cNvSpPr txBox="1"/>
          <p:nvPr/>
        </p:nvSpPr>
        <p:spPr>
          <a:xfrm>
            <a:off x="3062973" y="2801420"/>
            <a:ext cx="1145345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zh-CN" altLang="en-US" sz="1200" i="1" spc="-15" dirty="0">
                <a:latin typeface="Calibri"/>
                <a:cs typeface="Calibri"/>
              </a:rPr>
              <a:t>参数</a:t>
            </a:r>
            <a:r>
              <a:rPr sz="1200" i="1" spc="-15" dirty="0">
                <a:latin typeface="Calibri"/>
                <a:cs typeface="Calibri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 </a:t>
            </a:r>
            <a:endParaRPr lang="en-US" sz="1200" i="1" spc="-1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1" spc="-10" dirty="0">
                <a:latin typeface="Calibri"/>
                <a:cs typeface="Calibri"/>
              </a:rPr>
              <a:t>(</a:t>
            </a:r>
            <a:r>
              <a:rPr lang="zh-CN" altLang="en-US" sz="1200" i="1" spc="-10" dirty="0">
                <a:latin typeface="Calibri"/>
                <a:cs typeface="Calibri"/>
              </a:rPr>
              <a:t>由调用者压入</a:t>
            </a:r>
            <a:r>
              <a:rPr sz="1200" i="1" spc="-10" dirty="0">
                <a:latin typeface="Calibri"/>
                <a:cs typeface="Calibri"/>
              </a:rPr>
              <a:t>)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67" name="object 13">
            <a:extLst>
              <a:ext uri="{FF2B5EF4-FFF2-40B4-BE49-F238E27FC236}">
                <a16:creationId xmlns:a16="http://schemas.microsoft.com/office/drawing/2014/main" id="{A3CDBF35-9D5F-A320-A0FE-4029D18CC05A}"/>
              </a:ext>
            </a:extLst>
          </p:cNvPr>
          <p:cNvSpPr/>
          <p:nvPr/>
        </p:nvSpPr>
        <p:spPr>
          <a:xfrm>
            <a:off x="2780835" y="2665268"/>
            <a:ext cx="216944" cy="490727"/>
          </a:xfrm>
          <a:custGeom>
            <a:avLst/>
            <a:gdLst/>
            <a:ahLst/>
            <a:cxnLst/>
            <a:rect l="l" t="t" r="r" b="b"/>
            <a:pathLst>
              <a:path w="226694" h="418464">
                <a:moveTo>
                  <a:pt x="0" y="0"/>
                </a:moveTo>
                <a:lnTo>
                  <a:pt x="44011" y="1481"/>
                </a:lnTo>
                <a:lnTo>
                  <a:pt x="79952" y="5521"/>
                </a:lnTo>
                <a:lnTo>
                  <a:pt x="104183" y="11514"/>
                </a:lnTo>
                <a:lnTo>
                  <a:pt x="113069" y="18852"/>
                </a:lnTo>
                <a:lnTo>
                  <a:pt x="113069" y="190322"/>
                </a:lnTo>
                <a:lnTo>
                  <a:pt x="121954" y="197660"/>
                </a:lnTo>
                <a:lnTo>
                  <a:pt x="146186" y="203652"/>
                </a:lnTo>
                <a:lnTo>
                  <a:pt x="182126" y="207692"/>
                </a:lnTo>
                <a:lnTo>
                  <a:pt x="226138" y="209174"/>
                </a:lnTo>
                <a:lnTo>
                  <a:pt x="182126" y="210655"/>
                </a:lnTo>
                <a:lnTo>
                  <a:pt x="146186" y="214695"/>
                </a:lnTo>
                <a:lnTo>
                  <a:pt x="121954" y="220688"/>
                </a:lnTo>
                <a:lnTo>
                  <a:pt x="113069" y="228026"/>
                </a:lnTo>
                <a:lnTo>
                  <a:pt x="113069" y="399496"/>
                </a:lnTo>
                <a:lnTo>
                  <a:pt x="104183" y="406834"/>
                </a:lnTo>
                <a:lnTo>
                  <a:pt x="79952" y="412826"/>
                </a:lnTo>
                <a:lnTo>
                  <a:pt x="44011" y="416866"/>
                </a:lnTo>
                <a:lnTo>
                  <a:pt x="0" y="418348"/>
                </a:lnTo>
              </a:path>
            </a:pathLst>
          </a:custGeom>
          <a:ln w="13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9">
            <a:extLst>
              <a:ext uri="{FF2B5EF4-FFF2-40B4-BE49-F238E27FC236}">
                <a16:creationId xmlns:a16="http://schemas.microsoft.com/office/drawing/2014/main" id="{4BF7D3D7-3D09-2EED-3042-B95AB89AAFE1}"/>
              </a:ext>
            </a:extLst>
          </p:cNvPr>
          <p:cNvSpPr txBox="1"/>
          <p:nvPr/>
        </p:nvSpPr>
        <p:spPr>
          <a:xfrm>
            <a:off x="3057779" y="4370441"/>
            <a:ext cx="1457071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zh-CN" altLang="en-US" sz="1200" i="1" spc="-15" dirty="0">
                <a:latin typeface="Calibri"/>
                <a:cs typeface="Calibri"/>
              </a:rPr>
              <a:t>局部变量</a:t>
            </a:r>
            <a:r>
              <a:rPr sz="1200" i="1" spc="-15" dirty="0">
                <a:latin typeface="Calibri"/>
                <a:cs typeface="Calibri"/>
              </a:rPr>
              <a:t> </a:t>
            </a:r>
            <a:endParaRPr lang="en-US" sz="1200" i="1" spc="-15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1" spc="-10" dirty="0">
                <a:latin typeface="Calibri"/>
                <a:cs typeface="Calibri"/>
              </a:rPr>
              <a:t>(</a:t>
            </a:r>
            <a:r>
              <a:rPr lang="zh-CN" altLang="en-US" sz="1200" i="1" spc="-10" dirty="0">
                <a:latin typeface="Calibri"/>
                <a:cs typeface="Calibri"/>
              </a:rPr>
              <a:t>在程序开始时分配</a:t>
            </a:r>
            <a:r>
              <a:rPr sz="1200" i="1" spc="-10" dirty="0">
                <a:latin typeface="Calibri"/>
                <a:cs typeface="Calibri"/>
              </a:rPr>
              <a:t>)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70" name="object 13">
            <a:extLst>
              <a:ext uri="{FF2B5EF4-FFF2-40B4-BE49-F238E27FC236}">
                <a16:creationId xmlns:a16="http://schemas.microsoft.com/office/drawing/2014/main" id="{5A46BCC4-3894-3149-6EA9-6571D044FC84}"/>
              </a:ext>
            </a:extLst>
          </p:cNvPr>
          <p:cNvSpPr/>
          <p:nvPr/>
        </p:nvSpPr>
        <p:spPr>
          <a:xfrm>
            <a:off x="2775640" y="4109604"/>
            <a:ext cx="232529" cy="737755"/>
          </a:xfrm>
          <a:custGeom>
            <a:avLst/>
            <a:gdLst/>
            <a:ahLst/>
            <a:cxnLst/>
            <a:rect l="l" t="t" r="r" b="b"/>
            <a:pathLst>
              <a:path w="226694" h="418464">
                <a:moveTo>
                  <a:pt x="0" y="0"/>
                </a:moveTo>
                <a:lnTo>
                  <a:pt x="44011" y="1481"/>
                </a:lnTo>
                <a:lnTo>
                  <a:pt x="79952" y="5521"/>
                </a:lnTo>
                <a:lnTo>
                  <a:pt x="104183" y="11514"/>
                </a:lnTo>
                <a:lnTo>
                  <a:pt x="113069" y="18852"/>
                </a:lnTo>
                <a:lnTo>
                  <a:pt x="113069" y="190322"/>
                </a:lnTo>
                <a:lnTo>
                  <a:pt x="121954" y="197660"/>
                </a:lnTo>
                <a:lnTo>
                  <a:pt x="146186" y="203652"/>
                </a:lnTo>
                <a:lnTo>
                  <a:pt x="182126" y="207692"/>
                </a:lnTo>
                <a:lnTo>
                  <a:pt x="226138" y="209174"/>
                </a:lnTo>
                <a:lnTo>
                  <a:pt x="182126" y="210655"/>
                </a:lnTo>
                <a:lnTo>
                  <a:pt x="146186" y="214695"/>
                </a:lnTo>
                <a:lnTo>
                  <a:pt x="121954" y="220688"/>
                </a:lnTo>
                <a:lnTo>
                  <a:pt x="113069" y="228026"/>
                </a:lnTo>
                <a:lnTo>
                  <a:pt x="113069" y="399496"/>
                </a:lnTo>
                <a:lnTo>
                  <a:pt x="104183" y="406834"/>
                </a:lnTo>
                <a:lnTo>
                  <a:pt x="79952" y="412826"/>
                </a:lnTo>
                <a:lnTo>
                  <a:pt x="44011" y="416866"/>
                </a:lnTo>
                <a:lnTo>
                  <a:pt x="0" y="418348"/>
                </a:lnTo>
              </a:path>
            </a:pathLst>
          </a:custGeom>
          <a:ln w="13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9">
            <a:extLst>
              <a:ext uri="{FF2B5EF4-FFF2-40B4-BE49-F238E27FC236}">
                <a16:creationId xmlns:a16="http://schemas.microsoft.com/office/drawing/2014/main" id="{7D5A3746-8DAD-5867-7AA4-E8BC9424DD6F}"/>
              </a:ext>
            </a:extLst>
          </p:cNvPr>
          <p:cNvSpPr txBox="1"/>
          <p:nvPr/>
        </p:nvSpPr>
        <p:spPr>
          <a:xfrm>
            <a:off x="3054314" y="5161888"/>
            <a:ext cx="1392995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zh-CN" altLang="en-US" sz="1200" i="1" spc="-15" dirty="0">
                <a:latin typeface="Calibri"/>
                <a:cs typeface="Calibri"/>
              </a:rPr>
              <a:t>临时变量</a:t>
            </a:r>
            <a:r>
              <a:rPr sz="1200" i="1" spc="-15" dirty="0">
                <a:latin typeface="Calibri"/>
                <a:cs typeface="Calibri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 </a:t>
            </a:r>
            <a:endParaRPr lang="en-US" sz="1200" i="1" spc="-1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1" spc="-10" dirty="0">
                <a:latin typeface="Calibri"/>
                <a:cs typeface="Calibri"/>
              </a:rPr>
              <a:t>(</a:t>
            </a:r>
            <a:r>
              <a:rPr lang="zh-CN" altLang="en-US" sz="1200" i="1" spc="-10" dirty="0">
                <a:latin typeface="Calibri"/>
                <a:cs typeface="Calibri"/>
              </a:rPr>
              <a:t>在程序开始时分配</a:t>
            </a:r>
            <a:r>
              <a:rPr sz="1200" i="1" spc="-10" dirty="0">
                <a:latin typeface="Calibri"/>
                <a:cs typeface="Calibri"/>
              </a:rPr>
              <a:t>)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77" name="object 13">
            <a:extLst>
              <a:ext uri="{FF2B5EF4-FFF2-40B4-BE49-F238E27FC236}">
                <a16:creationId xmlns:a16="http://schemas.microsoft.com/office/drawing/2014/main" id="{26805877-F9A6-BECE-36FE-17CA23B0C63C}"/>
              </a:ext>
            </a:extLst>
          </p:cNvPr>
          <p:cNvSpPr/>
          <p:nvPr/>
        </p:nvSpPr>
        <p:spPr>
          <a:xfrm>
            <a:off x="2772176" y="5020541"/>
            <a:ext cx="216944" cy="490727"/>
          </a:xfrm>
          <a:custGeom>
            <a:avLst/>
            <a:gdLst/>
            <a:ahLst/>
            <a:cxnLst/>
            <a:rect l="l" t="t" r="r" b="b"/>
            <a:pathLst>
              <a:path w="226694" h="418464">
                <a:moveTo>
                  <a:pt x="0" y="0"/>
                </a:moveTo>
                <a:lnTo>
                  <a:pt x="44011" y="1481"/>
                </a:lnTo>
                <a:lnTo>
                  <a:pt x="79952" y="5521"/>
                </a:lnTo>
                <a:lnTo>
                  <a:pt x="104183" y="11514"/>
                </a:lnTo>
                <a:lnTo>
                  <a:pt x="113069" y="18852"/>
                </a:lnTo>
                <a:lnTo>
                  <a:pt x="113069" y="190322"/>
                </a:lnTo>
                <a:lnTo>
                  <a:pt x="121954" y="197660"/>
                </a:lnTo>
                <a:lnTo>
                  <a:pt x="146186" y="203652"/>
                </a:lnTo>
                <a:lnTo>
                  <a:pt x="182126" y="207692"/>
                </a:lnTo>
                <a:lnTo>
                  <a:pt x="226138" y="209174"/>
                </a:lnTo>
                <a:lnTo>
                  <a:pt x="182126" y="210655"/>
                </a:lnTo>
                <a:lnTo>
                  <a:pt x="146186" y="214695"/>
                </a:lnTo>
                <a:lnTo>
                  <a:pt x="121954" y="220688"/>
                </a:lnTo>
                <a:lnTo>
                  <a:pt x="113069" y="228026"/>
                </a:lnTo>
                <a:lnTo>
                  <a:pt x="113069" y="399496"/>
                </a:lnTo>
                <a:lnTo>
                  <a:pt x="104183" y="406834"/>
                </a:lnTo>
                <a:lnTo>
                  <a:pt x="79952" y="412826"/>
                </a:lnTo>
                <a:lnTo>
                  <a:pt x="44011" y="416866"/>
                </a:lnTo>
                <a:lnTo>
                  <a:pt x="0" y="418348"/>
                </a:lnTo>
              </a:path>
            </a:pathLst>
          </a:custGeom>
          <a:ln w="13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9">
            <a:extLst>
              <a:ext uri="{FF2B5EF4-FFF2-40B4-BE49-F238E27FC236}">
                <a16:creationId xmlns:a16="http://schemas.microsoft.com/office/drawing/2014/main" id="{23836BEE-0D13-F3B1-E3AE-1557C955DC61}"/>
              </a:ext>
            </a:extLst>
          </p:cNvPr>
          <p:cNvSpPr txBox="1"/>
          <p:nvPr/>
        </p:nvSpPr>
        <p:spPr>
          <a:xfrm>
            <a:off x="7626313" y="2823934"/>
            <a:ext cx="1145345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zh-CN" altLang="en-US" sz="1200" i="1" spc="-15" dirty="0">
                <a:latin typeface="Calibri"/>
                <a:cs typeface="Calibri"/>
              </a:rPr>
              <a:t>参数</a:t>
            </a:r>
            <a:r>
              <a:rPr sz="1200" i="1" spc="-15" dirty="0">
                <a:latin typeface="Calibri"/>
                <a:cs typeface="Calibri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 </a:t>
            </a:r>
            <a:endParaRPr lang="en-US" sz="1200" i="1" spc="-1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1" spc="-10" dirty="0">
                <a:latin typeface="Calibri"/>
                <a:cs typeface="Calibri"/>
              </a:rPr>
              <a:t>(</a:t>
            </a:r>
            <a:r>
              <a:rPr lang="zh-CN" altLang="en-US" sz="1200" i="1" spc="-10" dirty="0">
                <a:latin typeface="Calibri"/>
                <a:cs typeface="Calibri"/>
              </a:rPr>
              <a:t>由调用者压入</a:t>
            </a:r>
            <a:r>
              <a:rPr sz="1200" i="1" spc="-10" dirty="0">
                <a:latin typeface="Calibri"/>
                <a:cs typeface="Calibri"/>
              </a:rPr>
              <a:t>)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79" name="object 13">
            <a:extLst>
              <a:ext uri="{FF2B5EF4-FFF2-40B4-BE49-F238E27FC236}">
                <a16:creationId xmlns:a16="http://schemas.microsoft.com/office/drawing/2014/main" id="{D4E2142A-D058-0FA3-206A-390183D80C04}"/>
              </a:ext>
            </a:extLst>
          </p:cNvPr>
          <p:cNvSpPr/>
          <p:nvPr/>
        </p:nvSpPr>
        <p:spPr>
          <a:xfrm>
            <a:off x="7344175" y="2687782"/>
            <a:ext cx="216944" cy="490727"/>
          </a:xfrm>
          <a:custGeom>
            <a:avLst/>
            <a:gdLst/>
            <a:ahLst/>
            <a:cxnLst/>
            <a:rect l="l" t="t" r="r" b="b"/>
            <a:pathLst>
              <a:path w="226694" h="418464">
                <a:moveTo>
                  <a:pt x="0" y="0"/>
                </a:moveTo>
                <a:lnTo>
                  <a:pt x="44011" y="1481"/>
                </a:lnTo>
                <a:lnTo>
                  <a:pt x="79952" y="5521"/>
                </a:lnTo>
                <a:lnTo>
                  <a:pt x="104183" y="11514"/>
                </a:lnTo>
                <a:lnTo>
                  <a:pt x="113069" y="18852"/>
                </a:lnTo>
                <a:lnTo>
                  <a:pt x="113069" y="190322"/>
                </a:lnTo>
                <a:lnTo>
                  <a:pt x="121954" y="197660"/>
                </a:lnTo>
                <a:lnTo>
                  <a:pt x="146186" y="203652"/>
                </a:lnTo>
                <a:lnTo>
                  <a:pt x="182126" y="207692"/>
                </a:lnTo>
                <a:lnTo>
                  <a:pt x="226138" y="209174"/>
                </a:lnTo>
                <a:lnTo>
                  <a:pt x="182126" y="210655"/>
                </a:lnTo>
                <a:lnTo>
                  <a:pt x="146186" y="214695"/>
                </a:lnTo>
                <a:lnTo>
                  <a:pt x="121954" y="220688"/>
                </a:lnTo>
                <a:lnTo>
                  <a:pt x="113069" y="228026"/>
                </a:lnTo>
                <a:lnTo>
                  <a:pt x="113069" y="399496"/>
                </a:lnTo>
                <a:lnTo>
                  <a:pt x="104183" y="406834"/>
                </a:lnTo>
                <a:lnTo>
                  <a:pt x="79952" y="412826"/>
                </a:lnTo>
                <a:lnTo>
                  <a:pt x="44011" y="416866"/>
                </a:lnTo>
                <a:lnTo>
                  <a:pt x="0" y="418348"/>
                </a:lnTo>
              </a:path>
            </a:pathLst>
          </a:custGeom>
          <a:ln w="13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9">
            <a:extLst>
              <a:ext uri="{FF2B5EF4-FFF2-40B4-BE49-F238E27FC236}">
                <a16:creationId xmlns:a16="http://schemas.microsoft.com/office/drawing/2014/main" id="{A5EAA25C-DA82-D697-E490-91906F26ADDC}"/>
              </a:ext>
            </a:extLst>
          </p:cNvPr>
          <p:cNvSpPr txBox="1"/>
          <p:nvPr/>
        </p:nvSpPr>
        <p:spPr>
          <a:xfrm>
            <a:off x="7621119" y="4392955"/>
            <a:ext cx="1457071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zh-CN" altLang="en-US" sz="1200" i="1" spc="-15" dirty="0">
                <a:latin typeface="Calibri"/>
                <a:cs typeface="Calibri"/>
              </a:rPr>
              <a:t>局部变量</a:t>
            </a:r>
            <a:r>
              <a:rPr sz="1200" i="1" spc="-15" dirty="0">
                <a:latin typeface="Calibri"/>
                <a:cs typeface="Calibri"/>
              </a:rPr>
              <a:t> </a:t>
            </a:r>
            <a:endParaRPr lang="en-US" sz="1200" i="1" spc="-15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1" spc="-10" dirty="0">
                <a:latin typeface="Calibri"/>
                <a:cs typeface="Calibri"/>
              </a:rPr>
              <a:t>(</a:t>
            </a:r>
            <a:r>
              <a:rPr lang="zh-CN" altLang="en-US" sz="1200" i="1" spc="-10" dirty="0">
                <a:latin typeface="Calibri"/>
                <a:cs typeface="Calibri"/>
              </a:rPr>
              <a:t>在程序开始时分配</a:t>
            </a:r>
            <a:r>
              <a:rPr sz="1200" i="1" spc="-10" dirty="0">
                <a:latin typeface="Calibri"/>
                <a:cs typeface="Calibri"/>
              </a:rPr>
              <a:t>)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1" name="object 13">
            <a:extLst>
              <a:ext uri="{FF2B5EF4-FFF2-40B4-BE49-F238E27FC236}">
                <a16:creationId xmlns:a16="http://schemas.microsoft.com/office/drawing/2014/main" id="{E5B33BFE-F19A-8E4D-C27E-FB30F438A403}"/>
              </a:ext>
            </a:extLst>
          </p:cNvPr>
          <p:cNvSpPr/>
          <p:nvPr/>
        </p:nvSpPr>
        <p:spPr>
          <a:xfrm>
            <a:off x="7338980" y="4132118"/>
            <a:ext cx="232529" cy="737755"/>
          </a:xfrm>
          <a:custGeom>
            <a:avLst/>
            <a:gdLst/>
            <a:ahLst/>
            <a:cxnLst/>
            <a:rect l="l" t="t" r="r" b="b"/>
            <a:pathLst>
              <a:path w="226694" h="418464">
                <a:moveTo>
                  <a:pt x="0" y="0"/>
                </a:moveTo>
                <a:lnTo>
                  <a:pt x="44011" y="1481"/>
                </a:lnTo>
                <a:lnTo>
                  <a:pt x="79952" y="5521"/>
                </a:lnTo>
                <a:lnTo>
                  <a:pt x="104183" y="11514"/>
                </a:lnTo>
                <a:lnTo>
                  <a:pt x="113069" y="18852"/>
                </a:lnTo>
                <a:lnTo>
                  <a:pt x="113069" y="190322"/>
                </a:lnTo>
                <a:lnTo>
                  <a:pt x="121954" y="197660"/>
                </a:lnTo>
                <a:lnTo>
                  <a:pt x="146186" y="203652"/>
                </a:lnTo>
                <a:lnTo>
                  <a:pt x="182126" y="207692"/>
                </a:lnTo>
                <a:lnTo>
                  <a:pt x="226138" y="209174"/>
                </a:lnTo>
                <a:lnTo>
                  <a:pt x="182126" y="210655"/>
                </a:lnTo>
                <a:lnTo>
                  <a:pt x="146186" y="214695"/>
                </a:lnTo>
                <a:lnTo>
                  <a:pt x="121954" y="220688"/>
                </a:lnTo>
                <a:lnTo>
                  <a:pt x="113069" y="228026"/>
                </a:lnTo>
                <a:lnTo>
                  <a:pt x="113069" y="399496"/>
                </a:lnTo>
                <a:lnTo>
                  <a:pt x="104183" y="406834"/>
                </a:lnTo>
                <a:lnTo>
                  <a:pt x="79952" y="412826"/>
                </a:lnTo>
                <a:lnTo>
                  <a:pt x="44011" y="416866"/>
                </a:lnTo>
                <a:lnTo>
                  <a:pt x="0" y="418348"/>
                </a:lnTo>
              </a:path>
            </a:pathLst>
          </a:custGeom>
          <a:ln w="13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9">
            <a:extLst>
              <a:ext uri="{FF2B5EF4-FFF2-40B4-BE49-F238E27FC236}">
                <a16:creationId xmlns:a16="http://schemas.microsoft.com/office/drawing/2014/main" id="{6E7D115F-3242-C415-3659-65B40001D93F}"/>
              </a:ext>
            </a:extLst>
          </p:cNvPr>
          <p:cNvSpPr txBox="1"/>
          <p:nvPr/>
        </p:nvSpPr>
        <p:spPr>
          <a:xfrm>
            <a:off x="7617654" y="5184402"/>
            <a:ext cx="1392995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zh-CN" altLang="en-US" sz="1200" i="1" spc="-15" dirty="0">
                <a:solidFill>
                  <a:srgbClr val="C00000"/>
                </a:solidFill>
                <a:latin typeface="Calibri"/>
                <a:cs typeface="Calibri"/>
              </a:rPr>
              <a:t>临时变量</a:t>
            </a:r>
            <a:r>
              <a:rPr sz="1200" i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200" i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endParaRPr lang="en-US" sz="1200" i="1" spc="-1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1" spc="-10" dirty="0">
                <a:solidFill>
                  <a:srgbClr val="C00000"/>
                </a:solidFill>
                <a:latin typeface="Calibri"/>
                <a:cs typeface="Calibri"/>
              </a:rPr>
              <a:t>(</a:t>
            </a:r>
            <a:r>
              <a:rPr lang="zh-CN" altLang="en-US" sz="1200" i="1" spc="-10" dirty="0">
                <a:solidFill>
                  <a:srgbClr val="C00000"/>
                </a:solidFill>
                <a:latin typeface="Calibri"/>
                <a:cs typeface="Calibri"/>
              </a:rPr>
              <a:t>在程序执行时压入或弹出</a:t>
            </a:r>
            <a:r>
              <a:rPr sz="1200" i="1" spc="-10" dirty="0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endParaRPr sz="12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83" name="object 13">
            <a:extLst>
              <a:ext uri="{FF2B5EF4-FFF2-40B4-BE49-F238E27FC236}">
                <a16:creationId xmlns:a16="http://schemas.microsoft.com/office/drawing/2014/main" id="{88C8EAA4-17F6-D64A-AD0C-C8EC9D6A470B}"/>
              </a:ext>
            </a:extLst>
          </p:cNvPr>
          <p:cNvSpPr/>
          <p:nvPr/>
        </p:nvSpPr>
        <p:spPr>
          <a:xfrm>
            <a:off x="7335516" y="5043055"/>
            <a:ext cx="216944" cy="490727"/>
          </a:xfrm>
          <a:custGeom>
            <a:avLst/>
            <a:gdLst/>
            <a:ahLst/>
            <a:cxnLst/>
            <a:rect l="l" t="t" r="r" b="b"/>
            <a:pathLst>
              <a:path w="226694" h="418464">
                <a:moveTo>
                  <a:pt x="0" y="0"/>
                </a:moveTo>
                <a:lnTo>
                  <a:pt x="44011" y="1481"/>
                </a:lnTo>
                <a:lnTo>
                  <a:pt x="79952" y="5521"/>
                </a:lnTo>
                <a:lnTo>
                  <a:pt x="104183" y="11514"/>
                </a:lnTo>
                <a:lnTo>
                  <a:pt x="113069" y="18852"/>
                </a:lnTo>
                <a:lnTo>
                  <a:pt x="113069" y="190322"/>
                </a:lnTo>
                <a:lnTo>
                  <a:pt x="121954" y="197660"/>
                </a:lnTo>
                <a:lnTo>
                  <a:pt x="146186" y="203652"/>
                </a:lnTo>
                <a:lnTo>
                  <a:pt x="182126" y="207692"/>
                </a:lnTo>
                <a:lnTo>
                  <a:pt x="226138" y="209174"/>
                </a:lnTo>
                <a:lnTo>
                  <a:pt x="182126" y="210655"/>
                </a:lnTo>
                <a:lnTo>
                  <a:pt x="146186" y="214695"/>
                </a:lnTo>
                <a:lnTo>
                  <a:pt x="121954" y="220688"/>
                </a:lnTo>
                <a:lnTo>
                  <a:pt x="113069" y="228026"/>
                </a:lnTo>
                <a:lnTo>
                  <a:pt x="113069" y="399496"/>
                </a:lnTo>
                <a:lnTo>
                  <a:pt x="104183" y="406834"/>
                </a:lnTo>
                <a:lnTo>
                  <a:pt x="79952" y="412826"/>
                </a:lnTo>
                <a:lnTo>
                  <a:pt x="44011" y="416866"/>
                </a:lnTo>
                <a:lnTo>
                  <a:pt x="0" y="418348"/>
                </a:lnTo>
              </a:path>
            </a:pathLst>
          </a:custGeom>
          <a:ln w="13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4">
            <a:extLst>
              <a:ext uri="{FF2B5EF4-FFF2-40B4-BE49-F238E27FC236}">
                <a16:creationId xmlns:a16="http://schemas.microsoft.com/office/drawing/2014/main" id="{9A716F91-2A61-4F94-CFD9-8F9FCDE5807B}"/>
              </a:ext>
            </a:extLst>
          </p:cNvPr>
          <p:cNvSpPr txBox="1"/>
          <p:nvPr/>
        </p:nvSpPr>
        <p:spPr>
          <a:xfrm>
            <a:off x="768795" y="1269510"/>
            <a:ext cx="1942784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98240" algn="l"/>
              </a:tabLst>
            </a:pPr>
            <a:r>
              <a:rPr lang="zh-CN" altLang="en-US" sz="1900" dirty="0">
                <a:solidFill>
                  <a:srgbClr val="C00000"/>
                </a:solidFill>
                <a:latin typeface="Calibri"/>
                <a:cs typeface="Calibri"/>
              </a:rPr>
              <a:t>三地址码：</a:t>
            </a:r>
            <a:endParaRPr sz="19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85" name="object 4">
            <a:extLst>
              <a:ext uri="{FF2B5EF4-FFF2-40B4-BE49-F238E27FC236}">
                <a16:creationId xmlns:a16="http://schemas.microsoft.com/office/drawing/2014/main" id="{7685AE0F-0C45-9311-C2B3-9FE74D25EF0D}"/>
              </a:ext>
            </a:extLst>
          </p:cNvPr>
          <p:cNvSpPr txBox="1"/>
          <p:nvPr/>
        </p:nvSpPr>
        <p:spPr>
          <a:xfrm>
            <a:off x="4899182" y="1326660"/>
            <a:ext cx="1942784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98240" algn="l"/>
              </a:tabLst>
            </a:pPr>
            <a:r>
              <a:rPr lang="zh-CN" altLang="en-US" sz="1900" dirty="0">
                <a:solidFill>
                  <a:srgbClr val="C00000"/>
                </a:solidFill>
                <a:latin typeface="Calibri"/>
                <a:cs typeface="Calibri"/>
              </a:rPr>
              <a:t>栈码：</a:t>
            </a:r>
            <a:endParaRPr sz="19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0409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66271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solidFill>
                  <a:schemeClr val="bg1"/>
                </a:solidFill>
              </a:rPr>
              <a:t>三地址码</a:t>
            </a: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343900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10</a:t>
            </a:fld>
            <a:endParaRPr lang="en-US" altLang="zh-CN" dirty="0"/>
          </a:p>
        </p:txBody>
      </p:sp>
      <p:sp>
        <p:nvSpPr>
          <p:cNvPr id="38" name="object 3">
            <a:extLst>
              <a:ext uri="{FF2B5EF4-FFF2-40B4-BE49-F238E27FC236}">
                <a16:creationId xmlns:a16="http://schemas.microsoft.com/office/drawing/2014/main" id="{4C931A39-DCB5-C5BA-7DDC-A04670DF57AA}"/>
              </a:ext>
            </a:extLst>
          </p:cNvPr>
          <p:cNvSpPr txBox="1"/>
          <p:nvPr/>
        </p:nvSpPr>
        <p:spPr>
          <a:xfrm>
            <a:off x="405871" y="914298"/>
            <a:ext cx="7178270" cy="4436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/>
              <a:t>初识三地址码用于优化，例子：</a:t>
            </a:r>
            <a:endParaRPr i="1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F6E0AD75-F174-3811-9E03-B05AC97AD38A}"/>
              </a:ext>
            </a:extLst>
          </p:cNvPr>
          <p:cNvSpPr txBox="1"/>
          <p:nvPr/>
        </p:nvSpPr>
        <p:spPr>
          <a:xfrm>
            <a:off x="890085" y="2103278"/>
            <a:ext cx="2540000" cy="325755"/>
          </a:xfrm>
          <a:prstGeom prst="rect">
            <a:avLst/>
          </a:prstGeom>
          <a:solidFill>
            <a:srgbClr val="FFFCCB"/>
          </a:solidFill>
          <a:ln w="10071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295"/>
              </a:spcBef>
            </a:pPr>
            <a:r>
              <a:rPr sz="1500" spc="-5" dirty="0">
                <a:latin typeface="Consolas"/>
                <a:cs typeface="Consolas"/>
              </a:rPr>
              <a:t>a</a:t>
            </a:r>
            <a:r>
              <a:rPr sz="1500" spc="-20" dirty="0">
                <a:latin typeface="Consolas"/>
                <a:cs typeface="Consolas"/>
              </a:rPr>
              <a:t> 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-20" dirty="0">
                <a:latin typeface="Consolas"/>
                <a:cs typeface="Consolas"/>
              </a:rPr>
              <a:t> </a:t>
            </a:r>
            <a:r>
              <a:rPr sz="1500" spc="-10" dirty="0">
                <a:latin typeface="Consolas"/>
                <a:cs typeface="Consolas"/>
              </a:rPr>
              <a:t>(b</a:t>
            </a:r>
            <a:r>
              <a:rPr sz="1500" spc="-20" dirty="0">
                <a:latin typeface="Consolas"/>
                <a:cs typeface="Consolas"/>
              </a:rPr>
              <a:t> </a:t>
            </a:r>
            <a:r>
              <a:rPr sz="1500" spc="-5" dirty="0">
                <a:latin typeface="Consolas"/>
                <a:cs typeface="Consolas"/>
              </a:rPr>
              <a:t>+</a:t>
            </a:r>
            <a:r>
              <a:rPr sz="1500" spc="-20" dirty="0">
                <a:latin typeface="Consolas"/>
                <a:cs typeface="Consolas"/>
              </a:rPr>
              <a:t> </a:t>
            </a:r>
            <a:r>
              <a:rPr sz="1500" spc="-10" dirty="0">
                <a:latin typeface="Consolas"/>
                <a:cs typeface="Consolas"/>
              </a:rPr>
              <a:t>c)</a:t>
            </a:r>
            <a:r>
              <a:rPr sz="1500" spc="-20" dirty="0">
                <a:latin typeface="Consolas"/>
                <a:cs typeface="Consolas"/>
              </a:rPr>
              <a:t> </a:t>
            </a:r>
            <a:r>
              <a:rPr sz="1500" spc="-5" dirty="0">
                <a:latin typeface="Consolas"/>
                <a:cs typeface="Consolas"/>
              </a:rPr>
              <a:t>*</a:t>
            </a:r>
            <a:r>
              <a:rPr sz="1500" spc="-20" dirty="0">
                <a:latin typeface="Consolas"/>
                <a:cs typeface="Consolas"/>
              </a:rPr>
              <a:t> </a:t>
            </a:r>
            <a:r>
              <a:rPr sz="1500" spc="-10" dirty="0">
                <a:latin typeface="Consolas"/>
                <a:cs typeface="Consolas"/>
              </a:rPr>
              <a:t>(d</a:t>
            </a:r>
            <a:r>
              <a:rPr sz="1500" spc="-20" dirty="0">
                <a:latin typeface="Consolas"/>
                <a:cs typeface="Consolas"/>
              </a:rPr>
              <a:t> </a:t>
            </a:r>
            <a:r>
              <a:rPr sz="1500" spc="-5" dirty="0">
                <a:latin typeface="Consolas"/>
                <a:cs typeface="Consolas"/>
              </a:rPr>
              <a:t>+</a:t>
            </a:r>
            <a:r>
              <a:rPr sz="1500" spc="-20" dirty="0">
                <a:latin typeface="Consolas"/>
                <a:cs typeface="Consolas"/>
              </a:rPr>
              <a:t> </a:t>
            </a:r>
            <a:r>
              <a:rPr sz="1500" spc="-15" dirty="0">
                <a:latin typeface="Consolas"/>
                <a:cs typeface="Consolas"/>
              </a:rPr>
              <a:t>e)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0885E3BE-4995-B7FE-32DF-BBCE358B9FBA}"/>
              </a:ext>
            </a:extLst>
          </p:cNvPr>
          <p:cNvSpPr txBox="1"/>
          <p:nvPr/>
        </p:nvSpPr>
        <p:spPr>
          <a:xfrm>
            <a:off x="4841631" y="1705525"/>
            <a:ext cx="1942784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98240" algn="l"/>
              </a:tabLst>
            </a:pPr>
            <a:r>
              <a:rPr lang="zh-CN" altLang="en-US" sz="1900" dirty="0">
                <a:latin typeface="Calibri"/>
                <a:cs typeface="Calibri"/>
              </a:rPr>
              <a:t>三地址码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B6866B39-E2CE-9FEE-E9F7-195433E019A3}"/>
              </a:ext>
            </a:extLst>
          </p:cNvPr>
          <p:cNvSpPr txBox="1"/>
          <p:nvPr/>
        </p:nvSpPr>
        <p:spPr>
          <a:xfrm>
            <a:off x="4857892" y="2046203"/>
            <a:ext cx="1788160" cy="1009015"/>
          </a:xfrm>
          <a:prstGeom prst="rect">
            <a:avLst/>
          </a:prstGeom>
          <a:solidFill>
            <a:srgbClr val="FFFCCB"/>
          </a:solidFill>
          <a:ln w="10070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304165" marR="226695">
              <a:lnSpc>
                <a:spcPct val="98200"/>
              </a:lnSpc>
              <a:spcBef>
                <a:spcPts val="320"/>
              </a:spcBef>
            </a:pPr>
            <a:r>
              <a:rPr sz="1500" spc="-10" dirty="0">
                <a:latin typeface="Consolas"/>
                <a:cs typeface="Consolas"/>
              </a:rPr>
              <a:t>ADD </a:t>
            </a:r>
            <a:r>
              <a:rPr sz="1500" spc="-5" dirty="0">
                <a:latin typeface="Consolas"/>
                <a:cs typeface="Consolas"/>
              </a:rPr>
              <a:t>b c </a:t>
            </a:r>
            <a:r>
              <a:rPr sz="1500" spc="-15" dirty="0">
                <a:latin typeface="Consolas"/>
                <a:cs typeface="Consolas"/>
              </a:rPr>
              <a:t>t1 </a:t>
            </a:r>
            <a:r>
              <a:rPr sz="1500" spc="-10" dirty="0">
                <a:latin typeface="Consolas"/>
                <a:cs typeface="Consolas"/>
              </a:rPr>
              <a:t> ADD </a:t>
            </a:r>
            <a:r>
              <a:rPr sz="1500" spc="-5" dirty="0">
                <a:latin typeface="Consolas"/>
                <a:cs typeface="Consolas"/>
              </a:rPr>
              <a:t>d e </a:t>
            </a:r>
            <a:r>
              <a:rPr sz="1500" spc="-15" dirty="0">
                <a:latin typeface="Consolas"/>
                <a:cs typeface="Consolas"/>
              </a:rPr>
              <a:t>t2 </a:t>
            </a:r>
            <a:r>
              <a:rPr sz="1500" spc="-10" dirty="0">
                <a:latin typeface="Consolas"/>
                <a:cs typeface="Consolas"/>
              </a:rPr>
              <a:t> MUL</a:t>
            </a:r>
            <a:r>
              <a:rPr sz="1500" spc="-40" dirty="0">
                <a:latin typeface="Consolas"/>
                <a:cs typeface="Consolas"/>
              </a:rPr>
              <a:t> </a:t>
            </a:r>
            <a:r>
              <a:rPr sz="1500" spc="-10" dirty="0">
                <a:latin typeface="Consolas"/>
                <a:cs typeface="Consolas"/>
              </a:rPr>
              <a:t>t1</a:t>
            </a:r>
            <a:r>
              <a:rPr sz="1500" spc="-35" dirty="0">
                <a:latin typeface="Consolas"/>
                <a:cs typeface="Consolas"/>
              </a:rPr>
              <a:t> </a:t>
            </a:r>
            <a:r>
              <a:rPr sz="1500" spc="-10" dirty="0">
                <a:latin typeface="Consolas"/>
                <a:cs typeface="Consolas"/>
              </a:rPr>
              <a:t>t2</a:t>
            </a:r>
            <a:r>
              <a:rPr sz="1500" spc="-35" dirty="0">
                <a:latin typeface="Consolas"/>
                <a:cs typeface="Consolas"/>
              </a:rPr>
              <a:t> </a:t>
            </a:r>
            <a:r>
              <a:rPr sz="1500" spc="-15" dirty="0">
                <a:latin typeface="Consolas"/>
                <a:cs typeface="Consolas"/>
              </a:rPr>
              <a:t>t3 </a:t>
            </a:r>
            <a:r>
              <a:rPr sz="1500" spc="-810" dirty="0">
                <a:latin typeface="Consolas"/>
                <a:cs typeface="Consolas"/>
              </a:rPr>
              <a:t> </a:t>
            </a:r>
            <a:r>
              <a:rPr sz="1500" spc="-10" dirty="0">
                <a:latin typeface="Consolas"/>
                <a:cs typeface="Consolas"/>
              </a:rPr>
              <a:t>MOV</a:t>
            </a:r>
            <a:r>
              <a:rPr sz="1500" spc="-30" dirty="0">
                <a:latin typeface="Consolas"/>
                <a:cs typeface="Consolas"/>
              </a:rPr>
              <a:t> </a:t>
            </a:r>
            <a:r>
              <a:rPr sz="1500" spc="-10" dirty="0">
                <a:latin typeface="Consolas"/>
                <a:cs typeface="Consolas"/>
              </a:rPr>
              <a:t>t3</a:t>
            </a:r>
            <a:r>
              <a:rPr sz="1500" spc="-30" dirty="0">
                <a:latin typeface="Consolas"/>
                <a:cs typeface="Consolas"/>
              </a:rPr>
              <a:t> </a:t>
            </a:r>
            <a:r>
              <a:rPr sz="1500" spc="-5" dirty="0">
                <a:latin typeface="Consolas"/>
                <a:cs typeface="Consolas"/>
              </a:rPr>
              <a:t>a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C3106EBE-A8E8-C5BD-5D81-EB1698567064}"/>
              </a:ext>
            </a:extLst>
          </p:cNvPr>
          <p:cNvSpPr txBox="1"/>
          <p:nvPr/>
        </p:nvSpPr>
        <p:spPr>
          <a:xfrm>
            <a:off x="897574" y="1717247"/>
            <a:ext cx="1400149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98240" algn="l"/>
              </a:tabLst>
            </a:pPr>
            <a:r>
              <a:rPr lang="zh-CN" altLang="en-US" sz="1900" dirty="0">
                <a:latin typeface="Calibri"/>
                <a:cs typeface="Calibri"/>
              </a:rPr>
              <a:t>源码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FDF6CB22-A50A-81EA-301A-C5415C83A979}"/>
              </a:ext>
            </a:extLst>
          </p:cNvPr>
          <p:cNvSpPr txBox="1"/>
          <p:nvPr/>
        </p:nvSpPr>
        <p:spPr>
          <a:xfrm>
            <a:off x="4923281" y="4036487"/>
            <a:ext cx="1942784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98240" algn="l"/>
              </a:tabLst>
            </a:pPr>
            <a:r>
              <a:rPr lang="zh-CN" altLang="en-US" sz="1900" dirty="0">
                <a:latin typeface="Calibri"/>
                <a:cs typeface="Calibri"/>
              </a:rPr>
              <a:t>三地址码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1A1E4ABE-3810-46B0-A6AF-2D86B5F71775}"/>
              </a:ext>
            </a:extLst>
          </p:cNvPr>
          <p:cNvSpPr txBox="1"/>
          <p:nvPr/>
        </p:nvSpPr>
        <p:spPr>
          <a:xfrm>
            <a:off x="4928230" y="4387521"/>
            <a:ext cx="1788160" cy="781685"/>
          </a:xfrm>
          <a:prstGeom prst="rect">
            <a:avLst/>
          </a:prstGeom>
          <a:solidFill>
            <a:srgbClr val="FFFCCB"/>
          </a:solidFill>
          <a:ln w="10071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304165" marR="329565" algn="just">
              <a:lnSpc>
                <a:spcPct val="97300"/>
              </a:lnSpc>
              <a:spcBef>
                <a:spcPts val="350"/>
              </a:spcBef>
            </a:pPr>
            <a:r>
              <a:rPr sz="1500" spc="-10" dirty="0">
                <a:latin typeface="Consolas"/>
                <a:cs typeface="Consolas"/>
              </a:rPr>
              <a:t>ADD </a:t>
            </a:r>
            <a:r>
              <a:rPr sz="1500" spc="-5" dirty="0">
                <a:latin typeface="Consolas"/>
                <a:cs typeface="Consolas"/>
              </a:rPr>
              <a:t>b c </a:t>
            </a:r>
            <a:r>
              <a:rPr sz="1500" spc="-15" dirty="0">
                <a:latin typeface="Consolas"/>
                <a:cs typeface="Consolas"/>
              </a:rPr>
              <a:t>t1 </a:t>
            </a:r>
            <a:r>
              <a:rPr sz="1500" spc="-810" dirty="0">
                <a:latin typeface="Consolas"/>
                <a:cs typeface="Consolas"/>
              </a:rPr>
              <a:t> </a:t>
            </a:r>
            <a:r>
              <a:rPr sz="1500" spc="-10" dirty="0">
                <a:latin typeface="Consolas"/>
                <a:cs typeface="Consolas"/>
              </a:rPr>
              <a:t>ADD </a:t>
            </a:r>
            <a:r>
              <a:rPr sz="1500" spc="-5" dirty="0">
                <a:latin typeface="Consolas"/>
                <a:cs typeface="Consolas"/>
              </a:rPr>
              <a:t>d e </a:t>
            </a:r>
            <a:r>
              <a:rPr sz="1500" spc="-15" dirty="0">
                <a:latin typeface="Consolas"/>
                <a:cs typeface="Consolas"/>
              </a:rPr>
              <a:t>t2 </a:t>
            </a:r>
            <a:r>
              <a:rPr sz="1500" spc="-810" dirty="0">
                <a:latin typeface="Consolas"/>
                <a:cs typeface="Consolas"/>
              </a:rPr>
              <a:t> </a:t>
            </a:r>
            <a:r>
              <a:rPr sz="1500" spc="-10" dirty="0">
                <a:latin typeface="Consolas"/>
                <a:cs typeface="Consolas"/>
              </a:rPr>
              <a:t>MUL</a:t>
            </a:r>
            <a:r>
              <a:rPr sz="1500" spc="-40" dirty="0">
                <a:latin typeface="Consolas"/>
                <a:cs typeface="Consolas"/>
              </a:rPr>
              <a:t> </a:t>
            </a:r>
            <a:r>
              <a:rPr sz="1500" spc="-10" dirty="0">
                <a:latin typeface="Consolas"/>
                <a:cs typeface="Consolas"/>
              </a:rPr>
              <a:t>t1</a:t>
            </a:r>
            <a:r>
              <a:rPr sz="1500" spc="-35" dirty="0">
                <a:latin typeface="Consolas"/>
                <a:cs typeface="Consolas"/>
              </a:rPr>
              <a:t> </a:t>
            </a:r>
            <a:r>
              <a:rPr sz="1500" spc="-10" dirty="0">
                <a:latin typeface="Consolas"/>
                <a:cs typeface="Consolas"/>
              </a:rPr>
              <a:t>t2</a:t>
            </a:r>
            <a:r>
              <a:rPr sz="1500" spc="-40" dirty="0">
                <a:latin typeface="Consolas"/>
                <a:cs typeface="Consolas"/>
              </a:rPr>
              <a:t> </a:t>
            </a:r>
            <a:r>
              <a:rPr sz="1500" spc="-5" dirty="0">
                <a:latin typeface="Consolas"/>
                <a:cs typeface="Consolas"/>
              </a:rPr>
              <a:t>a</a:t>
            </a:r>
            <a:endParaRPr sz="1500">
              <a:latin typeface="Consolas"/>
              <a:cs typeface="Consolas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B6A26C5-3238-95D0-DD53-D5C5CEAB8F4C}"/>
              </a:ext>
            </a:extLst>
          </p:cNvPr>
          <p:cNvGrpSpPr/>
          <p:nvPr/>
        </p:nvGrpSpPr>
        <p:grpSpPr>
          <a:xfrm rot="5400000">
            <a:off x="5627454" y="3467473"/>
            <a:ext cx="407034" cy="201930"/>
            <a:chOff x="2579454" y="3852482"/>
            <a:chExt cx="407034" cy="201930"/>
          </a:xfrm>
          <a:solidFill>
            <a:srgbClr val="FFFF00"/>
          </a:solidFill>
        </p:grpSpPr>
        <p:sp>
          <p:nvSpPr>
            <p:cNvPr id="17" name="object 20">
              <a:extLst>
                <a:ext uri="{FF2B5EF4-FFF2-40B4-BE49-F238E27FC236}">
                  <a16:creationId xmlns:a16="http://schemas.microsoft.com/office/drawing/2014/main" id="{562F2302-0D16-EA2E-F354-81B643922A2C}"/>
                </a:ext>
              </a:extLst>
            </p:cNvPr>
            <p:cNvSpPr/>
            <p:nvPr/>
          </p:nvSpPr>
          <p:spPr>
            <a:xfrm>
              <a:off x="2579454" y="3852482"/>
              <a:ext cx="407034" cy="201930"/>
            </a:xfrm>
            <a:custGeom>
              <a:avLst/>
              <a:gdLst/>
              <a:ahLst/>
              <a:cxnLst/>
              <a:rect l="l" t="t" r="r" b="b"/>
              <a:pathLst>
                <a:path w="407035" h="201930">
                  <a:moveTo>
                    <a:pt x="305821" y="0"/>
                  </a:moveTo>
                  <a:lnTo>
                    <a:pt x="305821" y="50359"/>
                  </a:lnTo>
                  <a:lnTo>
                    <a:pt x="0" y="50359"/>
                  </a:lnTo>
                  <a:lnTo>
                    <a:pt x="0" y="151076"/>
                  </a:lnTo>
                  <a:lnTo>
                    <a:pt x="305821" y="151076"/>
                  </a:lnTo>
                  <a:lnTo>
                    <a:pt x="305821" y="201435"/>
                  </a:lnTo>
                  <a:lnTo>
                    <a:pt x="406493" y="100718"/>
                  </a:lnTo>
                  <a:lnTo>
                    <a:pt x="30582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1">
              <a:extLst>
                <a:ext uri="{FF2B5EF4-FFF2-40B4-BE49-F238E27FC236}">
                  <a16:creationId xmlns:a16="http://schemas.microsoft.com/office/drawing/2014/main" id="{2E688509-431F-51D3-9EFB-ACA9562FE8E4}"/>
                </a:ext>
              </a:extLst>
            </p:cNvPr>
            <p:cNvSpPr/>
            <p:nvPr/>
          </p:nvSpPr>
          <p:spPr>
            <a:xfrm>
              <a:off x="2579454" y="3852482"/>
              <a:ext cx="407034" cy="201930"/>
            </a:xfrm>
            <a:custGeom>
              <a:avLst/>
              <a:gdLst/>
              <a:ahLst/>
              <a:cxnLst/>
              <a:rect l="l" t="t" r="r" b="b"/>
              <a:pathLst>
                <a:path w="407035" h="201930">
                  <a:moveTo>
                    <a:pt x="0" y="50359"/>
                  </a:moveTo>
                  <a:lnTo>
                    <a:pt x="305820" y="50359"/>
                  </a:lnTo>
                  <a:lnTo>
                    <a:pt x="305820" y="0"/>
                  </a:lnTo>
                  <a:lnTo>
                    <a:pt x="406494" y="100718"/>
                  </a:lnTo>
                  <a:lnTo>
                    <a:pt x="305820" y="201436"/>
                  </a:lnTo>
                  <a:lnTo>
                    <a:pt x="305820" y="151076"/>
                  </a:lnTo>
                  <a:lnTo>
                    <a:pt x="0" y="151076"/>
                  </a:lnTo>
                  <a:lnTo>
                    <a:pt x="0" y="50359"/>
                  </a:lnTo>
                  <a:close/>
                </a:path>
              </a:pathLst>
            </a:custGeom>
            <a:grpFill/>
            <a:ln w="100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20054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66271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solidFill>
                  <a:schemeClr val="bg1"/>
                </a:solidFill>
              </a:rPr>
              <a:t>三地址码</a:t>
            </a: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343900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11</a:t>
            </a:fld>
            <a:endParaRPr lang="en-US" altLang="zh-CN" dirty="0"/>
          </a:p>
        </p:txBody>
      </p:sp>
      <p:sp>
        <p:nvSpPr>
          <p:cNvPr id="38" name="object 3">
            <a:extLst>
              <a:ext uri="{FF2B5EF4-FFF2-40B4-BE49-F238E27FC236}">
                <a16:creationId xmlns:a16="http://schemas.microsoft.com/office/drawing/2014/main" id="{4C931A39-DCB5-C5BA-7DDC-A04670DF57AA}"/>
              </a:ext>
            </a:extLst>
          </p:cNvPr>
          <p:cNvSpPr txBox="1"/>
          <p:nvPr/>
        </p:nvSpPr>
        <p:spPr>
          <a:xfrm>
            <a:off x="405871" y="914298"/>
            <a:ext cx="2946929" cy="4436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/>
              <a:t>再来一例：</a:t>
            </a:r>
            <a:endParaRPr i="1" dirty="0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0885E3BE-4995-B7FE-32DF-BBCE358B9FBA}"/>
              </a:ext>
            </a:extLst>
          </p:cNvPr>
          <p:cNvSpPr txBox="1"/>
          <p:nvPr/>
        </p:nvSpPr>
        <p:spPr>
          <a:xfrm>
            <a:off x="3610709" y="931806"/>
            <a:ext cx="1942784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98240" algn="l"/>
              </a:tabLst>
            </a:pPr>
            <a:r>
              <a:rPr lang="zh-CN" altLang="en-US" sz="1900" dirty="0">
                <a:latin typeface="Calibri"/>
                <a:cs typeface="Calibri"/>
              </a:rPr>
              <a:t>三地址码：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C3106EBE-A8E8-C5BD-5D81-EB1698567064}"/>
              </a:ext>
            </a:extLst>
          </p:cNvPr>
          <p:cNvSpPr txBox="1"/>
          <p:nvPr/>
        </p:nvSpPr>
        <p:spPr>
          <a:xfrm>
            <a:off x="510713" y="1412448"/>
            <a:ext cx="1400149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98240" algn="l"/>
              </a:tabLst>
            </a:pPr>
            <a:r>
              <a:rPr lang="zh-CN" altLang="en-US" sz="1900" dirty="0">
                <a:latin typeface="Calibri"/>
                <a:cs typeface="Calibri"/>
              </a:rPr>
              <a:t>源码：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630931A5-F493-3C8B-E3FD-B81992692533}"/>
              </a:ext>
            </a:extLst>
          </p:cNvPr>
          <p:cNvSpPr txBox="1"/>
          <p:nvPr/>
        </p:nvSpPr>
        <p:spPr>
          <a:xfrm>
            <a:off x="513641" y="1757085"/>
            <a:ext cx="2535555" cy="325755"/>
          </a:xfrm>
          <a:prstGeom prst="rect">
            <a:avLst/>
          </a:prstGeom>
          <a:solidFill>
            <a:srgbClr val="FFFCCB"/>
          </a:solidFill>
          <a:ln w="10071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280"/>
              </a:spcBef>
            </a:pPr>
            <a:r>
              <a:rPr sz="1500" spc="-5" dirty="0">
                <a:latin typeface="Consolas"/>
                <a:cs typeface="Consolas"/>
              </a:rPr>
              <a:t>d</a:t>
            </a:r>
            <a:r>
              <a:rPr sz="1500" spc="-20" dirty="0">
                <a:latin typeface="Consolas"/>
                <a:cs typeface="Consolas"/>
              </a:rPr>
              <a:t> 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-20" dirty="0">
                <a:latin typeface="Consolas"/>
                <a:cs typeface="Consolas"/>
              </a:rPr>
              <a:t> </a:t>
            </a:r>
            <a:r>
              <a:rPr sz="1500" spc="-10" dirty="0">
                <a:latin typeface="Consolas"/>
                <a:cs typeface="Consolas"/>
              </a:rPr>
              <a:t>(a</a:t>
            </a:r>
            <a:r>
              <a:rPr sz="1500" spc="-20" dirty="0">
                <a:latin typeface="Consolas"/>
                <a:cs typeface="Consolas"/>
              </a:rPr>
              <a:t> </a:t>
            </a:r>
            <a:r>
              <a:rPr sz="1500" spc="-5" dirty="0">
                <a:latin typeface="Consolas"/>
                <a:cs typeface="Consolas"/>
              </a:rPr>
              <a:t>+</a:t>
            </a:r>
            <a:r>
              <a:rPr sz="1500" spc="-20" dirty="0">
                <a:latin typeface="Consolas"/>
                <a:cs typeface="Consolas"/>
              </a:rPr>
              <a:t> </a:t>
            </a:r>
            <a:r>
              <a:rPr sz="1500" spc="-10" dirty="0">
                <a:latin typeface="Consolas"/>
                <a:cs typeface="Consolas"/>
              </a:rPr>
              <a:t>b)</a:t>
            </a:r>
            <a:r>
              <a:rPr sz="1500" spc="-20" dirty="0">
                <a:latin typeface="Consolas"/>
                <a:cs typeface="Consolas"/>
              </a:rPr>
              <a:t> </a:t>
            </a:r>
            <a:r>
              <a:rPr sz="1500" spc="-5" dirty="0">
                <a:latin typeface="Consolas"/>
                <a:cs typeface="Consolas"/>
              </a:rPr>
              <a:t>*</a:t>
            </a:r>
            <a:r>
              <a:rPr sz="1500" spc="-20" dirty="0">
                <a:latin typeface="Consolas"/>
                <a:cs typeface="Consolas"/>
              </a:rPr>
              <a:t> </a:t>
            </a:r>
            <a:r>
              <a:rPr sz="1500" spc="-10" dirty="0">
                <a:latin typeface="Consolas"/>
                <a:cs typeface="Consolas"/>
              </a:rPr>
              <a:t>(a</a:t>
            </a:r>
            <a:r>
              <a:rPr sz="1500" spc="-20" dirty="0">
                <a:latin typeface="Consolas"/>
                <a:cs typeface="Consolas"/>
              </a:rPr>
              <a:t> </a:t>
            </a:r>
            <a:r>
              <a:rPr sz="1500" spc="-5" dirty="0">
                <a:latin typeface="Consolas"/>
                <a:cs typeface="Consolas"/>
              </a:rPr>
              <a:t>+</a:t>
            </a:r>
            <a:r>
              <a:rPr sz="1500" spc="-20" dirty="0">
                <a:latin typeface="Consolas"/>
                <a:cs typeface="Consolas"/>
              </a:rPr>
              <a:t> </a:t>
            </a:r>
            <a:r>
              <a:rPr sz="1500" spc="-15" dirty="0">
                <a:latin typeface="Consolas"/>
                <a:cs typeface="Consolas"/>
              </a:rPr>
              <a:t>c)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E7209499-FC7B-9661-A056-7645694A8510}"/>
              </a:ext>
            </a:extLst>
          </p:cNvPr>
          <p:cNvSpPr txBox="1"/>
          <p:nvPr/>
        </p:nvSpPr>
        <p:spPr>
          <a:xfrm>
            <a:off x="3585410" y="1270460"/>
            <a:ext cx="1788160" cy="1009015"/>
          </a:xfrm>
          <a:prstGeom prst="rect">
            <a:avLst/>
          </a:prstGeom>
          <a:solidFill>
            <a:srgbClr val="FFFCCB"/>
          </a:solidFill>
          <a:ln w="10070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304165" marR="226695">
              <a:lnSpc>
                <a:spcPct val="98200"/>
              </a:lnSpc>
              <a:spcBef>
                <a:spcPts val="315"/>
              </a:spcBef>
            </a:pPr>
            <a:r>
              <a:rPr sz="1500" spc="-10" dirty="0">
                <a:latin typeface="Consolas"/>
                <a:cs typeface="Consolas"/>
              </a:rPr>
              <a:t>ADD </a:t>
            </a:r>
            <a:r>
              <a:rPr sz="1500" spc="-5" dirty="0">
                <a:latin typeface="Consolas"/>
                <a:cs typeface="Consolas"/>
              </a:rPr>
              <a:t>a b </a:t>
            </a:r>
            <a:r>
              <a:rPr sz="1500" spc="-15" dirty="0">
                <a:latin typeface="Consolas"/>
                <a:cs typeface="Consolas"/>
              </a:rPr>
              <a:t>t1 </a:t>
            </a:r>
            <a:r>
              <a:rPr sz="1500" spc="-10" dirty="0">
                <a:latin typeface="Consolas"/>
                <a:cs typeface="Consolas"/>
              </a:rPr>
              <a:t> ADD </a:t>
            </a:r>
            <a:r>
              <a:rPr sz="1500" spc="-5" dirty="0">
                <a:latin typeface="Consolas"/>
                <a:cs typeface="Consolas"/>
              </a:rPr>
              <a:t>a c </a:t>
            </a:r>
            <a:r>
              <a:rPr sz="1500" spc="-15" dirty="0">
                <a:latin typeface="Consolas"/>
                <a:cs typeface="Consolas"/>
              </a:rPr>
              <a:t>t2 </a:t>
            </a:r>
            <a:r>
              <a:rPr sz="1500" spc="-10" dirty="0">
                <a:latin typeface="Consolas"/>
                <a:cs typeface="Consolas"/>
              </a:rPr>
              <a:t> MUL</a:t>
            </a:r>
            <a:r>
              <a:rPr sz="1500" spc="-40" dirty="0">
                <a:latin typeface="Consolas"/>
                <a:cs typeface="Consolas"/>
              </a:rPr>
              <a:t> </a:t>
            </a:r>
            <a:r>
              <a:rPr sz="1500" spc="-10" dirty="0">
                <a:latin typeface="Consolas"/>
                <a:cs typeface="Consolas"/>
              </a:rPr>
              <a:t>t1</a:t>
            </a:r>
            <a:r>
              <a:rPr sz="1500" spc="-35" dirty="0">
                <a:latin typeface="Consolas"/>
                <a:cs typeface="Consolas"/>
              </a:rPr>
              <a:t> </a:t>
            </a:r>
            <a:r>
              <a:rPr sz="1500" spc="-10" dirty="0">
                <a:latin typeface="Consolas"/>
                <a:cs typeface="Consolas"/>
              </a:rPr>
              <a:t>t2</a:t>
            </a:r>
            <a:r>
              <a:rPr sz="1500" spc="-35" dirty="0">
                <a:latin typeface="Consolas"/>
                <a:cs typeface="Consolas"/>
              </a:rPr>
              <a:t> </a:t>
            </a:r>
            <a:r>
              <a:rPr sz="1500" spc="-15" dirty="0">
                <a:latin typeface="Consolas"/>
                <a:cs typeface="Consolas"/>
              </a:rPr>
              <a:t>t3 </a:t>
            </a:r>
            <a:r>
              <a:rPr sz="1500" spc="-810" dirty="0">
                <a:latin typeface="Consolas"/>
                <a:cs typeface="Consolas"/>
              </a:rPr>
              <a:t> </a:t>
            </a:r>
            <a:r>
              <a:rPr sz="1500" spc="-10" dirty="0">
                <a:latin typeface="Consolas"/>
                <a:cs typeface="Consolas"/>
              </a:rPr>
              <a:t>MOV</a:t>
            </a:r>
            <a:r>
              <a:rPr sz="1500" spc="-30" dirty="0">
                <a:latin typeface="Consolas"/>
                <a:cs typeface="Consolas"/>
              </a:rPr>
              <a:t> </a:t>
            </a:r>
            <a:r>
              <a:rPr sz="1500" spc="-10" dirty="0">
                <a:latin typeface="Consolas"/>
                <a:cs typeface="Consolas"/>
              </a:rPr>
              <a:t>t3</a:t>
            </a:r>
            <a:r>
              <a:rPr sz="1500" spc="-30" dirty="0">
                <a:latin typeface="Consolas"/>
                <a:cs typeface="Consolas"/>
              </a:rPr>
              <a:t> </a:t>
            </a:r>
            <a:r>
              <a:rPr sz="1500" spc="-5" dirty="0">
                <a:latin typeface="Consolas"/>
                <a:cs typeface="Consolas"/>
              </a:rPr>
              <a:t>d</a:t>
            </a:r>
            <a:endParaRPr sz="1500">
              <a:latin typeface="Consolas"/>
              <a:cs typeface="Consolas"/>
            </a:endParaRPr>
          </a:p>
        </p:txBody>
      </p:sp>
      <p:grpSp>
        <p:nvGrpSpPr>
          <p:cNvPr id="10" name="object 23">
            <a:extLst>
              <a:ext uri="{FF2B5EF4-FFF2-40B4-BE49-F238E27FC236}">
                <a16:creationId xmlns:a16="http://schemas.microsoft.com/office/drawing/2014/main" id="{A3E1B290-989A-8126-0AED-FDB882F34B36}"/>
              </a:ext>
            </a:extLst>
          </p:cNvPr>
          <p:cNvGrpSpPr/>
          <p:nvPr/>
        </p:nvGrpSpPr>
        <p:grpSpPr>
          <a:xfrm>
            <a:off x="6802451" y="884549"/>
            <a:ext cx="1798320" cy="1702435"/>
            <a:chOff x="6931404" y="1036943"/>
            <a:chExt cx="1798320" cy="1702435"/>
          </a:xfrm>
        </p:grpSpPr>
        <p:sp>
          <p:nvSpPr>
            <p:cNvPr id="12" name="object 24">
              <a:extLst>
                <a:ext uri="{FF2B5EF4-FFF2-40B4-BE49-F238E27FC236}">
                  <a16:creationId xmlns:a16="http://schemas.microsoft.com/office/drawing/2014/main" id="{9FCCB299-C125-D3C9-27FD-696CC771E319}"/>
                </a:ext>
              </a:extLst>
            </p:cNvPr>
            <p:cNvSpPr/>
            <p:nvPr/>
          </p:nvSpPr>
          <p:spPr>
            <a:xfrm>
              <a:off x="6936438" y="1041977"/>
              <a:ext cx="1788160" cy="1692910"/>
            </a:xfrm>
            <a:custGeom>
              <a:avLst/>
              <a:gdLst/>
              <a:ahLst/>
              <a:cxnLst/>
              <a:rect l="l" t="t" r="r" b="b"/>
              <a:pathLst>
                <a:path w="1788159" h="1692910">
                  <a:moveTo>
                    <a:pt x="1787674" y="0"/>
                  </a:moveTo>
                  <a:lnTo>
                    <a:pt x="0" y="0"/>
                  </a:lnTo>
                  <a:lnTo>
                    <a:pt x="0" y="1692314"/>
                  </a:lnTo>
                  <a:lnTo>
                    <a:pt x="1787674" y="1692314"/>
                  </a:lnTo>
                  <a:lnTo>
                    <a:pt x="1787674" y="0"/>
                  </a:lnTo>
                  <a:close/>
                </a:path>
              </a:pathLst>
            </a:custGeom>
            <a:solidFill>
              <a:srgbClr val="C6D9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5">
              <a:extLst>
                <a:ext uri="{FF2B5EF4-FFF2-40B4-BE49-F238E27FC236}">
                  <a16:creationId xmlns:a16="http://schemas.microsoft.com/office/drawing/2014/main" id="{D994A82A-C9E9-02BD-9C3E-53FCE3A59B79}"/>
                </a:ext>
              </a:extLst>
            </p:cNvPr>
            <p:cNvSpPr/>
            <p:nvPr/>
          </p:nvSpPr>
          <p:spPr>
            <a:xfrm>
              <a:off x="6936438" y="1041977"/>
              <a:ext cx="1788160" cy="1692910"/>
            </a:xfrm>
            <a:custGeom>
              <a:avLst/>
              <a:gdLst/>
              <a:ahLst/>
              <a:cxnLst/>
              <a:rect l="l" t="t" r="r" b="b"/>
              <a:pathLst>
                <a:path w="1788159" h="1692910">
                  <a:moveTo>
                    <a:pt x="0" y="0"/>
                  </a:moveTo>
                  <a:lnTo>
                    <a:pt x="1787674" y="0"/>
                  </a:lnTo>
                  <a:lnTo>
                    <a:pt x="1787674" y="1692314"/>
                  </a:lnTo>
                  <a:lnTo>
                    <a:pt x="0" y="1692314"/>
                  </a:lnTo>
                  <a:lnTo>
                    <a:pt x="0" y="0"/>
                  </a:lnTo>
                  <a:close/>
                </a:path>
              </a:pathLst>
            </a:custGeom>
            <a:ln w="100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26">
            <a:extLst>
              <a:ext uri="{FF2B5EF4-FFF2-40B4-BE49-F238E27FC236}">
                <a16:creationId xmlns:a16="http://schemas.microsoft.com/office/drawing/2014/main" id="{6C9E49FE-B669-1771-B653-DA58456EDE66}"/>
              </a:ext>
            </a:extLst>
          </p:cNvPr>
          <p:cNvSpPr txBox="1"/>
          <p:nvPr/>
        </p:nvSpPr>
        <p:spPr>
          <a:xfrm>
            <a:off x="6891433" y="912291"/>
            <a:ext cx="1482725" cy="160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6270" algn="l"/>
              </a:tabLst>
            </a:pPr>
            <a:r>
              <a:rPr sz="1500" spc="-5" dirty="0">
                <a:latin typeface="Consolas"/>
                <a:cs typeface="Consolas"/>
              </a:rPr>
              <a:t>a	</a:t>
            </a:r>
            <a:r>
              <a:rPr sz="1500" spc="-10" dirty="0">
                <a:latin typeface="Consolas"/>
                <a:cs typeface="Consolas"/>
              </a:rPr>
              <a:t>-8(%rbp)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ts val="1750"/>
              </a:lnSpc>
              <a:tabLst>
                <a:tab pos="532765" algn="l"/>
              </a:tabLst>
            </a:pPr>
            <a:r>
              <a:rPr sz="1500" spc="-5" dirty="0">
                <a:latin typeface="Consolas"/>
                <a:cs typeface="Consolas"/>
              </a:rPr>
              <a:t>b	</a:t>
            </a:r>
            <a:r>
              <a:rPr sz="1500" spc="-10" dirty="0">
                <a:latin typeface="Consolas"/>
                <a:cs typeface="Consolas"/>
              </a:rPr>
              <a:t>-16(%rbp)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ts val="1750"/>
              </a:lnSpc>
              <a:tabLst>
                <a:tab pos="532765" algn="l"/>
              </a:tabLst>
            </a:pPr>
            <a:r>
              <a:rPr sz="1500" spc="-5" dirty="0">
                <a:latin typeface="Consolas"/>
                <a:cs typeface="Consolas"/>
              </a:rPr>
              <a:t>c	</a:t>
            </a:r>
            <a:r>
              <a:rPr sz="1500" spc="-10" dirty="0">
                <a:latin typeface="Consolas"/>
                <a:cs typeface="Consolas"/>
              </a:rPr>
              <a:t>-24(%rbp)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tabLst>
                <a:tab pos="532765" algn="l"/>
              </a:tabLst>
            </a:pPr>
            <a:r>
              <a:rPr sz="1500" spc="-5" dirty="0">
                <a:latin typeface="Consolas"/>
                <a:cs typeface="Consolas"/>
              </a:rPr>
              <a:t>d	</a:t>
            </a:r>
            <a:r>
              <a:rPr sz="1500" spc="-10" dirty="0">
                <a:latin typeface="Consolas"/>
                <a:cs typeface="Consolas"/>
              </a:rPr>
              <a:t>-32(%rbp)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tabLst>
                <a:tab pos="532765" algn="l"/>
              </a:tabLst>
            </a:pPr>
            <a:r>
              <a:rPr sz="1500" spc="-10" dirty="0">
                <a:latin typeface="Consolas"/>
                <a:cs typeface="Consolas"/>
              </a:rPr>
              <a:t>t1	-40(%rbp)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ts val="1750"/>
              </a:lnSpc>
              <a:tabLst>
                <a:tab pos="532765" algn="l"/>
              </a:tabLst>
            </a:pPr>
            <a:r>
              <a:rPr sz="1500" spc="-10" dirty="0">
                <a:latin typeface="Consolas"/>
                <a:cs typeface="Consolas"/>
              </a:rPr>
              <a:t>t2	-48(%rbp)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ts val="1750"/>
              </a:lnSpc>
              <a:tabLst>
                <a:tab pos="532765" algn="l"/>
              </a:tabLst>
            </a:pPr>
            <a:r>
              <a:rPr sz="1500" spc="-10" dirty="0">
                <a:latin typeface="Consolas"/>
                <a:cs typeface="Consolas"/>
              </a:rPr>
              <a:t>t3	-56(%rbp)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75384BBF-EE87-7121-F20D-960639E9DFBA}"/>
              </a:ext>
            </a:extLst>
          </p:cNvPr>
          <p:cNvSpPr txBox="1"/>
          <p:nvPr/>
        </p:nvSpPr>
        <p:spPr>
          <a:xfrm>
            <a:off x="5756032" y="1576574"/>
            <a:ext cx="1078522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98240" algn="l"/>
              </a:tabLst>
            </a:pPr>
            <a:r>
              <a:rPr lang="zh-CN" altLang="en-US" sz="1900" dirty="0">
                <a:latin typeface="Calibri"/>
                <a:cs typeface="Calibri"/>
              </a:rPr>
              <a:t>变量地址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20" name="object 3">
            <a:extLst>
              <a:ext uri="{FF2B5EF4-FFF2-40B4-BE49-F238E27FC236}">
                <a16:creationId xmlns:a16="http://schemas.microsoft.com/office/drawing/2014/main" id="{A83665C5-C80B-AA79-0EF1-475570EF8C60}"/>
              </a:ext>
            </a:extLst>
          </p:cNvPr>
          <p:cNvGrpSpPr/>
          <p:nvPr/>
        </p:nvGrpSpPr>
        <p:grpSpPr>
          <a:xfrm>
            <a:off x="121743" y="2566560"/>
            <a:ext cx="5795645" cy="2386330"/>
            <a:chOff x="813405" y="2484493"/>
            <a:chExt cx="5795645" cy="2386330"/>
          </a:xfrm>
        </p:grpSpPr>
        <p:sp>
          <p:nvSpPr>
            <p:cNvPr id="21" name="object 4">
              <a:extLst>
                <a:ext uri="{FF2B5EF4-FFF2-40B4-BE49-F238E27FC236}">
                  <a16:creationId xmlns:a16="http://schemas.microsoft.com/office/drawing/2014/main" id="{9DA43D43-983E-60BC-4DA4-3D94F6251B08}"/>
                </a:ext>
              </a:extLst>
            </p:cNvPr>
            <p:cNvSpPr/>
            <p:nvPr/>
          </p:nvSpPr>
          <p:spPr>
            <a:xfrm>
              <a:off x="818441" y="2489528"/>
              <a:ext cx="5785485" cy="2376170"/>
            </a:xfrm>
            <a:custGeom>
              <a:avLst/>
              <a:gdLst/>
              <a:ahLst/>
              <a:cxnLst/>
              <a:rect l="l" t="t" r="r" b="b"/>
              <a:pathLst>
                <a:path w="5785484" h="2376170">
                  <a:moveTo>
                    <a:pt x="5785462" y="0"/>
                  </a:moveTo>
                  <a:lnTo>
                    <a:pt x="0" y="0"/>
                  </a:lnTo>
                  <a:lnTo>
                    <a:pt x="0" y="2375750"/>
                  </a:lnTo>
                  <a:lnTo>
                    <a:pt x="5785462" y="2375750"/>
                  </a:lnTo>
                  <a:lnTo>
                    <a:pt x="5785462" y="0"/>
                  </a:lnTo>
                  <a:close/>
                </a:path>
              </a:pathLst>
            </a:custGeom>
            <a:solidFill>
              <a:srgbClr val="FFFC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5">
              <a:extLst>
                <a:ext uri="{FF2B5EF4-FFF2-40B4-BE49-F238E27FC236}">
                  <a16:creationId xmlns:a16="http://schemas.microsoft.com/office/drawing/2014/main" id="{CBC02D93-5610-D0CA-79FD-DF42195D49EE}"/>
                </a:ext>
              </a:extLst>
            </p:cNvPr>
            <p:cNvSpPr/>
            <p:nvPr/>
          </p:nvSpPr>
          <p:spPr>
            <a:xfrm>
              <a:off x="818441" y="2489528"/>
              <a:ext cx="5785485" cy="2376170"/>
            </a:xfrm>
            <a:custGeom>
              <a:avLst/>
              <a:gdLst/>
              <a:ahLst/>
              <a:cxnLst/>
              <a:rect l="l" t="t" r="r" b="b"/>
              <a:pathLst>
                <a:path w="5785484" h="2376170">
                  <a:moveTo>
                    <a:pt x="0" y="0"/>
                  </a:moveTo>
                  <a:lnTo>
                    <a:pt x="5785462" y="0"/>
                  </a:lnTo>
                  <a:lnTo>
                    <a:pt x="5785462" y="2375750"/>
                  </a:lnTo>
                  <a:lnTo>
                    <a:pt x="0" y="2375750"/>
                  </a:lnTo>
                  <a:lnTo>
                    <a:pt x="0" y="0"/>
                  </a:lnTo>
                  <a:close/>
                </a:path>
              </a:pathLst>
            </a:custGeom>
            <a:ln w="10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6">
            <a:extLst>
              <a:ext uri="{FF2B5EF4-FFF2-40B4-BE49-F238E27FC236}">
                <a16:creationId xmlns:a16="http://schemas.microsoft.com/office/drawing/2014/main" id="{FDC48C09-15AE-549E-5E62-AB31952B4D55}"/>
              </a:ext>
            </a:extLst>
          </p:cNvPr>
          <p:cNvSpPr txBox="1"/>
          <p:nvPr/>
        </p:nvSpPr>
        <p:spPr>
          <a:xfrm>
            <a:off x="418786" y="2594552"/>
            <a:ext cx="441959" cy="16014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just">
              <a:lnSpc>
                <a:spcPct val="98200"/>
              </a:lnSpc>
              <a:spcBef>
                <a:spcPts val="130"/>
              </a:spcBef>
            </a:pPr>
            <a:r>
              <a:rPr sz="1500" spc="-15" dirty="0">
                <a:latin typeface="Consolas"/>
                <a:cs typeface="Consolas"/>
              </a:rPr>
              <a:t>movq  addq  movq  movq  addq  movq  movq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B295CBD4-1D21-B7DB-606F-5F6A76CFEBAD}"/>
              </a:ext>
            </a:extLst>
          </p:cNvPr>
          <p:cNvSpPr txBox="1"/>
          <p:nvPr/>
        </p:nvSpPr>
        <p:spPr>
          <a:xfrm>
            <a:off x="1042964" y="2594552"/>
            <a:ext cx="1586865" cy="160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Consolas"/>
                <a:cs typeface="Consolas"/>
              </a:rPr>
              <a:t>-8(%rbp),</a:t>
            </a:r>
            <a:r>
              <a:rPr sz="1500" spc="-65" dirty="0">
                <a:latin typeface="Consolas"/>
                <a:cs typeface="Consolas"/>
              </a:rPr>
              <a:t> </a:t>
            </a:r>
            <a:r>
              <a:rPr sz="1500" spc="-15" dirty="0">
                <a:latin typeface="Consolas"/>
                <a:cs typeface="Consolas"/>
              </a:rPr>
              <a:t>%rax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ts val="1750"/>
              </a:lnSpc>
            </a:pPr>
            <a:r>
              <a:rPr sz="1500" spc="-10" dirty="0">
                <a:latin typeface="Consolas"/>
                <a:cs typeface="Consolas"/>
              </a:rPr>
              <a:t>-16(%rbp),</a:t>
            </a:r>
            <a:r>
              <a:rPr sz="1500" spc="-90" dirty="0">
                <a:latin typeface="Consolas"/>
                <a:cs typeface="Consolas"/>
              </a:rPr>
              <a:t> </a:t>
            </a:r>
            <a:r>
              <a:rPr sz="1500" spc="-15" dirty="0">
                <a:latin typeface="Consolas"/>
                <a:cs typeface="Consolas"/>
              </a:rPr>
              <a:t>%rax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ts val="1750"/>
              </a:lnSpc>
            </a:pPr>
            <a:r>
              <a:rPr sz="1500" spc="-10" dirty="0">
                <a:latin typeface="Consolas"/>
                <a:cs typeface="Consolas"/>
              </a:rPr>
              <a:t>%rax,</a:t>
            </a:r>
            <a:r>
              <a:rPr sz="1500" spc="-100" dirty="0">
                <a:latin typeface="Consolas"/>
                <a:cs typeface="Consolas"/>
              </a:rPr>
              <a:t> </a:t>
            </a:r>
            <a:r>
              <a:rPr sz="1500" spc="-10" dirty="0">
                <a:latin typeface="Consolas"/>
                <a:cs typeface="Consolas"/>
              </a:rPr>
              <a:t>-40(%rbp)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500" spc="-10" dirty="0">
                <a:latin typeface="Consolas"/>
                <a:cs typeface="Consolas"/>
              </a:rPr>
              <a:t>-8(%rbp),</a:t>
            </a:r>
            <a:r>
              <a:rPr sz="1500" spc="-65" dirty="0">
                <a:latin typeface="Consolas"/>
                <a:cs typeface="Consolas"/>
              </a:rPr>
              <a:t> </a:t>
            </a:r>
            <a:r>
              <a:rPr sz="1500" spc="-15" dirty="0">
                <a:latin typeface="Consolas"/>
                <a:cs typeface="Consolas"/>
              </a:rPr>
              <a:t>%rax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500" spc="-10" dirty="0">
                <a:latin typeface="Consolas"/>
                <a:cs typeface="Consolas"/>
              </a:rPr>
              <a:t>-24(%rbp),</a:t>
            </a:r>
            <a:r>
              <a:rPr sz="1500" spc="-90" dirty="0">
                <a:latin typeface="Consolas"/>
                <a:cs typeface="Consolas"/>
              </a:rPr>
              <a:t> </a:t>
            </a:r>
            <a:r>
              <a:rPr sz="1500" spc="-15" dirty="0">
                <a:latin typeface="Consolas"/>
                <a:cs typeface="Consolas"/>
              </a:rPr>
              <a:t>%rax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ts val="1750"/>
              </a:lnSpc>
            </a:pPr>
            <a:r>
              <a:rPr sz="1500" spc="-10" dirty="0">
                <a:latin typeface="Consolas"/>
                <a:cs typeface="Consolas"/>
              </a:rPr>
              <a:t>%rax,</a:t>
            </a:r>
            <a:r>
              <a:rPr sz="1500" spc="-100" dirty="0">
                <a:latin typeface="Consolas"/>
                <a:cs typeface="Consolas"/>
              </a:rPr>
              <a:t> </a:t>
            </a:r>
            <a:r>
              <a:rPr sz="1500" spc="-10" dirty="0">
                <a:latin typeface="Consolas"/>
                <a:cs typeface="Consolas"/>
              </a:rPr>
              <a:t>-48(%rbp)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ts val="1750"/>
              </a:lnSpc>
            </a:pPr>
            <a:r>
              <a:rPr sz="1500" spc="-10" dirty="0">
                <a:latin typeface="Consolas"/>
                <a:cs typeface="Consolas"/>
              </a:rPr>
              <a:t>-40(%rbp),</a:t>
            </a:r>
            <a:r>
              <a:rPr sz="1500" spc="-90" dirty="0">
                <a:latin typeface="Consolas"/>
                <a:cs typeface="Consolas"/>
              </a:rPr>
              <a:t> </a:t>
            </a:r>
            <a:r>
              <a:rPr sz="1500" spc="-15" dirty="0">
                <a:latin typeface="Consolas"/>
                <a:cs typeface="Consolas"/>
              </a:rPr>
              <a:t>%rax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25" name="object 8">
            <a:extLst>
              <a:ext uri="{FF2B5EF4-FFF2-40B4-BE49-F238E27FC236}">
                <a16:creationId xmlns:a16="http://schemas.microsoft.com/office/drawing/2014/main" id="{83A0BC18-E7C0-BF2E-DAD4-CBC795584F4F}"/>
              </a:ext>
            </a:extLst>
          </p:cNvPr>
          <p:cNvSpPr txBox="1"/>
          <p:nvPr/>
        </p:nvSpPr>
        <p:spPr>
          <a:xfrm>
            <a:off x="418786" y="4170368"/>
            <a:ext cx="221043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Consolas"/>
                <a:cs typeface="Consolas"/>
              </a:rPr>
              <a:t>imulq</a:t>
            </a:r>
            <a:r>
              <a:rPr sz="1500" spc="-45" dirty="0">
                <a:latin typeface="Consolas"/>
                <a:cs typeface="Consolas"/>
              </a:rPr>
              <a:t> </a:t>
            </a:r>
            <a:r>
              <a:rPr sz="1500" spc="-10" dirty="0">
                <a:latin typeface="Consolas"/>
                <a:cs typeface="Consolas"/>
              </a:rPr>
              <a:t>-48(%rbp),</a:t>
            </a:r>
            <a:r>
              <a:rPr sz="1500" spc="-45" dirty="0">
                <a:latin typeface="Consolas"/>
                <a:cs typeface="Consolas"/>
              </a:rPr>
              <a:t> </a:t>
            </a:r>
            <a:r>
              <a:rPr sz="1500" spc="-15" dirty="0">
                <a:latin typeface="Consolas"/>
                <a:cs typeface="Consolas"/>
              </a:rPr>
              <a:t>%rax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26" name="object 9">
            <a:extLst>
              <a:ext uri="{FF2B5EF4-FFF2-40B4-BE49-F238E27FC236}">
                <a16:creationId xmlns:a16="http://schemas.microsoft.com/office/drawing/2014/main" id="{E0EAFD81-DD44-323A-93DB-6FE0351CC743}"/>
              </a:ext>
            </a:extLst>
          </p:cNvPr>
          <p:cNvSpPr txBox="1"/>
          <p:nvPr/>
        </p:nvSpPr>
        <p:spPr>
          <a:xfrm>
            <a:off x="3214165" y="2594552"/>
            <a:ext cx="1807845" cy="205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onsolas"/>
                <a:cs typeface="Consolas"/>
              </a:rPr>
              <a:t>#</a:t>
            </a:r>
            <a:r>
              <a:rPr sz="1500" spc="-35" dirty="0">
                <a:latin typeface="Consolas"/>
                <a:cs typeface="Consolas"/>
              </a:rPr>
              <a:t> </a:t>
            </a:r>
            <a:r>
              <a:rPr sz="1500" spc="-5" dirty="0">
                <a:latin typeface="Consolas"/>
                <a:cs typeface="Consolas"/>
              </a:rPr>
              <a:t>a</a:t>
            </a:r>
            <a:r>
              <a:rPr sz="1500" spc="-35" dirty="0">
                <a:latin typeface="Consolas"/>
                <a:cs typeface="Consolas"/>
              </a:rPr>
              <a:t> </a:t>
            </a:r>
            <a:r>
              <a:rPr sz="1500" spc="-10" dirty="0">
                <a:latin typeface="Consolas"/>
                <a:cs typeface="Consolas"/>
              </a:rPr>
              <a:t>-&gt;</a:t>
            </a:r>
            <a:r>
              <a:rPr sz="1500" spc="-35" dirty="0">
                <a:latin typeface="Consolas"/>
                <a:cs typeface="Consolas"/>
              </a:rPr>
              <a:t> </a:t>
            </a:r>
            <a:r>
              <a:rPr sz="1500" spc="-15" dirty="0">
                <a:latin typeface="Consolas"/>
                <a:cs typeface="Consolas"/>
              </a:rPr>
              <a:t>rax</a:t>
            </a:r>
            <a:endParaRPr sz="1500">
              <a:latin typeface="Consolas"/>
              <a:cs typeface="Consolas"/>
            </a:endParaRPr>
          </a:p>
          <a:p>
            <a:pPr marL="26034" marR="108585" indent="-635">
              <a:lnSpc>
                <a:spcPts val="1700"/>
              </a:lnSpc>
              <a:spcBef>
                <a:spcPts val="140"/>
              </a:spcBef>
            </a:pPr>
            <a:r>
              <a:rPr sz="1500" spc="-5" dirty="0">
                <a:latin typeface="Consolas"/>
                <a:cs typeface="Consolas"/>
              </a:rPr>
              <a:t>#</a:t>
            </a:r>
            <a:r>
              <a:rPr sz="1500" spc="-30" dirty="0">
                <a:latin typeface="Consolas"/>
                <a:cs typeface="Consolas"/>
              </a:rPr>
              <a:t> </a:t>
            </a:r>
            <a:r>
              <a:rPr sz="1500" spc="-5" dirty="0">
                <a:latin typeface="Consolas"/>
                <a:cs typeface="Consolas"/>
              </a:rPr>
              <a:t>b</a:t>
            </a:r>
            <a:r>
              <a:rPr sz="1500" spc="-25" dirty="0">
                <a:latin typeface="Consolas"/>
                <a:cs typeface="Consolas"/>
              </a:rPr>
              <a:t> </a:t>
            </a:r>
            <a:r>
              <a:rPr sz="1500" spc="-5" dirty="0">
                <a:latin typeface="Consolas"/>
                <a:cs typeface="Consolas"/>
              </a:rPr>
              <a:t>+</a:t>
            </a:r>
            <a:r>
              <a:rPr sz="1500" spc="-25" dirty="0">
                <a:latin typeface="Consolas"/>
                <a:cs typeface="Consolas"/>
              </a:rPr>
              <a:t> </a:t>
            </a:r>
            <a:r>
              <a:rPr sz="1500" spc="-10" dirty="0">
                <a:latin typeface="Consolas"/>
                <a:cs typeface="Consolas"/>
              </a:rPr>
              <a:t>rax</a:t>
            </a:r>
            <a:r>
              <a:rPr sz="1500" spc="-25" dirty="0">
                <a:latin typeface="Consolas"/>
                <a:cs typeface="Consolas"/>
              </a:rPr>
              <a:t> </a:t>
            </a:r>
            <a:r>
              <a:rPr sz="1500" spc="-10" dirty="0">
                <a:latin typeface="Consolas"/>
                <a:cs typeface="Consolas"/>
              </a:rPr>
              <a:t>-&gt;</a:t>
            </a:r>
            <a:r>
              <a:rPr sz="1500" spc="-25" dirty="0">
                <a:latin typeface="Consolas"/>
                <a:cs typeface="Consolas"/>
              </a:rPr>
              <a:t> </a:t>
            </a:r>
            <a:r>
              <a:rPr sz="1500" spc="-15" dirty="0">
                <a:latin typeface="Consolas"/>
                <a:cs typeface="Consolas"/>
              </a:rPr>
              <a:t>rax </a:t>
            </a:r>
            <a:r>
              <a:rPr sz="1500" spc="-810" dirty="0">
                <a:latin typeface="Consolas"/>
                <a:cs typeface="Consolas"/>
              </a:rPr>
              <a:t> </a:t>
            </a:r>
            <a:r>
              <a:rPr sz="1500" dirty="0">
                <a:latin typeface="Consolas"/>
                <a:cs typeface="Consolas"/>
              </a:rPr>
              <a:t> </a:t>
            </a:r>
            <a:r>
              <a:rPr sz="1500" spc="-5" dirty="0">
                <a:latin typeface="Consolas"/>
                <a:cs typeface="Consolas"/>
              </a:rPr>
              <a:t>#</a:t>
            </a:r>
            <a:r>
              <a:rPr sz="1500" spc="-25" dirty="0">
                <a:latin typeface="Consolas"/>
                <a:cs typeface="Consolas"/>
              </a:rPr>
              <a:t> </a:t>
            </a:r>
            <a:r>
              <a:rPr sz="1500" spc="-10" dirty="0">
                <a:latin typeface="Consolas"/>
                <a:cs typeface="Consolas"/>
              </a:rPr>
              <a:t>rax</a:t>
            </a:r>
            <a:r>
              <a:rPr sz="1500" spc="-25" dirty="0">
                <a:latin typeface="Consolas"/>
                <a:cs typeface="Consolas"/>
              </a:rPr>
              <a:t> </a:t>
            </a:r>
            <a:r>
              <a:rPr sz="1500" spc="-10" dirty="0">
                <a:latin typeface="Consolas"/>
                <a:cs typeface="Consolas"/>
              </a:rPr>
              <a:t>-&gt;</a:t>
            </a:r>
            <a:r>
              <a:rPr sz="1500" spc="-25" dirty="0">
                <a:latin typeface="Consolas"/>
                <a:cs typeface="Consolas"/>
              </a:rPr>
              <a:t> </a:t>
            </a:r>
            <a:r>
              <a:rPr sz="1500" spc="-15" dirty="0">
                <a:latin typeface="Consolas"/>
                <a:cs typeface="Consolas"/>
              </a:rPr>
              <a:t>t1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ts val="1764"/>
              </a:lnSpc>
            </a:pPr>
            <a:r>
              <a:rPr sz="1500" spc="-5" dirty="0">
                <a:latin typeface="Consolas"/>
                <a:cs typeface="Consolas"/>
              </a:rPr>
              <a:t>#</a:t>
            </a:r>
            <a:r>
              <a:rPr sz="1500" spc="-35" dirty="0">
                <a:latin typeface="Consolas"/>
                <a:cs typeface="Consolas"/>
              </a:rPr>
              <a:t> </a:t>
            </a:r>
            <a:r>
              <a:rPr sz="1500" spc="-5" dirty="0">
                <a:latin typeface="Consolas"/>
                <a:cs typeface="Consolas"/>
              </a:rPr>
              <a:t>a</a:t>
            </a:r>
            <a:r>
              <a:rPr sz="1500" spc="-35" dirty="0">
                <a:latin typeface="Consolas"/>
                <a:cs typeface="Consolas"/>
              </a:rPr>
              <a:t> </a:t>
            </a:r>
            <a:r>
              <a:rPr sz="1500" spc="-10" dirty="0">
                <a:latin typeface="Consolas"/>
                <a:cs typeface="Consolas"/>
              </a:rPr>
              <a:t>-&gt;</a:t>
            </a:r>
            <a:r>
              <a:rPr sz="1500" spc="-35" dirty="0">
                <a:latin typeface="Consolas"/>
                <a:cs typeface="Consolas"/>
              </a:rPr>
              <a:t> </a:t>
            </a:r>
            <a:r>
              <a:rPr sz="1500" spc="-15" dirty="0">
                <a:latin typeface="Consolas"/>
                <a:cs typeface="Consolas"/>
              </a:rPr>
              <a:t>rax</a:t>
            </a:r>
            <a:endParaRPr sz="1500">
              <a:latin typeface="Consolas"/>
              <a:cs typeface="Consolas"/>
            </a:endParaRPr>
          </a:p>
          <a:p>
            <a:pPr marL="26034" marR="108585" indent="-635">
              <a:lnSpc>
                <a:spcPct val="100000"/>
              </a:lnSpc>
            </a:pPr>
            <a:r>
              <a:rPr sz="1500" spc="-5" dirty="0">
                <a:latin typeface="Consolas"/>
                <a:cs typeface="Consolas"/>
              </a:rPr>
              <a:t>#</a:t>
            </a:r>
            <a:r>
              <a:rPr sz="1500" spc="-30" dirty="0">
                <a:latin typeface="Consolas"/>
                <a:cs typeface="Consolas"/>
              </a:rPr>
              <a:t> </a:t>
            </a:r>
            <a:r>
              <a:rPr sz="1500" spc="-5" dirty="0">
                <a:latin typeface="Consolas"/>
                <a:cs typeface="Consolas"/>
              </a:rPr>
              <a:t>c</a:t>
            </a:r>
            <a:r>
              <a:rPr sz="1500" spc="-25" dirty="0">
                <a:latin typeface="Consolas"/>
                <a:cs typeface="Consolas"/>
              </a:rPr>
              <a:t> </a:t>
            </a:r>
            <a:r>
              <a:rPr sz="1500" spc="-5" dirty="0">
                <a:latin typeface="Consolas"/>
                <a:cs typeface="Consolas"/>
              </a:rPr>
              <a:t>+</a:t>
            </a:r>
            <a:r>
              <a:rPr sz="1500" spc="-25" dirty="0">
                <a:latin typeface="Consolas"/>
                <a:cs typeface="Consolas"/>
              </a:rPr>
              <a:t> </a:t>
            </a:r>
            <a:r>
              <a:rPr sz="1500" spc="-10" dirty="0">
                <a:latin typeface="Consolas"/>
                <a:cs typeface="Consolas"/>
              </a:rPr>
              <a:t>rax</a:t>
            </a:r>
            <a:r>
              <a:rPr sz="1500" spc="-25" dirty="0">
                <a:latin typeface="Consolas"/>
                <a:cs typeface="Consolas"/>
              </a:rPr>
              <a:t> </a:t>
            </a:r>
            <a:r>
              <a:rPr sz="1500" spc="-10" dirty="0">
                <a:latin typeface="Consolas"/>
                <a:cs typeface="Consolas"/>
              </a:rPr>
              <a:t>-&gt;</a:t>
            </a:r>
            <a:r>
              <a:rPr sz="1500" spc="-25" dirty="0">
                <a:latin typeface="Consolas"/>
                <a:cs typeface="Consolas"/>
              </a:rPr>
              <a:t> </a:t>
            </a:r>
            <a:r>
              <a:rPr sz="1500" spc="-15" dirty="0">
                <a:latin typeface="Consolas"/>
                <a:cs typeface="Consolas"/>
              </a:rPr>
              <a:t>rax </a:t>
            </a:r>
            <a:r>
              <a:rPr sz="1500" spc="-810" dirty="0">
                <a:latin typeface="Consolas"/>
                <a:cs typeface="Consolas"/>
              </a:rPr>
              <a:t> </a:t>
            </a:r>
            <a:r>
              <a:rPr sz="1500" dirty="0">
                <a:latin typeface="Consolas"/>
                <a:cs typeface="Consolas"/>
              </a:rPr>
              <a:t> </a:t>
            </a:r>
            <a:r>
              <a:rPr sz="1500" spc="-5" dirty="0">
                <a:latin typeface="Consolas"/>
                <a:cs typeface="Consolas"/>
              </a:rPr>
              <a:t>#</a:t>
            </a:r>
            <a:r>
              <a:rPr sz="1500" spc="-25" dirty="0">
                <a:latin typeface="Consolas"/>
                <a:cs typeface="Consolas"/>
              </a:rPr>
              <a:t> </a:t>
            </a:r>
            <a:r>
              <a:rPr sz="1500" spc="-10" dirty="0">
                <a:latin typeface="Consolas"/>
                <a:cs typeface="Consolas"/>
              </a:rPr>
              <a:t>rax</a:t>
            </a:r>
            <a:r>
              <a:rPr sz="1500" spc="-25" dirty="0">
                <a:latin typeface="Consolas"/>
                <a:cs typeface="Consolas"/>
              </a:rPr>
              <a:t> </a:t>
            </a:r>
            <a:r>
              <a:rPr sz="1500" spc="-10" dirty="0">
                <a:latin typeface="Consolas"/>
                <a:cs typeface="Consolas"/>
              </a:rPr>
              <a:t>-&gt;</a:t>
            </a:r>
            <a:r>
              <a:rPr sz="1500" spc="-25" dirty="0">
                <a:latin typeface="Consolas"/>
                <a:cs typeface="Consolas"/>
              </a:rPr>
              <a:t> </a:t>
            </a:r>
            <a:r>
              <a:rPr sz="1500" spc="-15" dirty="0">
                <a:latin typeface="Consolas"/>
                <a:cs typeface="Consolas"/>
              </a:rPr>
              <a:t>t2</a:t>
            </a:r>
            <a:endParaRPr sz="1500">
              <a:latin typeface="Consolas"/>
              <a:cs typeface="Consolas"/>
            </a:endParaRPr>
          </a:p>
          <a:p>
            <a:pPr marL="26034">
              <a:lnSpc>
                <a:spcPts val="1705"/>
              </a:lnSpc>
            </a:pPr>
            <a:r>
              <a:rPr sz="1500" spc="-5" dirty="0">
                <a:latin typeface="Consolas"/>
                <a:cs typeface="Consolas"/>
              </a:rPr>
              <a:t>#</a:t>
            </a:r>
            <a:r>
              <a:rPr sz="1500" spc="-40" dirty="0">
                <a:latin typeface="Consolas"/>
                <a:cs typeface="Consolas"/>
              </a:rPr>
              <a:t> </a:t>
            </a:r>
            <a:r>
              <a:rPr sz="1500" spc="-10" dirty="0">
                <a:latin typeface="Consolas"/>
                <a:cs typeface="Consolas"/>
              </a:rPr>
              <a:t>t1</a:t>
            </a:r>
            <a:r>
              <a:rPr sz="1500" spc="-35" dirty="0">
                <a:latin typeface="Consolas"/>
                <a:cs typeface="Consolas"/>
              </a:rPr>
              <a:t> </a:t>
            </a:r>
            <a:r>
              <a:rPr sz="1500" spc="-10" dirty="0">
                <a:latin typeface="Consolas"/>
                <a:cs typeface="Consolas"/>
              </a:rPr>
              <a:t>-&gt;</a:t>
            </a:r>
            <a:r>
              <a:rPr sz="1500" spc="-35" dirty="0">
                <a:latin typeface="Consolas"/>
                <a:cs typeface="Consolas"/>
              </a:rPr>
              <a:t> </a:t>
            </a:r>
            <a:r>
              <a:rPr sz="1500" spc="-15" dirty="0">
                <a:latin typeface="Consolas"/>
                <a:cs typeface="Consolas"/>
              </a:rPr>
              <a:t>rax</a:t>
            </a:r>
            <a:endParaRPr sz="1500">
              <a:latin typeface="Consolas"/>
              <a:cs typeface="Consolas"/>
            </a:endParaRPr>
          </a:p>
          <a:p>
            <a:pPr marL="26034" marR="5080" indent="-635">
              <a:lnSpc>
                <a:spcPct val="100000"/>
              </a:lnSpc>
            </a:pPr>
            <a:r>
              <a:rPr sz="1500" spc="-5" dirty="0">
                <a:latin typeface="Consolas"/>
                <a:cs typeface="Consolas"/>
              </a:rPr>
              <a:t>#</a:t>
            </a:r>
            <a:r>
              <a:rPr sz="1500" spc="-25" dirty="0">
                <a:latin typeface="Consolas"/>
                <a:cs typeface="Consolas"/>
              </a:rPr>
              <a:t> </a:t>
            </a:r>
            <a:r>
              <a:rPr sz="1500" spc="-10" dirty="0">
                <a:latin typeface="Consolas"/>
                <a:cs typeface="Consolas"/>
              </a:rPr>
              <a:t>t2</a:t>
            </a:r>
            <a:r>
              <a:rPr sz="1500" spc="-25" dirty="0">
                <a:latin typeface="Consolas"/>
                <a:cs typeface="Consolas"/>
              </a:rPr>
              <a:t> </a:t>
            </a:r>
            <a:r>
              <a:rPr sz="1500" spc="-5" dirty="0">
                <a:latin typeface="Consolas"/>
                <a:cs typeface="Consolas"/>
              </a:rPr>
              <a:t>*</a:t>
            </a:r>
            <a:r>
              <a:rPr sz="1500" spc="-25" dirty="0">
                <a:latin typeface="Consolas"/>
                <a:cs typeface="Consolas"/>
              </a:rPr>
              <a:t> </a:t>
            </a:r>
            <a:r>
              <a:rPr sz="1500" spc="-10" dirty="0">
                <a:latin typeface="Consolas"/>
                <a:cs typeface="Consolas"/>
              </a:rPr>
              <a:t>rax</a:t>
            </a:r>
            <a:r>
              <a:rPr sz="1500" spc="-25" dirty="0">
                <a:latin typeface="Consolas"/>
                <a:cs typeface="Consolas"/>
              </a:rPr>
              <a:t> </a:t>
            </a:r>
            <a:r>
              <a:rPr sz="1500" spc="-10" dirty="0">
                <a:latin typeface="Consolas"/>
                <a:cs typeface="Consolas"/>
              </a:rPr>
              <a:t>-&gt;</a:t>
            </a:r>
            <a:r>
              <a:rPr sz="1500" spc="-25" dirty="0">
                <a:latin typeface="Consolas"/>
                <a:cs typeface="Consolas"/>
              </a:rPr>
              <a:t> </a:t>
            </a:r>
            <a:r>
              <a:rPr sz="1500" spc="-15" dirty="0">
                <a:latin typeface="Consolas"/>
                <a:cs typeface="Consolas"/>
              </a:rPr>
              <a:t>rax </a:t>
            </a:r>
            <a:r>
              <a:rPr sz="1500" spc="-810" dirty="0">
                <a:latin typeface="Consolas"/>
                <a:cs typeface="Consolas"/>
              </a:rPr>
              <a:t> </a:t>
            </a:r>
            <a:r>
              <a:rPr sz="1500" dirty="0">
                <a:latin typeface="Consolas"/>
                <a:cs typeface="Consolas"/>
              </a:rPr>
              <a:t> </a:t>
            </a:r>
            <a:r>
              <a:rPr sz="1500" spc="-5" dirty="0">
                <a:latin typeface="Consolas"/>
                <a:cs typeface="Consolas"/>
              </a:rPr>
              <a:t>#</a:t>
            </a:r>
            <a:r>
              <a:rPr sz="1500" spc="-25" dirty="0">
                <a:latin typeface="Consolas"/>
                <a:cs typeface="Consolas"/>
              </a:rPr>
              <a:t> </a:t>
            </a:r>
            <a:r>
              <a:rPr sz="1500" spc="-10" dirty="0">
                <a:latin typeface="Consolas"/>
                <a:cs typeface="Consolas"/>
              </a:rPr>
              <a:t>rax</a:t>
            </a:r>
            <a:r>
              <a:rPr sz="1500" spc="-20" dirty="0">
                <a:latin typeface="Consolas"/>
                <a:cs typeface="Consolas"/>
              </a:rPr>
              <a:t> </a:t>
            </a:r>
            <a:r>
              <a:rPr sz="1500" spc="-10" dirty="0">
                <a:latin typeface="Consolas"/>
                <a:cs typeface="Consolas"/>
              </a:rPr>
              <a:t>-&gt;</a:t>
            </a:r>
            <a:r>
              <a:rPr sz="1500" spc="-25" dirty="0">
                <a:latin typeface="Consolas"/>
                <a:cs typeface="Consolas"/>
              </a:rPr>
              <a:t> </a:t>
            </a:r>
            <a:r>
              <a:rPr sz="1500" spc="-15" dirty="0">
                <a:latin typeface="Consolas"/>
                <a:cs typeface="Consolas"/>
              </a:rPr>
              <a:t>t3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27" name="object 10">
            <a:extLst>
              <a:ext uri="{FF2B5EF4-FFF2-40B4-BE49-F238E27FC236}">
                <a16:creationId xmlns:a16="http://schemas.microsoft.com/office/drawing/2014/main" id="{53DE4E4A-4DD5-E451-FB49-22F6AFFABA74}"/>
              </a:ext>
            </a:extLst>
          </p:cNvPr>
          <p:cNvSpPr txBox="1"/>
          <p:nvPr/>
        </p:nvSpPr>
        <p:spPr>
          <a:xfrm>
            <a:off x="418786" y="4398968"/>
            <a:ext cx="221107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36270" algn="l"/>
              </a:tabLst>
            </a:pPr>
            <a:r>
              <a:rPr sz="1500" spc="-10" dirty="0">
                <a:latin typeface="Consolas"/>
                <a:cs typeface="Consolas"/>
              </a:rPr>
              <a:t>movq	%rax,</a:t>
            </a:r>
            <a:r>
              <a:rPr sz="1500" spc="-95" dirty="0">
                <a:latin typeface="Consolas"/>
                <a:cs typeface="Consolas"/>
              </a:rPr>
              <a:t> </a:t>
            </a:r>
            <a:r>
              <a:rPr sz="1500" spc="-10" dirty="0">
                <a:latin typeface="Consolas"/>
                <a:cs typeface="Consolas"/>
              </a:rPr>
              <a:t>-56(%rbp) </a:t>
            </a:r>
            <a:r>
              <a:rPr sz="1500" spc="-810" dirty="0">
                <a:latin typeface="Consolas"/>
                <a:cs typeface="Consolas"/>
              </a:rPr>
              <a:t> </a:t>
            </a:r>
            <a:r>
              <a:rPr sz="1500" spc="-15" dirty="0">
                <a:latin typeface="Consolas"/>
                <a:cs typeface="Consolas"/>
              </a:rPr>
              <a:t>movq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28" name="object 11">
            <a:extLst>
              <a:ext uri="{FF2B5EF4-FFF2-40B4-BE49-F238E27FC236}">
                <a16:creationId xmlns:a16="http://schemas.microsoft.com/office/drawing/2014/main" id="{316B62AE-57CC-636D-346E-BC1686251E55}"/>
              </a:ext>
            </a:extLst>
          </p:cNvPr>
          <p:cNvSpPr txBox="1"/>
          <p:nvPr/>
        </p:nvSpPr>
        <p:spPr>
          <a:xfrm>
            <a:off x="1042964" y="4627568"/>
            <a:ext cx="314706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Consolas"/>
                <a:cs typeface="Consolas"/>
              </a:rPr>
              <a:t>-56(%rbp),</a:t>
            </a:r>
            <a:r>
              <a:rPr sz="1500" spc="-30" dirty="0">
                <a:latin typeface="Consolas"/>
                <a:cs typeface="Consolas"/>
              </a:rPr>
              <a:t> </a:t>
            </a:r>
            <a:r>
              <a:rPr sz="1500" spc="-10" dirty="0">
                <a:latin typeface="Consolas"/>
                <a:cs typeface="Consolas"/>
              </a:rPr>
              <a:t>-32(%rbp)</a:t>
            </a:r>
            <a:r>
              <a:rPr sz="1500" spc="-25" dirty="0">
                <a:latin typeface="Consolas"/>
                <a:cs typeface="Consolas"/>
              </a:rPr>
              <a:t> </a:t>
            </a:r>
            <a:r>
              <a:rPr sz="1500" spc="-5" dirty="0">
                <a:latin typeface="Consolas"/>
                <a:cs typeface="Consolas"/>
              </a:rPr>
              <a:t>#</a:t>
            </a:r>
            <a:r>
              <a:rPr sz="1500" spc="-25" dirty="0">
                <a:latin typeface="Consolas"/>
                <a:cs typeface="Consolas"/>
              </a:rPr>
              <a:t> </a:t>
            </a:r>
            <a:r>
              <a:rPr sz="1500" spc="-10" dirty="0">
                <a:latin typeface="Consolas"/>
                <a:cs typeface="Consolas"/>
              </a:rPr>
              <a:t>t3</a:t>
            </a:r>
            <a:r>
              <a:rPr sz="1500" spc="-25" dirty="0">
                <a:latin typeface="Consolas"/>
                <a:cs typeface="Consolas"/>
              </a:rPr>
              <a:t> </a:t>
            </a:r>
            <a:r>
              <a:rPr sz="1500" spc="-10" dirty="0">
                <a:latin typeface="Consolas"/>
                <a:cs typeface="Consolas"/>
              </a:rPr>
              <a:t>-&gt;</a:t>
            </a:r>
            <a:r>
              <a:rPr sz="1500" spc="-30" dirty="0">
                <a:latin typeface="Consolas"/>
                <a:cs typeface="Consolas"/>
              </a:rPr>
              <a:t> </a:t>
            </a:r>
            <a:r>
              <a:rPr sz="1500" spc="-5" dirty="0">
                <a:latin typeface="Consolas"/>
                <a:cs typeface="Consolas"/>
              </a:rPr>
              <a:t>d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9F8EBCBC-D391-C1FD-3E0A-3927B2D02AA7}"/>
              </a:ext>
            </a:extLst>
          </p:cNvPr>
          <p:cNvSpPr txBox="1"/>
          <p:nvPr/>
        </p:nvSpPr>
        <p:spPr>
          <a:xfrm>
            <a:off x="164125" y="2233069"/>
            <a:ext cx="1942784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98240" algn="l"/>
              </a:tabLst>
            </a:pPr>
            <a:r>
              <a:rPr lang="zh-CN" altLang="en-US" sz="1900" dirty="0">
                <a:latin typeface="Calibri"/>
                <a:cs typeface="Calibri"/>
              </a:rPr>
              <a:t>汇编代码：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95A8461-95F4-9DF4-E7FC-92CF0E509D69}"/>
              </a:ext>
            </a:extLst>
          </p:cNvPr>
          <p:cNvGrpSpPr/>
          <p:nvPr/>
        </p:nvGrpSpPr>
        <p:grpSpPr>
          <a:xfrm>
            <a:off x="142115" y="5310784"/>
            <a:ext cx="5763895" cy="1475105"/>
            <a:chOff x="845500" y="5392846"/>
            <a:chExt cx="5763895" cy="1475105"/>
          </a:xfrm>
        </p:grpSpPr>
        <p:grpSp>
          <p:nvGrpSpPr>
            <p:cNvPr id="30" name="object 28">
              <a:extLst>
                <a:ext uri="{FF2B5EF4-FFF2-40B4-BE49-F238E27FC236}">
                  <a16:creationId xmlns:a16="http://schemas.microsoft.com/office/drawing/2014/main" id="{AF391E4B-44A1-FFAE-5C29-D395F2B8EA87}"/>
                </a:ext>
              </a:extLst>
            </p:cNvPr>
            <p:cNvGrpSpPr/>
            <p:nvPr/>
          </p:nvGrpSpPr>
          <p:grpSpPr>
            <a:xfrm>
              <a:off x="845500" y="5392846"/>
              <a:ext cx="5763895" cy="1475105"/>
              <a:chOff x="845500" y="5392846"/>
              <a:chExt cx="5763895" cy="1475105"/>
            </a:xfrm>
          </p:grpSpPr>
          <p:sp>
            <p:nvSpPr>
              <p:cNvPr id="31" name="object 29">
                <a:extLst>
                  <a:ext uri="{FF2B5EF4-FFF2-40B4-BE49-F238E27FC236}">
                    <a16:creationId xmlns:a16="http://schemas.microsoft.com/office/drawing/2014/main" id="{3D580189-6CD6-1F7F-A903-2259E7844CA3}"/>
                  </a:ext>
                </a:extLst>
              </p:cNvPr>
              <p:cNvSpPr/>
              <p:nvPr/>
            </p:nvSpPr>
            <p:spPr>
              <a:xfrm>
                <a:off x="850536" y="5397882"/>
                <a:ext cx="5753735" cy="1464945"/>
              </a:xfrm>
              <a:custGeom>
                <a:avLst/>
                <a:gdLst/>
                <a:ahLst/>
                <a:cxnLst/>
                <a:rect l="l" t="t" r="r" b="b"/>
                <a:pathLst>
                  <a:path w="5753734" h="1464945">
                    <a:moveTo>
                      <a:pt x="5753366" y="0"/>
                    </a:moveTo>
                    <a:lnTo>
                      <a:pt x="0" y="0"/>
                    </a:lnTo>
                    <a:lnTo>
                      <a:pt x="0" y="1464504"/>
                    </a:lnTo>
                    <a:lnTo>
                      <a:pt x="5753366" y="1464504"/>
                    </a:lnTo>
                    <a:lnTo>
                      <a:pt x="5753366" y="0"/>
                    </a:lnTo>
                    <a:close/>
                  </a:path>
                </a:pathLst>
              </a:custGeom>
              <a:solidFill>
                <a:srgbClr val="FFFCC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object 30">
                <a:extLst>
                  <a:ext uri="{FF2B5EF4-FFF2-40B4-BE49-F238E27FC236}">
                    <a16:creationId xmlns:a16="http://schemas.microsoft.com/office/drawing/2014/main" id="{7DE04A3E-4F2D-485C-B671-193A8431FA0D}"/>
                  </a:ext>
                </a:extLst>
              </p:cNvPr>
              <p:cNvSpPr/>
              <p:nvPr/>
            </p:nvSpPr>
            <p:spPr>
              <a:xfrm>
                <a:off x="850536" y="5397882"/>
                <a:ext cx="5753735" cy="1464945"/>
              </a:xfrm>
              <a:custGeom>
                <a:avLst/>
                <a:gdLst/>
                <a:ahLst/>
                <a:cxnLst/>
                <a:rect l="l" t="t" r="r" b="b"/>
                <a:pathLst>
                  <a:path w="5753734" h="1464945">
                    <a:moveTo>
                      <a:pt x="0" y="0"/>
                    </a:moveTo>
                    <a:lnTo>
                      <a:pt x="5753366" y="0"/>
                    </a:lnTo>
                    <a:lnTo>
                      <a:pt x="5753366" y="1464503"/>
                    </a:lnTo>
                    <a:lnTo>
                      <a:pt x="0" y="1464503"/>
                    </a:lnTo>
                    <a:lnTo>
                      <a:pt x="0" y="0"/>
                    </a:lnTo>
                    <a:close/>
                  </a:path>
                </a:pathLst>
              </a:custGeom>
              <a:ln w="1007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3" name="object 31">
              <a:extLst>
                <a:ext uri="{FF2B5EF4-FFF2-40B4-BE49-F238E27FC236}">
                  <a16:creationId xmlns:a16="http://schemas.microsoft.com/office/drawing/2014/main" id="{E0DA3F4B-27CF-0343-73F7-F6E09092AC7B}"/>
                </a:ext>
              </a:extLst>
            </p:cNvPr>
            <p:cNvSpPr txBox="1"/>
            <p:nvPr/>
          </p:nvSpPr>
          <p:spPr>
            <a:xfrm>
              <a:off x="1155243" y="5423325"/>
              <a:ext cx="2198370" cy="138493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R="5715">
                <a:lnSpc>
                  <a:spcPct val="98700"/>
                </a:lnSpc>
                <a:spcBef>
                  <a:spcPts val="125"/>
                </a:spcBef>
                <a:tabLst>
                  <a:tab pos="623570" algn="l"/>
                </a:tabLst>
              </a:pPr>
              <a:r>
                <a:rPr sz="1500" spc="-10" dirty="0">
                  <a:latin typeface="Consolas"/>
                  <a:cs typeface="Consolas"/>
                </a:rPr>
                <a:t>movq	-8(%rbp), </a:t>
              </a:r>
              <a:r>
                <a:rPr sz="1500" spc="-15" dirty="0">
                  <a:latin typeface="Consolas"/>
                  <a:cs typeface="Consolas"/>
                </a:rPr>
                <a:t>%rax </a:t>
              </a:r>
              <a:r>
                <a:rPr sz="1500" spc="-10" dirty="0">
                  <a:latin typeface="Consolas"/>
                  <a:cs typeface="Consolas"/>
                </a:rPr>
                <a:t> movq	%rax,</a:t>
              </a:r>
              <a:r>
                <a:rPr sz="1500" spc="910" dirty="0">
                  <a:latin typeface="Consolas"/>
                  <a:cs typeface="Consolas"/>
                </a:rPr>
                <a:t> </a:t>
              </a:r>
              <a:r>
                <a:rPr sz="1500" spc="-15" dirty="0">
                  <a:latin typeface="Consolas"/>
                  <a:cs typeface="Consolas"/>
                </a:rPr>
                <a:t>%rbx </a:t>
              </a:r>
              <a:r>
                <a:rPr sz="1500" spc="-10" dirty="0">
                  <a:latin typeface="Consolas"/>
                  <a:cs typeface="Consolas"/>
                </a:rPr>
                <a:t> addq	-16(%rbp),</a:t>
              </a:r>
              <a:r>
                <a:rPr sz="1500" spc="-85" dirty="0">
                  <a:latin typeface="Consolas"/>
                  <a:cs typeface="Consolas"/>
                </a:rPr>
                <a:t> </a:t>
              </a:r>
              <a:r>
                <a:rPr sz="1500" spc="-15" dirty="0">
                  <a:latin typeface="Consolas"/>
                  <a:cs typeface="Consolas"/>
                </a:rPr>
                <a:t>%rax </a:t>
              </a:r>
              <a:r>
                <a:rPr sz="1500" spc="-810" dirty="0">
                  <a:latin typeface="Consolas"/>
                  <a:cs typeface="Consolas"/>
                </a:rPr>
                <a:t> </a:t>
              </a:r>
              <a:r>
                <a:rPr sz="1500" spc="-10" dirty="0">
                  <a:latin typeface="Consolas"/>
                  <a:cs typeface="Consolas"/>
                </a:rPr>
                <a:t>addq	-24(%rbp),</a:t>
              </a:r>
              <a:r>
                <a:rPr sz="1500" spc="-85" dirty="0">
                  <a:latin typeface="Consolas"/>
                  <a:cs typeface="Consolas"/>
                </a:rPr>
                <a:t> </a:t>
              </a:r>
              <a:r>
                <a:rPr sz="1500" spc="-15" dirty="0">
                  <a:latin typeface="Consolas"/>
                  <a:cs typeface="Consolas"/>
                </a:rPr>
                <a:t>%rbx </a:t>
              </a:r>
              <a:r>
                <a:rPr sz="1500" spc="-810" dirty="0">
                  <a:latin typeface="Consolas"/>
                  <a:cs typeface="Consolas"/>
                </a:rPr>
                <a:t> </a:t>
              </a:r>
              <a:r>
                <a:rPr sz="1500" spc="-10" dirty="0">
                  <a:latin typeface="Consolas"/>
                  <a:cs typeface="Consolas"/>
                </a:rPr>
                <a:t>imulq</a:t>
              </a:r>
              <a:r>
                <a:rPr sz="1500" spc="-25" dirty="0">
                  <a:latin typeface="Consolas"/>
                  <a:cs typeface="Consolas"/>
                </a:rPr>
                <a:t> </a:t>
              </a:r>
              <a:r>
                <a:rPr sz="1500" spc="-10" dirty="0">
                  <a:latin typeface="Consolas"/>
                  <a:cs typeface="Consolas"/>
                </a:rPr>
                <a:t>%rax,</a:t>
              </a:r>
              <a:r>
                <a:rPr sz="1500" spc="-25" dirty="0">
                  <a:latin typeface="Consolas"/>
                  <a:cs typeface="Consolas"/>
                </a:rPr>
                <a:t> </a:t>
              </a:r>
              <a:r>
                <a:rPr sz="1500" spc="-15" dirty="0">
                  <a:latin typeface="Consolas"/>
                  <a:cs typeface="Consolas"/>
                </a:rPr>
                <a:t>%rbx</a:t>
              </a:r>
              <a:endParaRPr sz="1500">
                <a:latin typeface="Consolas"/>
                <a:cs typeface="Consolas"/>
              </a:endParaRPr>
            </a:p>
            <a:p>
              <a:pPr>
                <a:lnSpc>
                  <a:spcPct val="100000"/>
                </a:lnSpc>
                <a:tabLst>
                  <a:tab pos="623570" algn="l"/>
                </a:tabLst>
              </a:pPr>
              <a:r>
                <a:rPr sz="1500" spc="-10" dirty="0">
                  <a:latin typeface="Consolas"/>
                  <a:cs typeface="Consolas"/>
                </a:rPr>
                <a:t>movq	%rbx,</a:t>
              </a:r>
              <a:r>
                <a:rPr sz="1500" spc="-90" dirty="0">
                  <a:latin typeface="Consolas"/>
                  <a:cs typeface="Consolas"/>
                </a:rPr>
                <a:t> </a:t>
              </a:r>
              <a:r>
                <a:rPr sz="1500" spc="-10" dirty="0">
                  <a:latin typeface="Consolas"/>
                  <a:cs typeface="Consolas"/>
                </a:rPr>
                <a:t>-32(%rbp)</a:t>
              </a:r>
              <a:endParaRPr sz="1500">
                <a:latin typeface="Consolas"/>
                <a:cs typeface="Consolas"/>
              </a:endParaRPr>
            </a:p>
          </p:txBody>
        </p:sp>
        <p:sp>
          <p:nvSpPr>
            <p:cNvPr id="34" name="object 32">
              <a:extLst>
                <a:ext uri="{FF2B5EF4-FFF2-40B4-BE49-F238E27FC236}">
                  <a16:creationId xmlns:a16="http://schemas.microsoft.com/office/drawing/2014/main" id="{9A503BF5-49DD-B249-0599-C2D172E6CA76}"/>
                </a:ext>
              </a:extLst>
            </p:cNvPr>
            <p:cNvSpPr txBox="1"/>
            <p:nvPr/>
          </p:nvSpPr>
          <p:spPr>
            <a:xfrm>
              <a:off x="3950623" y="5423325"/>
              <a:ext cx="1899285" cy="13849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0"/>
                </a:spcBef>
              </a:pPr>
              <a:r>
                <a:rPr sz="1500" spc="-5" dirty="0">
                  <a:latin typeface="Consolas"/>
                  <a:cs typeface="Consolas"/>
                </a:rPr>
                <a:t>#</a:t>
              </a:r>
              <a:r>
                <a:rPr sz="1500" spc="-35" dirty="0">
                  <a:latin typeface="Consolas"/>
                  <a:cs typeface="Consolas"/>
                </a:rPr>
                <a:t> </a:t>
              </a:r>
              <a:r>
                <a:rPr sz="1500" spc="-5" dirty="0">
                  <a:latin typeface="Consolas"/>
                  <a:cs typeface="Consolas"/>
                </a:rPr>
                <a:t>a</a:t>
              </a:r>
              <a:r>
                <a:rPr sz="1500" spc="-35" dirty="0">
                  <a:latin typeface="Consolas"/>
                  <a:cs typeface="Consolas"/>
                </a:rPr>
                <a:t> </a:t>
              </a:r>
              <a:r>
                <a:rPr sz="1500" spc="-10" dirty="0">
                  <a:latin typeface="Consolas"/>
                  <a:cs typeface="Consolas"/>
                </a:rPr>
                <a:t>-&gt;</a:t>
              </a:r>
              <a:r>
                <a:rPr sz="1500" spc="-35" dirty="0">
                  <a:latin typeface="Consolas"/>
                  <a:cs typeface="Consolas"/>
                </a:rPr>
                <a:t> </a:t>
              </a:r>
              <a:r>
                <a:rPr sz="1500" spc="-15" dirty="0">
                  <a:latin typeface="Consolas"/>
                  <a:cs typeface="Consolas"/>
                </a:rPr>
                <a:t>rax</a:t>
              </a:r>
              <a:endParaRPr sz="1500">
                <a:latin typeface="Consolas"/>
                <a:cs typeface="Consolas"/>
              </a:endParaRPr>
            </a:p>
            <a:p>
              <a:pPr marL="13335">
                <a:lnSpc>
                  <a:spcPts val="1750"/>
                </a:lnSpc>
              </a:pPr>
              <a:r>
                <a:rPr sz="1500" spc="-5" dirty="0">
                  <a:latin typeface="Consolas"/>
                  <a:cs typeface="Consolas"/>
                </a:rPr>
                <a:t>#</a:t>
              </a:r>
              <a:r>
                <a:rPr sz="1500" spc="-35" dirty="0">
                  <a:latin typeface="Consolas"/>
                  <a:cs typeface="Consolas"/>
                </a:rPr>
                <a:t> </a:t>
              </a:r>
              <a:r>
                <a:rPr sz="1500" spc="-10" dirty="0">
                  <a:latin typeface="Consolas"/>
                  <a:cs typeface="Consolas"/>
                </a:rPr>
                <a:t>rax</a:t>
              </a:r>
              <a:r>
                <a:rPr sz="1500" spc="-35" dirty="0">
                  <a:latin typeface="Consolas"/>
                  <a:cs typeface="Consolas"/>
                </a:rPr>
                <a:t> </a:t>
              </a:r>
              <a:r>
                <a:rPr sz="1500" spc="-10" dirty="0">
                  <a:latin typeface="Consolas"/>
                  <a:cs typeface="Consolas"/>
                </a:rPr>
                <a:t>-&gt;</a:t>
              </a:r>
              <a:r>
                <a:rPr sz="1500" spc="-35" dirty="0">
                  <a:latin typeface="Consolas"/>
                  <a:cs typeface="Consolas"/>
                </a:rPr>
                <a:t> </a:t>
              </a:r>
              <a:r>
                <a:rPr sz="1500" spc="-15" dirty="0">
                  <a:latin typeface="Consolas"/>
                  <a:cs typeface="Consolas"/>
                </a:rPr>
                <a:t>rbx</a:t>
              </a:r>
              <a:endParaRPr sz="1500">
                <a:latin typeface="Consolas"/>
                <a:cs typeface="Consolas"/>
              </a:endParaRPr>
            </a:p>
            <a:p>
              <a:pPr marL="13335" marR="5080">
                <a:lnSpc>
                  <a:spcPts val="1800"/>
                </a:lnSpc>
                <a:spcBef>
                  <a:spcPts val="10"/>
                </a:spcBef>
              </a:pPr>
              <a:r>
                <a:rPr sz="1500" spc="-5" dirty="0">
                  <a:latin typeface="Consolas"/>
                  <a:cs typeface="Consolas"/>
                </a:rPr>
                <a:t>#</a:t>
              </a:r>
              <a:r>
                <a:rPr sz="1500" spc="170" dirty="0">
                  <a:latin typeface="Consolas"/>
                  <a:cs typeface="Consolas"/>
                </a:rPr>
                <a:t> </a:t>
              </a:r>
              <a:r>
                <a:rPr sz="1500" spc="-5" dirty="0">
                  <a:latin typeface="Consolas"/>
                  <a:cs typeface="Consolas"/>
                </a:rPr>
                <a:t>b</a:t>
              </a:r>
              <a:r>
                <a:rPr sz="1500" spc="170" dirty="0">
                  <a:latin typeface="Consolas"/>
                  <a:cs typeface="Consolas"/>
                </a:rPr>
                <a:t> </a:t>
              </a:r>
              <a:r>
                <a:rPr sz="1500" spc="-5" dirty="0">
                  <a:latin typeface="Consolas"/>
                  <a:cs typeface="Consolas"/>
                </a:rPr>
                <a:t>+</a:t>
              </a:r>
              <a:r>
                <a:rPr sz="1500" spc="170" dirty="0">
                  <a:latin typeface="Consolas"/>
                  <a:cs typeface="Consolas"/>
                </a:rPr>
                <a:t> </a:t>
              </a:r>
              <a:r>
                <a:rPr sz="1500" spc="-10" dirty="0">
                  <a:latin typeface="Consolas"/>
                  <a:cs typeface="Consolas"/>
                </a:rPr>
                <a:t>rax</a:t>
              </a:r>
              <a:r>
                <a:rPr sz="1500" spc="170" dirty="0">
                  <a:latin typeface="Consolas"/>
                  <a:cs typeface="Consolas"/>
                </a:rPr>
                <a:t> </a:t>
              </a:r>
              <a:r>
                <a:rPr sz="1500" spc="-10" dirty="0">
                  <a:latin typeface="Consolas"/>
                  <a:cs typeface="Consolas"/>
                </a:rPr>
                <a:t>-&gt;</a:t>
              </a:r>
              <a:r>
                <a:rPr sz="1500" spc="170" dirty="0">
                  <a:latin typeface="Consolas"/>
                  <a:cs typeface="Consolas"/>
                </a:rPr>
                <a:t> </a:t>
              </a:r>
              <a:r>
                <a:rPr sz="1500" spc="-15" dirty="0">
                  <a:latin typeface="Consolas"/>
                  <a:cs typeface="Consolas"/>
                </a:rPr>
                <a:t>rax </a:t>
              </a:r>
              <a:r>
                <a:rPr sz="1500" spc="-810" dirty="0">
                  <a:latin typeface="Consolas"/>
                  <a:cs typeface="Consolas"/>
                </a:rPr>
                <a:t> </a:t>
              </a:r>
              <a:r>
                <a:rPr sz="1500" spc="-5" dirty="0">
                  <a:latin typeface="Consolas"/>
                  <a:cs typeface="Consolas"/>
                </a:rPr>
                <a:t>#</a:t>
              </a:r>
              <a:r>
                <a:rPr sz="1500" spc="170" dirty="0">
                  <a:latin typeface="Consolas"/>
                  <a:cs typeface="Consolas"/>
                </a:rPr>
                <a:t> </a:t>
              </a:r>
              <a:r>
                <a:rPr sz="1500" spc="-5" dirty="0">
                  <a:latin typeface="Consolas"/>
                  <a:cs typeface="Consolas"/>
                </a:rPr>
                <a:t>c</a:t>
              </a:r>
              <a:r>
                <a:rPr sz="1500" spc="170" dirty="0">
                  <a:latin typeface="Consolas"/>
                  <a:cs typeface="Consolas"/>
                </a:rPr>
                <a:t> </a:t>
              </a:r>
              <a:r>
                <a:rPr sz="1500" spc="-5" dirty="0">
                  <a:latin typeface="Consolas"/>
                  <a:cs typeface="Consolas"/>
                </a:rPr>
                <a:t>+</a:t>
              </a:r>
              <a:r>
                <a:rPr sz="1500" spc="170" dirty="0">
                  <a:latin typeface="Consolas"/>
                  <a:cs typeface="Consolas"/>
                </a:rPr>
                <a:t> </a:t>
              </a:r>
              <a:r>
                <a:rPr sz="1500" spc="-10" dirty="0">
                  <a:latin typeface="Consolas"/>
                  <a:cs typeface="Consolas"/>
                </a:rPr>
                <a:t>rbx</a:t>
              </a:r>
              <a:r>
                <a:rPr sz="1500" spc="170" dirty="0">
                  <a:latin typeface="Consolas"/>
                  <a:cs typeface="Consolas"/>
                </a:rPr>
                <a:t> </a:t>
              </a:r>
              <a:r>
                <a:rPr sz="1500" spc="-10" dirty="0">
                  <a:latin typeface="Consolas"/>
                  <a:cs typeface="Consolas"/>
                </a:rPr>
                <a:t>-&gt;</a:t>
              </a:r>
              <a:r>
                <a:rPr sz="1500" spc="170" dirty="0">
                  <a:latin typeface="Consolas"/>
                  <a:cs typeface="Consolas"/>
                </a:rPr>
                <a:t> </a:t>
              </a:r>
              <a:r>
                <a:rPr sz="1500" spc="-15" dirty="0">
                  <a:latin typeface="Consolas"/>
                  <a:cs typeface="Consolas"/>
                </a:rPr>
                <a:t>rbx </a:t>
              </a:r>
              <a:r>
                <a:rPr sz="1500" spc="-810" dirty="0">
                  <a:latin typeface="Consolas"/>
                  <a:cs typeface="Consolas"/>
                </a:rPr>
                <a:t> </a:t>
              </a:r>
              <a:r>
                <a:rPr sz="1500" spc="-5" dirty="0">
                  <a:latin typeface="Consolas"/>
                  <a:cs typeface="Consolas"/>
                </a:rPr>
                <a:t>#</a:t>
              </a:r>
              <a:r>
                <a:rPr sz="1500" spc="-25" dirty="0">
                  <a:latin typeface="Consolas"/>
                  <a:cs typeface="Consolas"/>
                </a:rPr>
                <a:t> </a:t>
              </a:r>
              <a:r>
                <a:rPr sz="1500" spc="-10" dirty="0">
                  <a:latin typeface="Consolas"/>
                  <a:cs typeface="Consolas"/>
                </a:rPr>
                <a:t>rax</a:t>
              </a:r>
              <a:r>
                <a:rPr sz="1500" spc="-25" dirty="0">
                  <a:latin typeface="Consolas"/>
                  <a:cs typeface="Consolas"/>
                </a:rPr>
                <a:t> </a:t>
              </a:r>
              <a:r>
                <a:rPr sz="1500" spc="-5" dirty="0">
                  <a:latin typeface="Consolas"/>
                  <a:cs typeface="Consolas"/>
                </a:rPr>
                <a:t>*</a:t>
              </a:r>
              <a:r>
                <a:rPr sz="1500" spc="-25" dirty="0">
                  <a:latin typeface="Consolas"/>
                  <a:cs typeface="Consolas"/>
                </a:rPr>
                <a:t> </a:t>
              </a:r>
              <a:r>
                <a:rPr sz="1500" spc="-10" dirty="0">
                  <a:latin typeface="Consolas"/>
                  <a:cs typeface="Consolas"/>
                </a:rPr>
                <a:t>rbx</a:t>
              </a:r>
              <a:r>
                <a:rPr sz="1500" spc="-25" dirty="0">
                  <a:latin typeface="Consolas"/>
                  <a:cs typeface="Consolas"/>
                </a:rPr>
                <a:t> </a:t>
              </a:r>
              <a:r>
                <a:rPr sz="1500" spc="-10" dirty="0">
                  <a:latin typeface="Consolas"/>
                  <a:cs typeface="Consolas"/>
                </a:rPr>
                <a:t>-&gt;</a:t>
              </a:r>
              <a:r>
                <a:rPr sz="1500" spc="-25" dirty="0">
                  <a:latin typeface="Consolas"/>
                  <a:cs typeface="Consolas"/>
                </a:rPr>
                <a:t> </a:t>
              </a:r>
              <a:r>
                <a:rPr sz="1500" spc="-15" dirty="0">
                  <a:latin typeface="Consolas"/>
                  <a:cs typeface="Consolas"/>
                </a:rPr>
                <a:t>rbx </a:t>
              </a:r>
              <a:r>
                <a:rPr sz="1500" spc="-810" dirty="0">
                  <a:latin typeface="Consolas"/>
                  <a:cs typeface="Consolas"/>
                </a:rPr>
                <a:t> </a:t>
              </a:r>
              <a:r>
                <a:rPr sz="1500" dirty="0">
                  <a:latin typeface="Consolas"/>
                  <a:cs typeface="Consolas"/>
                </a:rPr>
                <a:t> </a:t>
              </a:r>
              <a:r>
                <a:rPr sz="1500" spc="-5" dirty="0">
                  <a:latin typeface="Consolas"/>
                  <a:cs typeface="Consolas"/>
                </a:rPr>
                <a:t>#</a:t>
              </a:r>
              <a:r>
                <a:rPr sz="1500" spc="-25" dirty="0">
                  <a:latin typeface="Consolas"/>
                  <a:cs typeface="Consolas"/>
                </a:rPr>
                <a:t> </a:t>
              </a:r>
              <a:r>
                <a:rPr sz="1500" spc="-10" dirty="0">
                  <a:latin typeface="Consolas"/>
                  <a:cs typeface="Consolas"/>
                </a:rPr>
                <a:t>rbx</a:t>
              </a:r>
              <a:r>
                <a:rPr sz="1500" spc="-20" dirty="0">
                  <a:latin typeface="Consolas"/>
                  <a:cs typeface="Consolas"/>
                </a:rPr>
                <a:t> </a:t>
              </a:r>
              <a:r>
                <a:rPr sz="1500" spc="-10" dirty="0">
                  <a:latin typeface="Consolas"/>
                  <a:cs typeface="Consolas"/>
                </a:rPr>
                <a:t>-&gt;</a:t>
              </a:r>
              <a:r>
                <a:rPr sz="1500" spc="-20" dirty="0">
                  <a:latin typeface="Consolas"/>
                  <a:cs typeface="Consolas"/>
                </a:rPr>
                <a:t> </a:t>
              </a:r>
              <a:r>
                <a:rPr sz="1500" spc="-5" dirty="0">
                  <a:latin typeface="Consolas"/>
                  <a:cs typeface="Consolas"/>
                </a:rPr>
                <a:t>d</a:t>
              </a:r>
              <a:endParaRPr sz="1500">
                <a:latin typeface="Consolas"/>
                <a:cs typeface="Consolas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B48E57B-804D-DA4B-EA3A-7E3D304B7F26}"/>
              </a:ext>
            </a:extLst>
          </p:cNvPr>
          <p:cNvGrpSpPr/>
          <p:nvPr/>
        </p:nvGrpSpPr>
        <p:grpSpPr>
          <a:xfrm rot="5400000">
            <a:off x="2684732" y="5049919"/>
            <a:ext cx="196417" cy="131532"/>
            <a:chOff x="2579454" y="3852482"/>
            <a:chExt cx="407034" cy="201930"/>
          </a:xfrm>
          <a:solidFill>
            <a:srgbClr val="FFFF00"/>
          </a:solidFill>
        </p:grpSpPr>
        <p:sp>
          <p:nvSpPr>
            <p:cNvPr id="37" name="object 20">
              <a:extLst>
                <a:ext uri="{FF2B5EF4-FFF2-40B4-BE49-F238E27FC236}">
                  <a16:creationId xmlns:a16="http://schemas.microsoft.com/office/drawing/2014/main" id="{4D428C06-349F-D9F3-4887-3713CBFA3D8C}"/>
                </a:ext>
              </a:extLst>
            </p:cNvPr>
            <p:cNvSpPr/>
            <p:nvPr/>
          </p:nvSpPr>
          <p:spPr>
            <a:xfrm>
              <a:off x="2579454" y="3852482"/>
              <a:ext cx="407034" cy="201930"/>
            </a:xfrm>
            <a:custGeom>
              <a:avLst/>
              <a:gdLst/>
              <a:ahLst/>
              <a:cxnLst/>
              <a:rect l="l" t="t" r="r" b="b"/>
              <a:pathLst>
                <a:path w="407035" h="201930">
                  <a:moveTo>
                    <a:pt x="305821" y="0"/>
                  </a:moveTo>
                  <a:lnTo>
                    <a:pt x="305821" y="50359"/>
                  </a:lnTo>
                  <a:lnTo>
                    <a:pt x="0" y="50359"/>
                  </a:lnTo>
                  <a:lnTo>
                    <a:pt x="0" y="151076"/>
                  </a:lnTo>
                  <a:lnTo>
                    <a:pt x="305821" y="151076"/>
                  </a:lnTo>
                  <a:lnTo>
                    <a:pt x="305821" y="201435"/>
                  </a:lnTo>
                  <a:lnTo>
                    <a:pt x="406493" y="100718"/>
                  </a:lnTo>
                  <a:lnTo>
                    <a:pt x="30582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21">
              <a:extLst>
                <a:ext uri="{FF2B5EF4-FFF2-40B4-BE49-F238E27FC236}">
                  <a16:creationId xmlns:a16="http://schemas.microsoft.com/office/drawing/2014/main" id="{0CA57F53-828E-9ABA-232E-4C04169FC1F3}"/>
                </a:ext>
              </a:extLst>
            </p:cNvPr>
            <p:cNvSpPr/>
            <p:nvPr/>
          </p:nvSpPr>
          <p:spPr>
            <a:xfrm>
              <a:off x="2579454" y="3852482"/>
              <a:ext cx="407034" cy="201930"/>
            </a:xfrm>
            <a:custGeom>
              <a:avLst/>
              <a:gdLst/>
              <a:ahLst/>
              <a:cxnLst/>
              <a:rect l="l" t="t" r="r" b="b"/>
              <a:pathLst>
                <a:path w="407035" h="201930">
                  <a:moveTo>
                    <a:pt x="0" y="50359"/>
                  </a:moveTo>
                  <a:lnTo>
                    <a:pt x="305820" y="50359"/>
                  </a:lnTo>
                  <a:lnTo>
                    <a:pt x="305820" y="0"/>
                  </a:lnTo>
                  <a:lnTo>
                    <a:pt x="406494" y="100718"/>
                  </a:lnTo>
                  <a:lnTo>
                    <a:pt x="305820" y="201436"/>
                  </a:lnTo>
                  <a:lnTo>
                    <a:pt x="305820" y="151076"/>
                  </a:lnTo>
                  <a:lnTo>
                    <a:pt x="0" y="151076"/>
                  </a:lnTo>
                  <a:lnTo>
                    <a:pt x="0" y="50359"/>
                  </a:lnTo>
                  <a:close/>
                </a:path>
              </a:pathLst>
            </a:custGeom>
            <a:grpFill/>
            <a:ln w="100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">
            <a:extLst>
              <a:ext uri="{FF2B5EF4-FFF2-40B4-BE49-F238E27FC236}">
                <a16:creationId xmlns:a16="http://schemas.microsoft.com/office/drawing/2014/main" id="{21372E7B-40F5-8656-C17A-ECEAA21580E9}"/>
              </a:ext>
            </a:extLst>
          </p:cNvPr>
          <p:cNvSpPr txBox="1"/>
          <p:nvPr/>
        </p:nvSpPr>
        <p:spPr>
          <a:xfrm>
            <a:off x="6107725" y="3170915"/>
            <a:ext cx="1942784" cy="91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98240" algn="l"/>
              </a:tabLst>
            </a:pPr>
            <a:r>
              <a:rPr lang="zh-CN" altLang="en-US" sz="1900" dirty="0">
                <a:solidFill>
                  <a:srgbClr val="0000FF"/>
                </a:solidFill>
                <a:latin typeface="Calibri"/>
                <a:cs typeface="Calibri"/>
              </a:rPr>
              <a:t>优化前：</a:t>
            </a:r>
            <a:endParaRPr lang="en-US" altLang="zh-CN" sz="1900" dirty="0">
              <a:solidFill>
                <a:srgbClr val="0000FF"/>
              </a:solidFill>
              <a:latin typeface="Calibri"/>
              <a:cs typeface="Calibri"/>
            </a:endParaRPr>
          </a:p>
          <a:p>
            <a:pPr marL="469900" lvl="1">
              <a:spcBef>
                <a:spcPts val="100"/>
              </a:spcBef>
              <a:tabLst>
                <a:tab pos="3698240" algn="l"/>
              </a:tabLst>
            </a:pPr>
            <a:r>
              <a:rPr lang="en-US" sz="1900" dirty="0">
                <a:solidFill>
                  <a:srgbClr val="0000FF"/>
                </a:solidFill>
                <a:latin typeface="Calibri"/>
                <a:cs typeface="Calibri"/>
              </a:rPr>
              <a:t>11</a:t>
            </a:r>
            <a:r>
              <a:rPr lang="zh-CN" altLang="en-US" sz="1900" dirty="0">
                <a:solidFill>
                  <a:srgbClr val="0000FF"/>
                </a:solidFill>
                <a:latin typeface="Calibri"/>
                <a:cs typeface="Calibri"/>
              </a:rPr>
              <a:t>次内存访问</a:t>
            </a:r>
            <a:endParaRPr lang="en-US" altLang="zh-CN" sz="1900" dirty="0">
              <a:solidFill>
                <a:srgbClr val="0000FF"/>
              </a:solidFill>
              <a:latin typeface="Calibri"/>
              <a:cs typeface="Calibri"/>
            </a:endParaRPr>
          </a:p>
          <a:p>
            <a:pPr marL="469900" lvl="1">
              <a:spcBef>
                <a:spcPts val="100"/>
              </a:spcBef>
              <a:tabLst>
                <a:tab pos="3698240" algn="l"/>
              </a:tabLst>
            </a:pPr>
            <a:r>
              <a:rPr lang="en-US" sz="1900" dirty="0">
                <a:solidFill>
                  <a:srgbClr val="0000FF"/>
                </a:solidFill>
                <a:latin typeface="Calibri"/>
                <a:cs typeface="Calibri"/>
              </a:rPr>
              <a:t>7</a:t>
            </a:r>
            <a:r>
              <a:rPr lang="zh-CN" altLang="en-US" sz="1900" dirty="0">
                <a:solidFill>
                  <a:srgbClr val="0000FF"/>
                </a:solidFill>
                <a:latin typeface="Calibri"/>
                <a:cs typeface="Calibri"/>
              </a:rPr>
              <a:t>个变量</a:t>
            </a:r>
            <a:endParaRPr sz="19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id="{42BCE7F1-3571-54B7-B786-619DAD31B088}"/>
              </a:ext>
            </a:extLst>
          </p:cNvPr>
          <p:cNvSpPr txBox="1"/>
          <p:nvPr/>
        </p:nvSpPr>
        <p:spPr>
          <a:xfrm>
            <a:off x="6142894" y="5550699"/>
            <a:ext cx="1942784" cy="91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98240" algn="l"/>
              </a:tabLst>
            </a:pPr>
            <a:r>
              <a:rPr lang="zh-CN" altLang="en-US" sz="1900" dirty="0">
                <a:solidFill>
                  <a:srgbClr val="0000FF"/>
                </a:solidFill>
                <a:latin typeface="Calibri"/>
                <a:cs typeface="Calibri"/>
              </a:rPr>
              <a:t>优化后：</a:t>
            </a:r>
            <a:endParaRPr lang="en-US" altLang="zh-CN" sz="1900" dirty="0">
              <a:solidFill>
                <a:srgbClr val="0000FF"/>
              </a:solidFill>
              <a:latin typeface="Calibri"/>
              <a:cs typeface="Calibri"/>
            </a:endParaRPr>
          </a:p>
          <a:p>
            <a:pPr marL="469900" lvl="1">
              <a:spcBef>
                <a:spcPts val="100"/>
              </a:spcBef>
              <a:tabLst>
                <a:tab pos="3698240" algn="l"/>
              </a:tabLst>
            </a:pPr>
            <a:r>
              <a:rPr lang="en-US" altLang="zh-CN" sz="1900" dirty="0">
                <a:solidFill>
                  <a:srgbClr val="0000FF"/>
                </a:solidFill>
                <a:latin typeface="Calibri"/>
                <a:cs typeface="Calibri"/>
              </a:rPr>
              <a:t>4</a:t>
            </a:r>
            <a:r>
              <a:rPr lang="zh-CN" altLang="en-US" sz="1900" dirty="0">
                <a:solidFill>
                  <a:srgbClr val="0000FF"/>
                </a:solidFill>
                <a:latin typeface="Calibri"/>
                <a:cs typeface="Calibri"/>
              </a:rPr>
              <a:t>次内存访问</a:t>
            </a:r>
            <a:endParaRPr lang="en-US" altLang="zh-CN" sz="1900" dirty="0">
              <a:solidFill>
                <a:srgbClr val="0000FF"/>
              </a:solidFill>
              <a:latin typeface="Calibri"/>
              <a:cs typeface="Calibri"/>
            </a:endParaRPr>
          </a:p>
          <a:p>
            <a:pPr marL="469900" lvl="1">
              <a:spcBef>
                <a:spcPts val="100"/>
              </a:spcBef>
              <a:tabLst>
                <a:tab pos="3698240" algn="l"/>
              </a:tabLst>
            </a:pPr>
            <a:r>
              <a:rPr lang="en-US" altLang="zh-CN" sz="1900" dirty="0">
                <a:solidFill>
                  <a:srgbClr val="0000FF"/>
                </a:solidFill>
                <a:latin typeface="Calibri"/>
                <a:cs typeface="Calibri"/>
              </a:rPr>
              <a:t>4</a:t>
            </a:r>
            <a:r>
              <a:rPr lang="zh-CN" altLang="en-US" sz="1900" dirty="0">
                <a:solidFill>
                  <a:srgbClr val="0000FF"/>
                </a:solidFill>
                <a:latin typeface="Calibri"/>
                <a:cs typeface="Calibri"/>
              </a:rPr>
              <a:t>个变量</a:t>
            </a:r>
            <a:endParaRPr sz="19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5330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66271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solidFill>
                  <a:schemeClr val="bg1"/>
                </a:solidFill>
              </a:rPr>
              <a:t>基本块和控制流图</a:t>
            </a: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343900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12</a:t>
            </a:fld>
            <a:endParaRPr lang="en-US" altLang="zh-CN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21D6F53D-8745-B90E-AC1F-C583A1DD18E8}"/>
              </a:ext>
            </a:extLst>
          </p:cNvPr>
          <p:cNvSpPr txBox="1"/>
          <p:nvPr/>
        </p:nvSpPr>
        <p:spPr>
          <a:xfrm>
            <a:off x="415449" y="980672"/>
            <a:ext cx="7929880" cy="51982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dirty="0" err="1"/>
              <a:t>中间代码的</a:t>
            </a:r>
            <a:r>
              <a:rPr lang="zh-CN" altLang="en-US" dirty="0"/>
              <a:t>控制</a:t>
            </a:r>
            <a:r>
              <a:rPr dirty="0" err="1"/>
              <a:t>流图表示法</a:t>
            </a:r>
            <a:endParaRPr dirty="0"/>
          </a:p>
          <a:p>
            <a:pPr lvl="1"/>
            <a:r>
              <a:rPr dirty="0"/>
              <a:t>中间代码划分成为基本块 (Basic block)</a:t>
            </a:r>
          </a:p>
          <a:p>
            <a:pPr lvl="2"/>
            <a:r>
              <a:rPr dirty="0"/>
              <a:t>控制流只能从基本块的第一条指令进入</a:t>
            </a:r>
          </a:p>
          <a:p>
            <a:pPr lvl="2"/>
            <a:r>
              <a:rPr dirty="0"/>
              <a:t>除基本块的最后一条指令外，控制流不会跳转/停机</a:t>
            </a:r>
          </a:p>
          <a:p>
            <a:pPr lvl="1"/>
            <a:r>
              <a:rPr lang="zh-CN" altLang="en-US" dirty="0"/>
              <a:t>控制</a:t>
            </a:r>
            <a:r>
              <a:rPr dirty="0" err="1"/>
              <a:t>流图的结点是基本块，边指明了哪些基本块可</a:t>
            </a:r>
            <a:r>
              <a:rPr dirty="0"/>
              <a:t> 以跟在一个基本块之后运行</a:t>
            </a:r>
          </a:p>
          <a:p>
            <a:pPr lvl="1"/>
            <a:endParaRPr dirty="0"/>
          </a:p>
          <a:p>
            <a:r>
              <a:rPr lang="zh-CN" altLang="en-US" dirty="0"/>
              <a:t>控制</a:t>
            </a:r>
            <a:r>
              <a:rPr dirty="0" err="1"/>
              <a:t>流图可以作为优化的基础</a:t>
            </a:r>
            <a:endParaRPr dirty="0"/>
          </a:p>
          <a:p>
            <a:pPr lvl="1"/>
            <a:r>
              <a:rPr dirty="0"/>
              <a:t>它指出了基本块之间的控制流</a:t>
            </a:r>
          </a:p>
          <a:p>
            <a:pPr lvl="1"/>
            <a:r>
              <a:rPr dirty="0" err="1"/>
              <a:t>可以根据</a:t>
            </a:r>
            <a:r>
              <a:rPr lang="zh-CN" altLang="en-US" dirty="0"/>
              <a:t>控制</a:t>
            </a:r>
            <a:r>
              <a:rPr dirty="0" err="1"/>
              <a:t>流图了解到一个值是否会被使用等信息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1918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66271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solidFill>
                  <a:schemeClr val="bg1"/>
                </a:solidFill>
              </a:rPr>
              <a:t>划分基本块的算法</a:t>
            </a: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343900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13</a:t>
            </a:fld>
            <a:endParaRPr lang="en-US" altLang="zh-CN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3493A93-9360-0C6B-7643-23C757E0E2BD}"/>
              </a:ext>
            </a:extLst>
          </p:cNvPr>
          <p:cNvSpPr txBox="1"/>
          <p:nvPr/>
        </p:nvSpPr>
        <p:spPr>
          <a:xfrm>
            <a:off x="403727" y="1031029"/>
            <a:ext cx="8552704" cy="45486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dirty="0"/>
              <a:t>输入：三地址指令序列</a:t>
            </a:r>
          </a:p>
          <a:p>
            <a:r>
              <a:rPr dirty="0" err="1"/>
              <a:t>输出：基本块的列表</a:t>
            </a:r>
            <a:endParaRPr dirty="0"/>
          </a:p>
          <a:p>
            <a:r>
              <a:rPr dirty="0"/>
              <a:t>方法</a:t>
            </a:r>
          </a:p>
          <a:p>
            <a:pPr lvl="1"/>
            <a:r>
              <a:rPr dirty="0"/>
              <a:t>确定首指令leader (基本块的第一个指令)</a:t>
            </a:r>
          </a:p>
          <a:p>
            <a:pPr lvl="2"/>
            <a:r>
              <a:rPr dirty="0"/>
              <a:t>第一个三地址指令</a:t>
            </a:r>
          </a:p>
          <a:p>
            <a:pPr lvl="2"/>
            <a:r>
              <a:rPr dirty="0"/>
              <a:t>任意一个(条件或无条件) 转移指令的目标指令</a:t>
            </a:r>
          </a:p>
          <a:p>
            <a:pPr lvl="2"/>
            <a:r>
              <a:rPr dirty="0"/>
              <a:t>紧跟在一个(条件或无条件) 转移指令之后的指令</a:t>
            </a:r>
          </a:p>
          <a:p>
            <a:pPr lvl="1"/>
            <a:r>
              <a:rPr dirty="0"/>
              <a:t>确定基本块</a:t>
            </a:r>
          </a:p>
          <a:p>
            <a:pPr lvl="2"/>
            <a:r>
              <a:rPr dirty="0"/>
              <a:t>每个首指令对应于一个基本块：从首指令开始到下一个首指令</a:t>
            </a:r>
          </a:p>
        </p:txBody>
      </p:sp>
    </p:spTree>
    <p:extLst>
      <p:ext uri="{BB962C8B-B14F-4D97-AF65-F5344CB8AC3E}">
        <p14:creationId xmlns:p14="http://schemas.microsoft.com/office/powerpoint/2010/main" val="2157774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66271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solidFill>
                  <a:schemeClr val="bg1"/>
                </a:solidFill>
              </a:rPr>
              <a:t>划分基本块</a:t>
            </a: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343900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14</a:t>
            </a:fld>
            <a:endParaRPr lang="en-US" altLang="zh-CN" dirty="0"/>
          </a:p>
        </p:txBody>
      </p:sp>
      <p:sp>
        <p:nvSpPr>
          <p:cNvPr id="38" name="object 3">
            <a:extLst>
              <a:ext uri="{FF2B5EF4-FFF2-40B4-BE49-F238E27FC236}">
                <a16:creationId xmlns:a16="http://schemas.microsoft.com/office/drawing/2014/main" id="{4C931A39-DCB5-C5BA-7DDC-A04670DF57AA}"/>
              </a:ext>
            </a:extLst>
          </p:cNvPr>
          <p:cNvSpPr txBox="1"/>
          <p:nvPr/>
        </p:nvSpPr>
        <p:spPr>
          <a:xfrm>
            <a:off x="405871" y="914298"/>
            <a:ext cx="2946929" cy="4436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/>
              <a:t>例子：</a:t>
            </a:r>
            <a:endParaRPr i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C4A2016-575D-8A0A-A3F3-F210C9205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494" y="1305614"/>
            <a:ext cx="3723436" cy="5400164"/>
          </a:xfrm>
          <a:custGeom>
            <a:avLst/>
            <a:gdLst>
              <a:gd name="connsiteX0" fmla="*/ 0 w 3723436"/>
              <a:gd name="connsiteY0" fmla="*/ 0 h 5400164"/>
              <a:gd name="connsiteX1" fmla="*/ 657807 w 3723436"/>
              <a:gd name="connsiteY1" fmla="*/ 0 h 5400164"/>
              <a:gd name="connsiteX2" fmla="*/ 1315614 w 3723436"/>
              <a:gd name="connsiteY2" fmla="*/ 0 h 5400164"/>
              <a:gd name="connsiteX3" fmla="*/ 1936187 w 3723436"/>
              <a:gd name="connsiteY3" fmla="*/ 0 h 5400164"/>
              <a:gd name="connsiteX4" fmla="*/ 2445056 w 3723436"/>
              <a:gd name="connsiteY4" fmla="*/ 0 h 5400164"/>
              <a:gd name="connsiteX5" fmla="*/ 2991160 w 3723436"/>
              <a:gd name="connsiteY5" fmla="*/ 0 h 5400164"/>
              <a:gd name="connsiteX6" fmla="*/ 3723436 w 3723436"/>
              <a:gd name="connsiteY6" fmla="*/ 0 h 5400164"/>
              <a:gd name="connsiteX7" fmla="*/ 3723436 w 3723436"/>
              <a:gd name="connsiteY7" fmla="*/ 783024 h 5400164"/>
              <a:gd name="connsiteX8" fmla="*/ 3723436 w 3723436"/>
              <a:gd name="connsiteY8" fmla="*/ 1458044 h 5400164"/>
              <a:gd name="connsiteX9" fmla="*/ 3723436 w 3723436"/>
              <a:gd name="connsiteY9" fmla="*/ 2187066 h 5400164"/>
              <a:gd name="connsiteX10" fmla="*/ 3723436 w 3723436"/>
              <a:gd name="connsiteY10" fmla="*/ 2754084 h 5400164"/>
              <a:gd name="connsiteX11" fmla="*/ 3723436 w 3723436"/>
              <a:gd name="connsiteY11" fmla="*/ 3537107 h 5400164"/>
              <a:gd name="connsiteX12" fmla="*/ 3723436 w 3723436"/>
              <a:gd name="connsiteY12" fmla="*/ 4050123 h 5400164"/>
              <a:gd name="connsiteX13" fmla="*/ 3723436 w 3723436"/>
              <a:gd name="connsiteY13" fmla="*/ 4563139 h 5400164"/>
              <a:gd name="connsiteX14" fmla="*/ 3723436 w 3723436"/>
              <a:gd name="connsiteY14" fmla="*/ 5400164 h 5400164"/>
              <a:gd name="connsiteX15" fmla="*/ 3102863 w 3723436"/>
              <a:gd name="connsiteY15" fmla="*/ 5400164 h 5400164"/>
              <a:gd name="connsiteX16" fmla="*/ 2482291 w 3723436"/>
              <a:gd name="connsiteY16" fmla="*/ 5400164 h 5400164"/>
              <a:gd name="connsiteX17" fmla="*/ 1936187 w 3723436"/>
              <a:gd name="connsiteY17" fmla="*/ 5400164 h 5400164"/>
              <a:gd name="connsiteX18" fmla="*/ 1278380 w 3723436"/>
              <a:gd name="connsiteY18" fmla="*/ 5400164 h 5400164"/>
              <a:gd name="connsiteX19" fmla="*/ 769510 w 3723436"/>
              <a:gd name="connsiteY19" fmla="*/ 5400164 h 5400164"/>
              <a:gd name="connsiteX20" fmla="*/ 0 w 3723436"/>
              <a:gd name="connsiteY20" fmla="*/ 5400164 h 5400164"/>
              <a:gd name="connsiteX21" fmla="*/ 0 w 3723436"/>
              <a:gd name="connsiteY21" fmla="*/ 4779145 h 5400164"/>
              <a:gd name="connsiteX22" fmla="*/ 0 w 3723436"/>
              <a:gd name="connsiteY22" fmla="*/ 4266130 h 5400164"/>
              <a:gd name="connsiteX23" fmla="*/ 0 w 3723436"/>
              <a:gd name="connsiteY23" fmla="*/ 3645111 h 5400164"/>
              <a:gd name="connsiteX24" fmla="*/ 0 w 3723436"/>
              <a:gd name="connsiteY24" fmla="*/ 2970090 h 5400164"/>
              <a:gd name="connsiteX25" fmla="*/ 0 w 3723436"/>
              <a:gd name="connsiteY25" fmla="*/ 2187066 h 5400164"/>
              <a:gd name="connsiteX26" fmla="*/ 0 w 3723436"/>
              <a:gd name="connsiteY26" fmla="*/ 1620049 h 5400164"/>
              <a:gd name="connsiteX27" fmla="*/ 0 w 3723436"/>
              <a:gd name="connsiteY27" fmla="*/ 945029 h 5400164"/>
              <a:gd name="connsiteX28" fmla="*/ 0 w 3723436"/>
              <a:gd name="connsiteY28" fmla="*/ 0 h 540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723436" h="5400164" fill="none" extrusionOk="0">
                <a:moveTo>
                  <a:pt x="0" y="0"/>
                </a:moveTo>
                <a:cubicBezTo>
                  <a:pt x="282459" y="-2604"/>
                  <a:pt x="329699" y="-20666"/>
                  <a:pt x="657807" y="0"/>
                </a:cubicBezTo>
                <a:cubicBezTo>
                  <a:pt x="985915" y="20666"/>
                  <a:pt x="1168305" y="20734"/>
                  <a:pt x="1315614" y="0"/>
                </a:cubicBezTo>
                <a:cubicBezTo>
                  <a:pt x="1462923" y="-20734"/>
                  <a:pt x="1686364" y="25936"/>
                  <a:pt x="1936187" y="0"/>
                </a:cubicBezTo>
                <a:cubicBezTo>
                  <a:pt x="2186010" y="-25936"/>
                  <a:pt x="2314502" y="-2572"/>
                  <a:pt x="2445056" y="0"/>
                </a:cubicBezTo>
                <a:cubicBezTo>
                  <a:pt x="2575610" y="2572"/>
                  <a:pt x="2785363" y="23127"/>
                  <a:pt x="2991160" y="0"/>
                </a:cubicBezTo>
                <a:cubicBezTo>
                  <a:pt x="3196957" y="-23127"/>
                  <a:pt x="3541993" y="33078"/>
                  <a:pt x="3723436" y="0"/>
                </a:cubicBezTo>
                <a:cubicBezTo>
                  <a:pt x="3756338" y="283477"/>
                  <a:pt x="3695449" y="557344"/>
                  <a:pt x="3723436" y="783024"/>
                </a:cubicBezTo>
                <a:cubicBezTo>
                  <a:pt x="3751423" y="1008704"/>
                  <a:pt x="3740265" y="1212520"/>
                  <a:pt x="3723436" y="1458044"/>
                </a:cubicBezTo>
                <a:cubicBezTo>
                  <a:pt x="3706607" y="1703568"/>
                  <a:pt x="3733440" y="1856193"/>
                  <a:pt x="3723436" y="2187066"/>
                </a:cubicBezTo>
                <a:cubicBezTo>
                  <a:pt x="3713432" y="2517939"/>
                  <a:pt x="3731018" y="2570950"/>
                  <a:pt x="3723436" y="2754084"/>
                </a:cubicBezTo>
                <a:cubicBezTo>
                  <a:pt x="3715854" y="2937218"/>
                  <a:pt x="3745986" y="3233053"/>
                  <a:pt x="3723436" y="3537107"/>
                </a:cubicBezTo>
                <a:cubicBezTo>
                  <a:pt x="3700886" y="3841161"/>
                  <a:pt x="3710268" y="3840911"/>
                  <a:pt x="3723436" y="4050123"/>
                </a:cubicBezTo>
                <a:cubicBezTo>
                  <a:pt x="3736604" y="4259335"/>
                  <a:pt x="3748582" y="4345124"/>
                  <a:pt x="3723436" y="4563139"/>
                </a:cubicBezTo>
                <a:cubicBezTo>
                  <a:pt x="3698290" y="4781154"/>
                  <a:pt x="3733602" y="5018143"/>
                  <a:pt x="3723436" y="5400164"/>
                </a:cubicBezTo>
                <a:cubicBezTo>
                  <a:pt x="3521600" y="5411978"/>
                  <a:pt x="3392783" y="5377938"/>
                  <a:pt x="3102863" y="5400164"/>
                </a:cubicBezTo>
                <a:cubicBezTo>
                  <a:pt x="2812943" y="5422390"/>
                  <a:pt x="2778736" y="5371842"/>
                  <a:pt x="2482291" y="5400164"/>
                </a:cubicBezTo>
                <a:cubicBezTo>
                  <a:pt x="2185846" y="5428486"/>
                  <a:pt x="2098897" y="5409532"/>
                  <a:pt x="1936187" y="5400164"/>
                </a:cubicBezTo>
                <a:cubicBezTo>
                  <a:pt x="1773477" y="5390796"/>
                  <a:pt x="1509401" y="5401490"/>
                  <a:pt x="1278380" y="5400164"/>
                </a:cubicBezTo>
                <a:cubicBezTo>
                  <a:pt x="1047359" y="5398838"/>
                  <a:pt x="1014467" y="5381731"/>
                  <a:pt x="769510" y="5400164"/>
                </a:cubicBezTo>
                <a:cubicBezTo>
                  <a:pt x="524553" y="5418598"/>
                  <a:pt x="363593" y="5412199"/>
                  <a:pt x="0" y="5400164"/>
                </a:cubicBezTo>
                <a:cubicBezTo>
                  <a:pt x="-10488" y="5268208"/>
                  <a:pt x="-23292" y="4915905"/>
                  <a:pt x="0" y="4779145"/>
                </a:cubicBezTo>
                <a:cubicBezTo>
                  <a:pt x="23292" y="4642385"/>
                  <a:pt x="-12784" y="4453830"/>
                  <a:pt x="0" y="4266130"/>
                </a:cubicBezTo>
                <a:cubicBezTo>
                  <a:pt x="12784" y="4078430"/>
                  <a:pt x="-26142" y="3927632"/>
                  <a:pt x="0" y="3645111"/>
                </a:cubicBezTo>
                <a:cubicBezTo>
                  <a:pt x="26142" y="3362590"/>
                  <a:pt x="-23295" y="3177044"/>
                  <a:pt x="0" y="2970090"/>
                </a:cubicBezTo>
                <a:cubicBezTo>
                  <a:pt x="23295" y="2763136"/>
                  <a:pt x="-38522" y="2353356"/>
                  <a:pt x="0" y="2187066"/>
                </a:cubicBezTo>
                <a:cubicBezTo>
                  <a:pt x="38522" y="2020776"/>
                  <a:pt x="16179" y="1764382"/>
                  <a:pt x="0" y="1620049"/>
                </a:cubicBezTo>
                <a:cubicBezTo>
                  <a:pt x="-16179" y="1475716"/>
                  <a:pt x="-9731" y="1089901"/>
                  <a:pt x="0" y="945029"/>
                </a:cubicBezTo>
                <a:cubicBezTo>
                  <a:pt x="9731" y="800157"/>
                  <a:pt x="38959" y="354443"/>
                  <a:pt x="0" y="0"/>
                </a:cubicBezTo>
                <a:close/>
              </a:path>
              <a:path w="3723436" h="5400164" stroke="0" extrusionOk="0">
                <a:moveTo>
                  <a:pt x="0" y="0"/>
                </a:moveTo>
                <a:cubicBezTo>
                  <a:pt x="204818" y="-3136"/>
                  <a:pt x="421660" y="-18435"/>
                  <a:pt x="657807" y="0"/>
                </a:cubicBezTo>
                <a:cubicBezTo>
                  <a:pt x="893954" y="18435"/>
                  <a:pt x="1040792" y="-25265"/>
                  <a:pt x="1241145" y="0"/>
                </a:cubicBezTo>
                <a:cubicBezTo>
                  <a:pt x="1441498" y="25265"/>
                  <a:pt x="1594382" y="32123"/>
                  <a:pt x="1898952" y="0"/>
                </a:cubicBezTo>
                <a:cubicBezTo>
                  <a:pt x="2203522" y="-32123"/>
                  <a:pt x="2221401" y="-2403"/>
                  <a:pt x="2482291" y="0"/>
                </a:cubicBezTo>
                <a:cubicBezTo>
                  <a:pt x="2743181" y="2403"/>
                  <a:pt x="2891009" y="16419"/>
                  <a:pt x="3177332" y="0"/>
                </a:cubicBezTo>
                <a:cubicBezTo>
                  <a:pt x="3463655" y="-16419"/>
                  <a:pt x="3585517" y="10850"/>
                  <a:pt x="3723436" y="0"/>
                </a:cubicBezTo>
                <a:cubicBezTo>
                  <a:pt x="3720191" y="178606"/>
                  <a:pt x="3741295" y="360476"/>
                  <a:pt x="3723436" y="513016"/>
                </a:cubicBezTo>
                <a:cubicBezTo>
                  <a:pt x="3705577" y="665556"/>
                  <a:pt x="3723439" y="813106"/>
                  <a:pt x="3723436" y="1080033"/>
                </a:cubicBezTo>
                <a:cubicBezTo>
                  <a:pt x="3723433" y="1346960"/>
                  <a:pt x="3717687" y="1565088"/>
                  <a:pt x="3723436" y="1809055"/>
                </a:cubicBezTo>
                <a:cubicBezTo>
                  <a:pt x="3729185" y="2053022"/>
                  <a:pt x="3705969" y="2218306"/>
                  <a:pt x="3723436" y="2592079"/>
                </a:cubicBezTo>
                <a:cubicBezTo>
                  <a:pt x="3740903" y="2965852"/>
                  <a:pt x="3708129" y="2892317"/>
                  <a:pt x="3723436" y="3105094"/>
                </a:cubicBezTo>
                <a:cubicBezTo>
                  <a:pt x="3738743" y="3317871"/>
                  <a:pt x="3706757" y="3632579"/>
                  <a:pt x="3723436" y="3780115"/>
                </a:cubicBezTo>
                <a:cubicBezTo>
                  <a:pt x="3740115" y="3927651"/>
                  <a:pt x="3725722" y="4295427"/>
                  <a:pt x="3723436" y="4563139"/>
                </a:cubicBezTo>
                <a:cubicBezTo>
                  <a:pt x="3721150" y="4830851"/>
                  <a:pt x="3694234" y="5040911"/>
                  <a:pt x="3723436" y="5400164"/>
                </a:cubicBezTo>
                <a:cubicBezTo>
                  <a:pt x="3602364" y="5387856"/>
                  <a:pt x="3431452" y="5399458"/>
                  <a:pt x="3140098" y="5400164"/>
                </a:cubicBezTo>
                <a:cubicBezTo>
                  <a:pt x="2848744" y="5400870"/>
                  <a:pt x="2732672" y="5388107"/>
                  <a:pt x="2556759" y="5400164"/>
                </a:cubicBezTo>
                <a:cubicBezTo>
                  <a:pt x="2380846" y="5412221"/>
                  <a:pt x="2162505" y="5421026"/>
                  <a:pt x="2047890" y="5400164"/>
                </a:cubicBezTo>
                <a:cubicBezTo>
                  <a:pt x="1933275" y="5379302"/>
                  <a:pt x="1734413" y="5386412"/>
                  <a:pt x="1464551" y="5400164"/>
                </a:cubicBezTo>
                <a:cubicBezTo>
                  <a:pt x="1194689" y="5413916"/>
                  <a:pt x="1084914" y="5405866"/>
                  <a:pt x="918448" y="5400164"/>
                </a:cubicBezTo>
                <a:cubicBezTo>
                  <a:pt x="751982" y="5394462"/>
                  <a:pt x="432980" y="5424680"/>
                  <a:pt x="0" y="5400164"/>
                </a:cubicBezTo>
                <a:cubicBezTo>
                  <a:pt x="29678" y="5245819"/>
                  <a:pt x="-27877" y="5009279"/>
                  <a:pt x="0" y="4779145"/>
                </a:cubicBezTo>
                <a:cubicBezTo>
                  <a:pt x="27877" y="4549011"/>
                  <a:pt x="7204" y="4320027"/>
                  <a:pt x="0" y="4104125"/>
                </a:cubicBezTo>
                <a:cubicBezTo>
                  <a:pt x="-7204" y="3888223"/>
                  <a:pt x="22647" y="3606381"/>
                  <a:pt x="0" y="3321101"/>
                </a:cubicBezTo>
                <a:cubicBezTo>
                  <a:pt x="-22647" y="3035821"/>
                  <a:pt x="-15706" y="2924747"/>
                  <a:pt x="0" y="2646080"/>
                </a:cubicBezTo>
                <a:cubicBezTo>
                  <a:pt x="15706" y="2367413"/>
                  <a:pt x="-13888" y="2282109"/>
                  <a:pt x="0" y="2025062"/>
                </a:cubicBezTo>
                <a:cubicBezTo>
                  <a:pt x="13888" y="1768015"/>
                  <a:pt x="-16588" y="1555528"/>
                  <a:pt x="0" y="1404043"/>
                </a:cubicBezTo>
                <a:cubicBezTo>
                  <a:pt x="16588" y="1252558"/>
                  <a:pt x="-14454" y="998455"/>
                  <a:pt x="0" y="837025"/>
                </a:cubicBezTo>
                <a:cubicBezTo>
                  <a:pt x="14454" y="675595"/>
                  <a:pt x="-15244" y="271550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8953749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5DB0325-0C6A-4110-4670-0E6BE77D6DDB}"/>
              </a:ext>
            </a:extLst>
          </p:cNvPr>
          <p:cNvCxnSpPr/>
          <p:nvPr/>
        </p:nvCxnSpPr>
        <p:spPr>
          <a:xfrm>
            <a:off x="3860225" y="1776845"/>
            <a:ext cx="424988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69280C9-BE85-B540-46D4-1508EF7727C1}"/>
              </a:ext>
            </a:extLst>
          </p:cNvPr>
          <p:cNvCxnSpPr/>
          <p:nvPr/>
        </p:nvCxnSpPr>
        <p:spPr>
          <a:xfrm>
            <a:off x="3881007" y="2098963"/>
            <a:ext cx="424988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F4E60EE-243B-219A-F7B7-E3CB207E0069}"/>
              </a:ext>
            </a:extLst>
          </p:cNvPr>
          <p:cNvCxnSpPr/>
          <p:nvPr/>
        </p:nvCxnSpPr>
        <p:spPr>
          <a:xfrm>
            <a:off x="3870616" y="4151168"/>
            <a:ext cx="424988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B07F4C0-178C-18C2-392B-FE3C0B23FC0A}"/>
              </a:ext>
            </a:extLst>
          </p:cNvPr>
          <p:cNvCxnSpPr/>
          <p:nvPr/>
        </p:nvCxnSpPr>
        <p:spPr>
          <a:xfrm>
            <a:off x="3870616" y="4722671"/>
            <a:ext cx="424988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D5DDB7F-E355-84FC-1B3D-5CBE90AEF46D}"/>
              </a:ext>
            </a:extLst>
          </p:cNvPr>
          <p:cNvCxnSpPr/>
          <p:nvPr/>
        </p:nvCxnSpPr>
        <p:spPr>
          <a:xfrm>
            <a:off x="3860225" y="5034395"/>
            <a:ext cx="424988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075AF80-2BE7-5D6F-0EFC-5CFDD8807138}"/>
              </a:ext>
            </a:extLst>
          </p:cNvPr>
          <p:cNvCxnSpPr/>
          <p:nvPr/>
        </p:nvCxnSpPr>
        <p:spPr>
          <a:xfrm>
            <a:off x="3912180" y="6525490"/>
            <a:ext cx="424988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object 3">
            <a:extLst>
              <a:ext uri="{FF2B5EF4-FFF2-40B4-BE49-F238E27FC236}">
                <a16:creationId xmlns:a16="http://schemas.microsoft.com/office/drawing/2014/main" id="{A23FB993-8976-A558-278D-CCDD9D137BF4}"/>
              </a:ext>
            </a:extLst>
          </p:cNvPr>
          <p:cNvSpPr txBox="1"/>
          <p:nvPr/>
        </p:nvSpPr>
        <p:spPr>
          <a:xfrm>
            <a:off x="468869" y="1638146"/>
            <a:ext cx="4241800" cy="4953279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460375" indent="-448309">
              <a:lnSpc>
                <a:spcPct val="100000"/>
              </a:lnSpc>
              <a:spcBef>
                <a:spcPts val="82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ü"/>
              <a:tabLst>
                <a:tab pos="460375" algn="l"/>
                <a:tab pos="461009" algn="l"/>
              </a:tabLst>
            </a:pPr>
            <a:r>
              <a:rPr sz="2000" spc="-5" dirty="0">
                <a:solidFill>
                  <a:srgbClr val="292929"/>
                </a:solidFill>
                <a:latin typeface="SimSun"/>
                <a:cs typeface="SimSun"/>
              </a:rPr>
              <a:t>第一个指令</a:t>
            </a:r>
            <a:endParaRPr sz="2000" dirty="0">
              <a:latin typeface="SimSun"/>
              <a:cs typeface="SimSun"/>
            </a:endParaRPr>
          </a:p>
          <a:p>
            <a:pPr marL="461645">
              <a:lnSpc>
                <a:spcPct val="100000"/>
              </a:lnSpc>
              <a:spcBef>
                <a:spcPts val="625"/>
              </a:spcBef>
              <a:tabLst>
                <a:tab pos="901065" algn="l"/>
              </a:tabLst>
            </a:pPr>
            <a:r>
              <a:rPr sz="2000" spc="10" dirty="0">
                <a:solidFill>
                  <a:srgbClr val="808080"/>
                </a:solidFill>
                <a:latin typeface="SimSun"/>
                <a:cs typeface="SimSun"/>
              </a:rPr>
              <a:t>–	</a:t>
            </a:r>
            <a:r>
              <a:rPr sz="2000" dirty="0">
                <a:solidFill>
                  <a:srgbClr val="292929"/>
                </a:solidFill>
                <a:latin typeface="Palatino Linotype"/>
                <a:cs typeface="Palatino Linotype"/>
              </a:rPr>
              <a:t>1</a:t>
            </a:r>
            <a:endParaRPr sz="2000" dirty="0">
              <a:latin typeface="Palatino Linotype"/>
              <a:cs typeface="Palatino Linotype"/>
            </a:endParaRPr>
          </a:p>
          <a:p>
            <a:pPr marL="460375" indent="-448309">
              <a:lnSpc>
                <a:spcPct val="100000"/>
              </a:lnSpc>
              <a:spcBef>
                <a:spcPts val="62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ü"/>
              <a:tabLst>
                <a:tab pos="460375" algn="l"/>
                <a:tab pos="461009" algn="l"/>
              </a:tabLst>
            </a:pPr>
            <a:r>
              <a:rPr sz="2000" spc="-5" dirty="0">
                <a:solidFill>
                  <a:srgbClr val="292929"/>
                </a:solidFill>
                <a:latin typeface="SimSun"/>
                <a:cs typeface="SimSun"/>
              </a:rPr>
              <a:t>跳转指令的目标指令</a:t>
            </a:r>
            <a:endParaRPr sz="2000" dirty="0">
              <a:latin typeface="SimSun"/>
              <a:cs typeface="SimSun"/>
            </a:endParaRPr>
          </a:p>
          <a:p>
            <a:pPr marL="461645">
              <a:lnSpc>
                <a:spcPct val="100000"/>
              </a:lnSpc>
              <a:spcBef>
                <a:spcPts val="630"/>
              </a:spcBef>
              <a:tabLst>
                <a:tab pos="901065" algn="l"/>
              </a:tabLst>
            </a:pPr>
            <a:r>
              <a:rPr sz="2000" spc="10" dirty="0">
                <a:solidFill>
                  <a:srgbClr val="808080"/>
                </a:solidFill>
                <a:latin typeface="SimSun"/>
                <a:cs typeface="SimSun"/>
              </a:rPr>
              <a:t>–	</a:t>
            </a:r>
            <a:r>
              <a:rPr sz="2000" dirty="0">
                <a:solidFill>
                  <a:srgbClr val="292929"/>
                </a:solidFill>
                <a:latin typeface="Palatino Linotype"/>
                <a:cs typeface="Palatino Linotype"/>
              </a:rPr>
              <a:t>3,</a:t>
            </a:r>
            <a:r>
              <a:rPr sz="2000" spc="-35" dirty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292929"/>
                </a:solidFill>
                <a:latin typeface="Palatino Linotype"/>
                <a:cs typeface="Palatino Linotype"/>
              </a:rPr>
              <a:t>2,</a:t>
            </a:r>
            <a:r>
              <a:rPr sz="2000" spc="-35" dirty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292929"/>
                </a:solidFill>
                <a:latin typeface="Palatino Linotype"/>
                <a:cs typeface="Palatino Linotype"/>
              </a:rPr>
              <a:t>13</a:t>
            </a:r>
            <a:endParaRPr sz="2000" dirty="0">
              <a:latin typeface="Palatino Linotype"/>
              <a:cs typeface="Palatino Linotype"/>
            </a:endParaRPr>
          </a:p>
          <a:p>
            <a:pPr marL="460375" indent="-448309">
              <a:lnSpc>
                <a:spcPct val="100000"/>
              </a:lnSpc>
              <a:spcBef>
                <a:spcPts val="620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ü"/>
              <a:tabLst>
                <a:tab pos="460375" algn="l"/>
                <a:tab pos="461009" algn="l"/>
              </a:tabLst>
            </a:pPr>
            <a:r>
              <a:rPr sz="2000" spc="-5" dirty="0">
                <a:solidFill>
                  <a:srgbClr val="292929"/>
                </a:solidFill>
                <a:latin typeface="SimSun"/>
                <a:cs typeface="SimSun"/>
              </a:rPr>
              <a:t>跳转指令的下一条指令</a:t>
            </a:r>
            <a:endParaRPr sz="2000" dirty="0">
              <a:latin typeface="SimSun"/>
              <a:cs typeface="SimSun"/>
            </a:endParaRPr>
          </a:p>
          <a:p>
            <a:pPr marL="461645">
              <a:lnSpc>
                <a:spcPct val="100000"/>
              </a:lnSpc>
              <a:spcBef>
                <a:spcPts val="630"/>
              </a:spcBef>
              <a:tabLst>
                <a:tab pos="901065" algn="l"/>
              </a:tabLst>
            </a:pPr>
            <a:r>
              <a:rPr sz="2000" spc="10" dirty="0">
                <a:solidFill>
                  <a:srgbClr val="808080"/>
                </a:solidFill>
                <a:latin typeface="SimSun"/>
                <a:cs typeface="SimSun"/>
              </a:rPr>
              <a:t>–	</a:t>
            </a:r>
            <a:r>
              <a:rPr sz="2000" dirty="0">
                <a:solidFill>
                  <a:srgbClr val="292929"/>
                </a:solidFill>
                <a:latin typeface="Palatino Linotype"/>
                <a:cs typeface="Palatino Linotype"/>
              </a:rPr>
              <a:t>10,</a:t>
            </a:r>
            <a:r>
              <a:rPr sz="2000" spc="-55" dirty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292929"/>
                </a:solidFill>
                <a:latin typeface="Palatino Linotype"/>
                <a:cs typeface="Palatino Linotype"/>
              </a:rPr>
              <a:t>12</a:t>
            </a:r>
            <a:endParaRPr sz="2000" dirty="0">
              <a:latin typeface="Palatino Linotype"/>
              <a:cs typeface="Palatino Linotype"/>
            </a:endParaRPr>
          </a:p>
          <a:p>
            <a:pPr marL="460375" indent="-448309">
              <a:lnSpc>
                <a:spcPct val="100000"/>
              </a:lnSpc>
              <a:spcBef>
                <a:spcPts val="620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ü"/>
              <a:tabLst>
                <a:tab pos="460375" algn="l"/>
                <a:tab pos="461009" algn="l"/>
              </a:tabLst>
            </a:pPr>
            <a:r>
              <a:rPr sz="2000" spc="-5" dirty="0">
                <a:solidFill>
                  <a:srgbClr val="292929"/>
                </a:solidFill>
                <a:latin typeface="SimSun"/>
                <a:cs typeface="SimSun"/>
              </a:rPr>
              <a:t>基本块</a:t>
            </a:r>
            <a:endParaRPr sz="2000" dirty="0">
              <a:latin typeface="SimSun"/>
              <a:cs typeface="SimSun"/>
            </a:endParaRPr>
          </a:p>
          <a:p>
            <a:pPr marL="461645">
              <a:lnSpc>
                <a:spcPct val="100000"/>
              </a:lnSpc>
              <a:spcBef>
                <a:spcPts val="625"/>
              </a:spcBef>
              <a:tabLst>
                <a:tab pos="901065" algn="l"/>
              </a:tabLst>
            </a:pPr>
            <a:r>
              <a:rPr sz="2000" spc="10" dirty="0">
                <a:solidFill>
                  <a:srgbClr val="808080"/>
                </a:solidFill>
                <a:latin typeface="SimSun"/>
                <a:cs typeface="SimSun"/>
              </a:rPr>
              <a:t>–	</a:t>
            </a:r>
            <a:r>
              <a:rPr sz="2000" dirty="0">
                <a:solidFill>
                  <a:srgbClr val="292929"/>
                </a:solidFill>
                <a:latin typeface="Palatino Linotype"/>
                <a:cs typeface="Palatino Linotype"/>
              </a:rPr>
              <a:t>1-1,</a:t>
            </a:r>
            <a:r>
              <a:rPr sz="2000" spc="-20" dirty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endParaRPr lang="en-US" sz="2000" spc="-20" dirty="0">
              <a:solidFill>
                <a:srgbClr val="292929"/>
              </a:solidFill>
              <a:latin typeface="Palatino Linotype"/>
              <a:cs typeface="Palatino Linotype"/>
            </a:endParaRPr>
          </a:p>
          <a:p>
            <a:pPr marL="461645">
              <a:lnSpc>
                <a:spcPct val="100000"/>
              </a:lnSpc>
              <a:spcBef>
                <a:spcPts val="625"/>
              </a:spcBef>
              <a:tabLst>
                <a:tab pos="901065" algn="l"/>
              </a:tabLst>
            </a:pPr>
            <a:r>
              <a:rPr lang="en-US" sz="2000" spc="-20" dirty="0">
                <a:solidFill>
                  <a:srgbClr val="292929"/>
                </a:solidFill>
                <a:latin typeface="Palatino Linotype"/>
                <a:cs typeface="Palatino Linotype"/>
              </a:rPr>
              <a:t>       </a:t>
            </a:r>
            <a:r>
              <a:rPr sz="2000" dirty="0">
                <a:solidFill>
                  <a:srgbClr val="292929"/>
                </a:solidFill>
                <a:latin typeface="Palatino Linotype"/>
                <a:cs typeface="Palatino Linotype"/>
              </a:rPr>
              <a:t>2-2,</a:t>
            </a:r>
            <a:r>
              <a:rPr sz="2000" spc="-20" dirty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endParaRPr lang="en-US" sz="2000" spc="-20" dirty="0">
              <a:solidFill>
                <a:srgbClr val="292929"/>
              </a:solidFill>
              <a:latin typeface="Palatino Linotype"/>
              <a:cs typeface="Palatino Linotype"/>
            </a:endParaRPr>
          </a:p>
          <a:p>
            <a:pPr marL="461645">
              <a:lnSpc>
                <a:spcPct val="100000"/>
              </a:lnSpc>
              <a:spcBef>
                <a:spcPts val="625"/>
              </a:spcBef>
              <a:tabLst>
                <a:tab pos="901065" algn="l"/>
              </a:tabLst>
            </a:pPr>
            <a:r>
              <a:rPr lang="en-US" sz="2000" spc="-20" dirty="0">
                <a:solidFill>
                  <a:srgbClr val="292929"/>
                </a:solidFill>
                <a:latin typeface="Palatino Linotype"/>
                <a:cs typeface="Palatino Linotype"/>
              </a:rPr>
              <a:t>       </a:t>
            </a:r>
            <a:r>
              <a:rPr sz="2000" spc="-5" dirty="0">
                <a:solidFill>
                  <a:srgbClr val="292929"/>
                </a:solidFill>
                <a:latin typeface="Palatino Linotype"/>
                <a:cs typeface="Palatino Linotype"/>
              </a:rPr>
              <a:t>3-9,</a:t>
            </a:r>
            <a:r>
              <a:rPr sz="2000" spc="-15" dirty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endParaRPr lang="en-US" sz="2000" spc="-15" dirty="0">
              <a:solidFill>
                <a:srgbClr val="292929"/>
              </a:solidFill>
              <a:latin typeface="Palatino Linotype"/>
              <a:cs typeface="Palatino Linotype"/>
            </a:endParaRPr>
          </a:p>
          <a:p>
            <a:pPr marL="461645">
              <a:lnSpc>
                <a:spcPct val="100000"/>
              </a:lnSpc>
              <a:spcBef>
                <a:spcPts val="625"/>
              </a:spcBef>
              <a:tabLst>
                <a:tab pos="901065" algn="l"/>
              </a:tabLst>
            </a:pPr>
            <a:r>
              <a:rPr lang="en-US" sz="2000" spc="-15" dirty="0">
                <a:solidFill>
                  <a:srgbClr val="292929"/>
                </a:solidFill>
                <a:latin typeface="Palatino Linotype"/>
                <a:cs typeface="Palatino Linotype"/>
              </a:rPr>
              <a:t>       </a:t>
            </a:r>
            <a:r>
              <a:rPr sz="2000" dirty="0">
                <a:solidFill>
                  <a:srgbClr val="292929"/>
                </a:solidFill>
                <a:latin typeface="Palatino Linotype"/>
                <a:cs typeface="Palatino Linotype"/>
              </a:rPr>
              <a:t>10-11,</a:t>
            </a:r>
            <a:r>
              <a:rPr sz="2000" spc="-20" dirty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endParaRPr lang="en-US" sz="2000" spc="-20" dirty="0">
              <a:solidFill>
                <a:srgbClr val="292929"/>
              </a:solidFill>
              <a:latin typeface="Palatino Linotype"/>
              <a:cs typeface="Palatino Linotype"/>
            </a:endParaRPr>
          </a:p>
          <a:p>
            <a:pPr marL="461645">
              <a:lnSpc>
                <a:spcPct val="100000"/>
              </a:lnSpc>
              <a:spcBef>
                <a:spcPts val="625"/>
              </a:spcBef>
              <a:tabLst>
                <a:tab pos="901065" algn="l"/>
              </a:tabLst>
            </a:pPr>
            <a:r>
              <a:rPr lang="en-US" sz="2000" spc="-20" dirty="0">
                <a:solidFill>
                  <a:srgbClr val="292929"/>
                </a:solidFill>
                <a:latin typeface="Palatino Linotype"/>
                <a:cs typeface="Palatino Linotype"/>
              </a:rPr>
              <a:t>       </a:t>
            </a:r>
            <a:r>
              <a:rPr sz="2000" spc="-5" dirty="0">
                <a:solidFill>
                  <a:srgbClr val="292929"/>
                </a:solidFill>
                <a:latin typeface="Palatino Linotype"/>
                <a:cs typeface="Palatino Linotype"/>
              </a:rPr>
              <a:t>12-12,</a:t>
            </a:r>
            <a:endParaRPr sz="2000" dirty="0">
              <a:latin typeface="Palatino Linotype"/>
              <a:cs typeface="Palatino Linotype"/>
            </a:endParaRPr>
          </a:p>
          <a:p>
            <a:pPr marL="90106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292929"/>
                </a:solidFill>
                <a:latin typeface="Palatino Linotype"/>
                <a:cs typeface="Palatino Linotype"/>
              </a:rPr>
              <a:t>13-17</a:t>
            </a:r>
            <a:endParaRPr sz="2000" dirty="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852181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66271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solidFill>
                  <a:schemeClr val="bg1"/>
                </a:solidFill>
              </a:rPr>
              <a:t>划分基本块</a:t>
            </a: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343900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15</a:t>
            </a:fld>
            <a:endParaRPr lang="en-US" altLang="zh-CN" dirty="0"/>
          </a:p>
        </p:txBody>
      </p:sp>
      <p:sp>
        <p:nvSpPr>
          <p:cNvPr id="38" name="object 3">
            <a:extLst>
              <a:ext uri="{FF2B5EF4-FFF2-40B4-BE49-F238E27FC236}">
                <a16:creationId xmlns:a16="http://schemas.microsoft.com/office/drawing/2014/main" id="{4C931A39-DCB5-C5BA-7DDC-A04670DF57AA}"/>
              </a:ext>
            </a:extLst>
          </p:cNvPr>
          <p:cNvSpPr txBox="1"/>
          <p:nvPr/>
        </p:nvSpPr>
        <p:spPr>
          <a:xfrm>
            <a:off x="405871" y="914298"/>
            <a:ext cx="2946929" cy="4436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/>
              <a:t>例子：</a:t>
            </a:r>
            <a:endParaRPr i="1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E9EF5A42-D5DF-CE5F-72B0-3823D63DAC71}"/>
              </a:ext>
            </a:extLst>
          </p:cNvPr>
          <p:cNvSpPr txBox="1"/>
          <p:nvPr/>
        </p:nvSpPr>
        <p:spPr>
          <a:xfrm>
            <a:off x="302887" y="2863509"/>
            <a:ext cx="2856230" cy="2429510"/>
          </a:xfrm>
          <a:prstGeom prst="rect">
            <a:avLst/>
          </a:prstGeom>
          <a:solidFill>
            <a:srgbClr val="F8D98B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>
              <a:lnSpc>
                <a:spcPts val="2125"/>
              </a:lnSpc>
            </a:pP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m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dirty="0">
                <a:latin typeface="Times New Roman"/>
                <a:cs typeface="Times New Roman"/>
              </a:rPr>
              <a:t>1;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n</a:t>
            </a:r>
            <a:r>
              <a:rPr sz="1800" spc="-5" dirty="0">
                <a:latin typeface="Times New Roman"/>
                <a:cs typeface="Times New Roman"/>
              </a:rPr>
              <a:t>;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v</a:t>
            </a:r>
            <a:r>
              <a:rPr sz="1800" i="1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[</a:t>
            </a:r>
            <a:r>
              <a:rPr sz="1800" i="1" spc="-5" dirty="0">
                <a:latin typeface="Times New Roman"/>
                <a:cs typeface="Times New Roman"/>
              </a:rPr>
              <a:t>n</a:t>
            </a:r>
            <a:r>
              <a:rPr sz="1800" spc="-5" dirty="0">
                <a:latin typeface="Times New Roman"/>
                <a:cs typeface="Times New Roman"/>
              </a:rPr>
              <a:t>];</a:t>
            </a:r>
            <a:endParaRPr sz="1800" dirty="0">
              <a:latin typeface="Times New Roman"/>
              <a:cs typeface="Times New Roman"/>
            </a:endParaRPr>
          </a:p>
          <a:p>
            <a:pPr marL="68580">
              <a:lnSpc>
                <a:spcPct val="100000"/>
              </a:lnSpc>
              <a:spcBef>
                <a:spcPts val="170"/>
              </a:spcBef>
            </a:pPr>
            <a:r>
              <a:rPr sz="1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while</a:t>
            </a:r>
            <a:r>
              <a:rPr sz="1800" i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(1)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{</a:t>
            </a:r>
            <a:endParaRPr sz="1800" dirty="0">
              <a:latin typeface="Times New Roman"/>
              <a:cs typeface="Times New Roman"/>
            </a:endParaRPr>
          </a:p>
          <a:p>
            <a:pPr marL="341630" marR="114300">
              <a:lnSpc>
                <a:spcPts val="2340"/>
              </a:lnSpc>
              <a:spcBef>
                <a:spcPts val="95"/>
              </a:spcBef>
            </a:pPr>
            <a:r>
              <a:rPr sz="1800" i="1" dirty="0">
                <a:solidFill>
                  <a:srgbClr val="0000FF"/>
                </a:solidFill>
                <a:latin typeface="Times New Roman"/>
                <a:cs typeface="Times New Roman"/>
              </a:rPr>
              <a:t>do </a:t>
            </a:r>
            <a:r>
              <a:rPr sz="1800" i="1" dirty="0">
                <a:latin typeface="Times New Roman"/>
                <a:cs typeface="Times New Roman"/>
              </a:rPr>
              <a:t>i </a:t>
            </a:r>
            <a:r>
              <a:rPr sz="1800" dirty="0">
                <a:latin typeface="Times New Roman"/>
                <a:cs typeface="Times New Roman"/>
              </a:rPr>
              <a:t>= </a:t>
            </a:r>
            <a:r>
              <a:rPr sz="1800" i="1" dirty="0">
                <a:latin typeface="Times New Roman"/>
                <a:cs typeface="Times New Roman"/>
              </a:rPr>
              <a:t>i </a:t>
            </a:r>
            <a:r>
              <a:rPr sz="1800" spc="-5" dirty="0">
                <a:latin typeface="Times New Roman"/>
                <a:cs typeface="Times New Roman"/>
              </a:rPr>
              <a:t>+1; </a:t>
            </a:r>
            <a:r>
              <a:rPr sz="1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while</a:t>
            </a:r>
            <a:r>
              <a:rPr sz="1800" spc="-5" dirty="0">
                <a:latin typeface="Times New Roman"/>
                <a:cs typeface="Times New Roman"/>
              </a:rPr>
              <a:t>(</a:t>
            </a:r>
            <a:r>
              <a:rPr sz="1800" i="1" spc="-5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[</a:t>
            </a:r>
            <a:r>
              <a:rPr sz="1800" i="1" spc="-5" dirty="0">
                <a:latin typeface="Times New Roman"/>
                <a:cs typeface="Times New Roman"/>
              </a:rPr>
              <a:t>i</a:t>
            </a:r>
            <a:r>
              <a:rPr sz="1800" spc="-5" dirty="0">
                <a:latin typeface="Times New Roman"/>
                <a:cs typeface="Times New Roman"/>
              </a:rPr>
              <a:t>]&lt;</a:t>
            </a:r>
            <a:r>
              <a:rPr sz="1800" i="1" spc="-5" dirty="0">
                <a:latin typeface="Times New Roman"/>
                <a:cs typeface="Times New Roman"/>
              </a:rPr>
              <a:t>v</a:t>
            </a:r>
            <a:r>
              <a:rPr sz="1800" spc="-5" dirty="0">
                <a:latin typeface="Times New Roman"/>
                <a:cs typeface="Times New Roman"/>
              </a:rPr>
              <a:t>);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00FF"/>
                </a:solidFill>
                <a:latin typeface="Times New Roman"/>
                <a:cs typeface="Times New Roman"/>
              </a:rPr>
              <a:t>do</a:t>
            </a:r>
            <a:r>
              <a:rPr sz="1800" i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dirty="0">
                <a:latin typeface="Times New Roman"/>
                <a:cs typeface="Times New Roman"/>
              </a:rPr>
              <a:t>1;</a:t>
            </a:r>
            <a:r>
              <a:rPr sz="1800" i="1" dirty="0">
                <a:solidFill>
                  <a:srgbClr val="0000FF"/>
                </a:solidFill>
                <a:latin typeface="Times New Roman"/>
                <a:cs typeface="Times New Roman"/>
              </a:rPr>
              <a:t>while</a:t>
            </a:r>
            <a:r>
              <a:rPr sz="1800" i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</a:t>
            </a:r>
            <a:r>
              <a:rPr sz="1800" i="1" spc="-5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[</a:t>
            </a:r>
            <a:r>
              <a:rPr sz="1800" i="1" spc="-5" dirty="0">
                <a:latin typeface="Times New Roman"/>
                <a:cs typeface="Times New Roman"/>
              </a:rPr>
              <a:t>j</a:t>
            </a:r>
            <a:r>
              <a:rPr sz="1800" spc="-5" dirty="0">
                <a:latin typeface="Times New Roman"/>
                <a:cs typeface="Times New Roman"/>
              </a:rPr>
              <a:t>]&gt;</a:t>
            </a:r>
            <a:r>
              <a:rPr sz="1800" i="1" spc="-5" dirty="0">
                <a:latin typeface="Times New Roman"/>
                <a:cs typeface="Times New Roman"/>
              </a:rPr>
              <a:t>v</a:t>
            </a:r>
            <a:r>
              <a:rPr sz="1800" spc="-5" dirty="0">
                <a:latin typeface="Times New Roman"/>
                <a:cs typeface="Times New Roman"/>
              </a:rPr>
              <a:t>);</a:t>
            </a:r>
            <a:endParaRPr sz="1800" dirty="0">
              <a:latin typeface="Times New Roman"/>
              <a:cs typeface="Times New Roman"/>
            </a:endParaRPr>
          </a:p>
          <a:p>
            <a:pPr marL="341630">
              <a:lnSpc>
                <a:spcPct val="100000"/>
              </a:lnSpc>
              <a:spcBef>
                <a:spcPts val="60"/>
              </a:spcBef>
            </a:pPr>
            <a:r>
              <a:rPr sz="1800" i="1" dirty="0">
                <a:solidFill>
                  <a:srgbClr val="0000FF"/>
                </a:solidFill>
                <a:latin typeface="Times New Roman"/>
                <a:cs typeface="Times New Roman"/>
              </a:rPr>
              <a:t>if</a:t>
            </a:r>
            <a:r>
              <a:rPr sz="1800" i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</a:t>
            </a:r>
            <a:r>
              <a:rPr sz="1800" i="1" spc="-5" dirty="0">
                <a:latin typeface="Times New Roman"/>
                <a:cs typeface="Times New Roman"/>
              </a:rPr>
              <a:t>i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&gt;=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dirty="0">
                <a:latin typeface="Times New Roman"/>
                <a:cs typeface="Times New Roman"/>
              </a:rPr>
              <a:t>)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break</a:t>
            </a:r>
            <a:r>
              <a:rPr sz="1800" spc="-5" dirty="0">
                <a:latin typeface="Times New Roman"/>
                <a:cs typeface="Times New Roman"/>
              </a:rPr>
              <a:t>;</a:t>
            </a:r>
            <a:endParaRPr sz="1800" dirty="0">
              <a:latin typeface="Times New Roman"/>
              <a:cs typeface="Times New Roman"/>
            </a:endParaRPr>
          </a:p>
          <a:p>
            <a:pPr marL="341630">
              <a:lnSpc>
                <a:spcPct val="100000"/>
              </a:lnSpc>
              <a:spcBef>
                <a:spcPts val="170"/>
              </a:spcBef>
            </a:pPr>
            <a:r>
              <a:rPr sz="1800" i="1" spc="-5" dirty="0">
                <a:latin typeface="Times New Roman"/>
                <a:cs typeface="Times New Roman"/>
              </a:rPr>
              <a:t>x</a:t>
            </a:r>
            <a:r>
              <a:rPr sz="1800" spc="-5" dirty="0">
                <a:latin typeface="Times New Roman"/>
                <a:cs typeface="Times New Roman"/>
              </a:rPr>
              <a:t>=</a:t>
            </a:r>
            <a:r>
              <a:rPr sz="1800" i="1" spc="-5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[</a:t>
            </a:r>
            <a:r>
              <a:rPr sz="1800" i="1" spc="-5" dirty="0">
                <a:latin typeface="Times New Roman"/>
                <a:cs typeface="Times New Roman"/>
              </a:rPr>
              <a:t>i</a:t>
            </a:r>
            <a:r>
              <a:rPr sz="1800" spc="-5" dirty="0">
                <a:latin typeface="Times New Roman"/>
                <a:cs typeface="Times New Roman"/>
              </a:rPr>
              <a:t>];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[</a:t>
            </a:r>
            <a:r>
              <a:rPr sz="1800" i="1" spc="-5" dirty="0">
                <a:latin typeface="Times New Roman"/>
                <a:cs typeface="Times New Roman"/>
              </a:rPr>
              <a:t>i</a:t>
            </a:r>
            <a:r>
              <a:rPr sz="1800" spc="-5" dirty="0">
                <a:latin typeface="Times New Roman"/>
                <a:cs typeface="Times New Roman"/>
              </a:rPr>
              <a:t>]=</a:t>
            </a:r>
            <a:r>
              <a:rPr sz="1800" i="1" spc="-5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[</a:t>
            </a:r>
            <a:r>
              <a:rPr sz="1800" i="1" spc="-5" dirty="0">
                <a:latin typeface="Times New Roman"/>
                <a:cs typeface="Times New Roman"/>
              </a:rPr>
              <a:t>j</a:t>
            </a:r>
            <a:r>
              <a:rPr sz="1800" spc="-5" dirty="0">
                <a:latin typeface="Times New Roman"/>
                <a:cs typeface="Times New Roman"/>
              </a:rPr>
              <a:t>];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[</a:t>
            </a:r>
            <a:r>
              <a:rPr sz="1800" i="1" spc="-5" dirty="0">
                <a:latin typeface="Times New Roman"/>
                <a:cs typeface="Times New Roman"/>
              </a:rPr>
              <a:t>j</a:t>
            </a:r>
            <a:r>
              <a:rPr sz="1800" spc="-5" dirty="0">
                <a:latin typeface="Times New Roman"/>
                <a:cs typeface="Times New Roman"/>
              </a:rPr>
              <a:t>]=</a:t>
            </a:r>
            <a:r>
              <a:rPr sz="1800" i="1" spc="-5" dirty="0">
                <a:latin typeface="Times New Roman"/>
                <a:cs typeface="Times New Roman"/>
              </a:rPr>
              <a:t>x</a:t>
            </a:r>
            <a:r>
              <a:rPr sz="1800" spc="-5" dirty="0">
                <a:latin typeface="Times New Roman"/>
                <a:cs typeface="Times New Roman"/>
              </a:rPr>
              <a:t>;</a:t>
            </a:r>
            <a:endParaRPr sz="1800" dirty="0">
              <a:latin typeface="Times New Roman"/>
              <a:cs typeface="Times New Roman"/>
            </a:endParaRPr>
          </a:p>
          <a:p>
            <a:pPr marL="68580">
              <a:lnSpc>
                <a:spcPct val="100000"/>
              </a:lnSpc>
              <a:spcBef>
                <a:spcPts val="170"/>
              </a:spcBef>
            </a:pPr>
            <a:r>
              <a:rPr sz="1800" spc="-5" dirty="0">
                <a:latin typeface="Times New Roman"/>
                <a:cs typeface="Times New Roman"/>
              </a:rPr>
              <a:t>}</a:t>
            </a:r>
            <a:endParaRPr sz="1800" dirty="0">
              <a:latin typeface="Times New Roman"/>
              <a:cs typeface="Times New Roman"/>
            </a:endParaRPr>
          </a:p>
          <a:p>
            <a:pPr marL="68580">
              <a:lnSpc>
                <a:spcPct val="100000"/>
              </a:lnSpc>
              <a:spcBef>
                <a:spcPts val="180"/>
              </a:spcBef>
            </a:pPr>
            <a:r>
              <a:rPr sz="1800" i="1" spc="-5" dirty="0">
                <a:latin typeface="Times New Roman"/>
                <a:cs typeface="Times New Roman"/>
              </a:rPr>
              <a:t>x</a:t>
            </a:r>
            <a:r>
              <a:rPr sz="1800" spc="-5" dirty="0">
                <a:latin typeface="Times New Roman"/>
                <a:cs typeface="Times New Roman"/>
              </a:rPr>
              <a:t>=</a:t>
            </a:r>
            <a:r>
              <a:rPr sz="1800" i="1" spc="-5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[</a:t>
            </a:r>
            <a:r>
              <a:rPr sz="1800" i="1" spc="-5" dirty="0">
                <a:latin typeface="Times New Roman"/>
                <a:cs typeface="Times New Roman"/>
              </a:rPr>
              <a:t>i</a:t>
            </a:r>
            <a:r>
              <a:rPr sz="1800" spc="-5" dirty="0">
                <a:latin typeface="Times New Roman"/>
                <a:cs typeface="Times New Roman"/>
              </a:rPr>
              <a:t>];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[</a:t>
            </a:r>
            <a:r>
              <a:rPr sz="1800" i="1" spc="-5" dirty="0">
                <a:latin typeface="Times New Roman"/>
                <a:cs typeface="Times New Roman"/>
              </a:rPr>
              <a:t>i</a:t>
            </a:r>
            <a:r>
              <a:rPr sz="1800" spc="-5" dirty="0">
                <a:latin typeface="Times New Roman"/>
                <a:cs typeface="Times New Roman"/>
              </a:rPr>
              <a:t>]=</a:t>
            </a:r>
            <a:r>
              <a:rPr sz="1800" i="1" spc="-5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[</a:t>
            </a:r>
            <a:r>
              <a:rPr sz="1800" i="1" spc="-5" dirty="0">
                <a:latin typeface="Times New Roman"/>
                <a:cs typeface="Times New Roman"/>
              </a:rPr>
              <a:t>n</a:t>
            </a:r>
            <a:r>
              <a:rPr sz="1800" spc="-5" dirty="0">
                <a:latin typeface="Times New Roman"/>
                <a:cs typeface="Times New Roman"/>
              </a:rPr>
              <a:t>];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[</a:t>
            </a:r>
            <a:r>
              <a:rPr sz="1800" i="1" spc="-5" dirty="0">
                <a:latin typeface="Times New Roman"/>
                <a:cs typeface="Times New Roman"/>
              </a:rPr>
              <a:t>n</a:t>
            </a:r>
            <a:r>
              <a:rPr sz="1800" spc="-5" dirty="0">
                <a:latin typeface="Times New Roman"/>
                <a:cs typeface="Times New Roman"/>
              </a:rPr>
              <a:t>]=</a:t>
            </a:r>
            <a:r>
              <a:rPr sz="1800" i="1" spc="-5" dirty="0">
                <a:latin typeface="Times New Roman"/>
                <a:cs typeface="Times New Roman"/>
              </a:rPr>
              <a:t>x</a:t>
            </a:r>
            <a:r>
              <a:rPr sz="1800" spc="-5" dirty="0">
                <a:latin typeface="Times New Roman"/>
                <a:cs typeface="Times New Roman"/>
              </a:rPr>
              <a:t>;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B69A128-82F0-ACBD-261C-21659A9C630A}"/>
              </a:ext>
            </a:extLst>
          </p:cNvPr>
          <p:cNvSpPr txBox="1"/>
          <p:nvPr/>
        </p:nvSpPr>
        <p:spPr>
          <a:xfrm>
            <a:off x="4020558" y="1623101"/>
            <a:ext cx="1446530" cy="1590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(1)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m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Symbol"/>
                <a:cs typeface="Symbol"/>
              </a:rPr>
              <a:t></a:t>
            </a:r>
            <a:r>
              <a:rPr sz="2000" spc="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z="2000" dirty="0">
                <a:latin typeface="Times New Roman"/>
                <a:cs typeface="Times New Roman"/>
              </a:rPr>
              <a:t>(2)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j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z="2000" dirty="0">
                <a:latin typeface="Times New Roman"/>
                <a:cs typeface="Times New Roman"/>
              </a:rPr>
              <a:t>(3)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t</a:t>
            </a:r>
            <a:r>
              <a:rPr sz="1950" i="1" spc="7" baseline="-25641" dirty="0">
                <a:latin typeface="Times New Roman"/>
                <a:cs typeface="Times New Roman"/>
              </a:rPr>
              <a:t>1</a:t>
            </a:r>
            <a:r>
              <a:rPr sz="1950" i="1" spc="232" baseline="-2564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*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z="2000" dirty="0">
                <a:latin typeface="Times New Roman"/>
                <a:cs typeface="Times New Roman"/>
              </a:rPr>
              <a:t>(4)</a:t>
            </a:r>
            <a:r>
              <a:rPr sz="2000" spc="4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v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[</a:t>
            </a:r>
            <a:r>
              <a:rPr sz="2000" i="1" spc="5" dirty="0">
                <a:latin typeface="Times New Roman"/>
                <a:cs typeface="Times New Roman"/>
              </a:rPr>
              <a:t>t</a:t>
            </a:r>
            <a:r>
              <a:rPr sz="1950" i="1" spc="7" baseline="-25641" dirty="0">
                <a:latin typeface="Times New Roman"/>
                <a:cs typeface="Times New Roman"/>
              </a:rPr>
              <a:t>1</a:t>
            </a:r>
            <a:r>
              <a:rPr sz="2000" spc="5" dirty="0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z="2000" dirty="0">
                <a:latin typeface="Times New Roman"/>
                <a:cs typeface="Times New Roman"/>
              </a:rPr>
              <a:t>(5)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841F352-0C0C-36D6-779C-6A728E380FF1}"/>
              </a:ext>
            </a:extLst>
          </p:cNvPr>
          <p:cNvSpPr txBox="1"/>
          <p:nvPr/>
        </p:nvSpPr>
        <p:spPr>
          <a:xfrm>
            <a:off x="4020558" y="3198028"/>
            <a:ext cx="1944370" cy="1277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(6)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t</a:t>
            </a:r>
            <a:r>
              <a:rPr sz="1950" i="1" spc="7" baseline="-25641" dirty="0">
                <a:latin typeface="Times New Roman"/>
                <a:cs typeface="Times New Roman"/>
              </a:rPr>
              <a:t>2</a:t>
            </a:r>
            <a:r>
              <a:rPr sz="1950" i="1" spc="232" baseline="-2564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*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z="2000" dirty="0">
                <a:latin typeface="Times New Roman"/>
                <a:cs typeface="Times New Roman"/>
              </a:rPr>
              <a:t>(7)</a:t>
            </a:r>
            <a:r>
              <a:rPr sz="2000" spc="430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t</a:t>
            </a:r>
            <a:r>
              <a:rPr sz="1950" i="1" spc="7" baseline="-25641" dirty="0">
                <a:latin typeface="Times New Roman"/>
                <a:cs typeface="Times New Roman"/>
              </a:rPr>
              <a:t>3</a:t>
            </a:r>
            <a:r>
              <a:rPr sz="1950" i="1" spc="225" baseline="-2564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[</a:t>
            </a:r>
            <a:r>
              <a:rPr sz="2000" i="1" spc="5" dirty="0">
                <a:latin typeface="Times New Roman"/>
                <a:cs typeface="Times New Roman"/>
              </a:rPr>
              <a:t>t</a:t>
            </a:r>
            <a:r>
              <a:rPr sz="1950" i="1" spc="7" baseline="-25641" dirty="0">
                <a:latin typeface="Times New Roman"/>
                <a:cs typeface="Times New Roman"/>
              </a:rPr>
              <a:t>2</a:t>
            </a:r>
            <a:r>
              <a:rPr sz="2000" spc="5" dirty="0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5"/>
              </a:spcBef>
            </a:pPr>
            <a:r>
              <a:rPr sz="2000" dirty="0">
                <a:latin typeface="Times New Roman"/>
                <a:cs typeface="Times New Roman"/>
              </a:rPr>
              <a:t>(8)</a:t>
            </a:r>
            <a:r>
              <a:rPr sz="2000" spc="44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if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</a:t>
            </a:r>
            <a:r>
              <a:rPr sz="1950" i="1" baseline="-25641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&gt;</a:t>
            </a:r>
            <a:r>
              <a:rPr sz="2000" i="1" dirty="0">
                <a:latin typeface="Times New Roman"/>
                <a:cs typeface="Times New Roman"/>
              </a:rPr>
              <a:t>v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goto</a:t>
            </a:r>
            <a:r>
              <a:rPr sz="2000" spc="5" dirty="0">
                <a:latin typeface="Times New Roman"/>
                <a:cs typeface="Times New Roman"/>
              </a:rPr>
              <a:t>(5)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Times New Roman"/>
                <a:cs typeface="Times New Roman"/>
              </a:rPr>
              <a:t>(9)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j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j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Symbol"/>
                <a:cs typeface="Symbol"/>
              </a:rPr>
              <a:t></a:t>
            </a:r>
            <a:r>
              <a:rPr sz="2000" spc="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7A0C839C-D16C-D002-34F8-7F9A0FF8F303}"/>
              </a:ext>
            </a:extLst>
          </p:cNvPr>
          <p:cNvSpPr txBox="1"/>
          <p:nvPr/>
        </p:nvSpPr>
        <p:spPr>
          <a:xfrm>
            <a:off x="4020558" y="4458630"/>
            <a:ext cx="2150745" cy="1276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(10)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t</a:t>
            </a:r>
            <a:r>
              <a:rPr sz="1950" i="1" spc="7" baseline="-25641" dirty="0">
                <a:latin typeface="Times New Roman"/>
                <a:cs typeface="Times New Roman"/>
              </a:rPr>
              <a:t>4</a:t>
            </a:r>
            <a:r>
              <a:rPr sz="1950" i="1" spc="217" baseline="-2564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*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j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5"/>
              </a:spcBef>
            </a:pPr>
            <a:r>
              <a:rPr sz="2000" spc="-25" dirty="0">
                <a:latin typeface="Times New Roman"/>
                <a:cs typeface="Times New Roman"/>
              </a:rPr>
              <a:t>(11)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</a:t>
            </a:r>
            <a:r>
              <a:rPr sz="1950" i="1" baseline="-25641" dirty="0">
                <a:latin typeface="Times New Roman"/>
                <a:cs typeface="Times New Roman"/>
              </a:rPr>
              <a:t>5</a:t>
            </a:r>
            <a:r>
              <a:rPr sz="1950" i="1" spc="202" baseline="-2564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i="1" dirty="0">
                <a:latin typeface="Times New Roman"/>
                <a:cs typeface="Times New Roman"/>
              </a:rPr>
              <a:t>t</a:t>
            </a:r>
            <a:r>
              <a:rPr sz="1950" i="1" baseline="-25641" dirty="0">
                <a:latin typeface="Times New Roman"/>
                <a:cs typeface="Times New Roman"/>
              </a:rPr>
              <a:t>4</a:t>
            </a:r>
            <a:r>
              <a:rPr sz="2000" dirty="0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  <a:p>
            <a:pPr marL="523875" indent="-486409">
              <a:lnSpc>
                <a:spcPct val="100000"/>
              </a:lnSpc>
              <a:spcBef>
                <a:spcPts val="85"/>
              </a:spcBef>
              <a:buFont typeface="Times New Roman"/>
              <a:buAutoNum type="arabicParenBoth" startAt="12"/>
              <a:tabLst>
                <a:tab pos="524510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if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</a:t>
            </a:r>
            <a:r>
              <a:rPr sz="1950" i="1" baseline="-25641" dirty="0">
                <a:latin typeface="Times New Roman"/>
                <a:cs typeface="Times New Roman"/>
              </a:rPr>
              <a:t>5</a:t>
            </a:r>
            <a:r>
              <a:rPr sz="2000" dirty="0">
                <a:latin typeface="Times New Roman"/>
                <a:cs typeface="Times New Roman"/>
              </a:rPr>
              <a:t>&gt;</a:t>
            </a:r>
            <a:r>
              <a:rPr sz="2000" i="1" dirty="0">
                <a:latin typeface="Times New Roman"/>
                <a:cs typeface="Times New Roman"/>
              </a:rPr>
              <a:t>v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goto</a:t>
            </a:r>
            <a:r>
              <a:rPr sz="2000" dirty="0">
                <a:latin typeface="Times New Roman"/>
                <a:cs typeface="Times New Roman"/>
              </a:rPr>
              <a:t>(9)</a:t>
            </a:r>
            <a:endParaRPr sz="2000">
              <a:latin typeface="Times New Roman"/>
              <a:cs typeface="Times New Roman"/>
            </a:endParaRPr>
          </a:p>
          <a:p>
            <a:pPr marL="523875" indent="-486409">
              <a:lnSpc>
                <a:spcPct val="100000"/>
              </a:lnSpc>
              <a:spcBef>
                <a:spcPts val="85"/>
              </a:spcBef>
              <a:buFont typeface="Times New Roman"/>
              <a:buAutoNum type="arabicParenBoth" startAt="12"/>
              <a:tabLst>
                <a:tab pos="524510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if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&gt;=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goto</a:t>
            </a:r>
            <a:r>
              <a:rPr sz="2000" dirty="0">
                <a:latin typeface="Times New Roman"/>
                <a:cs typeface="Times New Roman"/>
              </a:rPr>
              <a:t>(23)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CF271459-CABE-E57C-A896-1E37CE6D6528}"/>
              </a:ext>
            </a:extLst>
          </p:cNvPr>
          <p:cNvSpPr txBox="1"/>
          <p:nvPr/>
        </p:nvSpPr>
        <p:spPr>
          <a:xfrm>
            <a:off x="4020558" y="5717758"/>
            <a:ext cx="1439545" cy="647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(14)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t</a:t>
            </a:r>
            <a:r>
              <a:rPr sz="1950" i="1" spc="7" baseline="-25641" dirty="0">
                <a:latin typeface="Times New Roman"/>
                <a:cs typeface="Times New Roman"/>
              </a:rPr>
              <a:t>6 </a:t>
            </a:r>
            <a:r>
              <a:rPr sz="1950" i="1" spc="457" baseline="-2564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=4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*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latin typeface="Times New Roman"/>
                <a:cs typeface="Times New Roman"/>
              </a:rPr>
              <a:t>(15)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[</a:t>
            </a:r>
            <a:r>
              <a:rPr sz="2000" i="1" spc="5" dirty="0">
                <a:latin typeface="Times New Roman"/>
                <a:cs typeface="Times New Roman"/>
              </a:rPr>
              <a:t>t</a:t>
            </a:r>
            <a:r>
              <a:rPr sz="1950" i="1" spc="7" baseline="-25641" dirty="0">
                <a:latin typeface="Times New Roman"/>
                <a:cs typeface="Times New Roman"/>
              </a:rPr>
              <a:t>6</a:t>
            </a:r>
            <a:r>
              <a:rPr sz="2000" spc="5" dirty="0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CCF8D375-BE86-E3EC-D333-DA09FC2A1C39}"/>
              </a:ext>
            </a:extLst>
          </p:cNvPr>
          <p:cNvSpPr txBox="1"/>
          <p:nvPr/>
        </p:nvSpPr>
        <p:spPr>
          <a:xfrm>
            <a:off x="6859389" y="1623735"/>
            <a:ext cx="1523365" cy="160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(16)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t</a:t>
            </a:r>
            <a:r>
              <a:rPr sz="1950" i="1" spc="7" baseline="-21367" dirty="0">
                <a:latin typeface="Times New Roman"/>
                <a:cs typeface="Times New Roman"/>
              </a:rPr>
              <a:t>7</a:t>
            </a:r>
            <a:r>
              <a:rPr sz="1950" i="1" spc="217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*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(17)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t</a:t>
            </a:r>
            <a:r>
              <a:rPr sz="1950" i="1" spc="7" baseline="-21367" dirty="0">
                <a:latin typeface="Times New Roman"/>
                <a:cs typeface="Times New Roman"/>
              </a:rPr>
              <a:t>8</a:t>
            </a:r>
            <a:r>
              <a:rPr sz="1950" i="1" spc="217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*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j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Times New Roman"/>
                <a:cs typeface="Times New Roman"/>
              </a:rPr>
              <a:t>(18)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t</a:t>
            </a:r>
            <a:r>
              <a:rPr sz="1950" i="1" spc="7" baseline="-21367" dirty="0">
                <a:latin typeface="Times New Roman"/>
                <a:cs typeface="Times New Roman"/>
              </a:rPr>
              <a:t>9</a:t>
            </a:r>
            <a:r>
              <a:rPr sz="1950" i="1" spc="195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[</a:t>
            </a:r>
            <a:r>
              <a:rPr sz="2000" i="1" spc="5" dirty="0">
                <a:latin typeface="Times New Roman"/>
                <a:cs typeface="Times New Roman"/>
              </a:rPr>
              <a:t>t</a:t>
            </a:r>
            <a:r>
              <a:rPr sz="1950" i="1" spc="7" baseline="-21367" dirty="0">
                <a:latin typeface="Times New Roman"/>
                <a:cs typeface="Times New Roman"/>
              </a:rPr>
              <a:t>8</a:t>
            </a:r>
            <a:r>
              <a:rPr sz="2000" spc="5" dirty="0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(19)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[</a:t>
            </a:r>
            <a:r>
              <a:rPr sz="2000" i="1" spc="5" dirty="0">
                <a:latin typeface="Times New Roman"/>
                <a:cs typeface="Times New Roman"/>
              </a:rPr>
              <a:t>t</a:t>
            </a:r>
            <a:r>
              <a:rPr sz="1950" i="1" spc="7" baseline="-21367" dirty="0">
                <a:latin typeface="Times New Roman"/>
                <a:cs typeface="Times New Roman"/>
              </a:rPr>
              <a:t>7</a:t>
            </a:r>
            <a:r>
              <a:rPr sz="2000" spc="5" dirty="0">
                <a:latin typeface="Times New Roman"/>
                <a:cs typeface="Times New Roman"/>
              </a:rPr>
              <a:t>]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t</a:t>
            </a:r>
            <a:r>
              <a:rPr sz="1950" i="1" spc="7" baseline="-21367" dirty="0">
                <a:latin typeface="Times New Roman"/>
                <a:cs typeface="Times New Roman"/>
              </a:rPr>
              <a:t>9</a:t>
            </a:r>
            <a:endParaRPr sz="1950" baseline="-21367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000" dirty="0">
                <a:latin typeface="Times New Roman"/>
                <a:cs typeface="Times New Roman"/>
              </a:rPr>
              <a:t>(20)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i="1" spc="10" dirty="0">
                <a:latin typeface="Times New Roman"/>
                <a:cs typeface="Times New Roman"/>
              </a:rPr>
              <a:t>t</a:t>
            </a:r>
            <a:r>
              <a:rPr sz="1950" i="1" spc="15" baseline="-21367" dirty="0">
                <a:latin typeface="Times New Roman"/>
                <a:cs typeface="Times New Roman"/>
              </a:rPr>
              <a:t>10</a:t>
            </a:r>
            <a:r>
              <a:rPr sz="1950" i="1" spc="217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*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j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C40D371B-8CF4-8219-CDD3-814A0A094F83}"/>
              </a:ext>
            </a:extLst>
          </p:cNvPr>
          <p:cNvSpPr txBox="1"/>
          <p:nvPr/>
        </p:nvSpPr>
        <p:spPr>
          <a:xfrm>
            <a:off x="6727310" y="3211997"/>
            <a:ext cx="1626870" cy="648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(21)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[</a:t>
            </a:r>
            <a:r>
              <a:rPr sz="2000" i="1" spc="5" dirty="0">
                <a:latin typeface="Times New Roman"/>
                <a:cs typeface="Times New Roman"/>
              </a:rPr>
              <a:t>t</a:t>
            </a:r>
            <a:r>
              <a:rPr sz="1950" i="1" spc="7" baseline="-21367" dirty="0">
                <a:latin typeface="Times New Roman"/>
                <a:cs typeface="Times New Roman"/>
              </a:rPr>
              <a:t>10</a:t>
            </a:r>
            <a:r>
              <a:rPr sz="2000" spc="5" dirty="0">
                <a:latin typeface="Times New Roman"/>
                <a:cs typeface="Times New Roman"/>
              </a:rPr>
              <a:t>]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endParaRPr sz="20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spc="35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(22)</a:t>
            </a:r>
            <a:r>
              <a:rPr sz="2000" spc="-50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i="1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goto</a:t>
            </a:r>
            <a:r>
              <a:rPr sz="2000" i="1" spc="-55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(5)</a:t>
            </a:r>
            <a:r>
              <a:rPr sz="2000" spc="130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63C4C00C-FEFD-786A-3213-84FC188CF029}"/>
              </a:ext>
            </a:extLst>
          </p:cNvPr>
          <p:cNvSpPr txBox="1"/>
          <p:nvPr/>
        </p:nvSpPr>
        <p:spPr>
          <a:xfrm>
            <a:off x="6884789" y="3847760"/>
            <a:ext cx="14636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1210" algn="l"/>
              </a:tabLst>
            </a:pPr>
            <a:r>
              <a:rPr sz="2000" dirty="0">
                <a:latin typeface="Times New Roman"/>
                <a:cs typeface="Times New Roman"/>
              </a:rPr>
              <a:t>(23)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	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*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439CA0EA-DA5D-6907-5EA4-E943086E7500}"/>
              </a:ext>
            </a:extLst>
          </p:cNvPr>
          <p:cNvSpPr txBox="1"/>
          <p:nvPr/>
        </p:nvSpPr>
        <p:spPr>
          <a:xfrm>
            <a:off x="6859389" y="3995587"/>
            <a:ext cx="1610360" cy="24060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260985" algn="ctr">
              <a:lnSpc>
                <a:spcPts val="1430"/>
              </a:lnSpc>
              <a:spcBef>
                <a:spcPts val="130"/>
              </a:spcBef>
            </a:pPr>
            <a:r>
              <a:rPr sz="1300" i="1" spc="-55" dirty="0">
                <a:latin typeface="Times New Roman"/>
                <a:cs typeface="Times New Roman"/>
              </a:rPr>
              <a:t>11</a:t>
            </a:r>
            <a:endParaRPr sz="1300">
              <a:latin typeface="Times New Roman"/>
              <a:cs typeface="Times New Roman"/>
            </a:endParaRPr>
          </a:p>
          <a:p>
            <a:pPr marL="38100" algn="just">
              <a:lnSpc>
                <a:spcPts val="2270"/>
              </a:lnSpc>
            </a:pPr>
            <a:r>
              <a:rPr sz="2000" dirty="0">
                <a:latin typeface="Times New Roman"/>
                <a:cs typeface="Times New Roman"/>
              </a:rPr>
              <a:t>(24)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t</a:t>
            </a:r>
            <a:r>
              <a:rPr sz="1950" i="1" spc="-7" baseline="-21367" dirty="0">
                <a:latin typeface="Times New Roman"/>
                <a:cs typeface="Times New Roman"/>
              </a:rPr>
              <a:t>11</a:t>
            </a:r>
            <a:r>
              <a:rPr sz="2000" spc="-5" dirty="0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  <a:p>
            <a:pPr marL="38100" algn="just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Times New Roman"/>
                <a:cs typeface="Times New Roman"/>
              </a:rPr>
              <a:t>(25)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t</a:t>
            </a:r>
            <a:r>
              <a:rPr sz="1950" i="1" spc="7" baseline="-21367" dirty="0">
                <a:latin typeface="Times New Roman"/>
                <a:cs typeface="Times New Roman"/>
              </a:rPr>
              <a:t>12</a:t>
            </a:r>
            <a:r>
              <a:rPr sz="1950" i="1" spc="209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*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marL="38100" marR="30480" algn="just">
              <a:lnSpc>
                <a:spcPct val="104000"/>
              </a:lnSpc>
              <a:spcBef>
                <a:spcPts val="15"/>
              </a:spcBef>
            </a:pPr>
            <a:r>
              <a:rPr sz="2000" dirty="0">
                <a:latin typeface="Times New Roman"/>
                <a:cs typeface="Times New Roman"/>
              </a:rPr>
              <a:t>(26) </a:t>
            </a:r>
            <a:r>
              <a:rPr sz="2000" i="1" spc="10" dirty="0">
                <a:latin typeface="Times New Roman"/>
                <a:cs typeface="Times New Roman"/>
              </a:rPr>
              <a:t>t</a:t>
            </a:r>
            <a:r>
              <a:rPr sz="1950" i="1" spc="15" baseline="-21367" dirty="0">
                <a:latin typeface="Times New Roman"/>
                <a:cs typeface="Times New Roman"/>
              </a:rPr>
              <a:t>13 </a:t>
            </a:r>
            <a:r>
              <a:rPr sz="2000" dirty="0">
                <a:latin typeface="Times New Roman"/>
                <a:cs typeface="Times New Roman"/>
              </a:rPr>
              <a:t>= 4 * </a:t>
            </a:r>
            <a:r>
              <a:rPr sz="2000" i="1" dirty="0">
                <a:latin typeface="Times New Roman"/>
                <a:cs typeface="Times New Roman"/>
              </a:rPr>
              <a:t>n </a:t>
            </a:r>
            <a:r>
              <a:rPr sz="2000" i="1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(27) </a:t>
            </a:r>
            <a:r>
              <a:rPr sz="2000" i="1" spc="10" dirty="0">
                <a:latin typeface="Times New Roman"/>
                <a:cs typeface="Times New Roman"/>
              </a:rPr>
              <a:t>t</a:t>
            </a:r>
            <a:r>
              <a:rPr sz="1950" i="1" spc="15" baseline="-21367" dirty="0">
                <a:latin typeface="Times New Roman"/>
                <a:cs typeface="Times New Roman"/>
              </a:rPr>
              <a:t>14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i="1" spc="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[</a:t>
            </a:r>
            <a:r>
              <a:rPr sz="2000" i="1" spc="5" dirty="0">
                <a:latin typeface="Times New Roman"/>
                <a:cs typeface="Times New Roman"/>
              </a:rPr>
              <a:t>t</a:t>
            </a:r>
            <a:r>
              <a:rPr sz="1950" i="1" spc="7" baseline="-21367" dirty="0">
                <a:latin typeface="Times New Roman"/>
                <a:cs typeface="Times New Roman"/>
              </a:rPr>
              <a:t>13</a:t>
            </a:r>
            <a:r>
              <a:rPr sz="2000" spc="5" dirty="0">
                <a:latin typeface="Times New Roman"/>
                <a:cs typeface="Times New Roman"/>
              </a:rPr>
              <a:t>]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(28)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[</a:t>
            </a:r>
            <a:r>
              <a:rPr sz="2000" i="1" spc="5" dirty="0">
                <a:latin typeface="Times New Roman"/>
                <a:cs typeface="Times New Roman"/>
              </a:rPr>
              <a:t>t</a:t>
            </a:r>
            <a:r>
              <a:rPr sz="1950" i="1" spc="7" baseline="-21367" dirty="0">
                <a:latin typeface="Times New Roman"/>
                <a:cs typeface="Times New Roman"/>
              </a:rPr>
              <a:t>12</a:t>
            </a:r>
            <a:r>
              <a:rPr sz="2000" spc="5" dirty="0">
                <a:latin typeface="Times New Roman"/>
                <a:cs typeface="Times New Roman"/>
              </a:rPr>
              <a:t>]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t</a:t>
            </a:r>
            <a:r>
              <a:rPr sz="1950" i="1" spc="7" baseline="-21367" dirty="0">
                <a:latin typeface="Times New Roman"/>
                <a:cs typeface="Times New Roman"/>
              </a:rPr>
              <a:t>14</a:t>
            </a:r>
            <a:endParaRPr sz="1950" baseline="-21367">
              <a:latin typeface="Times New Roman"/>
              <a:cs typeface="Times New Roman"/>
            </a:endParaRPr>
          </a:p>
          <a:p>
            <a:pPr marL="38100" algn="just">
              <a:lnSpc>
                <a:spcPct val="100000"/>
              </a:lnSpc>
              <a:spcBef>
                <a:spcPts val="110"/>
              </a:spcBef>
            </a:pPr>
            <a:r>
              <a:rPr sz="2000" dirty="0">
                <a:latin typeface="Times New Roman"/>
                <a:cs typeface="Times New Roman"/>
              </a:rPr>
              <a:t>(29)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i="1" spc="10" dirty="0">
                <a:latin typeface="Times New Roman"/>
                <a:cs typeface="Times New Roman"/>
              </a:rPr>
              <a:t>t</a:t>
            </a:r>
            <a:r>
              <a:rPr sz="1950" i="1" spc="15" baseline="-21367" dirty="0">
                <a:latin typeface="Times New Roman"/>
                <a:cs typeface="Times New Roman"/>
              </a:rPr>
              <a:t>15</a:t>
            </a:r>
            <a:r>
              <a:rPr sz="1950" i="1" spc="217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*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38100" algn="just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(30)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[</a:t>
            </a:r>
            <a:r>
              <a:rPr sz="2000" i="1" spc="5" dirty="0">
                <a:latin typeface="Times New Roman"/>
                <a:cs typeface="Times New Roman"/>
              </a:rPr>
              <a:t>t</a:t>
            </a:r>
            <a:r>
              <a:rPr sz="1950" i="1" spc="7" baseline="-21367" dirty="0">
                <a:latin typeface="Times New Roman"/>
                <a:cs typeface="Times New Roman"/>
              </a:rPr>
              <a:t>15</a:t>
            </a:r>
            <a:r>
              <a:rPr sz="2000" spc="5" dirty="0">
                <a:latin typeface="Times New Roman"/>
                <a:cs typeface="Times New Roman"/>
              </a:rPr>
              <a:t>]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5A29E81F-AFBB-F95B-3AB1-63AE4FB09F4B}"/>
              </a:ext>
            </a:extLst>
          </p:cNvPr>
          <p:cNvSpPr/>
          <p:nvPr/>
        </p:nvSpPr>
        <p:spPr>
          <a:xfrm>
            <a:off x="3918577" y="2938947"/>
            <a:ext cx="2214880" cy="0"/>
          </a:xfrm>
          <a:custGeom>
            <a:avLst/>
            <a:gdLst/>
            <a:ahLst/>
            <a:cxnLst/>
            <a:rect l="l" t="t" r="r" b="b"/>
            <a:pathLst>
              <a:path w="2214879">
                <a:moveTo>
                  <a:pt x="0" y="0"/>
                </a:moveTo>
                <a:lnTo>
                  <a:pt x="2214372" y="0"/>
                </a:lnTo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54E1EC8E-C51F-6F70-44FA-0311B342FAA0}"/>
              </a:ext>
            </a:extLst>
          </p:cNvPr>
          <p:cNvSpPr/>
          <p:nvPr/>
        </p:nvSpPr>
        <p:spPr>
          <a:xfrm>
            <a:off x="3918577" y="4182531"/>
            <a:ext cx="2214880" cy="0"/>
          </a:xfrm>
          <a:custGeom>
            <a:avLst/>
            <a:gdLst/>
            <a:ahLst/>
            <a:cxnLst/>
            <a:rect l="l" t="t" r="r" b="b"/>
            <a:pathLst>
              <a:path w="2214879">
                <a:moveTo>
                  <a:pt x="0" y="0"/>
                </a:moveTo>
                <a:lnTo>
                  <a:pt x="2214372" y="0"/>
                </a:lnTo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3">
            <a:extLst>
              <a:ext uri="{FF2B5EF4-FFF2-40B4-BE49-F238E27FC236}">
                <a16:creationId xmlns:a16="http://schemas.microsoft.com/office/drawing/2014/main" id="{9D150780-DA3E-08F1-4376-3D2DB9C64010}"/>
              </a:ext>
            </a:extLst>
          </p:cNvPr>
          <p:cNvSpPr/>
          <p:nvPr/>
        </p:nvSpPr>
        <p:spPr>
          <a:xfrm>
            <a:off x="3918577" y="5439831"/>
            <a:ext cx="2214880" cy="0"/>
          </a:xfrm>
          <a:custGeom>
            <a:avLst/>
            <a:gdLst/>
            <a:ahLst/>
            <a:cxnLst/>
            <a:rect l="l" t="t" r="r" b="b"/>
            <a:pathLst>
              <a:path w="2214879">
                <a:moveTo>
                  <a:pt x="0" y="0"/>
                </a:moveTo>
                <a:lnTo>
                  <a:pt x="2214372" y="0"/>
                </a:lnTo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4">
            <a:extLst>
              <a:ext uri="{FF2B5EF4-FFF2-40B4-BE49-F238E27FC236}">
                <a16:creationId xmlns:a16="http://schemas.microsoft.com/office/drawing/2014/main" id="{7C2771B5-7FE1-678A-064F-5FCE20F09A35}"/>
              </a:ext>
            </a:extLst>
          </p:cNvPr>
          <p:cNvSpPr/>
          <p:nvPr/>
        </p:nvSpPr>
        <p:spPr>
          <a:xfrm>
            <a:off x="3918577" y="5765967"/>
            <a:ext cx="2214880" cy="0"/>
          </a:xfrm>
          <a:custGeom>
            <a:avLst/>
            <a:gdLst/>
            <a:ahLst/>
            <a:cxnLst/>
            <a:rect l="l" t="t" r="r" b="b"/>
            <a:pathLst>
              <a:path w="2214879">
                <a:moveTo>
                  <a:pt x="0" y="0"/>
                </a:moveTo>
                <a:lnTo>
                  <a:pt x="2214372" y="0"/>
                </a:lnTo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B01596BE-76D1-67E7-75BC-A0280AAE82E4}"/>
              </a:ext>
            </a:extLst>
          </p:cNvPr>
          <p:cNvSpPr txBox="1"/>
          <p:nvPr/>
        </p:nvSpPr>
        <p:spPr>
          <a:xfrm>
            <a:off x="3628001" y="2140879"/>
            <a:ext cx="195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16">
            <a:extLst>
              <a:ext uri="{FF2B5EF4-FFF2-40B4-BE49-F238E27FC236}">
                <a16:creationId xmlns:a16="http://schemas.microsoft.com/office/drawing/2014/main" id="{B0FB92AD-8E0B-35BA-88B7-16B44359D3F4}"/>
              </a:ext>
            </a:extLst>
          </p:cNvPr>
          <p:cNvSpPr txBox="1"/>
          <p:nvPr/>
        </p:nvSpPr>
        <p:spPr>
          <a:xfrm>
            <a:off x="3797165" y="2300900"/>
            <a:ext cx="110489" cy="2167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i="1" spc="1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7" name="object 17">
            <a:extLst>
              <a:ext uri="{FF2B5EF4-FFF2-40B4-BE49-F238E27FC236}">
                <a16:creationId xmlns:a16="http://schemas.microsoft.com/office/drawing/2014/main" id="{A36AC7F4-3269-02B4-B337-5F5C53EFB130}"/>
              </a:ext>
            </a:extLst>
          </p:cNvPr>
          <p:cNvSpPr txBox="1"/>
          <p:nvPr/>
        </p:nvSpPr>
        <p:spPr>
          <a:xfrm>
            <a:off x="3628001" y="3355889"/>
            <a:ext cx="195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18">
            <a:extLst>
              <a:ext uri="{FF2B5EF4-FFF2-40B4-BE49-F238E27FC236}">
                <a16:creationId xmlns:a16="http://schemas.microsoft.com/office/drawing/2014/main" id="{6A63A100-6CD4-DAF5-E0A7-F23A6B19DBEB}"/>
              </a:ext>
            </a:extLst>
          </p:cNvPr>
          <p:cNvSpPr txBox="1"/>
          <p:nvPr/>
        </p:nvSpPr>
        <p:spPr>
          <a:xfrm>
            <a:off x="3797165" y="3515908"/>
            <a:ext cx="110489" cy="2167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i="1" spc="1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8372C2D8-7150-FED7-3F6D-36A8EC1D3793}"/>
              </a:ext>
            </a:extLst>
          </p:cNvPr>
          <p:cNvSpPr txBox="1"/>
          <p:nvPr/>
        </p:nvSpPr>
        <p:spPr>
          <a:xfrm>
            <a:off x="3628001" y="4642145"/>
            <a:ext cx="195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2028A850-6FCA-D19B-A6C5-BC9BF5FC9264}"/>
              </a:ext>
            </a:extLst>
          </p:cNvPr>
          <p:cNvSpPr txBox="1"/>
          <p:nvPr/>
        </p:nvSpPr>
        <p:spPr>
          <a:xfrm>
            <a:off x="3797165" y="4802165"/>
            <a:ext cx="110489" cy="2167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i="1" spc="15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1" name="object 21">
            <a:extLst>
              <a:ext uri="{FF2B5EF4-FFF2-40B4-BE49-F238E27FC236}">
                <a16:creationId xmlns:a16="http://schemas.microsoft.com/office/drawing/2014/main" id="{E5A7FD33-8427-C179-06C6-B83F31FD05A1}"/>
              </a:ext>
            </a:extLst>
          </p:cNvPr>
          <p:cNvSpPr txBox="1"/>
          <p:nvPr/>
        </p:nvSpPr>
        <p:spPr>
          <a:xfrm>
            <a:off x="3547230" y="5427589"/>
            <a:ext cx="3302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950" i="1" spc="7" baseline="-2564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1950" baseline="-25641">
              <a:latin typeface="Times New Roman"/>
              <a:cs typeface="Times New Roman"/>
            </a:endParaRPr>
          </a:p>
        </p:txBody>
      </p:sp>
      <p:sp>
        <p:nvSpPr>
          <p:cNvPr id="32" name="object 22">
            <a:extLst>
              <a:ext uri="{FF2B5EF4-FFF2-40B4-BE49-F238E27FC236}">
                <a16:creationId xmlns:a16="http://schemas.microsoft.com/office/drawing/2014/main" id="{E241EC76-22EB-EA85-49FD-001E90A743B7}"/>
              </a:ext>
            </a:extLst>
          </p:cNvPr>
          <p:cNvSpPr txBox="1"/>
          <p:nvPr/>
        </p:nvSpPr>
        <p:spPr>
          <a:xfrm>
            <a:off x="6476611" y="2603033"/>
            <a:ext cx="330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950" i="1" spc="7" baseline="-2564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1950" baseline="-25641">
              <a:latin typeface="Times New Roman"/>
              <a:cs typeface="Times New Roman"/>
            </a:endParaRPr>
          </a:p>
        </p:txBody>
      </p:sp>
      <p:sp>
        <p:nvSpPr>
          <p:cNvPr id="33" name="object 23">
            <a:extLst>
              <a:ext uri="{FF2B5EF4-FFF2-40B4-BE49-F238E27FC236}">
                <a16:creationId xmlns:a16="http://schemas.microsoft.com/office/drawing/2014/main" id="{CCCC3501-5376-3F41-8940-5DE1D70BD84E}"/>
              </a:ext>
            </a:extLst>
          </p:cNvPr>
          <p:cNvSpPr txBox="1"/>
          <p:nvPr/>
        </p:nvSpPr>
        <p:spPr>
          <a:xfrm>
            <a:off x="6502011" y="4927463"/>
            <a:ext cx="1955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24">
            <a:extLst>
              <a:ext uri="{FF2B5EF4-FFF2-40B4-BE49-F238E27FC236}">
                <a16:creationId xmlns:a16="http://schemas.microsoft.com/office/drawing/2014/main" id="{0431E1C9-A4E7-E112-ADF4-652B435F04AC}"/>
              </a:ext>
            </a:extLst>
          </p:cNvPr>
          <p:cNvSpPr txBox="1"/>
          <p:nvPr/>
        </p:nvSpPr>
        <p:spPr>
          <a:xfrm>
            <a:off x="6671175" y="5087483"/>
            <a:ext cx="110489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i="1" spc="15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5" name="object 12">
            <a:extLst>
              <a:ext uri="{FF2B5EF4-FFF2-40B4-BE49-F238E27FC236}">
                <a16:creationId xmlns:a16="http://schemas.microsoft.com/office/drawing/2014/main" id="{B22C01DD-EE8F-9ADA-D8BE-D7F21B3E80A1}"/>
              </a:ext>
            </a:extLst>
          </p:cNvPr>
          <p:cNvSpPr/>
          <p:nvPr/>
        </p:nvSpPr>
        <p:spPr>
          <a:xfrm>
            <a:off x="6583292" y="3880573"/>
            <a:ext cx="2214880" cy="0"/>
          </a:xfrm>
          <a:custGeom>
            <a:avLst/>
            <a:gdLst/>
            <a:ahLst/>
            <a:cxnLst/>
            <a:rect l="l" t="t" r="r" b="b"/>
            <a:pathLst>
              <a:path w="2214879">
                <a:moveTo>
                  <a:pt x="0" y="0"/>
                </a:moveTo>
                <a:lnTo>
                  <a:pt x="2214372" y="0"/>
                </a:lnTo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7276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66271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solidFill>
                  <a:schemeClr val="bg1"/>
                </a:solidFill>
              </a:rPr>
              <a:t>控制流图</a:t>
            </a: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343900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16</a:t>
            </a:fld>
            <a:endParaRPr lang="en-US" altLang="zh-CN" dirty="0"/>
          </a:p>
        </p:txBody>
      </p:sp>
      <p:sp>
        <p:nvSpPr>
          <p:cNvPr id="38" name="object 3">
            <a:extLst>
              <a:ext uri="{FF2B5EF4-FFF2-40B4-BE49-F238E27FC236}">
                <a16:creationId xmlns:a16="http://schemas.microsoft.com/office/drawing/2014/main" id="{4C931A39-DCB5-C5BA-7DDC-A04670DF57AA}"/>
              </a:ext>
            </a:extLst>
          </p:cNvPr>
          <p:cNvSpPr txBox="1"/>
          <p:nvPr/>
        </p:nvSpPr>
        <p:spPr>
          <a:xfrm>
            <a:off x="405871" y="914298"/>
            <a:ext cx="3838815" cy="443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>
                <a:latin typeface="微软雅黑" panose="020B0503020204020204" pitchFamily="34" charset="-122"/>
              </a:rPr>
              <a:t>控制流图的构造</a:t>
            </a:r>
            <a:endParaRPr i="1" dirty="0">
              <a:latin typeface="微软雅黑" panose="020B0503020204020204" pitchFamily="34" charset="-122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A7BB9BB9-1DF3-1062-B202-C9E1F241D288}"/>
              </a:ext>
            </a:extLst>
          </p:cNvPr>
          <p:cNvSpPr txBox="1"/>
          <p:nvPr/>
        </p:nvSpPr>
        <p:spPr>
          <a:xfrm>
            <a:off x="732383" y="1524868"/>
            <a:ext cx="8325892" cy="1406154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805"/>
              </a:spcBef>
              <a:buClr>
                <a:schemeClr val="accent6">
                  <a:lumMod val="75000"/>
                </a:schemeClr>
              </a:buClr>
              <a:buSzPct val="96153"/>
              <a:buFont typeface="宋体" panose="02010600030101010101" pitchFamily="2" charset="-122"/>
              <a:buChar char="-"/>
              <a:tabLst>
                <a:tab pos="284480" algn="l"/>
              </a:tabLst>
            </a:pPr>
            <a:r>
              <a:rPr lang="zh-CN" altLang="en-US" sz="2600" spc="1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</a:t>
            </a:r>
            <a:r>
              <a:rPr sz="2600" spc="1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流图</a:t>
            </a:r>
            <a:r>
              <a:rPr sz="26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sz="2600" dirty="0" err="1">
                <a:solidFill>
                  <a:srgbClr val="2C83F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</a:t>
            </a:r>
            <a:r>
              <a:rPr sz="2600" spc="-15" dirty="0" err="1">
                <a:solidFill>
                  <a:srgbClr val="2C83F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点</a:t>
            </a:r>
            <a:r>
              <a:rPr sz="26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</a:t>
            </a:r>
            <a:r>
              <a:rPr sz="2600" spc="-15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些</a:t>
            </a:r>
            <a:r>
              <a:rPr sz="2600" dirty="0" err="1">
                <a:solidFill>
                  <a:srgbClr val="2C83F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基本块</a:t>
            </a:r>
            <a:endParaRPr lang="en-US" sz="2600" dirty="0">
              <a:solidFill>
                <a:srgbClr val="2C83F4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69265" indent="-457200">
              <a:lnSpc>
                <a:spcPct val="100000"/>
              </a:lnSpc>
              <a:spcBef>
                <a:spcPts val="805"/>
              </a:spcBef>
              <a:buClr>
                <a:schemeClr val="accent6">
                  <a:lumMod val="75000"/>
                </a:schemeClr>
              </a:buClr>
              <a:buSzPct val="96153"/>
              <a:buFont typeface="宋体" panose="02010600030101010101" pitchFamily="2" charset="-122"/>
              <a:buChar char="-"/>
              <a:tabLst>
                <a:tab pos="284480" algn="l"/>
              </a:tabLst>
            </a:pPr>
            <a:r>
              <a:rPr lang="zh-CN" altLang="en-US" sz="2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从基本块</a:t>
            </a:r>
            <a:r>
              <a:rPr lang="en-US" altLang="zh-CN" sz="2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到基本块</a:t>
            </a:r>
            <a:r>
              <a:rPr lang="en-US" altLang="zh-CN" sz="2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之间有一条边</a:t>
            </a:r>
            <a:r>
              <a:rPr lang="zh-CN" altLang="en-US" sz="26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当且仅当</a:t>
            </a:r>
            <a:r>
              <a:rPr lang="zh-CN" altLang="en-US" sz="2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基本块</a:t>
            </a:r>
            <a:r>
              <a:rPr lang="en-US" altLang="zh-CN" sz="2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的第一个指令可能紧跟在</a:t>
            </a:r>
            <a:r>
              <a:rPr lang="en-US" altLang="zh-CN" sz="2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的最后一条指令之后执行</a:t>
            </a:r>
            <a:endParaRPr sz="2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32EBC249-E2E5-C491-9C4C-CC824962FE5E}"/>
              </a:ext>
            </a:extLst>
          </p:cNvPr>
          <p:cNvSpPr txBox="1"/>
          <p:nvPr/>
        </p:nvSpPr>
        <p:spPr>
          <a:xfrm>
            <a:off x="1867661" y="3043808"/>
            <a:ext cx="5100955" cy="797653"/>
          </a:xfrm>
          <a:prstGeom prst="rect">
            <a:avLst/>
          </a:prstGeom>
          <a:solidFill>
            <a:srgbClr val="F8D98B"/>
          </a:solidFill>
          <a:ln w="9144">
            <a:solidFill>
              <a:srgbClr val="000000"/>
            </a:solidFill>
          </a:ln>
        </p:spPr>
        <p:txBody>
          <a:bodyPr vert="horz" wrap="square" lIns="0" tIns="279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9"/>
              </a:spcBef>
            </a:pPr>
            <a:r>
              <a:rPr sz="2500" dirty="0">
                <a:latin typeface="Microsoft YaHei UI"/>
                <a:cs typeface="Microsoft YaHei UI"/>
              </a:rPr>
              <a:t>此时</a:t>
            </a:r>
            <a:r>
              <a:rPr sz="2500" spc="5" dirty="0">
                <a:latin typeface="Microsoft YaHei UI"/>
                <a:cs typeface="Microsoft YaHei UI"/>
              </a:rPr>
              <a:t>称</a:t>
            </a:r>
            <a:r>
              <a:rPr sz="2500" i="1" spc="-5" dirty="0">
                <a:latin typeface="Times New Roman"/>
                <a:cs typeface="Times New Roman"/>
              </a:rPr>
              <a:t>B</a:t>
            </a:r>
            <a:r>
              <a:rPr sz="2500" dirty="0">
                <a:latin typeface="Microsoft YaHei UI"/>
                <a:cs typeface="Microsoft YaHei UI"/>
              </a:rPr>
              <a:t>是</a:t>
            </a:r>
            <a:r>
              <a:rPr sz="2500" i="1" spc="-5" dirty="0">
                <a:latin typeface="Times New Roman"/>
                <a:cs typeface="Times New Roman"/>
              </a:rPr>
              <a:t>C</a:t>
            </a:r>
            <a:r>
              <a:rPr sz="2500" dirty="0">
                <a:latin typeface="Microsoft YaHei UI"/>
                <a:cs typeface="Microsoft YaHei UI"/>
              </a:rPr>
              <a:t>的</a:t>
            </a:r>
            <a:r>
              <a:rPr sz="2500" dirty="0">
                <a:solidFill>
                  <a:srgbClr val="0000FF"/>
                </a:solidFill>
                <a:latin typeface="Microsoft YaHei UI"/>
                <a:cs typeface="Microsoft YaHei UI"/>
              </a:rPr>
              <a:t>前驱</a:t>
            </a:r>
            <a:r>
              <a:rPr sz="2500" spc="-5" dirty="0">
                <a:latin typeface="Times New Roman"/>
                <a:cs typeface="Times New Roman"/>
              </a:rPr>
              <a:t>(</a:t>
            </a:r>
            <a:r>
              <a:rPr sz="2500" i="1" spc="-5" dirty="0">
                <a:latin typeface="Times New Roman"/>
                <a:cs typeface="Times New Roman"/>
              </a:rPr>
              <a:t>predecessor</a:t>
            </a:r>
            <a:r>
              <a:rPr sz="2500" spc="-5" dirty="0">
                <a:latin typeface="Times New Roman"/>
                <a:cs typeface="Times New Roman"/>
              </a:rPr>
              <a:t>)</a:t>
            </a:r>
            <a:r>
              <a:rPr sz="2500" spc="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Microsoft YaHei UI"/>
                <a:cs typeface="Microsoft YaHei UI"/>
              </a:rPr>
              <a:t>，</a:t>
            </a:r>
            <a:endParaRPr sz="2500" dirty="0">
              <a:latin typeface="Microsoft YaHei UI"/>
              <a:cs typeface="Microsoft YaHei UI"/>
            </a:endParaRPr>
          </a:p>
          <a:p>
            <a:pPr marL="237490" algn="ctr">
              <a:lnSpc>
                <a:spcPct val="100000"/>
              </a:lnSpc>
            </a:pPr>
            <a:r>
              <a:rPr sz="2500" i="1" spc="-5" dirty="0">
                <a:latin typeface="Times New Roman"/>
                <a:cs typeface="Times New Roman"/>
              </a:rPr>
              <a:t>C</a:t>
            </a:r>
            <a:r>
              <a:rPr sz="2500" spc="5" dirty="0">
                <a:latin typeface="Microsoft YaHei UI"/>
                <a:cs typeface="Microsoft YaHei UI"/>
              </a:rPr>
              <a:t>是</a:t>
            </a:r>
            <a:r>
              <a:rPr sz="2500" i="1" spc="-5" dirty="0">
                <a:latin typeface="Times New Roman"/>
                <a:cs typeface="Times New Roman"/>
              </a:rPr>
              <a:t>B</a:t>
            </a:r>
            <a:r>
              <a:rPr sz="2500" spc="5" dirty="0">
                <a:latin typeface="Microsoft YaHei UI"/>
                <a:cs typeface="Microsoft YaHei UI"/>
              </a:rPr>
              <a:t>的</a:t>
            </a:r>
            <a:r>
              <a:rPr sz="2500" spc="5" dirty="0">
                <a:solidFill>
                  <a:srgbClr val="0000FF"/>
                </a:solidFill>
                <a:latin typeface="Microsoft YaHei UI"/>
                <a:cs typeface="Microsoft YaHei UI"/>
              </a:rPr>
              <a:t>后继</a:t>
            </a:r>
            <a:r>
              <a:rPr sz="2500" spc="-5" dirty="0">
                <a:latin typeface="Times New Roman"/>
                <a:cs typeface="Times New Roman"/>
              </a:rPr>
              <a:t>(</a:t>
            </a:r>
            <a:r>
              <a:rPr sz="2500" i="1" spc="-5" dirty="0">
                <a:latin typeface="Times New Roman"/>
                <a:cs typeface="Times New Roman"/>
              </a:rPr>
              <a:t>successor</a:t>
            </a:r>
            <a:r>
              <a:rPr sz="2500" spc="-5" dirty="0">
                <a:latin typeface="Times New Roman"/>
                <a:cs typeface="Times New Roman"/>
              </a:rPr>
              <a:t>)</a:t>
            </a:r>
            <a:endParaRPr sz="2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747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66271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solidFill>
                  <a:schemeClr val="bg1"/>
                </a:solidFill>
              </a:rPr>
              <a:t>控制流图</a:t>
            </a: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343900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17</a:t>
            </a:fld>
            <a:endParaRPr lang="en-US" altLang="zh-CN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47447F7A-2A2D-7004-3268-C2093E9FF5C7}"/>
              </a:ext>
            </a:extLst>
          </p:cNvPr>
          <p:cNvSpPr txBox="1"/>
          <p:nvPr/>
        </p:nvSpPr>
        <p:spPr>
          <a:xfrm>
            <a:off x="456158" y="2953618"/>
            <a:ext cx="8001634" cy="2278188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657860" lvl="1" indent="-342900">
              <a:lnSpc>
                <a:spcPct val="100000"/>
              </a:lnSpc>
              <a:spcBef>
                <a:spcPts val="785"/>
              </a:spcBef>
              <a:buClr>
                <a:schemeClr val="accent6">
                  <a:lumMod val="75000"/>
                </a:schemeClr>
              </a:buClr>
              <a:buFont typeface="宋体" panose="02010600030101010101" pitchFamily="2" charset="-122"/>
              <a:buChar char="-"/>
              <a:tabLst>
                <a:tab pos="587375" algn="l"/>
              </a:tabLst>
            </a:pPr>
            <a:r>
              <a:rPr sz="2500" spc="5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有两种方式</a:t>
            </a:r>
            <a:r>
              <a:rPr sz="2500" spc="-5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</a:t>
            </a:r>
            <a:r>
              <a:rPr sz="2500" spc="5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确</a:t>
            </a:r>
            <a:r>
              <a:rPr sz="2500" spc="-5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认这</a:t>
            </a:r>
            <a:r>
              <a:rPr sz="2500" spc="5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样</a:t>
            </a:r>
            <a:r>
              <a:rPr sz="2500" spc="-5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的边</a:t>
            </a:r>
            <a:r>
              <a:rPr sz="2500" spc="-5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sz="25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66140" marR="6985" lvl="2" indent="-227329">
              <a:lnSpc>
                <a:spcPct val="106400"/>
              </a:lnSpc>
              <a:spcBef>
                <a:spcPts val="615"/>
              </a:spcBef>
              <a:buSzPct val="96000"/>
              <a:buFont typeface="Wingdings"/>
              <a:buChar char=""/>
              <a:tabLst>
                <a:tab pos="892175" algn="l"/>
              </a:tabLst>
            </a:pPr>
            <a:r>
              <a:rPr sz="2500" spc="5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有一个</a:t>
            </a:r>
            <a:r>
              <a:rPr sz="2500" spc="5" dirty="0">
                <a:solidFill>
                  <a:srgbClr val="2C83F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sz="2500" i="1" spc="-5" dirty="0">
                <a:solidFill>
                  <a:srgbClr val="2C83F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sz="2500" spc="-5" dirty="0">
                <a:solidFill>
                  <a:srgbClr val="2C83F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sz="2500" spc="5" dirty="0">
                <a:solidFill>
                  <a:srgbClr val="2C83F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</a:t>
            </a:r>
            <a:r>
              <a:rPr sz="2500" spc="-5" dirty="0">
                <a:solidFill>
                  <a:srgbClr val="2C83F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尾跳</a:t>
            </a:r>
            <a:r>
              <a:rPr sz="2500" spc="5" dirty="0">
                <a:solidFill>
                  <a:srgbClr val="2C83F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转</a:t>
            </a:r>
            <a:r>
              <a:rPr sz="2500" dirty="0">
                <a:solidFill>
                  <a:srgbClr val="2C83F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sz="2500" i="1" spc="-15" dirty="0">
                <a:solidFill>
                  <a:srgbClr val="2C83F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sz="2500" spc="5" dirty="0">
                <a:solidFill>
                  <a:srgbClr val="2C83F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sz="2500" spc="-5" dirty="0">
                <a:solidFill>
                  <a:srgbClr val="2C83F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开头</a:t>
            </a:r>
            <a:r>
              <a:rPr sz="2500" spc="5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sz="2500" spc="-5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条件</a:t>
            </a:r>
            <a:r>
              <a:rPr sz="2500" spc="5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sz="2500" spc="-5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无条</a:t>
            </a:r>
            <a:r>
              <a:rPr sz="2500" spc="5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件</a:t>
            </a:r>
            <a:r>
              <a:rPr sz="2500" spc="-5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跳 </a:t>
            </a:r>
            <a:r>
              <a:rPr sz="2500" spc="5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转语句</a:t>
            </a:r>
            <a:endParaRPr sz="25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91540" lvl="2" indent="-253365">
              <a:lnSpc>
                <a:spcPct val="100000"/>
              </a:lnSpc>
              <a:spcBef>
                <a:spcPts val="800"/>
              </a:spcBef>
              <a:buSzPct val="96000"/>
              <a:buFont typeface="Wingdings"/>
              <a:buChar char=""/>
              <a:tabLst>
                <a:tab pos="892175" algn="l"/>
              </a:tabLst>
            </a:pPr>
            <a:r>
              <a:rPr sz="2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按照原来的</a:t>
            </a:r>
            <a:r>
              <a:rPr sz="2500" spc="-5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三地址语句</a:t>
            </a:r>
            <a:r>
              <a:rPr sz="2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序</a:t>
            </a:r>
            <a:r>
              <a:rPr sz="2500" spc="-5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列中的顺序</a:t>
            </a:r>
            <a:r>
              <a:rPr sz="2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sz="25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sz="2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紧</a:t>
            </a:r>
            <a:r>
              <a:rPr sz="2500" spc="-5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跟在</a:t>
            </a:r>
            <a:r>
              <a:rPr sz="2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</a:t>
            </a:r>
            <a:r>
              <a:rPr sz="2500" i="1" spc="-5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sz="25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66140">
              <a:lnSpc>
                <a:spcPct val="100000"/>
              </a:lnSpc>
              <a:spcBef>
                <a:spcPts val="210"/>
              </a:spcBef>
            </a:pPr>
            <a:r>
              <a:rPr sz="2500" spc="5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后，且</a:t>
            </a:r>
            <a:r>
              <a:rPr sz="25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sz="2500" spc="5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sz="2500" spc="-5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</a:t>
            </a:r>
            <a:r>
              <a:rPr sz="2500" spc="5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尾</a:t>
            </a:r>
            <a:r>
              <a:rPr sz="2500" spc="-5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不存</a:t>
            </a:r>
            <a:r>
              <a:rPr sz="2500" spc="5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sz="2500" spc="-5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无条</a:t>
            </a:r>
            <a:r>
              <a:rPr sz="2500" spc="5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件</a:t>
            </a:r>
            <a:r>
              <a:rPr sz="2500" spc="-5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跳转</a:t>
            </a:r>
            <a:r>
              <a:rPr sz="2500" spc="5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</a:t>
            </a:r>
            <a:r>
              <a:rPr sz="2500" spc="-5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句</a:t>
            </a:r>
            <a:endParaRPr sz="25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9018CB9-0A27-3D5B-49D2-93BDD84B1DEE}"/>
              </a:ext>
            </a:extLst>
          </p:cNvPr>
          <p:cNvSpPr txBox="1"/>
          <p:nvPr/>
        </p:nvSpPr>
        <p:spPr>
          <a:xfrm>
            <a:off x="405871" y="914298"/>
            <a:ext cx="3838815" cy="443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>
                <a:latin typeface="微软雅黑" panose="020B0503020204020204" pitchFamily="34" charset="-122"/>
              </a:rPr>
              <a:t>控制流图的构造</a:t>
            </a:r>
            <a:endParaRPr i="1" dirty="0">
              <a:latin typeface="微软雅黑" panose="020B0503020204020204" pitchFamily="34" charset="-122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BB327EAE-E95C-8753-51C8-9F889BE57974}"/>
              </a:ext>
            </a:extLst>
          </p:cNvPr>
          <p:cNvSpPr txBox="1"/>
          <p:nvPr/>
        </p:nvSpPr>
        <p:spPr>
          <a:xfrm>
            <a:off x="732383" y="1524868"/>
            <a:ext cx="8325892" cy="1406154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805"/>
              </a:spcBef>
              <a:buClr>
                <a:schemeClr val="accent6">
                  <a:lumMod val="75000"/>
                </a:schemeClr>
              </a:buClr>
              <a:buSzPct val="96153"/>
              <a:buFont typeface="宋体" panose="02010600030101010101" pitchFamily="2" charset="-122"/>
              <a:buChar char="-"/>
              <a:tabLst>
                <a:tab pos="284480" algn="l"/>
              </a:tabLst>
            </a:pPr>
            <a:r>
              <a:rPr lang="zh-CN" altLang="en-US" sz="2600" spc="1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</a:t>
            </a:r>
            <a:r>
              <a:rPr sz="2600" spc="1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流图</a:t>
            </a:r>
            <a:r>
              <a:rPr sz="26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sz="2600" dirty="0" err="1">
                <a:solidFill>
                  <a:srgbClr val="2C83F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</a:t>
            </a:r>
            <a:r>
              <a:rPr sz="2600" spc="-15" dirty="0" err="1">
                <a:solidFill>
                  <a:srgbClr val="2C83F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点</a:t>
            </a:r>
            <a:r>
              <a:rPr sz="26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</a:t>
            </a:r>
            <a:r>
              <a:rPr sz="2600" spc="-15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些</a:t>
            </a:r>
            <a:r>
              <a:rPr sz="2600" dirty="0" err="1">
                <a:solidFill>
                  <a:srgbClr val="2C83F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基本块</a:t>
            </a:r>
            <a:endParaRPr lang="en-US" sz="2600" dirty="0">
              <a:solidFill>
                <a:srgbClr val="2C83F4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69265" indent="-457200">
              <a:lnSpc>
                <a:spcPct val="100000"/>
              </a:lnSpc>
              <a:spcBef>
                <a:spcPts val="805"/>
              </a:spcBef>
              <a:buClr>
                <a:schemeClr val="accent6">
                  <a:lumMod val="75000"/>
                </a:schemeClr>
              </a:buClr>
              <a:buSzPct val="96153"/>
              <a:buFont typeface="宋体" panose="02010600030101010101" pitchFamily="2" charset="-122"/>
              <a:buChar char="-"/>
              <a:tabLst>
                <a:tab pos="284480" algn="l"/>
              </a:tabLst>
            </a:pPr>
            <a:r>
              <a:rPr lang="zh-CN" altLang="en-US" sz="2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从基本块</a:t>
            </a:r>
            <a:r>
              <a:rPr lang="en-US" altLang="zh-CN" sz="2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到基本块</a:t>
            </a:r>
            <a:r>
              <a:rPr lang="en-US" altLang="zh-CN" sz="2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之间有一条边</a:t>
            </a:r>
            <a:r>
              <a:rPr lang="zh-CN" altLang="en-US" sz="26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当且仅当</a:t>
            </a:r>
            <a:r>
              <a:rPr lang="zh-CN" altLang="en-US" sz="2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基本块</a:t>
            </a:r>
            <a:r>
              <a:rPr lang="en-US" altLang="zh-CN" sz="2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的第一个指令可能紧跟在</a:t>
            </a:r>
            <a:r>
              <a:rPr lang="en-US" altLang="zh-CN" sz="2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的最后一条指令之后执行</a:t>
            </a:r>
            <a:endParaRPr sz="2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754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CE6CF79-B9CE-2653-D05F-592768CA7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137" y="1135343"/>
            <a:ext cx="3880875" cy="5596963"/>
          </a:xfrm>
          <a:custGeom>
            <a:avLst/>
            <a:gdLst>
              <a:gd name="connsiteX0" fmla="*/ 0 w 3880875"/>
              <a:gd name="connsiteY0" fmla="*/ 0 h 5596963"/>
              <a:gd name="connsiteX1" fmla="*/ 530386 w 3880875"/>
              <a:gd name="connsiteY1" fmla="*/ 0 h 5596963"/>
              <a:gd name="connsiteX2" fmla="*/ 1099581 w 3880875"/>
              <a:gd name="connsiteY2" fmla="*/ 0 h 5596963"/>
              <a:gd name="connsiteX3" fmla="*/ 1746394 w 3880875"/>
              <a:gd name="connsiteY3" fmla="*/ 0 h 5596963"/>
              <a:gd name="connsiteX4" fmla="*/ 2470824 w 3880875"/>
              <a:gd name="connsiteY4" fmla="*/ 0 h 5596963"/>
              <a:gd name="connsiteX5" fmla="*/ 3040019 w 3880875"/>
              <a:gd name="connsiteY5" fmla="*/ 0 h 5596963"/>
              <a:gd name="connsiteX6" fmla="*/ 3880875 w 3880875"/>
              <a:gd name="connsiteY6" fmla="*/ 0 h 5596963"/>
              <a:gd name="connsiteX7" fmla="*/ 3880875 w 3880875"/>
              <a:gd name="connsiteY7" fmla="*/ 531711 h 5596963"/>
              <a:gd name="connsiteX8" fmla="*/ 3880875 w 3880875"/>
              <a:gd name="connsiteY8" fmla="*/ 1063423 h 5596963"/>
              <a:gd name="connsiteX9" fmla="*/ 3880875 w 3880875"/>
              <a:gd name="connsiteY9" fmla="*/ 1763043 h 5596963"/>
              <a:gd name="connsiteX10" fmla="*/ 3880875 w 3880875"/>
              <a:gd name="connsiteY10" fmla="*/ 2574603 h 5596963"/>
              <a:gd name="connsiteX11" fmla="*/ 3880875 w 3880875"/>
              <a:gd name="connsiteY11" fmla="*/ 3106314 h 5596963"/>
              <a:gd name="connsiteX12" fmla="*/ 3880875 w 3880875"/>
              <a:gd name="connsiteY12" fmla="*/ 3749965 h 5596963"/>
              <a:gd name="connsiteX13" fmla="*/ 3880875 w 3880875"/>
              <a:gd name="connsiteY13" fmla="*/ 4337646 h 5596963"/>
              <a:gd name="connsiteX14" fmla="*/ 3880875 w 3880875"/>
              <a:gd name="connsiteY14" fmla="*/ 4925327 h 5596963"/>
              <a:gd name="connsiteX15" fmla="*/ 3880875 w 3880875"/>
              <a:gd name="connsiteY15" fmla="*/ 5596963 h 5596963"/>
              <a:gd name="connsiteX16" fmla="*/ 3350489 w 3880875"/>
              <a:gd name="connsiteY16" fmla="*/ 5596963 h 5596963"/>
              <a:gd name="connsiteX17" fmla="*/ 2820103 w 3880875"/>
              <a:gd name="connsiteY17" fmla="*/ 5596963 h 5596963"/>
              <a:gd name="connsiteX18" fmla="*/ 2212099 w 3880875"/>
              <a:gd name="connsiteY18" fmla="*/ 5596963 h 5596963"/>
              <a:gd name="connsiteX19" fmla="*/ 1487669 w 3880875"/>
              <a:gd name="connsiteY19" fmla="*/ 5596963 h 5596963"/>
              <a:gd name="connsiteX20" fmla="*/ 840856 w 3880875"/>
              <a:gd name="connsiteY20" fmla="*/ 5596963 h 5596963"/>
              <a:gd name="connsiteX21" fmla="*/ 0 w 3880875"/>
              <a:gd name="connsiteY21" fmla="*/ 5596963 h 5596963"/>
              <a:gd name="connsiteX22" fmla="*/ 0 w 3880875"/>
              <a:gd name="connsiteY22" fmla="*/ 4897343 h 5596963"/>
              <a:gd name="connsiteX23" fmla="*/ 0 w 3880875"/>
              <a:gd name="connsiteY23" fmla="*/ 4085783 h 5596963"/>
              <a:gd name="connsiteX24" fmla="*/ 0 w 3880875"/>
              <a:gd name="connsiteY24" fmla="*/ 3498102 h 5596963"/>
              <a:gd name="connsiteX25" fmla="*/ 0 w 3880875"/>
              <a:gd name="connsiteY25" fmla="*/ 2966390 h 5596963"/>
              <a:gd name="connsiteX26" fmla="*/ 0 w 3880875"/>
              <a:gd name="connsiteY26" fmla="*/ 2266770 h 5596963"/>
              <a:gd name="connsiteX27" fmla="*/ 0 w 3880875"/>
              <a:gd name="connsiteY27" fmla="*/ 1455210 h 5596963"/>
              <a:gd name="connsiteX28" fmla="*/ 0 w 3880875"/>
              <a:gd name="connsiteY28" fmla="*/ 923499 h 5596963"/>
              <a:gd name="connsiteX29" fmla="*/ 0 w 3880875"/>
              <a:gd name="connsiteY29" fmla="*/ 0 h 5596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880875" h="5596963" fill="none" extrusionOk="0">
                <a:moveTo>
                  <a:pt x="0" y="0"/>
                </a:moveTo>
                <a:cubicBezTo>
                  <a:pt x="195994" y="-69"/>
                  <a:pt x="344204" y="-7226"/>
                  <a:pt x="530386" y="0"/>
                </a:cubicBezTo>
                <a:cubicBezTo>
                  <a:pt x="716568" y="7226"/>
                  <a:pt x="963827" y="23957"/>
                  <a:pt x="1099581" y="0"/>
                </a:cubicBezTo>
                <a:cubicBezTo>
                  <a:pt x="1235336" y="-23957"/>
                  <a:pt x="1608715" y="-4280"/>
                  <a:pt x="1746394" y="0"/>
                </a:cubicBezTo>
                <a:cubicBezTo>
                  <a:pt x="1884073" y="4280"/>
                  <a:pt x="2159365" y="6464"/>
                  <a:pt x="2470824" y="0"/>
                </a:cubicBezTo>
                <a:cubicBezTo>
                  <a:pt x="2782283" y="-6464"/>
                  <a:pt x="2880781" y="-11821"/>
                  <a:pt x="3040019" y="0"/>
                </a:cubicBezTo>
                <a:cubicBezTo>
                  <a:pt x="3199257" y="11821"/>
                  <a:pt x="3484880" y="-28363"/>
                  <a:pt x="3880875" y="0"/>
                </a:cubicBezTo>
                <a:cubicBezTo>
                  <a:pt x="3856505" y="256629"/>
                  <a:pt x="3878553" y="415521"/>
                  <a:pt x="3880875" y="531711"/>
                </a:cubicBezTo>
                <a:cubicBezTo>
                  <a:pt x="3883197" y="647901"/>
                  <a:pt x="3896943" y="817564"/>
                  <a:pt x="3880875" y="1063423"/>
                </a:cubicBezTo>
                <a:cubicBezTo>
                  <a:pt x="3864807" y="1309282"/>
                  <a:pt x="3865094" y="1468217"/>
                  <a:pt x="3880875" y="1763043"/>
                </a:cubicBezTo>
                <a:cubicBezTo>
                  <a:pt x="3896656" y="2057869"/>
                  <a:pt x="3894510" y="2202471"/>
                  <a:pt x="3880875" y="2574603"/>
                </a:cubicBezTo>
                <a:cubicBezTo>
                  <a:pt x="3867240" y="2946735"/>
                  <a:pt x="3886709" y="2907815"/>
                  <a:pt x="3880875" y="3106314"/>
                </a:cubicBezTo>
                <a:cubicBezTo>
                  <a:pt x="3875041" y="3304813"/>
                  <a:pt x="3867851" y="3575369"/>
                  <a:pt x="3880875" y="3749965"/>
                </a:cubicBezTo>
                <a:cubicBezTo>
                  <a:pt x="3893899" y="3924561"/>
                  <a:pt x="3900164" y="4184613"/>
                  <a:pt x="3880875" y="4337646"/>
                </a:cubicBezTo>
                <a:cubicBezTo>
                  <a:pt x="3861586" y="4490679"/>
                  <a:pt x="3852607" y="4750649"/>
                  <a:pt x="3880875" y="4925327"/>
                </a:cubicBezTo>
                <a:cubicBezTo>
                  <a:pt x="3909143" y="5100005"/>
                  <a:pt x="3863410" y="5432883"/>
                  <a:pt x="3880875" y="5596963"/>
                </a:cubicBezTo>
                <a:cubicBezTo>
                  <a:pt x="3636425" y="5601925"/>
                  <a:pt x="3533061" y="5603848"/>
                  <a:pt x="3350489" y="5596963"/>
                </a:cubicBezTo>
                <a:cubicBezTo>
                  <a:pt x="3167917" y="5590078"/>
                  <a:pt x="2964611" y="5599012"/>
                  <a:pt x="2820103" y="5596963"/>
                </a:cubicBezTo>
                <a:cubicBezTo>
                  <a:pt x="2675595" y="5594914"/>
                  <a:pt x="2478792" y="5570682"/>
                  <a:pt x="2212099" y="5596963"/>
                </a:cubicBezTo>
                <a:cubicBezTo>
                  <a:pt x="1945406" y="5623244"/>
                  <a:pt x="1714649" y="5627627"/>
                  <a:pt x="1487669" y="5596963"/>
                </a:cubicBezTo>
                <a:cubicBezTo>
                  <a:pt x="1260689" y="5566300"/>
                  <a:pt x="1064517" y="5570276"/>
                  <a:pt x="840856" y="5596963"/>
                </a:cubicBezTo>
                <a:cubicBezTo>
                  <a:pt x="617195" y="5623650"/>
                  <a:pt x="250811" y="5636576"/>
                  <a:pt x="0" y="5596963"/>
                </a:cubicBezTo>
                <a:cubicBezTo>
                  <a:pt x="-26563" y="5405942"/>
                  <a:pt x="3202" y="5042485"/>
                  <a:pt x="0" y="4897343"/>
                </a:cubicBezTo>
                <a:cubicBezTo>
                  <a:pt x="-3202" y="4752201"/>
                  <a:pt x="-30362" y="4470526"/>
                  <a:pt x="0" y="4085783"/>
                </a:cubicBezTo>
                <a:cubicBezTo>
                  <a:pt x="30362" y="3701040"/>
                  <a:pt x="17083" y="3775859"/>
                  <a:pt x="0" y="3498102"/>
                </a:cubicBezTo>
                <a:cubicBezTo>
                  <a:pt x="-17083" y="3220345"/>
                  <a:pt x="9170" y="3167519"/>
                  <a:pt x="0" y="2966390"/>
                </a:cubicBezTo>
                <a:cubicBezTo>
                  <a:pt x="-9170" y="2765261"/>
                  <a:pt x="-20009" y="2598233"/>
                  <a:pt x="0" y="2266770"/>
                </a:cubicBezTo>
                <a:cubicBezTo>
                  <a:pt x="20009" y="1935307"/>
                  <a:pt x="-34033" y="1702047"/>
                  <a:pt x="0" y="1455210"/>
                </a:cubicBezTo>
                <a:cubicBezTo>
                  <a:pt x="34033" y="1208373"/>
                  <a:pt x="-21755" y="1145770"/>
                  <a:pt x="0" y="923499"/>
                </a:cubicBezTo>
                <a:cubicBezTo>
                  <a:pt x="21755" y="701228"/>
                  <a:pt x="-12903" y="434469"/>
                  <a:pt x="0" y="0"/>
                </a:cubicBezTo>
                <a:close/>
              </a:path>
              <a:path w="3880875" h="5596963" stroke="0" extrusionOk="0">
                <a:moveTo>
                  <a:pt x="0" y="0"/>
                </a:moveTo>
                <a:cubicBezTo>
                  <a:pt x="224412" y="22398"/>
                  <a:pt x="527195" y="-15153"/>
                  <a:pt x="724430" y="0"/>
                </a:cubicBezTo>
                <a:cubicBezTo>
                  <a:pt x="921665" y="15153"/>
                  <a:pt x="1135440" y="22392"/>
                  <a:pt x="1371242" y="0"/>
                </a:cubicBezTo>
                <a:cubicBezTo>
                  <a:pt x="1607044" y="-22392"/>
                  <a:pt x="1878913" y="-10814"/>
                  <a:pt x="2095672" y="0"/>
                </a:cubicBezTo>
                <a:cubicBezTo>
                  <a:pt x="2312431" y="10814"/>
                  <a:pt x="2386271" y="14415"/>
                  <a:pt x="2626059" y="0"/>
                </a:cubicBezTo>
                <a:cubicBezTo>
                  <a:pt x="2865847" y="-14415"/>
                  <a:pt x="3596421" y="-28992"/>
                  <a:pt x="3880875" y="0"/>
                </a:cubicBezTo>
                <a:cubicBezTo>
                  <a:pt x="3864887" y="223252"/>
                  <a:pt x="3902853" y="558320"/>
                  <a:pt x="3880875" y="811560"/>
                </a:cubicBezTo>
                <a:cubicBezTo>
                  <a:pt x="3858897" y="1064800"/>
                  <a:pt x="3873919" y="1152789"/>
                  <a:pt x="3880875" y="1399241"/>
                </a:cubicBezTo>
                <a:cubicBezTo>
                  <a:pt x="3887831" y="1645693"/>
                  <a:pt x="3900268" y="1764582"/>
                  <a:pt x="3880875" y="1986922"/>
                </a:cubicBezTo>
                <a:cubicBezTo>
                  <a:pt x="3861482" y="2209262"/>
                  <a:pt x="3890359" y="2282632"/>
                  <a:pt x="3880875" y="2574603"/>
                </a:cubicBezTo>
                <a:cubicBezTo>
                  <a:pt x="3871391" y="2866574"/>
                  <a:pt x="3853809" y="2889515"/>
                  <a:pt x="3880875" y="3162284"/>
                </a:cubicBezTo>
                <a:cubicBezTo>
                  <a:pt x="3907941" y="3435053"/>
                  <a:pt x="3871708" y="3469674"/>
                  <a:pt x="3880875" y="3749965"/>
                </a:cubicBezTo>
                <a:cubicBezTo>
                  <a:pt x="3890042" y="4030256"/>
                  <a:pt x="3883773" y="4073442"/>
                  <a:pt x="3880875" y="4337646"/>
                </a:cubicBezTo>
                <a:cubicBezTo>
                  <a:pt x="3877977" y="4601850"/>
                  <a:pt x="3892908" y="4705515"/>
                  <a:pt x="3880875" y="4981297"/>
                </a:cubicBezTo>
                <a:cubicBezTo>
                  <a:pt x="3868842" y="5257079"/>
                  <a:pt x="3870315" y="5323499"/>
                  <a:pt x="3880875" y="5596963"/>
                </a:cubicBezTo>
                <a:cubicBezTo>
                  <a:pt x="3699063" y="5589383"/>
                  <a:pt x="3436666" y="5578407"/>
                  <a:pt x="3234063" y="5596963"/>
                </a:cubicBezTo>
                <a:cubicBezTo>
                  <a:pt x="3031460" y="5615519"/>
                  <a:pt x="2767068" y="5584700"/>
                  <a:pt x="2626059" y="5596963"/>
                </a:cubicBezTo>
                <a:cubicBezTo>
                  <a:pt x="2485050" y="5609226"/>
                  <a:pt x="2339679" y="5589233"/>
                  <a:pt x="2095673" y="5596963"/>
                </a:cubicBezTo>
                <a:cubicBezTo>
                  <a:pt x="1851667" y="5604693"/>
                  <a:pt x="1754120" y="5617808"/>
                  <a:pt x="1565286" y="5596963"/>
                </a:cubicBezTo>
                <a:cubicBezTo>
                  <a:pt x="1376452" y="5576118"/>
                  <a:pt x="990840" y="5619174"/>
                  <a:pt x="840856" y="5596963"/>
                </a:cubicBezTo>
                <a:cubicBezTo>
                  <a:pt x="690872" y="5574753"/>
                  <a:pt x="280108" y="5605138"/>
                  <a:pt x="0" y="5596963"/>
                </a:cubicBezTo>
                <a:cubicBezTo>
                  <a:pt x="2442" y="5345844"/>
                  <a:pt x="25556" y="5204900"/>
                  <a:pt x="0" y="5009282"/>
                </a:cubicBezTo>
                <a:cubicBezTo>
                  <a:pt x="-25556" y="4813664"/>
                  <a:pt x="9369" y="4438642"/>
                  <a:pt x="0" y="4253692"/>
                </a:cubicBezTo>
                <a:cubicBezTo>
                  <a:pt x="-9369" y="4068742"/>
                  <a:pt x="380" y="3674173"/>
                  <a:pt x="0" y="3498102"/>
                </a:cubicBezTo>
                <a:cubicBezTo>
                  <a:pt x="-380" y="3322031"/>
                  <a:pt x="-29026" y="3018935"/>
                  <a:pt x="0" y="2854451"/>
                </a:cubicBezTo>
                <a:cubicBezTo>
                  <a:pt x="29026" y="2689967"/>
                  <a:pt x="-7229" y="2427104"/>
                  <a:pt x="0" y="2266770"/>
                </a:cubicBezTo>
                <a:cubicBezTo>
                  <a:pt x="7229" y="2106436"/>
                  <a:pt x="-29146" y="1901125"/>
                  <a:pt x="0" y="1679089"/>
                </a:cubicBezTo>
                <a:cubicBezTo>
                  <a:pt x="29146" y="1457053"/>
                  <a:pt x="-21430" y="1296363"/>
                  <a:pt x="0" y="1147377"/>
                </a:cubicBezTo>
                <a:cubicBezTo>
                  <a:pt x="21430" y="998391"/>
                  <a:pt x="30443" y="515040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9819327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66271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solidFill>
                  <a:schemeClr val="bg1"/>
                </a:solidFill>
              </a:rPr>
              <a:t>控制流图</a:t>
            </a: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724900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18</a:t>
            </a:fld>
            <a:endParaRPr lang="en-US" altLang="zh-CN" dirty="0"/>
          </a:p>
        </p:txBody>
      </p:sp>
      <p:sp>
        <p:nvSpPr>
          <p:cNvPr id="38" name="object 3">
            <a:extLst>
              <a:ext uri="{FF2B5EF4-FFF2-40B4-BE49-F238E27FC236}">
                <a16:creationId xmlns:a16="http://schemas.microsoft.com/office/drawing/2014/main" id="{4C931A39-DCB5-C5BA-7DDC-A04670DF57AA}"/>
              </a:ext>
            </a:extLst>
          </p:cNvPr>
          <p:cNvSpPr txBox="1"/>
          <p:nvPr/>
        </p:nvSpPr>
        <p:spPr>
          <a:xfrm>
            <a:off x="405871" y="914298"/>
            <a:ext cx="2946929" cy="443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>
                <a:latin typeface="微软雅黑" panose="020B0503020204020204" pitchFamily="34" charset="-122"/>
              </a:rPr>
              <a:t>例子</a:t>
            </a:r>
            <a:endParaRPr i="1" dirty="0">
              <a:latin typeface="微软雅黑" panose="020B0503020204020204" pitchFamily="34" charset="-122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626AB22-E305-F667-0496-AACD85F584E3}"/>
              </a:ext>
            </a:extLst>
          </p:cNvPr>
          <p:cNvSpPr txBox="1"/>
          <p:nvPr/>
        </p:nvSpPr>
        <p:spPr>
          <a:xfrm>
            <a:off x="464540" y="1816482"/>
            <a:ext cx="3723004" cy="3290003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507366" indent="-457200">
              <a:lnSpc>
                <a:spcPct val="100000"/>
              </a:lnSpc>
              <a:spcBef>
                <a:spcPts val="83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ü"/>
              <a:tabLst>
                <a:tab pos="498475" algn="l"/>
                <a:tab pos="499109" algn="l"/>
              </a:tabLst>
            </a:pPr>
            <a:r>
              <a:rPr sz="2800" spc="-5" dirty="0">
                <a:solidFill>
                  <a:srgbClr val="292929"/>
                </a:solidFill>
                <a:latin typeface="SimSun"/>
                <a:cs typeface="SimSun"/>
              </a:rPr>
              <a:t>因跳转而生成的边</a:t>
            </a:r>
            <a:endParaRPr sz="2800" dirty="0">
              <a:latin typeface="SimSun"/>
              <a:cs typeface="SimSun"/>
            </a:endParaRPr>
          </a:p>
          <a:p>
            <a:pPr marL="499745">
              <a:lnSpc>
                <a:spcPct val="100000"/>
              </a:lnSpc>
              <a:spcBef>
                <a:spcPts val="640"/>
              </a:spcBef>
              <a:tabLst>
                <a:tab pos="939165" algn="l"/>
              </a:tabLst>
            </a:pPr>
            <a:r>
              <a:rPr sz="1550" spc="10" dirty="0">
                <a:solidFill>
                  <a:srgbClr val="808080"/>
                </a:solidFill>
                <a:latin typeface="SimSun"/>
                <a:cs typeface="SimSun"/>
              </a:rPr>
              <a:t>–	</a:t>
            </a:r>
            <a:r>
              <a:rPr sz="2400" i="1" spc="-5" dirty="0">
                <a:solidFill>
                  <a:srgbClr val="292929"/>
                </a:solidFill>
                <a:latin typeface="Palatino Linotype"/>
                <a:cs typeface="Palatino Linotype"/>
              </a:rPr>
              <a:t>B</a:t>
            </a:r>
            <a:r>
              <a:rPr sz="2400" spc="-7" baseline="-20833" dirty="0">
                <a:solidFill>
                  <a:srgbClr val="292929"/>
                </a:solidFill>
                <a:latin typeface="Palatino Linotype"/>
                <a:cs typeface="Palatino Linotype"/>
              </a:rPr>
              <a:t>3</a:t>
            </a:r>
            <a:r>
              <a:rPr sz="2400" spc="232" baseline="-20833" dirty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292929"/>
                </a:solidFill>
                <a:latin typeface="Wingdings"/>
                <a:cs typeface="Wingdings"/>
              </a:rPr>
              <a:t></a:t>
            </a:r>
            <a:r>
              <a:rPr sz="2400" spc="-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292929"/>
                </a:solidFill>
                <a:latin typeface="Palatino Linotype"/>
                <a:cs typeface="Palatino Linotype"/>
              </a:rPr>
              <a:t>B</a:t>
            </a:r>
            <a:r>
              <a:rPr sz="2400" spc="-7" baseline="-20833" dirty="0">
                <a:solidFill>
                  <a:srgbClr val="292929"/>
                </a:solidFill>
                <a:latin typeface="Palatino Linotype"/>
                <a:cs typeface="Palatino Linotype"/>
              </a:rPr>
              <a:t>3</a:t>
            </a:r>
            <a:endParaRPr sz="2400" baseline="-20833" dirty="0">
              <a:latin typeface="Palatino Linotype"/>
              <a:cs typeface="Palatino Linotype"/>
            </a:endParaRPr>
          </a:p>
          <a:p>
            <a:pPr marL="499745">
              <a:lnSpc>
                <a:spcPct val="100000"/>
              </a:lnSpc>
              <a:spcBef>
                <a:spcPts val="580"/>
              </a:spcBef>
              <a:tabLst>
                <a:tab pos="939165" algn="l"/>
              </a:tabLst>
            </a:pPr>
            <a:r>
              <a:rPr sz="1550" spc="10" dirty="0">
                <a:solidFill>
                  <a:srgbClr val="808080"/>
                </a:solidFill>
                <a:latin typeface="SimSun"/>
                <a:cs typeface="SimSun"/>
              </a:rPr>
              <a:t>–	</a:t>
            </a:r>
            <a:r>
              <a:rPr sz="2400" i="1" spc="-5" dirty="0">
                <a:solidFill>
                  <a:srgbClr val="292929"/>
                </a:solidFill>
                <a:latin typeface="Palatino Linotype"/>
                <a:cs typeface="Palatino Linotype"/>
              </a:rPr>
              <a:t>B</a:t>
            </a:r>
            <a:r>
              <a:rPr sz="2400" spc="-7" baseline="-20833" dirty="0">
                <a:solidFill>
                  <a:srgbClr val="292929"/>
                </a:solidFill>
                <a:latin typeface="Palatino Linotype"/>
                <a:cs typeface="Palatino Linotype"/>
              </a:rPr>
              <a:t>4</a:t>
            </a:r>
            <a:r>
              <a:rPr sz="2400" spc="232" baseline="-20833" dirty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292929"/>
                </a:solidFill>
                <a:latin typeface="Wingdings"/>
                <a:cs typeface="Wingdings"/>
              </a:rPr>
              <a:t></a:t>
            </a:r>
            <a:r>
              <a:rPr sz="2400" spc="-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292929"/>
                </a:solidFill>
                <a:latin typeface="Palatino Linotype"/>
                <a:cs typeface="Palatino Linotype"/>
              </a:rPr>
              <a:t>B</a:t>
            </a:r>
            <a:r>
              <a:rPr sz="2400" spc="-7" baseline="-20833" dirty="0">
                <a:solidFill>
                  <a:srgbClr val="292929"/>
                </a:solidFill>
                <a:latin typeface="Palatino Linotype"/>
                <a:cs typeface="Palatino Linotype"/>
              </a:rPr>
              <a:t>2</a:t>
            </a:r>
            <a:endParaRPr sz="2400" baseline="-20833" dirty="0">
              <a:latin typeface="Palatino Linotype"/>
              <a:cs typeface="Palatino Linotype"/>
            </a:endParaRPr>
          </a:p>
          <a:p>
            <a:pPr marL="499745">
              <a:lnSpc>
                <a:spcPct val="100000"/>
              </a:lnSpc>
              <a:spcBef>
                <a:spcPts val="575"/>
              </a:spcBef>
              <a:tabLst>
                <a:tab pos="939165" algn="l"/>
              </a:tabLst>
            </a:pPr>
            <a:r>
              <a:rPr sz="1550" spc="10" dirty="0">
                <a:solidFill>
                  <a:srgbClr val="808080"/>
                </a:solidFill>
                <a:latin typeface="SimSun"/>
                <a:cs typeface="SimSun"/>
              </a:rPr>
              <a:t>–	</a:t>
            </a:r>
            <a:r>
              <a:rPr sz="2400" i="1" spc="-5" dirty="0">
                <a:solidFill>
                  <a:srgbClr val="292929"/>
                </a:solidFill>
                <a:latin typeface="Palatino Linotype"/>
                <a:cs typeface="Palatino Linotype"/>
              </a:rPr>
              <a:t>B</a:t>
            </a:r>
            <a:r>
              <a:rPr sz="2400" spc="-7" baseline="-20833" dirty="0">
                <a:solidFill>
                  <a:srgbClr val="292929"/>
                </a:solidFill>
                <a:latin typeface="Palatino Linotype"/>
                <a:cs typeface="Palatino Linotype"/>
              </a:rPr>
              <a:t>6</a:t>
            </a:r>
            <a:r>
              <a:rPr sz="2400" spc="232" baseline="-20833" dirty="0">
                <a:solidFill>
                  <a:srgbClr val="292929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292929"/>
                </a:solidFill>
                <a:latin typeface="Wingdings"/>
                <a:cs typeface="Wingdings"/>
              </a:rPr>
              <a:t></a:t>
            </a:r>
            <a:r>
              <a:rPr sz="2400" spc="-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292929"/>
                </a:solidFill>
                <a:latin typeface="Palatino Linotype"/>
                <a:cs typeface="Palatino Linotype"/>
              </a:rPr>
              <a:t>B</a:t>
            </a:r>
            <a:r>
              <a:rPr sz="2400" spc="-7" baseline="-20833" dirty="0">
                <a:solidFill>
                  <a:srgbClr val="292929"/>
                </a:solidFill>
                <a:latin typeface="Palatino Linotype"/>
                <a:cs typeface="Palatino Linotype"/>
              </a:rPr>
              <a:t>6</a:t>
            </a:r>
            <a:endParaRPr sz="2400" baseline="-20833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400" dirty="0">
              <a:latin typeface="Palatino Linotype"/>
              <a:cs typeface="Palatino Linotype"/>
            </a:endParaRPr>
          </a:p>
          <a:p>
            <a:pPr marL="507366" indent="-457200">
              <a:lnSpc>
                <a:spcPct val="100000"/>
              </a:lnSpc>
              <a:buClr>
                <a:srgbClr val="CC9900"/>
              </a:buClr>
              <a:buSzPct val="69642"/>
              <a:buFont typeface="Wingdings" panose="05000000000000000000" pitchFamily="2" charset="2"/>
              <a:buChar char="ü"/>
              <a:tabLst>
                <a:tab pos="498475" algn="l"/>
                <a:tab pos="499109" algn="l"/>
              </a:tabLst>
            </a:pPr>
            <a:r>
              <a:rPr sz="2800" spc="-5" dirty="0">
                <a:solidFill>
                  <a:srgbClr val="292929"/>
                </a:solidFill>
                <a:latin typeface="SimSun"/>
                <a:cs typeface="SimSun"/>
              </a:rPr>
              <a:t>因为顺序而生成的边</a:t>
            </a:r>
            <a:endParaRPr sz="2800" dirty="0">
              <a:latin typeface="SimSun"/>
              <a:cs typeface="SimSun"/>
            </a:endParaRPr>
          </a:p>
          <a:p>
            <a:pPr marL="499745">
              <a:lnSpc>
                <a:spcPct val="100000"/>
              </a:lnSpc>
              <a:spcBef>
                <a:spcPts val="605"/>
              </a:spcBef>
              <a:tabLst>
                <a:tab pos="939165" algn="l"/>
              </a:tabLst>
            </a:pPr>
            <a:endParaRPr sz="2400" dirty="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86849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19BA9EA-94D0-2F3A-5093-66C8251998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1</a:t>
            </a:fld>
            <a:endParaRPr lang="en-US" altLang="zh-CN" dirty="0"/>
          </a:p>
        </p:txBody>
      </p:sp>
      <p:sp>
        <p:nvSpPr>
          <p:cNvPr id="5" name="灯片编号占位符 7">
            <a:extLst>
              <a:ext uri="{FF2B5EF4-FFF2-40B4-BE49-F238E27FC236}">
                <a16:creationId xmlns:a16="http://schemas.microsoft.com/office/drawing/2014/main" id="{7323F0B3-5EFF-5C4B-9EA6-17C7E921D994}"/>
              </a:ext>
            </a:extLst>
          </p:cNvPr>
          <p:cNvSpPr txBox="1">
            <a:spLocks/>
          </p:cNvSpPr>
          <p:nvPr/>
        </p:nvSpPr>
        <p:spPr>
          <a:xfrm>
            <a:off x="8343900" y="6566952"/>
            <a:ext cx="68580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rgbClr val="292929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pPr marL="190500">
                <a:lnSpc>
                  <a:spcPts val="1220"/>
                </a:lnSpc>
              </a:pPr>
              <a:t>1</a:t>
            </a:fld>
            <a:endParaRPr lang="en-US" altLang="zh-CN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BA05E3E1-2E45-6311-F985-B80847ADB2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062" y="50800"/>
            <a:ext cx="7369138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pc="-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编译器的结构</a:t>
            </a:r>
            <a:endParaRPr spc="-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7C83486-D3BB-43B9-27DC-438F0C750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8990157" cy="128530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7295207-E8D1-E756-2425-AC8ECC100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315" y="4497623"/>
            <a:ext cx="1360124" cy="8563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425B780-86A0-9125-248A-3B90F4296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295" y="4541008"/>
            <a:ext cx="1338367" cy="8563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D52B8C7-FF50-9613-7834-DCD3F32C3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5592" y="4575732"/>
            <a:ext cx="1304290" cy="8168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F52D41F-FF2E-C09D-548F-498DF87256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502" y="4557691"/>
            <a:ext cx="1208528" cy="89581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3770749-378E-34CA-CD00-971A66FD6E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8002392" y="3314507"/>
            <a:ext cx="557969" cy="44389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81C643D-AB05-99DC-0682-CCDDCC9F64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6618723" y="4703862"/>
            <a:ext cx="557969" cy="44389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4C9053E-7C8A-BE69-1811-3A9CB4BD71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4087862" y="4703861"/>
            <a:ext cx="557969" cy="44389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3511E4A-F1FE-8FE9-B542-4FB4A8DE65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1733986" y="4703862"/>
            <a:ext cx="557969" cy="44389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5B54935-AB3D-AE81-FBC1-2AB9B1ECE94C}"/>
              </a:ext>
            </a:extLst>
          </p:cNvPr>
          <p:cNvSpPr txBox="1"/>
          <p:nvPr/>
        </p:nvSpPr>
        <p:spPr>
          <a:xfrm>
            <a:off x="1564770" y="2545239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Lexing</a:t>
            </a:r>
            <a:endParaRPr lang="en-US" b="1" dirty="0">
              <a:latin typeface="Linux Libertine G" panose="02000503000000000000" pitchFamily="2" charset="0"/>
              <a:ea typeface="Linux Libertine G" panose="02000503000000000000" pitchFamily="2" charset="0"/>
              <a:cs typeface="Linux Libertine G" panose="02000503000000000000" pitchFamily="2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5BFABE8-B265-DC8A-1796-5BDFED55CF82}"/>
              </a:ext>
            </a:extLst>
          </p:cNvPr>
          <p:cNvSpPr txBox="1"/>
          <p:nvPr/>
        </p:nvSpPr>
        <p:spPr>
          <a:xfrm>
            <a:off x="3908917" y="2545239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Parsing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F7AEA1D-A694-8CE3-7B93-FAFE438C6677}"/>
              </a:ext>
            </a:extLst>
          </p:cNvPr>
          <p:cNvSpPr txBox="1"/>
          <p:nvPr/>
        </p:nvSpPr>
        <p:spPr>
          <a:xfrm>
            <a:off x="6448837" y="2492607"/>
            <a:ext cx="1144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Semantic</a:t>
            </a:r>
          </a:p>
          <a:p>
            <a:r>
              <a:rPr lang="en-US" b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Analysis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ECD9E2C-C999-799D-E4F3-48D460FE7329}"/>
              </a:ext>
            </a:extLst>
          </p:cNvPr>
          <p:cNvSpPr txBox="1"/>
          <p:nvPr/>
        </p:nvSpPr>
        <p:spPr>
          <a:xfrm>
            <a:off x="5863439" y="3323187"/>
            <a:ext cx="219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IR code Generation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4AE94FF-5B60-33A8-6818-05695A38EFF2}"/>
              </a:ext>
            </a:extLst>
          </p:cNvPr>
          <p:cNvSpPr txBox="1"/>
          <p:nvPr/>
        </p:nvSpPr>
        <p:spPr>
          <a:xfrm>
            <a:off x="1270089" y="5614871"/>
            <a:ext cx="174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Assembling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A86004C-F5D4-5428-6F32-B625D7444116}"/>
              </a:ext>
            </a:extLst>
          </p:cNvPr>
          <p:cNvSpPr txBox="1"/>
          <p:nvPr/>
        </p:nvSpPr>
        <p:spPr>
          <a:xfrm>
            <a:off x="3700023" y="5614871"/>
            <a:ext cx="1745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Assembly code</a:t>
            </a:r>
          </a:p>
          <a:p>
            <a:r>
              <a:rPr lang="en-US" b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Generation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EF64C7F-7B3E-DBCB-3D51-ECE14C4B4D3E}"/>
              </a:ext>
            </a:extLst>
          </p:cNvPr>
          <p:cNvSpPr txBox="1"/>
          <p:nvPr/>
        </p:nvSpPr>
        <p:spPr>
          <a:xfrm>
            <a:off x="6129957" y="5614871"/>
            <a:ext cx="283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IR code Optimization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F4F2323-94F6-21C3-13CF-5E0416ABBD6D}"/>
              </a:ext>
            </a:extLst>
          </p:cNvPr>
          <p:cNvSpPr txBox="1"/>
          <p:nvPr/>
        </p:nvSpPr>
        <p:spPr>
          <a:xfrm>
            <a:off x="85483" y="1154668"/>
            <a:ext cx="1173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source code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6AF4309-E4B9-68C9-2DB6-5C1BFAB6F9F7}"/>
              </a:ext>
            </a:extLst>
          </p:cNvPr>
          <p:cNvSpPr txBox="1"/>
          <p:nvPr/>
        </p:nvSpPr>
        <p:spPr>
          <a:xfrm>
            <a:off x="2610975" y="1180964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tokens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6098EDA-3AD8-88FE-4EF0-A9FD8D776C55}"/>
              </a:ext>
            </a:extLst>
          </p:cNvPr>
          <p:cNvSpPr txBox="1"/>
          <p:nvPr/>
        </p:nvSpPr>
        <p:spPr>
          <a:xfrm>
            <a:off x="5044847" y="121092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AST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3A36FDE-25FC-9B65-31A3-56D4FF20B334}"/>
              </a:ext>
            </a:extLst>
          </p:cNvPr>
          <p:cNvSpPr txBox="1"/>
          <p:nvPr/>
        </p:nvSpPr>
        <p:spPr>
          <a:xfrm>
            <a:off x="7469448" y="976752"/>
            <a:ext cx="1342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C</a:t>
            </a:r>
            <a:r>
              <a:rPr lang="en-US" altLang="zh-CN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heck</a:t>
            </a:r>
            <a:r>
              <a:rPr lang="en-US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ed-AST</a:t>
            </a:r>
          </a:p>
          <a:p>
            <a:r>
              <a:rPr lang="en-US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Symbol-table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112FCBD-A644-99F0-8333-088A18BAE045}"/>
              </a:ext>
            </a:extLst>
          </p:cNvPr>
          <p:cNvSpPr txBox="1"/>
          <p:nvPr/>
        </p:nvSpPr>
        <p:spPr>
          <a:xfrm>
            <a:off x="8007102" y="4130990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IR code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D111A3D-E42B-82F1-A0A2-6F9994258B92}"/>
              </a:ext>
            </a:extLst>
          </p:cNvPr>
          <p:cNvSpPr txBox="1"/>
          <p:nvPr/>
        </p:nvSpPr>
        <p:spPr>
          <a:xfrm>
            <a:off x="4730017" y="4154243"/>
            <a:ext cx="1686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optimized IR code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FE46987-148C-DCB0-6B84-482131378DA7}"/>
              </a:ext>
            </a:extLst>
          </p:cNvPr>
          <p:cNvSpPr txBox="1"/>
          <p:nvPr/>
        </p:nvSpPr>
        <p:spPr>
          <a:xfrm>
            <a:off x="2635592" y="4136676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assembly code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EF6920D-8A55-5788-3476-5FF7E73F4268}"/>
              </a:ext>
            </a:extLst>
          </p:cNvPr>
          <p:cNvSpPr txBox="1"/>
          <p:nvPr/>
        </p:nvSpPr>
        <p:spPr>
          <a:xfrm>
            <a:off x="80902" y="4136676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machine code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66271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solidFill>
                  <a:schemeClr val="bg1"/>
                </a:solidFill>
              </a:rPr>
              <a:t>控制流图</a:t>
            </a: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724900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19</a:t>
            </a:fld>
            <a:endParaRPr lang="en-US" altLang="zh-CN" dirty="0"/>
          </a:p>
        </p:txBody>
      </p:sp>
      <p:sp>
        <p:nvSpPr>
          <p:cNvPr id="38" name="object 3">
            <a:extLst>
              <a:ext uri="{FF2B5EF4-FFF2-40B4-BE49-F238E27FC236}">
                <a16:creationId xmlns:a16="http://schemas.microsoft.com/office/drawing/2014/main" id="{4C931A39-DCB5-C5BA-7DDC-A04670DF57AA}"/>
              </a:ext>
            </a:extLst>
          </p:cNvPr>
          <p:cNvSpPr txBox="1"/>
          <p:nvPr/>
        </p:nvSpPr>
        <p:spPr>
          <a:xfrm>
            <a:off x="405871" y="914298"/>
            <a:ext cx="2946929" cy="443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>
                <a:latin typeface="微软雅黑" panose="020B0503020204020204" pitchFamily="34" charset="-122"/>
              </a:rPr>
              <a:t>例子</a:t>
            </a:r>
            <a:endParaRPr i="1" dirty="0">
              <a:latin typeface="微软雅黑" panose="020B0503020204020204" pitchFamily="34" charset="-122"/>
            </a:endParaRPr>
          </a:p>
        </p:txBody>
      </p:sp>
      <p:sp>
        <p:nvSpPr>
          <p:cNvPr id="31" name="object 27">
            <a:extLst>
              <a:ext uri="{FF2B5EF4-FFF2-40B4-BE49-F238E27FC236}">
                <a16:creationId xmlns:a16="http://schemas.microsoft.com/office/drawing/2014/main" id="{E8F0648B-3398-D39A-291C-26F9867180CD}"/>
              </a:ext>
            </a:extLst>
          </p:cNvPr>
          <p:cNvSpPr txBox="1"/>
          <p:nvPr/>
        </p:nvSpPr>
        <p:spPr>
          <a:xfrm>
            <a:off x="1311910" y="1673732"/>
            <a:ext cx="1446530" cy="1590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(1)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m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Symbol"/>
                <a:cs typeface="Symbol"/>
              </a:rPr>
              <a:t></a:t>
            </a:r>
            <a:r>
              <a:rPr sz="2000" spc="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z="2000" dirty="0">
                <a:latin typeface="Times New Roman"/>
                <a:cs typeface="Times New Roman"/>
              </a:rPr>
              <a:t>(2)</a:t>
            </a:r>
            <a:r>
              <a:rPr sz="2000" spc="44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j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z="2000" dirty="0">
                <a:latin typeface="Times New Roman"/>
                <a:cs typeface="Times New Roman"/>
              </a:rPr>
              <a:t>(3)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</a:t>
            </a:r>
            <a:r>
              <a:rPr sz="1950" i="1" baseline="-25641" dirty="0">
                <a:latin typeface="Times New Roman"/>
                <a:cs typeface="Times New Roman"/>
              </a:rPr>
              <a:t>1</a:t>
            </a:r>
            <a:r>
              <a:rPr sz="1950" i="1" spc="240" baseline="-2564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*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z="2000" dirty="0">
                <a:latin typeface="Times New Roman"/>
                <a:cs typeface="Times New Roman"/>
              </a:rPr>
              <a:t>(4)</a:t>
            </a:r>
            <a:r>
              <a:rPr sz="2000" spc="4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v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[</a:t>
            </a:r>
            <a:r>
              <a:rPr sz="2000" i="1" spc="5" dirty="0">
                <a:latin typeface="Times New Roman"/>
                <a:cs typeface="Times New Roman"/>
              </a:rPr>
              <a:t>t</a:t>
            </a:r>
            <a:r>
              <a:rPr sz="1950" i="1" spc="7" baseline="-25641" dirty="0">
                <a:latin typeface="Times New Roman"/>
                <a:cs typeface="Times New Roman"/>
              </a:rPr>
              <a:t>1</a:t>
            </a:r>
            <a:r>
              <a:rPr sz="2000" spc="5" dirty="0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5"/>
              </a:spcBef>
            </a:pPr>
            <a:r>
              <a:rPr sz="2000" dirty="0">
                <a:latin typeface="Times New Roman"/>
                <a:cs typeface="Times New Roman"/>
              </a:rPr>
              <a:t>(5)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28">
            <a:extLst>
              <a:ext uri="{FF2B5EF4-FFF2-40B4-BE49-F238E27FC236}">
                <a16:creationId xmlns:a16="http://schemas.microsoft.com/office/drawing/2014/main" id="{050DC591-1F8A-894D-E949-3773E144A1CB}"/>
              </a:ext>
            </a:extLst>
          </p:cNvPr>
          <p:cNvSpPr txBox="1"/>
          <p:nvPr/>
        </p:nvSpPr>
        <p:spPr>
          <a:xfrm>
            <a:off x="1311910" y="3248406"/>
            <a:ext cx="1943100" cy="1277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(6)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t</a:t>
            </a:r>
            <a:r>
              <a:rPr sz="1950" i="1" spc="7" baseline="-25641" dirty="0">
                <a:latin typeface="Times New Roman"/>
                <a:cs typeface="Times New Roman"/>
              </a:rPr>
              <a:t>2</a:t>
            </a:r>
            <a:r>
              <a:rPr sz="1950" i="1" spc="232" baseline="-2564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*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</a:t>
            </a:r>
            <a:endParaRPr sz="20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z="2000" dirty="0">
                <a:latin typeface="Times New Roman"/>
                <a:cs typeface="Times New Roman"/>
              </a:rPr>
              <a:t>(7)</a:t>
            </a:r>
            <a:r>
              <a:rPr sz="2000" spc="430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t</a:t>
            </a:r>
            <a:r>
              <a:rPr sz="1950" i="1" spc="7" baseline="-25641" dirty="0">
                <a:latin typeface="Times New Roman"/>
                <a:cs typeface="Times New Roman"/>
              </a:rPr>
              <a:t>3</a:t>
            </a:r>
            <a:r>
              <a:rPr sz="1950" i="1" spc="225" baseline="-2564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[</a:t>
            </a:r>
            <a:r>
              <a:rPr sz="2000" i="1" spc="5" dirty="0">
                <a:latin typeface="Times New Roman"/>
                <a:cs typeface="Times New Roman"/>
              </a:rPr>
              <a:t>t</a:t>
            </a:r>
            <a:r>
              <a:rPr sz="1950" i="1" spc="7" baseline="-25641" dirty="0">
                <a:latin typeface="Times New Roman"/>
                <a:cs typeface="Times New Roman"/>
              </a:rPr>
              <a:t>2</a:t>
            </a:r>
            <a:r>
              <a:rPr sz="2000" spc="5" dirty="0">
                <a:latin typeface="Times New Roman"/>
                <a:cs typeface="Times New Roman"/>
              </a:rPr>
              <a:t>]</a:t>
            </a:r>
            <a:endParaRPr sz="20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z="2000" dirty="0">
                <a:latin typeface="Times New Roman"/>
                <a:cs typeface="Times New Roman"/>
              </a:rPr>
              <a:t>(8)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if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</a:t>
            </a:r>
            <a:r>
              <a:rPr sz="1950" i="1" baseline="-25641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&gt;</a:t>
            </a:r>
            <a:r>
              <a:rPr sz="2000" i="1" dirty="0">
                <a:latin typeface="Times New Roman"/>
                <a:cs typeface="Times New Roman"/>
              </a:rPr>
              <a:t>v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goto</a:t>
            </a:r>
            <a:r>
              <a:rPr sz="2000" dirty="0">
                <a:latin typeface="Times New Roman"/>
                <a:cs typeface="Times New Roman"/>
              </a:rPr>
              <a:t>(5)</a:t>
            </a:r>
          </a:p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Times New Roman"/>
                <a:cs typeface="Times New Roman"/>
              </a:rPr>
              <a:t>(9)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j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j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Symbol"/>
                <a:cs typeface="Symbol"/>
              </a:rPr>
              <a:t></a:t>
            </a:r>
            <a:r>
              <a:rPr sz="2000" spc="5" dirty="0"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3" name="object 29">
            <a:extLst>
              <a:ext uri="{FF2B5EF4-FFF2-40B4-BE49-F238E27FC236}">
                <a16:creationId xmlns:a16="http://schemas.microsoft.com/office/drawing/2014/main" id="{57676E50-4A46-5CF8-78D2-E6C3B0008DD3}"/>
              </a:ext>
            </a:extLst>
          </p:cNvPr>
          <p:cNvSpPr txBox="1"/>
          <p:nvPr/>
        </p:nvSpPr>
        <p:spPr>
          <a:xfrm>
            <a:off x="1311910" y="4508703"/>
            <a:ext cx="2005964" cy="961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(10)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</a:t>
            </a:r>
            <a:r>
              <a:rPr sz="1950" i="1" baseline="-25641" dirty="0">
                <a:latin typeface="Times New Roman"/>
                <a:cs typeface="Times New Roman"/>
              </a:rPr>
              <a:t>4</a:t>
            </a:r>
            <a:r>
              <a:rPr sz="1950" i="1" spc="217" baseline="-2564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*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j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5"/>
              </a:spcBef>
            </a:pPr>
            <a:r>
              <a:rPr sz="2000" spc="-25" dirty="0">
                <a:latin typeface="Times New Roman"/>
                <a:cs typeface="Times New Roman"/>
              </a:rPr>
              <a:t>(11)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t</a:t>
            </a:r>
            <a:r>
              <a:rPr sz="1950" i="1" spc="7" baseline="-25641" dirty="0">
                <a:latin typeface="Times New Roman"/>
                <a:cs typeface="Times New Roman"/>
              </a:rPr>
              <a:t>5</a:t>
            </a:r>
            <a:r>
              <a:rPr sz="1950" i="1" spc="195" baseline="-2564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[</a:t>
            </a:r>
            <a:r>
              <a:rPr sz="2000" i="1" spc="5" dirty="0">
                <a:latin typeface="Times New Roman"/>
                <a:cs typeface="Times New Roman"/>
              </a:rPr>
              <a:t>t</a:t>
            </a:r>
            <a:r>
              <a:rPr sz="1950" i="1" spc="7" baseline="-25641" dirty="0">
                <a:latin typeface="Times New Roman"/>
                <a:cs typeface="Times New Roman"/>
              </a:rPr>
              <a:t>4</a:t>
            </a:r>
            <a:r>
              <a:rPr sz="2000" spc="5" dirty="0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z="2000" dirty="0">
                <a:latin typeface="Times New Roman"/>
                <a:cs typeface="Times New Roman"/>
              </a:rPr>
              <a:t>(12)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if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</a:t>
            </a:r>
            <a:r>
              <a:rPr sz="1950" i="1" baseline="-25641" dirty="0">
                <a:latin typeface="Times New Roman"/>
                <a:cs typeface="Times New Roman"/>
              </a:rPr>
              <a:t>5</a:t>
            </a:r>
            <a:r>
              <a:rPr sz="2000" dirty="0">
                <a:latin typeface="Times New Roman"/>
                <a:cs typeface="Times New Roman"/>
              </a:rPr>
              <a:t>&gt;</a:t>
            </a:r>
            <a:r>
              <a:rPr sz="2000" i="1" dirty="0">
                <a:latin typeface="Times New Roman"/>
                <a:cs typeface="Times New Roman"/>
              </a:rPr>
              <a:t>v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goto</a:t>
            </a:r>
            <a:r>
              <a:rPr sz="2000" dirty="0">
                <a:latin typeface="Times New Roman"/>
                <a:cs typeface="Times New Roman"/>
              </a:rPr>
              <a:t>(9)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0">
            <a:extLst>
              <a:ext uri="{FF2B5EF4-FFF2-40B4-BE49-F238E27FC236}">
                <a16:creationId xmlns:a16="http://schemas.microsoft.com/office/drawing/2014/main" id="{FC94E270-14D6-5C34-5BF5-8EE3AC87792E}"/>
              </a:ext>
            </a:extLst>
          </p:cNvPr>
          <p:cNvSpPr txBox="1"/>
          <p:nvPr/>
        </p:nvSpPr>
        <p:spPr>
          <a:xfrm>
            <a:off x="1337310" y="5453888"/>
            <a:ext cx="20993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(13)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if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&gt;=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goto</a:t>
            </a:r>
            <a:r>
              <a:rPr sz="2000" dirty="0">
                <a:latin typeface="Times New Roman"/>
                <a:cs typeface="Times New Roman"/>
              </a:rPr>
              <a:t>(23)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1">
            <a:extLst>
              <a:ext uri="{FF2B5EF4-FFF2-40B4-BE49-F238E27FC236}">
                <a16:creationId xmlns:a16="http://schemas.microsoft.com/office/drawing/2014/main" id="{6A9BE48B-26D3-BC42-D1F6-1C82058BBACA}"/>
              </a:ext>
            </a:extLst>
          </p:cNvPr>
          <p:cNvSpPr txBox="1"/>
          <p:nvPr/>
        </p:nvSpPr>
        <p:spPr>
          <a:xfrm>
            <a:off x="4150867" y="1674113"/>
            <a:ext cx="1523365" cy="1602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(16)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t</a:t>
            </a:r>
            <a:r>
              <a:rPr sz="1950" i="1" spc="7" baseline="-21367" dirty="0">
                <a:latin typeface="Times New Roman"/>
                <a:cs typeface="Times New Roman"/>
              </a:rPr>
              <a:t>7</a:t>
            </a:r>
            <a:r>
              <a:rPr sz="1950" i="1" spc="217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*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(17)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</a:t>
            </a:r>
            <a:r>
              <a:rPr sz="1950" i="1" baseline="-21367" dirty="0">
                <a:latin typeface="Times New Roman"/>
                <a:cs typeface="Times New Roman"/>
              </a:rPr>
              <a:t>8</a:t>
            </a:r>
            <a:r>
              <a:rPr sz="1950" i="1" spc="209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*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j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(18)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t</a:t>
            </a:r>
            <a:r>
              <a:rPr sz="1950" i="1" spc="7" baseline="-21367" dirty="0">
                <a:latin typeface="Times New Roman"/>
                <a:cs typeface="Times New Roman"/>
              </a:rPr>
              <a:t>9</a:t>
            </a:r>
            <a:r>
              <a:rPr sz="1950" i="1" spc="195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[</a:t>
            </a:r>
            <a:r>
              <a:rPr sz="2000" i="1" spc="5" dirty="0">
                <a:latin typeface="Times New Roman"/>
                <a:cs typeface="Times New Roman"/>
              </a:rPr>
              <a:t>t</a:t>
            </a:r>
            <a:r>
              <a:rPr sz="1950" i="1" spc="7" baseline="-21367" dirty="0">
                <a:latin typeface="Times New Roman"/>
                <a:cs typeface="Times New Roman"/>
              </a:rPr>
              <a:t>8</a:t>
            </a:r>
            <a:r>
              <a:rPr sz="2000" spc="5" dirty="0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Times New Roman"/>
                <a:cs typeface="Times New Roman"/>
              </a:rPr>
              <a:t>(19)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[</a:t>
            </a:r>
            <a:r>
              <a:rPr sz="2000" i="1" spc="5" dirty="0">
                <a:latin typeface="Times New Roman"/>
                <a:cs typeface="Times New Roman"/>
              </a:rPr>
              <a:t>t</a:t>
            </a:r>
            <a:r>
              <a:rPr sz="1950" i="1" spc="7" baseline="-21367" dirty="0">
                <a:latin typeface="Times New Roman"/>
                <a:cs typeface="Times New Roman"/>
              </a:rPr>
              <a:t>7</a:t>
            </a:r>
            <a:r>
              <a:rPr sz="2000" spc="5" dirty="0">
                <a:latin typeface="Times New Roman"/>
                <a:cs typeface="Times New Roman"/>
              </a:rPr>
              <a:t>]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t</a:t>
            </a:r>
            <a:r>
              <a:rPr sz="1950" i="1" spc="7" baseline="-21367" dirty="0">
                <a:latin typeface="Times New Roman"/>
                <a:cs typeface="Times New Roman"/>
              </a:rPr>
              <a:t>9</a:t>
            </a:r>
            <a:endParaRPr sz="1950" baseline="-21367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000" dirty="0">
                <a:latin typeface="Times New Roman"/>
                <a:cs typeface="Times New Roman"/>
              </a:rPr>
              <a:t>(20)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t</a:t>
            </a:r>
            <a:r>
              <a:rPr sz="1950" i="1" spc="7" baseline="-21367" dirty="0">
                <a:latin typeface="Times New Roman"/>
                <a:cs typeface="Times New Roman"/>
              </a:rPr>
              <a:t>10</a:t>
            </a:r>
            <a:r>
              <a:rPr sz="1950" i="1" spc="217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*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j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6" name="object 32">
            <a:extLst>
              <a:ext uri="{FF2B5EF4-FFF2-40B4-BE49-F238E27FC236}">
                <a16:creationId xmlns:a16="http://schemas.microsoft.com/office/drawing/2014/main" id="{A97A6CD0-A114-35B3-BD53-55F7E38A9D33}"/>
              </a:ext>
            </a:extLst>
          </p:cNvPr>
          <p:cNvSpPr txBox="1"/>
          <p:nvPr/>
        </p:nvSpPr>
        <p:spPr>
          <a:xfrm>
            <a:off x="4018407" y="3262630"/>
            <a:ext cx="1656080" cy="160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(21)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[</a:t>
            </a:r>
            <a:r>
              <a:rPr sz="2000" i="1" spc="5" dirty="0">
                <a:latin typeface="Times New Roman"/>
                <a:cs typeface="Times New Roman"/>
              </a:rPr>
              <a:t>t</a:t>
            </a:r>
            <a:r>
              <a:rPr sz="1950" i="1" spc="7" baseline="-21367" dirty="0">
                <a:latin typeface="Times New Roman"/>
                <a:cs typeface="Times New Roman"/>
              </a:rPr>
              <a:t>10</a:t>
            </a:r>
            <a:r>
              <a:rPr sz="2000" spc="5" dirty="0">
                <a:latin typeface="Times New Roman"/>
                <a:cs typeface="Times New Roman"/>
              </a:rPr>
              <a:t>]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endParaRPr sz="20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uFill>
                  <a:solidFill>
                    <a:srgbClr val="FF505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spc="40" dirty="0">
                <a:uFill>
                  <a:solidFill>
                    <a:srgbClr val="FF505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dirty="0">
                <a:uFill>
                  <a:solidFill>
                    <a:srgbClr val="FF5050"/>
                  </a:solidFill>
                </a:uFill>
                <a:latin typeface="Times New Roman"/>
                <a:cs typeface="Times New Roman"/>
              </a:rPr>
              <a:t>(22)</a:t>
            </a:r>
            <a:r>
              <a:rPr sz="2000" spc="-50" dirty="0">
                <a:uFill>
                  <a:solidFill>
                    <a:srgbClr val="FF505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i="1" dirty="0">
                <a:uFill>
                  <a:solidFill>
                    <a:srgbClr val="FF5050"/>
                  </a:solidFill>
                </a:uFill>
                <a:latin typeface="Times New Roman"/>
                <a:cs typeface="Times New Roman"/>
              </a:rPr>
              <a:t>goto</a:t>
            </a:r>
            <a:r>
              <a:rPr sz="2000" i="1" spc="-45" dirty="0">
                <a:uFill>
                  <a:solidFill>
                    <a:srgbClr val="FF505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dirty="0">
                <a:uFill>
                  <a:solidFill>
                    <a:srgbClr val="FF5050"/>
                  </a:solidFill>
                </a:uFill>
                <a:latin typeface="Times New Roman"/>
                <a:cs typeface="Times New Roman"/>
              </a:rPr>
              <a:t>(5)</a:t>
            </a:r>
            <a:r>
              <a:rPr sz="2000" spc="140" dirty="0">
                <a:uFill>
                  <a:solidFill>
                    <a:srgbClr val="FF5050"/>
                  </a:solidFill>
                </a:uFill>
                <a:latin typeface="Times New Roman"/>
                <a:cs typeface="Times New Roman"/>
              </a:rPr>
              <a:t> </a:t>
            </a:r>
            <a:endParaRPr sz="2000" dirty="0">
              <a:latin typeface="Times New Roman"/>
              <a:cs typeface="Times New Roman"/>
            </a:endParaRPr>
          </a:p>
          <a:p>
            <a:pPr marL="1701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(23)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i="1" spc="-15" dirty="0">
                <a:latin typeface="Times New Roman"/>
                <a:cs typeface="Times New Roman"/>
              </a:rPr>
              <a:t>t</a:t>
            </a:r>
            <a:r>
              <a:rPr sz="1950" i="1" spc="-22" baseline="-21367" dirty="0">
                <a:latin typeface="Times New Roman"/>
                <a:cs typeface="Times New Roman"/>
              </a:rPr>
              <a:t>11</a:t>
            </a:r>
            <a:r>
              <a:rPr sz="1950" i="1" spc="209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*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</a:t>
            </a:r>
            <a:endParaRPr sz="2000" dirty="0">
              <a:latin typeface="Times New Roman"/>
              <a:cs typeface="Times New Roman"/>
            </a:endParaRPr>
          </a:p>
          <a:p>
            <a:pPr marL="1701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(24)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t</a:t>
            </a:r>
            <a:r>
              <a:rPr sz="1950" i="1" spc="-7" baseline="-21367" dirty="0">
                <a:latin typeface="Times New Roman"/>
                <a:cs typeface="Times New Roman"/>
              </a:rPr>
              <a:t>11</a:t>
            </a:r>
            <a:r>
              <a:rPr sz="2000" spc="-5" dirty="0">
                <a:latin typeface="Times New Roman"/>
                <a:cs typeface="Times New Roman"/>
              </a:rPr>
              <a:t>]</a:t>
            </a:r>
            <a:endParaRPr sz="2000" dirty="0">
              <a:latin typeface="Times New Roman"/>
              <a:cs typeface="Times New Roman"/>
            </a:endParaRPr>
          </a:p>
          <a:p>
            <a:pPr marL="17018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Times New Roman"/>
                <a:cs typeface="Times New Roman"/>
              </a:rPr>
              <a:t>(25)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i="1" spc="10" dirty="0">
                <a:latin typeface="Times New Roman"/>
                <a:cs typeface="Times New Roman"/>
              </a:rPr>
              <a:t>t</a:t>
            </a:r>
            <a:r>
              <a:rPr sz="1950" i="1" spc="15" baseline="-21367" dirty="0">
                <a:latin typeface="Times New Roman"/>
                <a:cs typeface="Times New Roman"/>
              </a:rPr>
              <a:t>12</a:t>
            </a:r>
            <a:r>
              <a:rPr sz="1950" i="1" spc="217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*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7" name="object 33">
            <a:extLst>
              <a:ext uri="{FF2B5EF4-FFF2-40B4-BE49-F238E27FC236}">
                <a16:creationId xmlns:a16="http://schemas.microsoft.com/office/drawing/2014/main" id="{1471E7CA-9BB9-D0C8-E37B-F0680245C616}"/>
              </a:ext>
            </a:extLst>
          </p:cNvPr>
          <p:cNvSpPr txBox="1"/>
          <p:nvPr/>
        </p:nvSpPr>
        <p:spPr>
          <a:xfrm>
            <a:off x="4150867" y="4851019"/>
            <a:ext cx="1610360" cy="64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(26)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i="1" spc="10" dirty="0">
                <a:latin typeface="Times New Roman"/>
                <a:cs typeface="Times New Roman"/>
              </a:rPr>
              <a:t>t</a:t>
            </a:r>
            <a:r>
              <a:rPr sz="1950" i="1" spc="15" baseline="-21367" dirty="0">
                <a:latin typeface="Times New Roman"/>
                <a:cs typeface="Times New Roman"/>
              </a:rPr>
              <a:t>13</a:t>
            </a:r>
            <a:r>
              <a:rPr sz="1950" i="1" spc="217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*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(27)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i="1" spc="10" dirty="0">
                <a:latin typeface="Times New Roman"/>
                <a:cs typeface="Times New Roman"/>
              </a:rPr>
              <a:t>t</a:t>
            </a:r>
            <a:r>
              <a:rPr sz="1950" i="1" spc="15" baseline="-21367" dirty="0">
                <a:latin typeface="Times New Roman"/>
                <a:cs typeface="Times New Roman"/>
              </a:rPr>
              <a:t>14</a:t>
            </a:r>
            <a:r>
              <a:rPr sz="1950" i="1" spc="209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[</a:t>
            </a:r>
            <a:r>
              <a:rPr sz="2000" i="1" spc="5" dirty="0">
                <a:latin typeface="Times New Roman"/>
                <a:cs typeface="Times New Roman"/>
              </a:rPr>
              <a:t>t</a:t>
            </a:r>
            <a:r>
              <a:rPr sz="1950" i="1" spc="7" baseline="-21367" dirty="0">
                <a:latin typeface="Times New Roman"/>
                <a:cs typeface="Times New Roman"/>
              </a:rPr>
              <a:t>13</a:t>
            </a:r>
            <a:r>
              <a:rPr sz="2000" spc="5" dirty="0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" name="object 34">
            <a:extLst>
              <a:ext uri="{FF2B5EF4-FFF2-40B4-BE49-F238E27FC236}">
                <a16:creationId xmlns:a16="http://schemas.microsoft.com/office/drawing/2014/main" id="{D420421A-361B-2CB4-B452-2DEE0CC9B39E}"/>
              </a:ext>
            </a:extLst>
          </p:cNvPr>
          <p:cNvSpPr txBox="1"/>
          <p:nvPr/>
        </p:nvSpPr>
        <p:spPr>
          <a:xfrm>
            <a:off x="4176267" y="5485282"/>
            <a:ext cx="13874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52500" algn="l"/>
              </a:tabLst>
            </a:pPr>
            <a:r>
              <a:rPr sz="2000" dirty="0">
                <a:latin typeface="Times New Roman"/>
                <a:cs typeface="Times New Roman"/>
              </a:rPr>
              <a:t>(28)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i="1" dirty="0">
                <a:latin typeface="Times New Roman"/>
                <a:cs typeface="Times New Roman"/>
              </a:rPr>
              <a:t>t	</a:t>
            </a:r>
            <a:r>
              <a:rPr sz="2000" dirty="0">
                <a:latin typeface="Times New Roman"/>
                <a:cs typeface="Times New Roman"/>
              </a:rPr>
              <a:t>]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" name="object 35">
            <a:extLst>
              <a:ext uri="{FF2B5EF4-FFF2-40B4-BE49-F238E27FC236}">
                <a16:creationId xmlns:a16="http://schemas.microsoft.com/office/drawing/2014/main" id="{9A74C145-64F2-D8D4-D7FC-757111D7B490}"/>
              </a:ext>
            </a:extLst>
          </p:cNvPr>
          <p:cNvSpPr txBox="1"/>
          <p:nvPr/>
        </p:nvSpPr>
        <p:spPr>
          <a:xfrm>
            <a:off x="4945888" y="5633110"/>
            <a:ext cx="787400" cy="2167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03885" algn="l"/>
              </a:tabLst>
            </a:pPr>
            <a:r>
              <a:rPr sz="1300" i="1" spc="20" dirty="0">
                <a:latin typeface="Times New Roman"/>
                <a:cs typeface="Times New Roman"/>
              </a:rPr>
              <a:t>1</a:t>
            </a:r>
            <a:r>
              <a:rPr sz="1300" i="1" spc="15" dirty="0">
                <a:latin typeface="Times New Roman"/>
                <a:cs typeface="Times New Roman"/>
              </a:rPr>
              <a:t>2</a:t>
            </a:r>
            <a:r>
              <a:rPr sz="1300" i="1" dirty="0">
                <a:latin typeface="Times New Roman"/>
                <a:cs typeface="Times New Roman"/>
              </a:rPr>
              <a:t>	</a:t>
            </a:r>
            <a:r>
              <a:rPr sz="1300" i="1" spc="20" dirty="0">
                <a:latin typeface="Times New Roman"/>
                <a:cs typeface="Times New Roman"/>
              </a:rPr>
              <a:t>14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1" name="object 36">
            <a:extLst>
              <a:ext uri="{FF2B5EF4-FFF2-40B4-BE49-F238E27FC236}">
                <a16:creationId xmlns:a16="http://schemas.microsoft.com/office/drawing/2014/main" id="{BCE05809-AC92-CC4D-58B6-65E45DC3F011}"/>
              </a:ext>
            </a:extLst>
          </p:cNvPr>
          <p:cNvSpPr txBox="1"/>
          <p:nvPr/>
        </p:nvSpPr>
        <p:spPr>
          <a:xfrm>
            <a:off x="4150867" y="5803798"/>
            <a:ext cx="1594485" cy="64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(29)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i="1" spc="10" dirty="0">
                <a:latin typeface="Times New Roman"/>
                <a:cs typeface="Times New Roman"/>
              </a:rPr>
              <a:t>t</a:t>
            </a:r>
            <a:r>
              <a:rPr sz="1950" i="1" spc="15" baseline="-21367" dirty="0">
                <a:latin typeface="Times New Roman"/>
                <a:cs typeface="Times New Roman"/>
              </a:rPr>
              <a:t>15</a:t>
            </a:r>
            <a:r>
              <a:rPr sz="1950" i="1" spc="217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*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(30)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[</a:t>
            </a:r>
            <a:r>
              <a:rPr sz="2000" i="1" spc="5" dirty="0">
                <a:latin typeface="Times New Roman"/>
                <a:cs typeface="Times New Roman"/>
              </a:rPr>
              <a:t>t</a:t>
            </a:r>
            <a:r>
              <a:rPr sz="1950" i="1" spc="7" baseline="-21367" dirty="0">
                <a:latin typeface="Times New Roman"/>
                <a:cs typeface="Times New Roman"/>
              </a:rPr>
              <a:t>15</a:t>
            </a:r>
            <a:r>
              <a:rPr sz="2000" spc="5" dirty="0">
                <a:latin typeface="Times New Roman"/>
                <a:cs typeface="Times New Roman"/>
              </a:rPr>
              <a:t>]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37">
            <a:extLst>
              <a:ext uri="{FF2B5EF4-FFF2-40B4-BE49-F238E27FC236}">
                <a16:creationId xmlns:a16="http://schemas.microsoft.com/office/drawing/2014/main" id="{B8300FED-B9BB-7B9E-F4C0-CF9E6C7B7523}"/>
              </a:ext>
            </a:extLst>
          </p:cNvPr>
          <p:cNvSpPr/>
          <p:nvPr/>
        </p:nvSpPr>
        <p:spPr>
          <a:xfrm>
            <a:off x="1211199" y="2989325"/>
            <a:ext cx="2214880" cy="0"/>
          </a:xfrm>
          <a:custGeom>
            <a:avLst/>
            <a:gdLst/>
            <a:ahLst/>
            <a:cxnLst/>
            <a:rect l="l" t="t" r="r" b="b"/>
            <a:pathLst>
              <a:path w="2214879">
                <a:moveTo>
                  <a:pt x="0" y="0"/>
                </a:moveTo>
                <a:lnTo>
                  <a:pt x="2214372" y="0"/>
                </a:lnTo>
              </a:path>
            </a:pathLst>
          </a:custGeom>
          <a:ln w="25908">
            <a:solidFill>
              <a:srgbClr val="FF5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8">
            <a:extLst>
              <a:ext uri="{FF2B5EF4-FFF2-40B4-BE49-F238E27FC236}">
                <a16:creationId xmlns:a16="http://schemas.microsoft.com/office/drawing/2014/main" id="{EDC018CF-1E59-5804-24C6-D4F8BCA9F4D3}"/>
              </a:ext>
            </a:extLst>
          </p:cNvPr>
          <p:cNvSpPr/>
          <p:nvPr/>
        </p:nvSpPr>
        <p:spPr>
          <a:xfrm>
            <a:off x="1211199" y="4232910"/>
            <a:ext cx="2214880" cy="0"/>
          </a:xfrm>
          <a:custGeom>
            <a:avLst/>
            <a:gdLst/>
            <a:ahLst/>
            <a:cxnLst/>
            <a:rect l="l" t="t" r="r" b="b"/>
            <a:pathLst>
              <a:path w="2214879">
                <a:moveTo>
                  <a:pt x="0" y="0"/>
                </a:moveTo>
                <a:lnTo>
                  <a:pt x="2214372" y="0"/>
                </a:lnTo>
              </a:path>
            </a:pathLst>
          </a:custGeom>
          <a:ln w="25908">
            <a:solidFill>
              <a:srgbClr val="FF5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39">
            <a:extLst>
              <a:ext uri="{FF2B5EF4-FFF2-40B4-BE49-F238E27FC236}">
                <a16:creationId xmlns:a16="http://schemas.microsoft.com/office/drawing/2014/main" id="{B7E09F10-126F-11F1-D3F1-1FF79EB2844A}"/>
              </a:ext>
            </a:extLst>
          </p:cNvPr>
          <p:cNvSpPr/>
          <p:nvPr/>
        </p:nvSpPr>
        <p:spPr>
          <a:xfrm>
            <a:off x="1211199" y="5490209"/>
            <a:ext cx="2214880" cy="0"/>
          </a:xfrm>
          <a:custGeom>
            <a:avLst/>
            <a:gdLst/>
            <a:ahLst/>
            <a:cxnLst/>
            <a:rect l="l" t="t" r="r" b="b"/>
            <a:pathLst>
              <a:path w="2214879">
                <a:moveTo>
                  <a:pt x="0" y="0"/>
                </a:moveTo>
                <a:lnTo>
                  <a:pt x="2214372" y="0"/>
                </a:lnTo>
              </a:path>
            </a:pathLst>
          </a:custGeom>
          <a:ln w="25908">
            <a:solidFill>
              <a:srgbClr val="FF5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0">
            <a:extLst>
              <a:ext uri="{FF2B5EF4-FFF2-40B4-BE49-F238E27FC236}">
                <a16:creationId xmlns:a16="http://schemas.microsoft.com/office/drawing/2014/main" id="{8B3FCEA7-1353-B96D-3A98-0EC9C7E47F08}"/>
              </a:ext>
            </a:extLst>
          </p:cNvPr>
          <p:cNvSpPr txBox="1"/>
          <p:nvPr/>
        </p:nvSpPr>
        <p:spPr>
          <a:xfrm>
            <a:off x="919454" y="2190953"/>
            <a:ext cx="1955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1">
            <a:extLst>
              <a:ext uri="{FF2B5EF4-FFF2-40B4-BE49-F238E27FC236}">
                <a16:creationId xmlns:a16="http://schemas.microsoft.com/office/drawing/2014/main" id="{62C0FFF9-4151-ED8A-2D24-F0D54FFE750F}"/>
              </a:ext>
            </a:extLst>
          </p:cNvPr>
          <p:cNvSpPr txBox="1"/>
          <p:nvPr/>
        </p:nvSpPr>
        <p:spPr>
          <a:xfrm>
            <a:off x="1088644" y="2351658"/>
            <a:ext cx="110489" cy="2167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i="1" spc="1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7" name="object 42">
            <a:extLst>
              <a:ext uri="{FF2B5EF4-FFF2-40B4-BE49-F238E27FC236}">
                <a16:creationId xmlns:a16="http://schemas.microsoft.com/office/drawing/2014/main" id="{C38F6B86-454A-B3C6-1E95-F4315CE67846}"/>
              </a:ext>
            </a:extLst>
          </p:cNvPr>
          <p:cNvSpPr txBox="1"/>
          <p:nvPr/>
        </p:nvSpPr>
        <p:spPr>
          <a:xfrm>
            <a:off x="919454" y="3406267"/>
            <a:ext cx="195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8" name="object 43">
            <a:extLst>
              <a:ext uri="{FF2B5EF4-FFF2-40B4-BE49-F238E27FC236}">
                <a16:creationId xmlns:a16="http://schemas.microsoft.com/office/drawing/2014/main" id="{0D8A32D3-42A3-3051-1448-9130F4C67129}"/>
              </a:ext>
            </a:extLst>
          </p:cNvPr>
          <p:cNvSpPr txBox="1"/>
          <p:nvPr/>
        </p:nvSpPr>
        <p:spPr>
          <a:xfrm>
            <a:off x="1088644" y="3566286"/>
            <a:ext cx="110489" cy="2167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i="1" spc="1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9" name="object 44">
            <a:extLst>
              <a:ext uri="{FF2B5EF4-FFF2-40B4-BE49-F238E27FC236}">
                <a16:creationId xmlns:a16="http://schemas.microsoft.com/office/drawing/2014/main" id="{F948701E-C20C-E8BF-40E0-579840E33B46}"/>
              </a:ext>
            </a:extLst>
          </p:cNvPr>
          <p:cNvSpPr txBox="1"/>
          <p:nvPr/>
        </p:nvSpPr>
        <p:spPr>
          <a:xfrm>
            <a:off x="919454" y="4692522"/>
            <a:ext cx="195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0" name="object 45">
            <a:extLst>
              <a:ext uri="{FF2B5EF4-FFF2-40B4-BE49-F238E27FC236}">
                <a16:creationId xmlns:a16="http://schemas.microsoft.com/office/drawing/2014/main" id="{99C68665-7EAA-7CC8-32D6-C841B9FFA7BB}"/>
              </a:ext>
            </a:extLst>
          </p:cNvPr>
          <p:cNvSpPr txBox="1"/>
          <p:nvPr/>
        </p:nvSpPr>
        <p:spPr>
          <a:xfrm>
            <a:off x="1088644" y="4852542"/>
            <a:ext cx="110489" cy="2167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i="1" spc="15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1" name="object 46">
            <a:extLst>
              <a:ext uri="{FF2B5EF4-FFF2-40B4-BE49-F238E27FC236}">
                <a16:creationId xmlns:a16="http://schemas.microsoft.com/office/drawing/2014/main" id="{CEF54B2C-715B-49F7-F772-610F275A650F}"/>
              </a:ext>
            </a:extLst>
          </p:cNvPr>
          <p:cNvSpPr txBox="1"/>
          <p:nvPr/>
        </p:nvSpPr>
        <p:spPr>
          <a:xfrm>
            <a:off x="863980" y="5478576"/>
            <a:ext cx="195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2" name="object 47">
            <a:extLst>
              <a:ext uri="{FF2B5EF4-FFF2-40B4-BE49-F238E27FC236}">
                <a16:creationId xmlns:a16="http://schemas.microsoft.com/office/drawing/2014/main" id="{DE64FD00-1540-E177-2923-5C36B52012CA}"/>
              </a:ext>
            </a:extLst>
          </p:cNvPr>
          <p:cNvSpPr txBox="1"/>
          <p:nvPr/>
        </p:nvSpPr>
        <p:spPr>
          <a:xfrm>
            <a:off x="1007744" y="5638596"/>
            <a:ext cx="2495550" cy="7766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ts val="1275"/>
              </a:lnSpc>
              <a:spcBef>
                <a:spcPts val="130"/>
              </a:spcBef>
              <a:tabLst>
                <a:tab pos="2456815" algn="l"/>
              </a:tabLst>
            </a:pPr>
            <a:r>
              <a:rPr sz="1300" i="1" spc="15" dirty="0">
                <a:solidFill>
                  <a:srgbClr val="FF0000"/>
                </a:solidFill>
                <a:latin typeface="Times New Roman"/>
                <a:cs typeface="Times New Roman"/>
              </a:rPr>
              <a:t>4 </a:t>
            </a:r>
            <a:r>
              <a:rPr sz="13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00" i="1" u="heavy" spc="5" dirty="0">
                <a:solidFill>
                  <a:srgbClr val="FF0000"/>
                </a:solidFill>
                <a:uFill>
                  <a:solidFill>
                    <a:srgbClr val="FF505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i="1" u="heavy" dirty="0">
                <a:solidFill>
                  <a:srgbClr val="FF0000"/>
                </a:solidFill>
                <a:uFill>
                  <a:solidFill>
                    <a:srgbClr val="FF5050"/>
                  </a:solidFill>
                </a:uFill>
                <a:latin typeface="Times New Roman"/>
                <a:cs typeface="Times New Roman"/>
              </a:rPr>
              <a:t>	</a:t>
            </a:r>
            <a:endParaRPr sz="1300">
              <a:latin typeface="Times New Roman"/>
              <a:cs typeface="Times New Roman"/>
            </a:endParaRPr>
          </a:p>
          <a:p>
            <a:pPr marL="342265">
              <a:lnSpc>
                <a:spcPts val="2115"/>
              </a:lnSpc>
            </a:pPr>
            <a:r>
              <a:rPr sz="2000" dirty="0">
                <a:latin typeface="Times New Roman"/>
                <a:cs typeface="Times New Roman"/>
              </a:rPr>
              <a:t>(14)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t</a:t>
            </a:r>
            <a:r>
              <a:rPr sz="1950" i="1" spc="7" baseline="-25641" dirty="0">
                <a:latin typeface="Times New Roman"/>
                <a:cs typeface="Times New Roman"/>
              </a:rPr>
              <a:t>6</a:t>
            </a:r>
            <a:r>
              <a:rPr sz="1950" i="1" spc="472" baseline="-2564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=4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*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marL="342265">
              <a:lnSpc>
                <a:spcPct val="100000"/>
              </a:lnSpc>
              <a:spcBef>
                <a:spcPts val="85"/>
              </a:spcBef>
            </a:pPr>
            <a:r>
              <a:rPr sz="2000" dirty="0">
                <a:latin typeface="Times New Roman"/>
                <a:cs typeface="Times New Roman"/>
              </a:rPr>
              <a:t>(15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[</a:t>
            </a:r>
            <a:r>
              <a:rPr sz="2000" i="1" spc="5" dirty="0">
                <a:latin typeface="Times New Roman"/>
                <a:cs typeface="Times New Roman"/>
              </a:rPr>
              <a:t>t</a:t>
            </a:r>
            <a:r>
              <a:rPr sz="1950" i="1" spc="7" baseline="-25641" dirty="0">
                <a:latin typeface="Times New Roman"/>
                <a:cs typeface="Times New Roman"/>
              </a:rPr>
              <a:t>6</a:t>
            </a:r>
            <a:r>
              <a:rPr sz="2000" spc="5" dirty="0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3" name="object 48">
            <a:extLst>
              <a:ext uri="{FF2B5EF4-FFF2-40B4-BE49-F238E27FC236}">
                <a16:creationId xmlns:a16="http://schemas.microsoft.com/office/drawing/2014/main" id="{357012AC-7731-91EC-C1B5-1E2538B1C1B8}"/>
              </a:ext>
            </a:extLst>
          </p:cNvPr>
          <p:cNvSpPr txBox="1"/>
          <p:nvPr/>
        </p:nvSpPr>
        <p:spPr>
          <a:xfrm>
            <a:off x="3767963" y="2653664"/>
            <a:ext cx="330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950" i="1" spc="7" baseline="-2564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1950" baseline="-25641">
              <a:latin typeface="Times New Roman"/>
              <a:cs typeface="Times New Roman"/>
            </a:endParaRPr>
          </a:p>
        </p:txBody>
      </p:sp>
      <p:sp>
        <p:nvSpPr>
          <p:cNvPr id="54" name="object 49">
            <a:extLst>
              <a:ext uri="{FF2B5EF4-FFF2-40B4-BE49-F238E27FC236}">
                <a16:creationId xmlns:a16="http://schemas.microsoft.com/office/drawing/2014/main" id="{EC32A954-A6B4-A10B-C467-DA995917213A}"/>
              </a:ext>
            </a:extLst>
          </p:cNvPr>
          <p:cNvSpPr txBox="1"/>
          <p:nvPr/>
        </p:nvSpPr>
        <p:spPr>
          <a:xfrm>
            <a:off x="3793363" y="4978400"/>
            <a:ext cx="195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5" name="object 50">
            <a:extLst>
              <a:ext uri="{FF2B5EF4-FFF2-40B4-BE49-F238E27FC236}">
                <a16:creationId xmlns:a16="http://schemas.microsoft.com/office/drawing/2014/main" id="{418543A6-52AB-0EF8-5860-7FA253251678}"/>
              </a:ext>
            </a:extLst>
          </p:cNvPr>
          <p:cNvSpPr txBox="1"/>
          <p:nvPr/>
        </p:nvSpPr>
        <p:spPr>
          <a:xfrm>
            <a:off x="3962527" y="5138420"/>
            <a:ext cx="110489" cy="2167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i="1" spc="15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35280CEF-7919-8B16-FCFC-BC2EC72ADF8F}"/>
              </a:ext>
            </a:extLst>
          </p:cNvPr>
          <p:cNvGrpSpPr/>
          <p:nvPr/>
        </p:nvGrpSpPr>
        <p:grpSpPr>
          <a:xfrm>
            <a:off x="6642480" y="2388869"/>
            <a:ext cx="1863091" cy="3697986"/>
            <a:chOff x="6175755" y="2388869"/>
            <a:chExt cx="1863091" cy="3697986"/>
          </a:xfrm>
        </p:grpSpPr>
        <p:sp>
          <p:nvSpPr>
            <p:cNvPr id="2" name="object 2">
              <a:extLst>
                <a:ext uri="{FF2B5EF4-FFF2-40B4-BE49-F238E27FC236}">
                  <a16:creationId xmlns:a16="http://schemas.microsoft.com/office/drawing/2014/main" id="{09EF6298-54FD-03BF-7634-9CCC17E24B54}"/>
                </a:ext>
              </a:extLst>
            </p:cNvPr>
            <p:cNvSpPr/>
            <p:nvPr/>
          </p:nvSpPr>
          <p:spPr>
            <a:xfrm>
              <a:off x="6390767" y="2973069"/>
              <a:ext cx="781685" cy="613410"/>
            </a:xfrm>
            <a:custGeom>
              <a:avLst/>
              <a:gdLst/>
              <a:ahLst/>
              <a:cxnLst/>
              <a:rect l="l" t="t" r="r" b="b"/>
              <a:pathLst>
                <a:path w="781684" h="613410">
                  <a:moveTo>
                    <a:pt x="442213" y="16509"/>
                  </a:moveTo>
                  <a:lnTo>
                    <a:pt x="385825" y="18541"/>
                  </a:lnTo>
                  <a:lnTo>
                    <a:pt x="346709" y="22478"/>
                  </a:lnTo>
                  <a:lnTo>
                    <a:pt x="307466" y="28575"/>
                  </a:lnTo>
                  <a:lnTo>
                    <a:pt x="268858" y="37083"/>
                  </a:lnTo>
                  <a:lnTo>
                    <a:pt x="231648" y="48132"/>
                  </a:lnTo>
                  <a:lnTo>
                    <a:pt x="180593" y="69595"/>
                  </a:lnTo>
                  <a:lnTo>
                    <a:pt x="136271" y="98297"/>
                  </a:lnTo>
                  <a:lnTo>
                    <a:pt x="93852" y="135381"/>
                  </a:lnTo>
                  <a:lnTo>
                    <a:pt x="67563" y="163575"/>
                  </a:lnTo>
                  <a:lnTo>
                    <a:pt x="33908" y="209041"/>
                  </a:lnTo>
                  <a:lnTo>
                    <a:pt x="10159" y="256285"/>
                  </a:lnTo>
                  <a:lnTo>
                    <a:pt x="0" y="303275"/>
                  </a:lnTo>
                  <a:lnTo>
                    <a:pt x="380" y="318642"/>
                  </a:lnTo>
                  <a:lnTo>
                    <a:pt x="12318" y="365886"/>
                  </a:lnTo>
                  <a:lnTo>
                    <a:pt x="36914" y="413511"/>
                  </a:lnTo>
                  <a:lnTo>
                    <a:pt x="70103" y="458723"/>
                  </a:lnTo>
                  <a:lnTo>
                    <a:pt x="108584" y="499490"/>
                  </a:lnTo>
                  <a:lnTo>
                    <a:pt x="149225" y="533145"/>
                  </a:lnTo>
                  <a:lnTo>
                    <a:pt x="192658" y="559561"/>
                  </a:lnTo>
                  <a:lnTo>
                    <a:pt x="240918" y="580897"/>
                  </a:lnTo>
                  <a:lnTo>
                    <a:pt x="293369" y="597026"/>
                  </a:lnTo>
                  <a:lnTo>
                    <a:pt x="349250" y="607694"/>
                  </a:lnTo>
                  <a:lnTo>
                    <a:pt x="387603" y="611504"/>
                  </a:lnTo>
                  <a:lnTo>
                    <a:pt x="427100" y="612901"/>
                  </a:lnTo>
                  <a:lnTo>
                    <a:pt x="447166" y="612393"/>
                  </a:lnTo>
                  <a:lnTo>
                    <a:pt x="488568" y="608964"/>
                  </a:lnTo>
                  <a:lnTo>
                    <a:pt x="531240" y="602487"/>
                  </a:lnTo>
                  <a:lnTo>
                    <a:pt x="597534" y="588263"/>
                  </a:lnTo>
                  <a:lnTo>
                    <a:pt x="602396" y="586993"/>
                  </a:lnTo>
                  <a:lnTo>
                    <a:pt x="426465" y="586993"/>
                  </a:lnTo>
                  <a:lnTo>
                    <a:pt x="407542" y="586739"/>
                  </a:lnTo>
                  <a:lnTo>
                    <a:pt x="352298" y="581913"/>
                  </a:lnTo>
                  <a:lnTo>
                    <a:pt x="299084" y="571753"/>
                  </a:lnTo>
                  <a:lnTo>
                    <a:pt x="249427" y="556513"/>
                  </a:lnTo>
                  <a:lnTo>
                    <a:pt x="204088" y="536320"/>
                  </a:lnTo>
                  <a:lnTo>
                    <a:pt x="163829" y="511682"/>
                  </a:lnTo>
                  <a:lnTo>
                    <a:pt x="125983" y="480313"/>
                  </a:lnTo>
                  <a:lnTo>
                    <a:pt x="89661" y="441705"/>
                  </a:lnTo>
                  <a:lnTo>
                    <a:pt x="58419" y="399033"/>
                  </a:lnTo>
                  <a:lnTo>
                    <a:pt x="36067" y="355472"/>
                  </a:lnTo>
                  <a:lnTo>
                    <a:pt x="26034" y="314832"/>
                  </a:lnTo>
                  <a:lnTo>
                    <a:pt x="25780" y="302640"/>
                  </a:lnTo>
                  <a:lnTo>
                    <a:pt x="27304" y="290575"/>
                  </a:lnTo>
                  <a:lnTo>
                    <a:pt x="40639" y="250697"/>
                  </a:lnTo>
                  <a:lnTo>
                    <a:pt x="65785" y="207899"/>
                  </a:lnTo>
                  <a:lnTo>
                    <a:pt x="99694" y="166369"/>
                  </a:lnTo>
                  <a:lnTo>
                    <a:pt x="138810" y="129412"/>
                  </a:lnTo>
                  <a:lnTo>
                    <a:pt x="179577" y="99949"/>
                  </a:lnTo>
                  <a:lnTo>
                    <a:pt x="223900" y="78358"/>
                  </a:lnTo>
                  <a:lnTo>
                    <a:pt x="275716" y="62102"/>
                  </a:lnTo>
                  <a:lnTo>
                    <a:pt x="350774" y="48132"/>
                  </a:lnTo>
                  <a:lnTo>
                    <a:pt x="425068" y="42671"/>
                  </a:lnTo>
                  <a:lnTo>
                    <a:pt x="442467" y="42417"/>
                  </a:lnTo>
                  <a:lnTo>
                    <a:pt x="580188" y="42417"/>
                  </a:lnTo>
                  <a:lnTo>
                    <a:pt x="569594" y="38734"/>
                  </a:lnTo>
                  <a:lnTo>
                    <a:pt x="514603" y="23749"/>
                  </a:lnTo>
                  <a:lnTo>
                    <a:pt x="459866" y="16890"/>
                  </a:lnTo>
                  <a:lnTo>
                    <a:pt x="442213" y="16509"/>
                  </a:lnTo>
                  <a:close/>
                </a:path>
                <a:path w="781684" h="613410">
                  <a:moveTo>
                    <a:pt x="773937" y="510031"/>
                  </a:moveTo>
                  <a:lnTo>
                    <a:pt x="681227" y="538479"/>
                  </a:lnTo>
                  <a:lnTo>
                    <a:pt x="635761" y="551433"/>
                  </a:lnTo>
                  <a:lnTo>
                    <a:pt x="591057" y="563244"/>
                  </a:lnTo>
                  <a:lnTo>
                    <a:pt x="547497" y="573023"/>
                  </a:lnTo>
                  <a:lnTo>
                    <a:pt x="505459" y="580516"/>
                  </a:lnTo>
                  <a:lnTo>
                    <a:pt x="465074" y="585342"/>
                  </a:lnTo>
                  <a:lnTo>
                    <a:pt x="426465" y="586993"/>
                  </a:lnTo>
                  <a:lnTo>
                    <a:pt x="602396" y="586993"/>
                  </a:lnTo>
                  <a:lnTo>
                    <a:pt x="642747" y="576452"/>
                  </a:lnTo>
                  <a:lnTo>
                    <a:pt x="688721" y="563244"/>
                  </a:lnTo>
                  <a:lnTo>
                    <a:pt x="735076" y="549274"/>
                  </a:lnTo>
                  <a:lnTo>
                    <a:pt x="781557" y="534796"/>
                  </a:lnTo>
                  <a:lnTo>
                    <a:pt x="773937" y="510031"/>
                  </a:lnTo>
                  <a:close/>
                </a:path>
                <a:path w="781684" h="613410">
                  <a:moveTo>
                    <a:pt x="627153" y="87305"/>
                  </a:moveTo>
                  <a:lnTo>
                    <a:pt x="569849" y="121157"/>
                  </a:lnTo>
                  <a:lnTo>
                    <a:pt x="713866" y="106552"/>
                  </a:lnTo>
                  <a:lnTo>
                    <a:pt x="699493" y="90931"/>
                  </a:lnTo>
                  <a:lnTo>
                    <a:pt x="636524" y="90931"/>
                  </a:lnTo>
                  <a:lnTo>
                    <a:pt x="627153" y="87305"/>
                  </a:lnTo>
                  <a:close/>
                </a:path>
                <a:path w="781684" h="613410">
                  <a:moveTo>
                    <a:pt x="636075" y="62985"/>
                  </a:moveTo>
                  <a:lnTo>
                    <a:pt x="641223" y="78993"/>
                  </a:lnTo>
                  <a:lnTo>
                    <a:pt x="627153" y="87305"/>
                  </a:lnTo>
                  <a:lnTo>
                    <a:pt x="636524" y="90931"/>
                  </a:lnTo>
                  <a:lnTo>
                    <a:pt x="646049" y="66928"/>
                  </a:lnTo>
                  <a:lnTo>
                    <a:pt x="636075" y="62985"/>
                  </a:lnTo>
                  <a:close/>
                </a:path>
                <a:path w="781684" h="613410">
                  <a:moveTo>
                    <a:pt x="615823" y="0"/>
                  </a:moveTo>
                  <a:lnTo>
                    <a:pt x="636075" y="62985"/>
                  </a:lnTo>
                  <a:lnTo>
                    <a:pt x="646049" y="66928"/>
                  </a:lnTo>
                  <a:lnTo>
                    <a:pt x="636524" y="90931"/>
                  </a:lnTo>
                  <a:lnTo>
                    <a:pt x="699493" y="90931"/>
                  </a:lnTo>
                  <a:lnTo>
                    <a:pt x="615823" y="0"/>
                  </a:lnTo>
                  <a:close/>
                </a:path>
                <a:path w="781684" h="613410">
                  <a:moveTo>
                    <a:pt x="580188" y="42417"/>
                  </a:moveTo>
                  <a:lnTo>
                    <a:pt x="442467" y="42417"/>
                  </a:lnTo>
                  <a:lnTo>
                    <a:pt x="459485" y="42671"/>
                  </a:lnTo>
                  <a:lnTo>
                    <a:pt x="475996" y="43814"/>
                  </a:lnTo>
                  <a:lnTo>
                    <a:pt x="527176" y="53339"/>
                  </a:lnTo>
                  <a:lnTo>
                    <a:pt x="596518" y="75564"/>
                  </a:lnTo>
                  <a:lnTo>
                    <a:pt x="627153" y="87305"/>
                  </a:lnTo>
                  <a:lnTo>
                    <a:pt x="641223" y="78993"/>
                  </a:lnTo>
                  <a:lnTo>
                    <a:pt x="636075" y="62985"/>
                  </a:lnTo>
                  <a:lnTo>
                    <a:pt x="622173" y="57530"/>
                  </a:lnTo>
                  <a:lnTo>
                    <a:pt x="605027" y="51053"/>
                  </a:lnTo>
                  <a:lnTo>
                    <a:pt x="580188" y="424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EC35452C-C34A-1142-C3D3-B3C60F6C241B}"/>
                </a:ext>
              </a:extLst>
            </p:cNvPr>
            <p:cNvSpPr/>
            <p:nvPr/>
          </p:nvSpPr>
          <p:spPr>
            <a:xfrm>
              <a:off x="6436359" y="3691382"/>
              <a:ext cx="768350" cy="626110"/>
            </a:xfrm>
            <a:custGeom>
              <a:avLst/>
              <a:gdLst/>
              <a:ahLst/>
              <a:cxnLst/>
              <a:rect l="l" t="t" r="r" b="b"/>
              <a:pathLst>
                <a:path w="768350" h="626110">
                  <a:moveTo>
                    <a:pt x="434594" y="16001"/>
                  </a:moveTo>
                  <a:lnTo>
                    <a:pt x="379222" y="18161"/>
                  </a:lnTo>
                  <a:lnTo>
                    <a:pt x="340868" y="22225"/>
                  </a:lnTo>
                  <a:lnTo>
                    <a:pt x="302133" y="28448"/>
                  </a:lnTo>
                  <a:lnTo>
                    <a:pt x="264160" y="37211"/>
                  </a:lnTo>
                  <a:lnTo>
                    <a:pt x="227584" y="48387"/>
                  </a:lnTo>
                  <a:lnTo>
                    <a:pt x="177419" y="70612"/>
                  </a:lnTo>
                  <a:lnTo>
                    <a:pt x="133731" y="99949"/>
                  </a:lnTo>
                  <a:lnTo>
                    <a:pt x="92201" y="137794"/>
                  </a:lnTo>
                  <a:lnTo>
                    <a:pt x="66421" y="166750"/>
                  </a:lnTo>
                  <a:lnTo>
                    <a:pt x="43434" y="197485"/>
                  </a:lnTo>
                  <a:lnTo>
                    <a:pt x="16510" y="245491"/>
                  </a:lnTo>
                  <a:lnTo>
                    <a:pt x="1524" y="293750"/>
                  </a:lnTo>
                  <a:lnTo>
                    <a:pt x="0" y="309372"/>
                  </a:lnTo>
                  <a:lnTo>
                    <a:pt x="381" y="324993"/>
                  </a:lnTo>
                  <a:lnTo>
                    <a:pt x="12065" y="373125"/>
                  </a:lnTo>
                  <a:lnTo>
                    <a:pt x="36068" y="421767"/>
                  </a:lnTo>
                  <a:lnTo>
                    <a:pt x="68707" y="468122"/>
                  </a:lnTo>
                  <a:lnTo>
                    <a:pt x="106553" y="509905"/>
                  </a:lnTo>
                  <a:lnTo>
                    <a:pt x="146558" y="544322"/>
                  </a:lnTo>
                  <a:lnTo>
                    <a:pt x="189103" y="571500"/>
                  </a:lnTo>
                  <a:lnTo>
                    <a:pt x="236600" y="593344"/>
                  </a:lnTo>
                  <a:lnTo>
                    <a:pt x="288290" y="609854"/>
                  </a:lnTo>
                  <a:lnTo>
                    <a:pt x="343154" y="620776"/>
                  </a:lnTo>
                  <a:lnTo>
                    <a:pt x="381126" y="624713"/>
                  </a:lnTo>
                  <a:lnTo>
                    <a:pt x="419735" y="626110"/>
                  </a:lnTo>
                  <a:lnTo>
                    <a:pt x="439547" y="625601"/>
                  </a:lnTo>
                  <a:lnTo>
                    <a:pt x="480314" y="622045"/>
                  </a:lnTo>
                  <a:lnTo>
                    <a:pt x="522224" y="615442"/>
                  </a:lnTo>
                  <a:lnTo>
                    <a:pt x="565276" y="606170"/>
                  </a:lnTo>
                  <a:lnTo>
                    <a:pt x="589690" y="600201"/>
                  </a:lnTo>
                  <a:lnTo>
                    <a:pt x="419100" y="600201"/>
                  </a:lnTo>
                  <a:lnTo>
                    <a:pt x="400812" y="599820"/>
                  </a:lnTo>
                  <a:lnTo>
                    <a:pt x="346329" y="595122"/>
                  </a:lnTo>
                  <a:lnTo>
                    <a:pt x="294132" y="584581"/>
                  </a:lnTo>
                  <a:lnTo>
                    <a:pt x="245491" y="568960"/>
                  </a:lnTo>
                  <a:lnTo>
                    <a:pt x="200914" y="548386"/>
                  </a:lnTo>
                  <a:lnTo>
                    <a:pt x="161417" y="523113"/>
                  </a:lnTo>
                  <a:lnTo>
                    <a:pt x="124460" y="491109"/>
                  </a:lnTo>
                  <a:lnTo>
                    <a:pt x="88519" y="451485"/>
                  </a:lnTo>
                  <a:lnTo>
                    <a:pt x="57912" y="407797"/>
                  </a:lnTo>
                  <a:lnTo>
                    <a:pt x="36068" y="363219"/>
                  </a:lnTo>
                  <a:lnTo>
                    <a:pt x="26035" y="321437"/>
                  </a:lnTo>
                  <a:lnTo>
                    <a:pt x="25908" y="308863"/>
                  </a:lnTo>
                  <a:lnTo>
                    <a:pt x="27178" y="296291"/>
                  </a:lnTo>
                  <a:lnTo>
                    <a:pt x="40386" y="255269"/>
                  </a:lnTo>
                  <a:lnTo>
                    <a:pt x="65278" y="211455"/>
                  </a:lnTo>
                  <a:lnTo>
                    <a:pt x="98551" y="168782"/>
                  </a:lnTo>
                  <a:lnTo>
                    <a:pt x="137033" y="130810"/>
                  </a:lnTo>
                  <a:lnTo>
                    <a:pt x="176911" y="100837"/>
                  </a:lnTo>
                  <a:lnTo>
                    <a:pt x="220472" y="78867"/>
                  </a:lnTo>
                  <a:lnTo>
                    <a:pt x="271272" y="62103"/>
                  </a:lnTo>
                  <a:lnTo>
                    <a:pt x="326009" y="50545"/>
                  </a:lnTo>
                  <a:lnTo>
                    <a:pt x="381889" y="43815"/>
                  </a:lnTo>
                  <a:lnTo>
                    <a:pt x="434975" y="41910"/>
                  </a:lnTo>
                  <a:lnTo>
                    <a:pt x="568475" y="41910"/>
                  </a:lnTo>
                  <a:lnTo>
                    <a:pt x="560070" y="38862"/>
                  </a:lnTo>
                  <a:lnTo>
                    <a:pt x="505841" y="23494"/>
                  </a:lnTo>
                  <a:lnTo>
                    <a:pt x="451993" y="16382"/>
                  </a:lnTo>
                  <a:lnTo>
                    <a:pt x="434594" y="16001"/>
                  </a:lnTo>
                  <a:close/>
                </a:path>
                <a:path w="768350" h="626110">
                  <a:moveTo>
                    <a:pt x="760095" y="521335"/>
                  </a:moveTo>
                  <a:lnTo>
                    <a:pt x="669163" y="550544"/>
                  </a:lnTo>
                  <a:lnTo>
                    <a:pt x="624459" y="563880"/>
                  </a:lnTo>
                  <a:lnTo>
                    <a:pt x="580517" y="575818"/>
                  </a:lnTo>
                  <a:lnTo>
                    <a:pt x="537972" y="585851"/>
                  </a:lnTo>
                  <a:lnTo>
                    <a:pt x="496697" y="593470"/>
                  </a:lnTo>
                  <a:lnTo>
                    <a:pt x="456946" y="598424"/>
                  </a:lnTo>
                  <a:lnTo>
                    <a:pt x="419100" y="600201"/>
                  </a:lnTo>
                  <a:lnTo>
                    <a:pt x="589690" y="600201"/>
                  </a:lnTo>
                  <a:lnTo>
                    <a:pt x="631825" y="588644"/>
                  </a:lnTo>
                  <a:lnTo>
                    <a:pt x="676910" y="575182"/>
                  </a:lnTo>
                  <a:lnTo>
                    <a:pt x="722503" y="560959"/>
                  </a:lnTo>
                  <a:lnTo>
                    <a:pt x="768223" y="546100"/>
                  </a:lnTo>
                  <a:lnTo>
                    <a:pt x="760095" y="521335"/>
                  </a:lnTo>
                  <a:close/>
                </a:path>
                <a:path w="768350" h="626110">
                  <a:moveTo>
                    <a:pt x="615019" y="87385"/>
                  </a:moveTo>
                  <a:lnTo>
                    <a:pt x="557149" y="120395"/>
                  </a:lnTo>
                  <a:lnTo>
                    <a:pt x="701421" y="107950"/>
                  </a:lnTo>
                  <a:lnTo>
                    <a:pt x="686545" y="91312"/>
                  </a:lnTo>
                  <a:lnTo>
                    <a:pt x="624205" y="91312"/>
                  </a:lnTo>
                  <a:lnTo>
                    <a:pt x="618109" y="88645"/>
                  </a:lnTo>
                  <a:lnTo>
                    <a:pt x="615019" y="87385"/>
                  </a:lnTo>
                  <a:close/>
                </a:path>
                <a:path w="768350" h="626110">
                  <a:moveTo>
                    <a:pt x="629236" y="79275"/>
                  </a:moveTo>
                  <a:lnTo>
                    <a:pt x="615019" y="87385"/>
                  </a:lnTo>
                  <a:lnTo>
                    <a:pt x="618109" y="88645"/>
                  </a:lnTo>
                  <a:lnTo>
                    <a:pt x="624205" y="91312"/>
                  </a:lnTo>
                  <a:lnTo>
                    <a:pt x="629236" y="79275"/>
                  </a:lnTo>
                  <a:close/>
                </a:path>
                <a:path w="768350" h="626110">
                  <a:moveTo>
                    <a:pt x="604901" y="0"/>
                  </a:moveTo>
                  <a:lnTo>
                    <a:pt x="624383" y="63319"/>
                  </a:lnTo>
                  <a:lnTo>
                    <a:pt x="627888" y="64769"/>
                  </a:lnTo>
                  <a:lnTo>
                    <a:pt x="634238" y="67310"/>
                  </a:lnTo>
                  <a:lnTo>
                    <a:pt x="624205" y="91312"/>
                  </a:lnTo>
                  <a:lnTo>
                    <a:pt x="686545" y="91312"/>
                  </a:lnTo>
                  <a:lnTo>
                    <a:pt x="604901" y="0"/>
                  </a:lnTo>
                  <a:close/>
                </a:path>
                <a:path w="768350" h="626110">
                  <a:moveTo>
                    <a:pt x="568475" y="41910"/>
                  </a:moveTo>
                  <a:lnTo>
                    <a:pt x="434975" y="41910"/>
                  </a:lnTo>
                  <a:lnTo>
                    <a:pt x="451612" y="42163"/>
                  </a:lnTo>
                  <a:lnTo>
                    <a:pt x="467868" y="43306"/>
                  </a:lnTo>
                  <a:lnTo>
                    <a:pt x="517906" y="53086"/>
                  </a:lnTo>
                  <a:lnTo>
                    <a:pt x="585851" y="75818"/>
                  </a:lnTo>
                  <a:lnTo>
                    <a:pt x="615019" y="87385"/>
                  </a:lnTo>
                  <a:lnTo>
                    <a:pt x="629236" y="79275"/>
                  </a:lnTo>
                  <a:lnTo>
                    <a:pt x="629167" y="78867"/>
                  </a:lnTo>
                  <a:lnTo>
                    <a:pt x="624383" y="63319"/>
                  </a:lnTo>
                  <a:lnTo>
                    <a:pt x="611632" y="58038"/>
                  </a:lnTo>
                  <a:lnTo>
                    <a:pt x="594741" y="51435"/>
                  </a:lnTo>
                  <a:lnTo>
                    <a:pt x="568475" y="41910"/>
                  </a:lnTo>
                  <a:close/>
                </a:path>
                <a:path w="768350" h="626110">
                  <a:moveTo>
                    <a:pt x="624383" y="63319"/>
                  </a:moveTo>
                  <a:lnTo>
                    <a:pt x="629269" y="79197"/>
                  </a:lnTo>
                  <a:lnTo>
                    <a:pt x="634238" y="67310"/>
                  </a:lnTo>
                  <a:lnTo>
                    <a:pt x="627888" y="64769"/>
                  </a:lnTo>
                  <a:lnTo>
                    <a:pt x="624383" y="633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8" name="object 4">
              <a:extLst>
                <a:ext uri="{FF2B5EF4-FFF2-40B4-BE49-F238E27FC236}">
                  <a16:creationId xmlns:a16="http://schemas.microsoft.com/office/drawing/2014/main" id="{4ACC13A1-0F60-CF40-50C7-E68A7B9F99E1}"/>
                </a:ext>
              </a:extLst>
            </p:cNvPr>
            <p:cNvGrpSpPr/>
            <p:nvPr/>
          </p:nvGrpSpPr>
          <p:grpSpPr>
            <a:xfrm>
              <a:off x="6533705" y="4894707"/>
              <a:ext cx="739140" cy="756920"/>
              <a:chOff x="6752780" y="3485007"/>
              <a:chExt cx="739140" cy="756920"/>
            </a:xfrm>
          </p:grpSpPr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6F8062C9-5611-A237-4305-1554729F7EDC}"/>
                  </a:ext>
                </a:extLst>
              </p:cNvPr>
              <p:cNvSpPr/>
              <p:nvPr/>
            </p:nvSpPr>
            <p:spPr>
              <a:xfrm>
                <a:off x="7142226" y="3485007"/>
                <a:ext cx="349885" cy="376555"/>
              </a:xfrm>
              <a:custGeom>
                <a:avLst/>
                <a:gdLst/>
                <a:ahLst/>
                <a:cxnLst/>
                <a:rect l="l" t="t" r="r" b="b"/>
                <a:pathLst>
                  <a:path w="349884" h="376554">
                    <a:moveTo>
                      <a:pt x="40385" y="236982"/>
                    </a:moveTo>
                    <a:lnTo>
                      <a:pt x="0" y="376047"/>
                    </a:lnTo>
                    <a:lnTo>
                      <a:pt x="128093" y="327787"/>
                    </a:lnTo>
                    <a:lnTo>
                      <a:pt x="62356" y="327787"/>
                    </a:lnTo>
                    <a:lnTo>
                      <a:pt x="43306" y="310261"/>
                    </a:lnTo>
                    <a:lnTo>
                      <a:pt x="50347" y="302649"/>
                    </a:lnTo>
                    <a:lnTo>
                      <a:pt x="40385" y="236982"/>
                    </a:lnTo>
                    <a:close/>
                  </a:path>
                  <a:path w="349884" h="376554">
                    <a:moveTo>
                      <a:pt x="52831" y="319024"/>
                    </a:moveTo>
                    <a:lnTo>
                      <a:pt x="62356" y="327787"/>
                    </a:lnTo>
                    <a:lnTo>
                      <a:pt x="69359" y="320217"/>
                    </a:lnTo>
                    <a:lnTo>
                      <a:pt x="52831" y="319024"/>
                    </a:lnTo>
                    <a:close/>
                  </a:path>
                  <a:path w="349884" h="376554">
                    <a:moveTo>
                      <a:pt x="69359" y="320217"/>
                    </a:moveTo>
                    <a:lnTo>
                      <a:pt x="62356" y="327787"/>
                    </a:lnTo>
                    <a:lnTo>
                      <a:pt x="128093" y="327787"/>
                    </a:lnTo>
                    <a:lnTo>
                      <a:pt x="135508" y="324993"/>
                    </a:lnTo>
                    <a:lnTo>
                      <a:pt x="69359" y="320217"/>
                    </a:lnTo>
                    <a:close/>
                  </a:path>
                  <a:path w="349884" h="376554">
                    <a:moveTo>
                      <a:pt x="330326" y="0"/>
                    </a:moveTo>
                    <a:lnTo>
                      <a:pt x="50347" y="302649"/>
                    </a:lnTo>
                    <a:lnTo>
                      <a:pt x="52831" y="319024"/>
                    </a:lnTo>
                    <a:lnTo>
                      <a:pt x="69359" y="320217"/>
                    </a:lnTo>
                    <a:lnTo>
                      <a:pt x="349376" y="17526"/>
                    </a:lnTo>
                    <a:lnTo>
                      <a:pt x="330326" y="0"/>
                    </a:lnTo>
                    <a:close/>
                  </a:path>
                  <a:path w="349884" h="376554">
                    <a:moveTo>
                      <a:pt x="50347" y="302649"/>
                    </a:moveTo>
                    <a:lnTo>
                      <a:pt x="43306" y="310261"/>
                    </a:lnTo>
                    <a:lnTo>
                      <a:pt x="52831" y="319024"/>
                    </a:lnTo>
                    <a:lnTo>
                      <a:pt x="50347" y="30264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6">
                <a:extLst>
                  <a:ext uri="{FF2B5EF4-FFF2-40B4-BE49-F238E27FC236}">
                    <a16:creationId xmlns:a16="http://schemas.microsoft.com/office/drawing/2014/main" id="{85337674-7354-A6D7-FFCA-0C739CF80EC4}"/>
                  </a:ext>
                </a:extLst>
              </p:cNvPr>
              <p:cNvSpPr/>
              <p:nvPr/>
            </p:nvSpPr>
            <p:spPr>
              <a:xfrm>
                <a:off x="6765798" y="3877818"/>
                <a:ext cx="586740" cy="350520"/>
              </a:xfrm>
              <a:custGeom>
                <a:avLst/>
                <a:gdLst/>
                <a:ahLst/>
                <a:cxnLst/>
                <a:rect l="l" t="t" r="r" b="b"/>
                <a:pathLst>
                  <a:path w="586740" h="350520">
                    <a:moveTo>
                      <a:pt x="586740" y="0"/>
                    </a:moveTo>
                    <a:lnTo>
                      <a:pt x="0" y="0"/>
                    </a:lnTo>
                    <a:lnTo>
                      <a:pt x="0" y="350519"/>
                    </a:lnTo>
                    <a:lnTo>
                      <a:pt x="586740" y="350519"/>
                    </a:lnTo>
                    <a:lnTo>
                      <a:pt x="586740" y="0"/>
                    </a:lnTo>
                    <a:close/>
                  </a:path>
                </a:pathLst>
              </a:custGeom>
              <a:solidFill>
                <a:srgbClr val="B5CEE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7">
                <a:extLst>
                  <a:ext uri="{FF2B5EF4-FFF2-40B4-BE49-F238E27FC236}">
                    <a16:creationId xmlns:a16="http://schemas.microsoft.com/office/drawing/2014/main" id="{A46BF4E3-4355-25A5-BA22-B4F0D27DCCB9}"/>
                  </a:ext>
                </a:extLst>
              </p:cNvPr>
              <p:cNvSpPr/>
              <p:nvPr/>
            </p:nvSpPr>
            <p:spPr>
              <a:xfrm>
                <a:off x="6765798" y="3877818"/>
                <a:ext cx="586740" cy="350520"/>
              </a:xfrm>
              <a:custGeom>
                <a:avLst/>
                <a:gdLst/>
                <a:ahLst/>
                <a:cxnLst/>
                <a:rect l="l" t="t" r="r" b="b"/>
                <a:pathLst>
                  <a:path w="586740" h="350520">
                    <a:moveTo>
                      <a:pt x="0" y="350519"/>
                    </a:moveTo>
                    <a:lnTo>
                      <a:pt x="586740" y="350519"/>
                    </a:lnTo>
                    <a:lnTo>
                      <a:pt x="586740" y="0"/>
                    </a:lnTo>
                    <a:lnTo>
                      <a:pt x="0" y="0"/>
                    </a:lnTo>
                    <a:lnTo>
                      <a:pt x="0" y="350519"/>
                    </a:lnTo>
                    <a:close/>
                  </a:path>
                </a:pathLst>
              </a:custGeom>
              <a:ln w="2590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D610C03C-BCDD-6097-CDEE-49C804DC6B22}"/>
                </a:ext>
              </a:extLst>
            </p:cNvPr>
            <p:cNvSpPr txBox="1"/>
            <p:nvPr/>
          </p:nvSpPr>
          <p:spPr>
            <a:xfrm>
              <a:off x="6546722" y="5287517"/>
              <a:ext cx="586740" cy="28212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65735">
                <a:lnSpc>
                  <a:spcPts val="2235"/>
                </a:lnSpc>
              </a:pPr>
              <a:r>
                <a:rPr sz="2000" i="1" spc="5" dirty="0">
                  <a:latin typeface="Times New Roman"/>
                  <a:cs typeface="Times New Roman"/>
                </a:rPr>
                <a:t>B</a:t>
              </a:r>
              <a:r>
                <a:rPr sz="1950" i="1" spc="7" baseline="-21367" dirty="0">
                  <a:latin typeface="Times New Roman"/>
                  <a:cs typeface="Times New Roman"/>
                </a:rPr>
                <a:t>5</a:t>
              </a:r>
              <a:endParaRPr sz="1950" baseline="-21367">
                <a:latin typeface="Times New Roman"/>
                <a:cs typeface="Times New Roman"/>
              </a:endParaRPr>
            </a:p>
          </p:txBody>
        </p:sp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82E9573E-5271-1642-6D7D-17B6C3310111}"/>
                </a:ext>
              </a:extLst>
            </p:cNvPr>
            <p:cNvSpPr/>
            <p:nvPr/>
          </p:nvSpPr>
          <p:spPr>
            <a:xfrm>
              <a:off x="7362952" y="4907279"/>
              <a:ext cx="409575" cy="345440"/>
            </a:xfrm>
            <a:custGeom>
              <a:avLst/>
              <a:gdLst/>
              <a:ahLst/>
              <a:cxnLst/>
              <a:rect l="l" t="t" r="r" b="b"/>
              <a:pathLst>
                <a:path w="409575" h="345439">
                  <a:moveTo>
                    <a:pt x="333107" y="298600"/>
                  </a:moveTo>
                  <a:lnTo>
                    <a:pt x="268097" y="311785"/>
                  </a:lnTo>
                  <a:lnTo>
                    <a:pt x="409067" y="345186"/>
                  </a:lnTo>
                  <a:lnTo>
                    <a:pt x="391720" y="305308"/>
                  </a:lnTo>
                  <a:lnTo>
                    <a:pt x="341122" y="305308"/>
                  </a:lnTo>
                  <a:lnTo>
                    <a:pt x="333107" y="298600"/>
                  </a:lnTo>
                  <a:close/>
                </a:path>
                <a:path w="409575" h="345439">
                  <a:moveTo>
                    <a:pt x="349491" y="295277"/>
                  </a:moveTo>
                  <a:lnTo>
                    <a:pt x="333107" y="298600"/>
                  </a:lnTo>
                  <a:lnTo>
                    <a:pt x="341122" y="305308"/>
                  </a:lnTo>
                  <a:lnTo>
                    <a:pt x="349491" y="295277"/>
                  </a:lnTo>
                  <a:close/>
                </a:path>
                <a:path w="409575" h="345439">
                  <a:moveTo>
                    <a:pt x="351281" y="212344"/>
                  </a:moveTo>
                  <a:lnTo>
                    <a:pt x="349858" y="278761"/>
                  </a:lnTo>
                  <a:lnTo>
                    <a:pt x="357758" y="285369"/>
                  </a:lnTo>
                  <a:lnTo>
                    <a:pt x="341122" y="305308"/>
                  </a:lnTo>
                  <a:lnTo>
                    <a:pt x="391720" y="305308"/>
                  </a:lnTo>
                  <a:lnTo>
                    <a:pt x="351281" y="212344"/>
                  </a:lnTo>
                  <a:close/>
                </a:path>
                <a:path w="409575" h="345439">
                  <a:moveTo>
                    <a:pt x="16509" y="0"/>
                  </a:moveTo>
                  <a:lnTo>
                    <a:pt x="0" y="19812"/>
                  </a:lnTo>
                  <a:lnTo>
                    <a:pt x="333107" y="298600"/>
                  </a:lnTo>
                  <a:lnTo>
                    <a:pt x="349504" y="295262"/>
                  </a:lnTo>
                  <a:lnTo>
                    <a:pt x="349858" y="278761"/>
                  </a:lnTo>
                  <a:lnTo>
                    <a:pt x="16509" y="0"/>
                  </a:lnTo>
                  <a:close/>
                </a:path>
                <a:path w="409575" h="345439">
                  <a:moveTo>
                    <a:pt x="349858" y="278761"/>
                  </a:moveTo>
                  <a:lnTo>
                    <a:pt x="349504" y="295262"/>
                  </a:lnTo>
                  <a:lnTo>
                    <a:pt x="357758" y="285369"/>
                  </a:lnTo>
                  <a:lnTo>
                    <a:pt x="349858" y="2787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0">
              <a:extLst>
                <a:ext uri="{FF2B5EF4-FFF2-40B4-BE49-F238E27FC236}">
                  <a16:creationId xmlns:a16="http://schemas.microsoft.com/office/drawing/2014/main" id="{75481AD1-41E9-4684-9E05-D9CAD0EE525E}"/>
                </a:ext>
              </a:extLst>
            </p:cNvPr>
            <p:cNvSpPr txBox="1"/>
            <p:nvPr/>
          </p:nvSpPr>
          <p:spPr>
            <a:xfrm>
              <a:off x="7448931" y="5273802"/>
              <a:ext cx="589915" cy="282129"/>
            </a:xfrm>
            <a:prstGeom prst="rect">
              <a:avLst/>
            </a:prstGeom>
            <a:solidFill>
              <a:srgbClr val="B5CEEC"/>
            </a:solidFill>
            <a:ln w="25907">
              <a:solidFill>
                <a:srgbClr val="00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167005">
                <a:lnSpc>
                  <a:spcPts val="2245"/>
                </a:lnSpc>
              </a:pPr>
              <a:r>
                <a:rPr sz="2000" i="1" spc="5" dirty="0">
                  <a:latin typeface="Times New Roman"/>
                  <a:cs typeface="Times New Roman"/>
                </a:rPr>
                <a:t>B</a:t>
              </a:r>
              <a:r>
                <a:rPr sz="1950" i="1" spc="7" baseline="-21367" dirty="0">
                  <a:latin typeface="Times New Roman"/>
                  <a:cs typeface="Times New Roman"/>
                </a:rPr>
                <a:t>6</a:t>
              </a:r>
              <a:endParaRPr sz="1950" baseline="-21367">
                <a:latin typeface="Times New Roman"/>
                <a:cs typeface="Times New Roman"/>
              </a:endParaRPr>
            </a:p>
          </p:txBody>
        </p:sp>
        <p:grpSp>
          <p:nvGrpSpPr>
            <p:cNvPr id="15" name="object 11">
              <a:extLst>
                <a:ext uri="{FF2B5EF4-FFF2-40B4-BE49-F238E27FC236}">
                  <a16:creationId xmlns:a16="http://schemas.microsoft.com/office/drawing/2014/main" id="{4E4617AC-E185-DB25-B96C-585C3D47A880}"/>
                </a:ext>
              </a:extLst>
            </p:cNvPr>
            <p:cNvGrpSpPr/>
            <p:nvPr/>
          </p:nvGrpSpPr>
          <p:grpSpPr>
            <a:xfrm>
              <a:off x="7039673" y="4199382"/>
              <a:ext cx="610235" cy="717550"/>
              <a:chOff x="7258748" y="2789682"/>
              <a:chExt cx="610235" cy="717550"/>
            </a:xfrm>
          </p:grpSpPr>
          <p:sp>
            <p:nvSpPr>
              <p:cNvPr id="16" name="object 12">
                <a:extLst>
                  <a:ext uri="{FF2B5EF4-FFF2-40B4-BE49-F238E27FC236}">
                    <a16:creationId xmlns:a16="http://schemas.microsoft.com/office/drawing/2014/main" id="{E3AB3377-70C0-A9F5-A5F8-42B46C6ED81A}"/>
                  </a:ext>
                </a:extLst>
              </p:cNvPr>
              <p:cNvSpPr/>
              <p:nvPr/>
            </p:nvSpPr>
            <p:spPr>
              <a:xfrm>
                <a:off x="7479791" y="2789682"/>
                <a:ext cx="129539" cy="318770"/>
              </a:xfrm>
              <a:custGeom>
                <a:avLst/>
                <a:gdLst/>
                <a:ahLst/>
                <a:cxnLst/>
                <a:rect l="l" t="t" r="r" b="b"/>
                <a:pathLst>
                  <a:path w="129540" h="318769">
                    <a:moveTo>
                      <a:pt x="0" y="188975"/>
                    </a:moveTo>
                    <a:lnTo>
                      <a:pt x="64769" y="318516"/>
                    </a:lnTo>
                    <a:lnTo>
                      <a:pt x="103631" y="240792"/>
                    </a:lnTo>
                    <a:lnTo>
                      <a:pt x="51815" y="240792"/>
                    </a:lnTo>
                    <a:lnTo>
                      <a:pt x="51815" y="230428"/>
                    </a:lnTo>
                    <a:lnTo>
                      <a:pt x="0" y="188975"/>
                    </a:lnTo>
                    <a:close/>
                  </a:path>
                  <a:path w="129540" h="318769">
                    <a:moveTo>
                      <a:pt x="51815" y="230428"/>
                    </a:moveTo>
                    <a:lnTo>
                      <a:pt x="51815" y="240792"/>
                    </a:lnTo>
                    <a:lnTo>
                      <a:pt x="64769" y="240792"/>
                    </a:lnTo>
                    <a:lnTo>
                      <a:pt x="51815" y="230428"/>
                    </a:lnTo>
                    <a:close/>
                  </a:path>
                  <a:path w="129540" h="318769">
                    <a:moveTo>
                      <a:pt x="77724" y="0"/>
                    </a:moveTo>
                    <a:lnTo>
                      <a:pt x="51815" y="0"/>
                    </a:lnTo>
                    <a:lnTo>
                      <a:pt x="51815" y="230428"/>
                    </a:lnTo>
                    <a:lnTo>
                      <a:pt x="64769" y="240792"/>
                    </a:lnTo>
                    <a:lnTo>
                      <a:pt x="77723" y="230428"/>
                    </a:lnTo>
                    <a:lnTo>
                      <a:pt x="77724" y="0"/>
                    </a:lnTo>
                    <a:close/>
                  </a:path>
                  <a:path w="129540" h="318769">
                    <a:moveTo>
                      <a:pt x="77724" y="230428"/>
                    </a:moveTo>
                    <a:lnTo>
                      <a:pt x="64769" y="240792"/>
                    </a:lnTo>
                    <a:lnTo>
                      <a:pt x="77724" y="240792"/>
                    </a:lnTo>
                    <a:lnTo>
                      <a:pt x="77724" y="230428"/>
                    </a:lnTo>
                    <a:close/>
                  </a:path>
                  <a:path w="129540" h="318769">
                    <a:moveTo>
                      <a:pt x="129539" y="188975"/>
                    </a:moveTo>
                    <a:lnTo>
                      <a:pt x="77724" y="230428"/>
                    </a:lnTo>
                    <a:lnTo>
                      <a:pt x="77724" y="240792"/>
                    </a:lnTo>
                    <a:lnTo>
                      <a:pt x="103631" y="240792"/>
                    </a:lnTo>
                    <a:lnTo>
                      <a:pt x="129539" y="188975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3">
                <a:extLst>
                  <a:ext uri="{FF2B5EF4-FFF2-40B4-BE49-F238E27FC236}">
                    <a16:creationId xmlns:a16="http://schemas.microsoft.com/office/drawing/2014/main" id="{D81D92D1-55B4-19E5-E5B2-D47290127C92}"/>
                  </a:ext>
                </a:extLst>
              </p:cNvPr>
              <p:cNvSpPr/>
              <p:nvPr/>
            </p:nvSpPr>
            <p:spPr>
              <a:xfrm>
                <a:off x="7271765" y="3138678"/>
                <a:ext cx="584200" cy="355600"/>
              </a:xfrm>
              <a:custGeom>
                <a:avLst/>
                <a:gdLst/>
                <a:ahLst/>
                <a:cxnLst/>
                <a:rect l="l" t="t" r="r" b="b"/>
                <a:pathLst>
                  <a:path w="584200" h="355600">
                    <a:moveTo>
                      <a:pt x="583692" y="0"/>
                    </a:moveTo>
                    <a:lnTo>
                      <a:pt x="0" y="0"/>
                    </a:lnTo>
                    <a:lnTo>
                      <a:pt x="0" y="355092"/>
                    </a:lnTo>
                    <a:lnTo>
                      <a:pt x="583692" y="355092"/>
                    </a:lnTo>
                    <a:lnTo>
                      <a:pt x="583692" y="0"/>
                    </a:lnTo>
                    <a:close/>
                  </a:path>
                </a:pathLst>
              </a:custGeom>
              <a:solidFill>
                <a:srgbClr val="B5CEE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14">
                <a:extLst>
                  <a:ext uri="{FF2B5EF4-FFF2-40B4-BE49-F238E27FC236}">
                    <a16:creationId xmlns:a16="http://schemas.microsoft.com/office/drawing/2014/main" id="{539B1B65-8BCD-EE26-01D1-B4EAF363FC32}"/>
                  </a:ext>
                </a:extLst>
              </p:cNvPr>
              <p:cNvSpPr/>
              <p:nvPr/>
            </p:nvSpPr>
            <p:spPr>
              <a:xfrm>
                <a:off x="7271765" y="3138678"/>
                <a:ext cx="584200" cy="355600"/>
              </a:xfrm>
              <a:custGeom>
                <a:avLst/>
                <a:gdLst/>
                <a:ahLst/>
                <a:cxnLst/>
                <a:rect l="l" t="t" r="r" b="b"/>
                <a:pathLst>
                  <a:path w="584200" h="355600">
                    <a:moveTo>
                      <a:pt x="0" y="355092"/>
                    </a:moveTo>
                    <a:lnTo>
                      <a:pt x="583692" y="355092"/>
                    </a:lnTo>
                    <a:lnTo>
                      <a:pt x="583692" y="0"/>
                    </a:lnTo>
                    <a:lnTo>
                      <a:pt x="0" y="0"/>
                    </a:lnTo>
                    <a:lnTo>
                      <a:pt x="0" y="355092"/>
                    </a:lnTo>
                    <a:close/>
                  </a:path>
                </a:pathLst>
              </a:custGeom>
              <a:ln w="2590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6A587666-BA10-2F62-42D0-83F41C536FAA}"/>
                </a:ext>
              </a:extLst>
            </p:cNvPr>
            <p:cNvSpPr txBox="1"/>
            <p:nvPr/>
          </p:nvSpPr>
          <p:spPr>
            <a:xfrm>
              <a:off x="7027291" y="4515104"/>
              <a:ext cx="621665" cy="3308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90500">
                <a:lnSpc>
                  <a:spcPct val="100000"/>
                </a:lnSpc>
                <a:spcBef>
                  <a:spcPts val="100"/>
                </a:spcBef>
              </a:pPr>
              <a:r>
                <a:rPr sz="2000" i="1" spc="5" dirty="0">
                  <a:latin typeface="Times New Roman"/>
                  <a:cs typeface="Times New Roman"/>
                </a:rPr>
                <a:t>B</a:t>
              </a:r>
              <a:r>
                <a:rPr sz="1950" i="1" spc="7" baseline="-21367" dirty="0">
                  <a:latin typeface="Times New Roman"/>
                  <a:cs typeface="Times New Roman"/>
                </a:rPr>
                <a:t>4</a:t>
              </a:r>
              <a:endParaRPr sz="1950" baseline="-21367">
                <a:latin typeface="Times New Roman"/>
                <a:cs typeface="Times New Roman"/>
              </a:endParaRPr>
            </a:p>
          </p:txBody>
        </p:sp>
        <p:grpSp>
          <p:nvGrpSpPr>
            <p:cNvPr id="20" name="object 16">
              <a:extLst>
                <a:ext uri="{FF2B5EF4-FFF2-40B4-BE49-F238E27FC236}">
                  <a16:creationId xmlns:a16="http://schemas.microsoft.com/office/drawing/2014/main" id="{2C1A419C-9F28-AEC5-9FED-CC3F870CE2D1}"/>
                </a:ext>
              </a:extLst>
            </p:cNvPr>
            <p:cNvGrpSpPr/>
            <p:nvPr/>
          </p:nvGrpSpPr>
          <p:grpSpPr>
            <a:xfrm>
              <a:off x="7053389" y="3498342"/>
              <a:ext cx="611505" cy="714375"/>
              <a:chOff x="7272464" y="2088642"/>
              <a:chExt cx="611505" cy="714375"/>
            </a:xfrm>
          </p:grpSpPr>
          <p:sp>
            <p:nvSpPr>
              <p:cNvPr id="21" name="object 17">
                <a:extLst>
                  <a:ext uri="{FF2B5EF4-FFF2-40B4-BE49-F238E27FC236}">
                    <a16:creationId xmlns:a16="http://schemas.microsoft.com/office/drawing/2014/main" id="{9084F5BE-9736-3752-D0D5-5E4055A34CA5}"/>
                  </a:ext>
                </a:extLst>
              </p:cNvPr>
              <p:cNvSpPr/>
              <p:nvPr/>
            </p:nvSpPr>
            <p:spPr>
              <a:xfrm>
                <a:off x="7484364" y="2088642"/>
                <a:ext cx="129539" cy="315595"/>
              </a:xfrm>
              <a:custGeom>
                <a:avLst/>
                <a:gdLst/>
                <a:ahLst/>
                <a:cxnLst/>
                <a:rect l="l" t="t" r="r" b="b"/>
                <a:pathLst>
                  <a:path w="129540" h="315594">
                    <a:moveTo>
                      <a:pt x="0" y="185927"/>
                    </a:moveTo>
                    <a:lnTo>
                      <a:pt x="64769" y="315468"/>
                    </a:lnTo>
                    <a:lnTo>
                      <a:pt x="103631" y="237744"/>
                    </a:lnTo>
                    <a:lnTo>
                      <a:pt x="51815" y="237744"/>
                    </a:lnTo>
                    <a:lnTo>
                      <a:pt x="51815" y="227380"/>
                    </a:lnTo>
                    <a:lnTo>
                      <a:pt x="0" y="185927"/>
                    </a:lnTo>
                    <a:close/>
                  </a:path>
                  <a:path w="129540" h="315594">
                    <a:moveTo>
                      <a:pt x="51815" y="227380"/>
                    </a:moveTo>
                    <a:lnTo>
                      <a:pt x="51815" y="237744"/>
                    </a:lnTo>
                    <a:lnTo>
                      <a:pt x="64769" y="237744"/>
                    </a:lnTo>
                    <a:lnTo>
                      <a:pt x="51815" y="227380"/>
                    </a:lnTo>
                    <a:close/>
                  </a:path>
                  <a:path w="129540" h="315594">
                    <a:moveTo>
                      <a:pt x="77724" y="0"/>
                    </a:moveTo>
                    <a:lnTo>
                      <a:pt x="51815" y="0"/>
                    </a:lnTo>
                    <a:lnTo>
                      <a:pt x="51815" y="227380"/>
                    </a:lnTo>
                    <a:lnTo>
                      <a:pt x="64769" y="237744"/>
                    </a:lnTo>
                    <a:lnTo>
                      <a:pt x="77723" y="227380"/>
                    </a:lnTo>
                    <a:lnTo>
                      <a:pt x="77724" y="0"/>
                    </a:lnTo>
                    <a:close/>
                  </a:path>
                  <a:path w="129540" h="315594">
                    <a:moveTo>
                      <a:pt x="77724" y="227380"/>
                    </a:moveTo>
                    <a:lnTo>
                      <a:pt x="64769" y="237744"/>
                    </a:lnTo>
                    <a:lnTo>
                      <a:pt x="77724" y="237744"/>
                    </a:lnTo>
                    <a:lnTo>
                      <a:pt x="77724" y="227380"/>
                    </a:lnTo>
                    <a:close/>
                  </a:path>
                  <a:path w="129540" h="315594">
                    <a:moveTo>
                      <a:pt x="129539" y="185927"/>
                    </a:moveTo>
                    <a:lnTo>
                      <a:pt x="77724" y="227380"/>
                    </a:lnTo>
                    <a:lnTo>
                      <a:pt x="77724" y="237744"/>
                    </a:lnTo>
                    <a:lnTo>
                      <a:pt x="103631" y="237744"/>
                    </a:lnTo>
                    <a:lnTo>
                      <a:pt x="129539" y="18592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18">
                <a:extLst>
                  <a:ext uri="{FF2B5EF4-FFF2-40B4-BE49-F238E27FC236}">
                    <a16:creationId xmlns:a16="http://schemas.microsoft.com/office/drawing/2014/main" id="{7232C4CA-8ADB-91A1-E3E2-8433027FFC45}"/>
                  </a:ext>
                </a:extLst>
              </p:cNvPr>
              <p:cNvSpPr/>
              <p:nvPr/>
            </p:nvSpPr>
            <p:spPr>
              <a:xfrm>
                <a:off x="7285482" y="2436114"/>
                <a:ext cx="585470" cy="353695"/>
              </a:xfrm>
              <a:custGeom>
                <a:avLst/>
                <a:gdLst/>
                <a:ahLst/>
                <a:cxnLst/>
                <a:rect l="l" t="t" r="r" b="b"/>
                <a:pathLst>
                  <a:path w="585470" h="353694">
                    <a:moveTo>
                      <a:pt x="585216" y="0"/>
                    </a:moveTo>
                    <a:lnTo>
                      <a:pt x="0" y="0"/>
                    </a:lnTo>
                    <a:lnTo>
                      <a:pt x="0" y="353568"/>
                    </a:lnTo>
                    <a:lnTo>
                      <a:pt x="585216" y="353568"/>
                    </a:lnTo>
                    <a:lnTo>
                      <a:pt x="585216" y="0"/>
                    </a:lnTo>
                    <a:close/>
                  </a:path>
                </a:pathLst>
              </a:custGeom>
              <a:solidFill>
                <a:srgbClr val="B5CEE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19">
                <a:extLst>
                  <a:ext uri="{FF2B5EF4-FFF2-40B4-BE49-F238E27FC236}">
                    <a16:creationId xmlns:a16="http://schemas.microsoft.com/office/drawing/2014/main" id="{F93BA78A-CD08-F124-BC35-29C1078FF636}"/>
                  </a:ext>
                </a:extLst>
              </p:cNvPr>
              <p:cNvSpPr/>
              <p:nvPr/>
            </p:nvSpPr>
            <p:spPr>
              <a:xfrm>
                <a:off x="7285482" y="2436114"/>
                <a:ext cx="585470" cy="353695"/>
              </a:xfrm>
              <a:custGeom>
                <a:avLst/>
                <a:gdLst/>
                <a:ahLst/>
                <a:cxnLst/>
                <a:rect l="l" t="t" r="r" b="b"/>
                <a:pathLst>
                  <a:path w="585470" h="353694">
                    <a:moveTo>
                      <a:pt x="0" y="353568"/>
                    </a:moveTo>
                    <a:lnTo>
                      <a:pt x="585216" y="353568"/>
                    </a:lnTo>
                    <a:lnTo>
                      <a:pt x="585216" y="0"/>
                    </a:lnTo>
                    <a:lnTo>
                      <a:pt x="0" y="0"/>
                    </a:lnTo>
                    <a:lnTo>
                      <a:pt x="0" y="353568"/>
                    </a:lnTo>
                    <a:close/>
                  </a:path>
                </a:pathLst>
              </a:custGeom>
              <a:ln w="2590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4" name="object 20">
              <a:extLst>
                <a:ext uri="{FF2B5EF4-FFF2-40B4-BE49-F238E27FC236}">
                  <a16:creationId xmlns:a16="http://schemas.microsoft.com/office/drawing/2014/main" id="{32EEF3D0-E58E-097C-368D-718DAA7B94B3}"/>
                </a:ext>
              </a:extLst>
            </p:cNvPr>
            <p:cNvSpPr txBox="1"/>
            <p:nvPr/>
          </p:nvSpPr>
          <p:spPr>
            <a:xfrm>
              <a:off x="7041006" y="3811346"/>
              <a:ext cx="623570" cy="33147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91135">
                <a:lnSpc>
                  <a:spcPct val="100000"/>
                </a:lnSpc>
                <a:spcBef>
                  <a:spcPts val="105"/>
                </a:spcBef>
              </a:pPr>
              <a:r>
                <a:rPr sz="2000" i="1" spc="5" dirty="0">
                  <a:latin typeface="Times New Roman"/>
                  <a:cs typeface="Times New Roman"/>
                </a:rPr>
                <a:t>B</a:t>
              </a:r>
              <a:r>
                <a:rPr sz="1950" i="1" spc="7" baseline="-21367" dirty="0">
                  <a:latin typeface="Times New Roman"/>
                  <a:cs typeface="Times New Roman"/>
                </a:rPr>
                <a:t>3</a:t>
              </a:r>
              <a:endParaRPr sz="1950" baseline="-21367">
                <a:latin typeface="Times New Roman"/>
                <a:cs typeface="Times New Roman"/>
              </a:endParaRPr>
            </a:p>
          </p:txBody>
        </p:sp>
        <p:grpSp>
          <p:nvGrpSpPr>
            <p:cNvPr id="25" name="object 21">
              <a:extLst>
                <a:ext uri="{FF2B5EF4-FFF2-40B4-BE49-F238E27FC236}">
                  <a16:creationId xmlns:a16="http://schemas.microsoft.com/office/drawing/2014/main" id="{295C0DB9-B709-685E-47F0-E87B7419CB29}"/>
                </a:ext>
              </a:extLst>
            </p:cNvPr>
            <p:cNvGrpSpPr/>
            <p:nvPr/>
          </p:nvGrpSpPr>
          <p:grpSpPr>
            <a:xfrm>
              <a:off x="7053453" y="2771394"/>
              <a:ext cx="611505" cy="715645"/>
              <a:chOff x="7272528" y="1361694"/>
              <a:chExt cx="611505" cy="715645"/>
            </a:xfrm>
          </p:grpSpPr>
          <p:sp>
            <p:nvSpPr>
              <p:cNvPr id="26" name="object 22">
                <a:extLst>
                  <a:ext uri="{FF2B5EF4-FFF2-40B4-BE49-F238E27FC236}">
                    <a16:creationId xmlns:a16="http://schemas.microsoft.com/office/drawing/2014/main" id="{E6D3D9E1-2CFB-4EF4-B6FD-70C8C6D92559}"/>
                  </a:ext>
                </a:extLst>
              </p:cNvPr>
              <p:cNvSpPr/>
              <p:nvPr/>
            </p:nvSpPr>
            <p:spPr>
              <a:xfrm>
                <a:off x="7495032" y="1361694"/>
                <a:ext cx="129539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129540" h="317500">
                    <a:moveTo>
                      <a:pt x="0" y="187451"/>
                    </a:moveTo>
                    <a:lnTo>
                      <a:pt x="64770" y="316991"/>
                    </a:lnTo>
                    <a:lnTo>
                      <a:pt x="103632" y="239267"/>
                    </a:lnTo>
                    <a:lnTo>
                      <a:pt x="51816" y="239267"/>
                    </a:lnTo>
                    <a:lnTo>
                      <a:pt x="51816" y="228904"/>
                    </a:lnTo>
                    <a:lnTo>
                      <a:pt x="0" y="187451"/>
                    </a:lnTo>
                    <a:close/>
                  </a:path>
                  <a:path w="129540" h="317500">
                    <a:moveTo>
                      <a:pt x="51816" y="228904"/>
                    </a:moveTo>
                    <a:lnTo>
                      <a:pt x="51816" y="239267"/>
                    </a:lnTo>
                    <a:lnTo>
                      <a:pt x="64770" y="239267"/>
                    </a:lnTo>
                    <a:lnTo>
                      <a:pt x="51816" y="228904"/>
                    </a:lnTo>
                    <a:close/>
                  </a:path>
                  <a:path w="129540" h="317500">
                    <a:moveTo>
                      <a:pt x="77724" y="0"/>
                    </a:moveTo>
                    <a:lnTo>
                      <a:pt x="51816" y="0"/>
                    </a:lnTo>
                    <a:lnTo>
                      <a:pt x="51816" y="228904"/>
                    </a:lnTo>
                    <a:lnTo>
                      <a:pt x="64770" y="239267"/>
                    </a:lnTo>
                    <a:lnTo>
                      <a:pt x="77724" y="228904"/>
                    </a:lnTo>
                    <a:lnTo>
                      <a:pt x="77724" y="0"/>
                    </a:lnTo>
                    <a:close/>
                  </a:path>
                  <a:path w="129540" h="317500">
                    <a:moveTo>
                      <a:pt x="77724" y="228904"/>
                    </a:moveTo>
                    <a:lnTo>
                      <a:pt x="64770" y="239267"/>
                    </a:lnTo>
                    <a:lnTo>
                      <a:pt x="77724" y="239267"/>
                    </a:lnTo>
                    <a:lnTo>
                      <a:pt x="77724" y="228904"/>
                    </a:lnTo>
                    <a:close/>
                  </a:path>
                  <a:path w="129540" h="317500">
                    <a:moveTo>
                      <a:pt x="129540" y="187451"/>
                    </a:moveTo>
                    <a:lnTo>
                      <a:pt x="77724" y="228904"/>
                    </a:lnTo>
                    <a:lnTo>
                      <a:pt x="77724" y="239267"/>
                    </a:lnTo>
                    <a:lnTo>
                      <a:pt x="103632" y="239267"/>
                    </a:lnTo>
                    <a:lnTo>
                      <a:pt x="129540" y="18745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" name="object 23">
                <a:extLst>
                  <a:ext uri="{FF2B5EF4-FFF2-40B4-BE49-F238E27FC236}">
                    <a16:creationId xmlns:a16="http://schemas.microsoft.com/office/drawing/2014/main" id="{200E955A-9FB3-9EA1-048D-BB1C66ECC643}"/>
                  </a:ext>
                </a:extLst>
              </p:cNvPr>
              <p:cNvSpPr/>
              <p:nvPr/>
            </p:nvSpPr>
            <p:spPr>
              <a:xfrm>
                <a:off x="7285482" y="1710690"/>
                <a:ext cx="585470" cy="353695"/>
              </a:xfrm>
              <a:custGeom>
                <a:avLst/>
                <a:gdLst/>
                <a:ahLst/>
                <a:cxnLst/>
                <a:rect l="l" t="t" r="r" b="b"/>
                <a:pathLst>
                  <a:path w="585470" h="353694">
                    <a:moveTo>
                      <a:pt x="585216" y="0"/>
                    </a:moveTo>
                    <a:lnTo>
                      <a:pt x="0" y="0"/>
                    </a:lnTo>
                    <a:lnTo>
                      <a:pt x="0" y="353568"/>
                    </a:lnTo>
                    <a:lnTo>
                      <a:pt x="585216" y="353568"/>
                    </a:lnTo>
                    <a:lnTo>
                      <a:pt x="585216" y="0"/>
                    </a:lnTo>
                    <a:close/>
                  </a:path>
                </a:pathLst>
              </a:custGeom>
              <a:solidFill>
                <a:srgbClr val="B5CEE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object 24">
                <a:extLst>
                  <a:ext uri="{FF2B5EF4-FFF2-40B4-BE49-F238E27FC236}">
                    <a16:creationId xmlns:a16="http://schemas.microsoft.com/office/drawing/2014/main" id="{25CFFF67-133F-0CA2-BB59-4EE0B0F35C0E}"/>
                  </a:ext>
                </a:extLst>
              </p:cNvPr>
              <p:cNvSpPr/>
              <p:nvPr/>
            </p:nvSpPr>
            <p:spPr>
              <a:xfrm>
                <a:off x="7285482" y="1710690"/>
                <a:ext cx="585470" cy="353695"/>
              </a:xfrm>
              <a:custGeom>
                <a:avLst/>
                <a:gdLst/>
                <a:ahLst/>
                <a:cxnLst/>
                <a:rect l="l" t="t" r="r" b="b"/>
                <a:pathLst>
                  <a:path w="585470" h="353694">
                    <a:moveTo>
                      <a:pt x="0" y="353568"/>
                    </a:moveTo>
                    <a:lnTo>
                      <a:pt x="585216" y="353568"/>
                    </a:lnTo>
                    <a:lnTo>
                      <a:pt x="585216" y="0"/>
                    </a:lnTo>
                    <a:lnTo>
                      <a:pt x="0" y="0"/>
                    </a:lnTo>
                    <a:lnTo>
                      <a:pt x="0" y="353568"/>
                    </a:lnTo>
                    <a:close/>
                  </a:path>
                </a:pathLst>
              </a:custGeom>
              <a:ln w="2590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9" name="object 25">
              <a:extLst>
                <a:ext uri="{FF2B5EF4-FFF2-40B4-BE49-F238E27FC236}">
                  <a16:creationId xmlns:a16="http://schemas.microsoft.com/office/drawing/2014/main" id="{66A2B2C8-C6C9-67BA-C884-823DAC2E0A08}"/>
                </a:ext>
              </a:extLst>
            </p:cNvPr>
            <p:cNvSpPr txBox="1"/>
            <p:nvPr/>
          </p:nvSpPr>
          <p:spPr>
            <a:xfrm>
              <a:off x="7041006" y="3085541"/>
              <a:ext cx="623570" cy="33147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91135">
                <a:lnSpc>
                  <a:spcPct val="100000"/>
                </a:lnSpc>
                <a:spcBef>
                  <a:spcPts val="105"/>
                </a:spcBef>
              </a:pPr>
              <a:r>
                <a:rPr sz="2000" i="1" spc="5" dirty="0">
                  <a:latin typeface="Times New Roman"/>
                  <a:cs typeface="Times New Roman"/>
                </a:rPr>
                <a:t>B</a:t>
              </a:r>
              <a:r>
                <a:rPr sz="1950" i="1" spc="7" baseline="-21367" dirty="0">
                  <a:latin typeface="Times New Roman"/>
                  <a:cs typeface="Times New Roman"/>
                </a:rPr>
                <a:t>2</a:t>
              </a:r>
              <a:endParaRPr sz="1950" baseline="-21367">
                <a:latin typeface="Times New Roman"/>
                <a:cs typeface="Times New Roman"/>
              </a:endParaRPr>
            </a:p>
          </p:txBody>
        </p:sp>
        <p:sp>
          <p:nvSpPr>
            <p:cNvPr id="30" name="object 26">
              <a:extLst>
                <a:ext uri="{FF2B5EF4-FFF2-40B4-BE49-F238E27FC236}">
                  <a16:creationId xmlns:a16="http://schemas.microsoft.com/office/drawing/2014/main" id="{71F41C9F-CD49-4BA8-84E8-FF797F161EBA}"/>
                </a:ext>
              </a:extLst>
            </p:cNvPr>
            <p:cNvSpPr txBox="1"/>
            <p:nvPr/>
          </p:nvSpPr>
          <p:spPr>
            <a:xfrm>
              <a:off x="7066406" y="2388869"/>
              <a:ext cx="585470" cy="282129"/>
            </a:xfrm>
            <a:prstGeom prst="rect">
              <a:avLst/>
            </a:prstGeom>
            <a:solidFill>
              <a:srgbClr val="B5CEEC"/>
            </a:solidFill>
            <a:ln w="25907">
              <a:solidFill>
                <a:srgbClr val="00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165100">
                <a:lnSpc>
                  <a:spcPts val="2230"/>
                </a:lnSpc>
              </a:pPr>
              <a:r>
                <a:rPr sz="2000" i="1" spc="5" dirty="0">
                  <a:latin typeface="Times New Roman"/>
                  <a:cs typeface="Times New Roman"/>
                </a:rPr>
                <a:t>B</a:t>
              </a:r>
              <a:r>
                <a:rPr sz="1950" i="1" spc="7" baseline="-21367" dirty="0">
                  <a:latin typeface="Times New Roman"/>
                  <a:cs typeface="Times New Roman"/>
                </a:rPr>
                <a:t>1</a:t>
              </a:r>
              <a:endParaRPr sz="1950" baseline="-21367">
                <a:latin typeface="Times New Roman"/>
                <a:cs typeface="Times New Roman"/>
              </a:endParaRPr>
            </a:p>
          </p:txBody>
        </p:sp>
        <p:sp>
          <p:nvSpPr>
            <p:cNvPr id="56" name="object 52">
              <a:extLst>
                <a:ext uri="{FF2B5EF4-FFF2-40B4-BE49-F238E27FC236}">
                  <a16:creationId xmlns:a16="http://schemas.microsoft.com/office/drawing/2014/main" id="{12B39636-0E44-1A47-44F4-BB9B84845470}"/>
                </a:ext>
              </a:extLst>
            </p:cNvPr>
            <p:cNvSpPr/>
            <p:nvPr/>
          </p:nvSpPr>
          <p:spPr>
            <a:xfrm>
              <a:off x="6175755" y="2746755"/>
              <a:ext cx="1083945" cy="3340100"/>
            </a:xfrm>
            <a:custGeom>
              <a:avLst/>
              <a:gdLst/>
              <a:ahLst/>
              <a:cxnLst/>
              <a:rect l="l" t="t" r="r" b="b"/>
              <a:pathLst>
                <a:path w="1083945" h="3340100">
                  <a:moveTo>
                    <a:pt x="376174" y="3327400"/>
                  </a:moveTo>
                  <a:lnTo>
                    <a:pt x="267970" y="3327400"/>
                  </a:lnTo>
                  <a:lnTo>
                    <a:pt x="276478" y="3340100"/>
                  </a:lnTo>
                  <a:lnTo>
                    <a:pt x="367029" y="3340100"/>
                  </a:lnTo>
                  <a:lnTo>
                    <a:pt x="376174" y="3327400"/>
                  </a:lnTo>
                  <a:close/>
                </a:path>
                <a:path w="1083945" h="3340100">
                  <a:moveTo>
                    <a:pt x="273685" y="3302000"/>
                  </a:moveTo>
                  <a:lnTo>
                    <a:pt x="236220" y="3302000"/>
                  </a:lnTo>
                  <a:lnTo>
                    <a:pt x="243840" y="3314700"/>
                  </a:lnTo>
                  <a:lnTo>
                    <a:pt x="251587" y="3327400"/>
                  </a:lnTo>
                  <a:lnTo>
                    <a:pt x="385445" y="3327400"/>
                  </a:lnTo>
                  <a:lnTo>
                    <a:pt x="394462" y="3314700"/>
                  </a:lnTo>
                  <a:lnTo>
                    <a:pt x="280035" y="3314700"/>
                  </a:lnTo>
                  <a:lnTo>
                    <a:pt x="273685" y="3302000"/>
                  </a:lnTo>
                  <a:close/>
                </a:path>
                <a:path w="1083945" h="3340100">
                  <a:moveTo>
                    <a:pt x="697357" y="2908300"/>
                  </a:moveTo>
                  <a:lnTo>
                    <a:pt x="656717" y="2971800"/>
                  </a:lnTo>
                  <a:lnTo>
                    <a:pt x="616076" y="3022600"/>
                  </a:lnTo>
                  <a:lnTo>
                    <a:pt x="596011" y="3060700"/>
                  </a:lnTo>
                  <a:lnTo>
                    <a:pt x="556133" y="3111500"/>
                  </a:lnTo>
                  <a:lnTo>
                    <a:pt x="517017" y="3162300"/>
                  </a:lnTo>
                  <a:lnTo>
                    <a:pt x="497713" y="3187700"/>
                  </a:lnTo>
                  <a:lnTo>
                    <a:pt x="478790" y="3213100"/>
                  </a:lnTo>
                  <a:lnTo>
                    <a:pt x="459994" y="3225800"/>
                  </a:lnTo>
                  <a:lnTo>
                    <a:pt x="441578" y="3251200"/>
                  </a:lnTo>
                  <a:lnTo>
                    <a:pt x="423418" y="3263900"/>
                  </a:lnTo>
                  <a:lnTo>
                    <a:pt x="405765" y="3276600"/>
                  </a:lnTo>
                  <a:lnTo>
                    <a:pt x="388493" y="3289300"/>
                  </a:lnTo>
                  <a:lnTo>
                    <a:pt x="380238" y="3302000"/>
                  </a:lnTo>
                  <a:lnTo>
                    <a:pt x="363854" y="3302000"/>
                  </a:lnTo>
                  <a:lnTo>
                    <a:pt x="355853" y="3314700"/>
                  </a:lnTo>
                  <a:lnTo>
                    <a:pt x="403987" y="3314700"/>
                  </a:lnTo>
                  <a:lnTo>
                    <a:pt x="441198" y="3289300"/>
                  </a:lnTo>
                  <a:lnTo>
                    <a:pt x="459994" y="3263900"/>
                  </a:lnTo>
                  <a:lnTo>
                    <a:pt x="479171" y="3251200"/>
                  </a:lnTo>
                  <a:lnTo>
                    <a:pt x="517778" y="3200400"/>
                  </a:lnTo>
                  <a:lnTo>
                    <a:pt x="577088" y="3124200"/>
                  </a:lnTo>
                  <a:lnTo>
                    <a:pt x="617220" y="3073400"/>
                  </a:lnTo>
                  <a:lnTo>
                    <a:pt x="637540" y="3048000"/>
                  </a:lnTo>
                  <a:lnTo>
                    <a:pt x="718820" y="2921000"/>
                  </a:lnTo>
                  <a:lnTo>
                    <a:pt x="697357" y="2908300"/>
                  </a:lnTo>
                  <a:close/>
                </a:path>
                <a:path w="1083945" h="3340100">
                  <a:moveTo>
                    <a:pt x="273558" y="38100"/>
                  </a:moveTo>
                  <a:lnTo>
                    <a:pt x="209930" y="38100"/>
                  </a:lnTo>
                  <a:lnTo>
                    <a:pt x="197358" y="50800"/>
                  </a:lnTo>
                  <a:lnTo>
                    <a:pt x="161798" y="88900"/>
                  </a:lnTo>
                  <a:lnTo>
                    <a:pt x="129794" y="127000"/>
                  </a:lnTo>
                  <a:lnTo>
                    <a:pt x="110236" y="165100"/>
                  </a:lnTo>
                  <a:lnTo>
                    <a:pt x="101219" y="177800"/>
                  </a:lnTo>
                  <a:lnTo>
                    <a:pt x="92583" y="190500"/>
                  </a:lnTo>
                  <a:lnTo>
                    <a:pt x="84201" y="215900"/>
                  </a:lnTo>
                  <a:lnTo>
                    <a:pt x="76327" y="241300"/>
                  </a:lnTo>
                  <a:lnTo>
                    <a:pt x="68834" y="254000"/>
                  </a:lnTo>
                  <a:lnTo>
                    <a:pt x="61722" y="279400"/>
                  </a:lnTo>
                  <a:lnTo>
                    <a:pt x="55118" y="304800"/>
                  </a:lnTo>
                  <a:lnTo>
                    <a:pt x="48895" y="330200"/>
                  </a:lnTo>
                  <a:lnTo>
                    <a:pt x="43053" y="368300"/>
                  </a:lnTo>
                  <a:lnTo>
                    <a:pt x="37719" y="393700"/>
                  </a:lnTo>
                  <a:lnTo>
                    <a:pt x="32893" y="431800"/>
                  </a:lnTo>
                  <a:lnTo>
                    <a:pt x="28194" y="457200"/>
                  </a:lnTo>
                  <a:lnTo>
                    <a:pt x="24003" y="495300"/>
                  </a:lnTo>
                  <a:lnTo>
                    <a:pt x="20066" y="533400"/>
                  </a:lnTo>
                  <a:lnTo>
                    <a:pt x="16637" y="571500"/>
                  </a:lnTo>
                  <a:lnTo>
                    <a:pt x="10795" y="660400"/>
                  </a:lnTo>
                  <a:lnTo>
                    <a:pt x="6223" y="749300"/>
                  </a:lnTo>
                  <a:lnTo>
                    <a:pt x="2921" y="838200"/>
                  </a:lnTo>
                  <a:lnTo>
                    <a:pt x="889" y="939800"/>
                  </a:lnTo>
                  <a:lnTo>
                    <a:pt x="0" y="1041400"/>
                  </a:lnTo>
                  <a:lnTo>
                    <a:pt x="127" y="1143000"/>
                  </a:lnTo>
                  <a:lnTo>
                    <a:pt x="1397" y="1257300"/>
                  </a:lnTo>
                  <a:lnTo>
                    <a:pt x="3683" y="1358900"/>
                  </a:lnTo>
                  <a:lnTo>
                    <a:pt x="6858" y="1473200"/>
                  </a:lnTo>
                  <a:lnTo>
                    <a:pt x="15748" y="1701800"/>
                  </a:lnTo>
                  <a:lnTo>
                    <a:pt x="27559" y="1917700"/>
                  </a:lnTo>
                  <a:lnTo>
                    <a:pt x="34544" y="2032000"/>
                  </a:lnTo>
                  <a:lnTo>
                    <a:pt x="42164" y="2146300"/>
                  </a:lnTo>
                  <a:lnTo>
                    <a:pt x="50165" y="2247900"/>
                  </a:lnTo>
                  <a:lnTo>
                    <a:pt x="58674" y="2349500"/>
                  </a:lnTo>
                  <a:lnTo>
                    <a:pt x="67564" y="2451100"/>
                  </a:lnTo>
                  <a:lnTo>
                    <a:pt x="76835" y="2552700"/>
                  </a:lnTo>
                  <a:lnTo>
                    <a:pt x="86360" y="2641600"/>
                  </a:lnTo>
                  <a:lnTo>
                    <a:pt x="96012" y="2730500"/>
                  </a:lnTo>
                  <a:lnTo>
                    <a:pt x="106045" y="2806700"/>
                  </a:lnTo>
                  <a:lnTo>
                    <a:pt x="110998" y="2844800"/>
                  </a:lnTo>
                  <a:lnTo>
                    <a:pt x="126238" y="2959100"/>
                  </a:lnTo>
                  <a:lnTo>
                    <a:pt x="131191" y="2984500"/>
                  </a:lnTo>
                  <a:lnTo>
                    <a:pt x="136271" y="3022600"/>
                  </a:lnTo>
                  <a:lnTo>
                    <a:pt x="141350" y="3048000"/>
                  </a:lnTo>
                  <a:lnTo>
                    <a:pt x="146303" y="3073400"/>
                  </a:lnTo>
                  <a:lnTo>
                    <a:pt x="151384" y="3098800"/>
                  </a:lnTo>
                  <a:lnTo>
                    <a:pt x="156337" y="3124200"/>
                  </a:lnTo>
                  <a:lnTo>
                    <a:pt x="161417" y="3136900"/>
                  </a:lnTo>
                  <a:lnTo>
                    <a:pt x="166624" y="3162300"/>
                  </a:lnTo>
                  <a:lnTo>
                    <a:pt x="172085" y="3175000"/>
                  </a:lnTo>
                  <a:lnTo>
                    <a:pt x="177546" y="3200400"/>
                  </a:lnTo>
                  <a:lnTo>
                    <a:pt x="183388" y="3213100"/>
                  </a:lnTo>
                  <a:lnTo>
                    <a:pt x="201675" y="3251200"/>
                  </a:lnTo>
                  <a:lnTo>
                    <a:pt x="221742" y="3289300"/>
                  </a:lnTo>
                  <a:lnTo>
                    <a:pt x="228853" y="3302000"/>
                  </a:lnTo>
                  <a:lnTo>
                    <a:pt x="261366" y="3302000"/>
                  </a:lnTo>
                  <a:lnTo>
                    <a:pt x="255016" y="3289300"/>
                  </a:lnTo>
                  <a:lnTo>
                    <a:pt x="248793" y="3276600"/>
                  </a:lnTo>
                  <a:lnTo>
                    <a:pt x="242824" y="3276600"/>
                  </a:lnTo>
                  <a:lnTo>
                    <a:pt x="236474" y="3263900"/>
                  </a:lnTo>
                  <a:lnTo>
                    <a:pt x="230632" y="3251200"/>
                  </a:lnTo>
                  <a:lnTo>
                    <a:pt x="224536" y="3238500"/>
                  </a:lnTo>
                  <a:lnTo>
                    <a:pt x="207518" y="3200400"/>
                  </a:lnTo>
                  <a:lnTo>
                    <a:pt x="191516" y="3149600"/>
                  </a:lnTo>
                  <a:lnTo>
                    <a:pt x="186436" y="3136900"/>
                  </a:lnTo>
                  <a:lnTo>
                    <a:pt x="181483" y="3111500"/>
                  </a:lnTo>
                  <a:lnTo>
                    <a:pt x="176657" y="3086100"/>
                  </a:lnTo>
                  <a:lnTo>
                    <a:pt x="171703" y="3073400"/>
                  </a:lnTo>
                  <a:lnTo>
                    <a:pt x="166750" y="3048000"/>
                  </a:lnTo>
                  <a:lnTo>
                    <a:pt x="161798" y="3009900"/>
                  </a:lnTo>
                  <a:lnTo>
                    <a:pt x="156718" y="2984500"/>
                  </a:lnTo>
                  <a:lnTo>
                    <a:pt x="151892" y="2959100"/>
                  </a:lnTo>
                  <a:lnTo>
                    <a:pt x="141732" y="2882900"/>
                  </a:lnTo>
                  <a:lnTo>
                    <a:pt x="136778" y="2844800"/>
                  </a:lnTo>
                  <a:lnTo>
                    <a:pt x="131699" y="2806700"/>
                  </a:lnTo>
                  <a:lnTo>
                    <a:pt x="121793" y="2730500"/>
                  </a:lnTo>
                  <a:lnTo>
                    <a:pt x="112141" y="2641600"/>
                  </a:lnTo>
                  <a:lnTo>
                    <a:pt x="102616" y="2552700"/>
                  </a:lnTo>
                  <a:lnTo>
                    <a:pt x="93345" y="2451100"/>
                  </a:lnTo>
                  <a:lnTo>
                    <a:pt x="84455" y="2349500"/>
                  </a:lnTo>
                  <a:lnTo>
                    <a:pt x="75946" y="2247900"/>
                  </a:lnTo>
                  <a:lnTo>
                    <a:pt x="67945" y="2133600"/>
                  </a:lnTo>
                  <a:lnTo>
                    <a:pt x="60452" y="2032000"/>
                  </a:lnTo>
                  <a:lnTo>
                    <a:pt x="53467" y="1917700"/>
                  </a:lnTo>
                  <a:lnTo>
                    <a:pt x="41529" y="1701800"/>
                  </a:lnTo>
                  <a:lnTo>
                    <a:pt x="32766" y="1473200"/>
                  </a:lnTo>
                  <a:lnTo>
                    <a:pt x="29591" y="1358900"/>
                  </a:lnTo>
                  <a:lnTo>
                    <a:pt x="27305" y="1257300"/>
                  </a:lnTo>
                  <a:lnTo>
                    <a:pt x="26035" y="1143000"/>
                  </a:lnTo>
                  <a:lnTo>
                    <a:pt x="25908" y="1041400"/>
                  </a:lnTo>
                  <a:lnTo>
                    <a:pt x="26670" y="939800"/>
                  </a:lnTo>
                  <a:lnTo>
                    <a:pt x="28829" y="838200"/>
                  </a:lnTo>
                  <a:lnTo>
                    <a:pt x="32004" y="749300"/>
                  </a:lnTo>
                  <a:lnTo>
                    <a:pt x="36576" y="660400"/>
                  </a:lnTo>
                  <a:lnTo>
                    <a:pt x="42545" y="571500"/>
                  </a:lnTo>
                  <a:lnTo>
                    <a:pt x="45974" y="533400"/>
                  </a:lnTo>
                  <a:lnTo>
                    <a:pt x="49784" y="495300"/>
                  </a:lnTo>
                  <a:lnTo>
                    <a:pt x="53975" y="469900"/>
                  </a:lnTo>
                  <a:lnTo>
                    <a:pt x="58547" y="431800"/>
                  </a:lnTo>
                  <a:lnTo>
                    <a:pt x="63373" y="393700"/>
                  </a:lnTo>
                  <a:lnTo>
                    <a:pt x="74295" y="342900"/>
                  </a:lnTo>
                  <a:lnTo>
                    <a:pt x="86741" y="292100"/>
                  </a:lnTo>
                  <a:lnTo>
                    <a:pt x="100838" y="241300"/>
                  </a:lnTo>
                  <a:lnTo>
                    <a:pt x="108330" y="228600"/>
                  </a:lnTo>
                  <a:lnTo>
                    <a:pt x="116332" y="203200"/>
                  </a:lnTo>
                  <a:lnTo>
                    <a:pt x="124714" y="190500"/>
                  </a:lnTo>
                  <a:lnTo>
                    <a:pt x="133350" y="165100"/>
                  </a:lnTo>
                  <a:lnTo>
                    <a:pt x="142240" y="152400"/>
                  </a:lnTo>
                  <a:lnTo>
                    <a:pt x="171196" y="114300"/>
                  </a:lnTo>
                  <a:lnTo>
                    <a:pt x="202819" y="76200"/>
                  </a:lnTo>
                  <a:lnTo>
                    <a:pt x="213868" y="76200"/>
                  </a:lnTo>
                  <a:lnTo>
                    <a:pt x="225298" y="63500"/>
                  </a:lnTo>
                  <a:lnTo>
                    <a:pt x="236854" y="63500"/>
                  </a:lnTo>
                  <a:lnTo>
                    <a:pt x="248920" y="50800"/>
                  </a:lnTo>
                  <a:lnTo>
                    <a:pt x="260985" y="50800"/>
                  </a:lnTo>
                  <a:lnTo>
                    <a:pt x="273558" y="38100"/>
                  </a:lnTo>
                  <a:close/>
                </a:path>
                <a:path w="1083945" h="3340100">
                  <a:moveTo>
                    <a:pt x="1002735" y="297058"/>
                  </a:moveTo>
                  <a:lnTo>
                    <a:pt x="939673" y="317500"/>
                  </a:lnTo>
                  <a:lnTo>
                    <a:pt x="1083818" y="330200"/>
                  </a:lnTo>
                  <a:lnTo>
                    <a:pt x="1067138" y="304800"/>
                  </a:lnTo>
                  <a:lnTo>
                    <a:pt x="1011174" y="304800"/>
                  </a:lnTo>
                  <a:lnTo>
                    <a:pt x="1002735" y="297058"/>
                  </a:lnTo>
                  <a:close/>
                </a:path>
                <a:path w="1083945" h="3340100">
                  <a:moveTo>
                    <a:pt x="1008761" y="215900"/>
                  </a:moveTo>
                  <a:lnTo>
                    <a:pt x="1018032" y="292100"/>
                  </a:lnTo>
                  <a:lnTo>
                    <a:pt x="1002735" y="297058"/>
                  </a:lnTo>
                  <a:lnTo>
                    <a:pt x="1011174" y="304800"/>
                  </a:lnTo>
                  <a:lnTo>
                    <a:pt x="1025017" y="279400"/>
                  </a:lnTo>
                  <a:lnTo>
                    <a:pt x="1050459" y="279400"/>
                  </a:lnTo>
                  <a:lnTo>
                    <a:pt x="1008761" y="215900"/>
                  </a:lnTo>
                  <a:close/>
                </a:path>
                <a:path w="1083945" h="3340100">
                  <a:moveTo>
                    <a:pt x="1050459" y="279400"/>
                  </a:moveTo>
                  <a:lnTo>
                    <a:pt x="1025017" y="279400"/>
                  </a:lnTo>
                  <a:lnTo>
                    <a:pt x="1011174" y="304800"/>
                  </a:lnTo>
                  <a:lnTo>
                    <a:pt x="1067138" y="304800"/>
                  </a:lnTo>
                  <a:lnTo>
                    <a:pt x="1050459" y="279400"/>
                  </a:lnTo>
                  <a:close/>
                </a:path>
                <a:path w="1083945" h="3340100">
                  <a:moveTo>
                    <a:pt x="552830" y="25400"/>
                  </a:moveTo>
                  <a:lnTo>
                    <a:pt x="445262" y="25400"/>
                  </a:lnTo>
                  <a:lnTo>
                    <a:pt x="477647" y="38100"/>
                  </a:lnTo>
                  <a:lnTo>
                    <a:pt x="510921" y="50800"/>
                  </a:lnTo>
                  <a:lnTo>
                    <a:pt x="544957" y="50800"/>
                  </a:lnTo>
                  <a:lnTo>
                    <a:pt x="579627" y="63500"/>
                  </a:lnTo>
                  <a:lnTo>
                    <a:pt x="615188" y="88900"/>
                  </a:lnTo>
                  <a:lnTo>
                    <a:pt x="688213" y="114300"/>
                  </a:lnTo>
                  <a:lnTo>
                    <a:pt x="725424" y="139700"/>
                  </a:lnTo>
                  <a:lnTo>
                    <a:pt x="763270" y="152400"/>
                  </a:lnTo>
                  <a:lnTo>
                    <a:pt x="879094" y="228600"/>
                  </a:lnTo>
                  <a:lnTo>
                    <a:pt x="918337" y="241300"/>
                  </a:lnTo>
                  <a:lnTo>
                    <a:pt x="997330" y="292100"/>
                  </a:lnTo>
                  <a:lnTo>
                    <a:pt x="1002735" y="297058"/>
                  </a:lnTo>
                  <a:lnTo>
                    <a:pt x="1018032" y="292100"/>
                  </a:lnTo>
                  <a:lnTo>
                    <a:pt x="1016486" y="279400"/>
                  </a:lnTo>
                  <a:lnTo>
                    <a:pt x="1011047" y="279400"/>
                  </a:lnTo>
                  <a:lnTo>
                    <a:pt x="814070" y="152400"/>
                  </a:lnTo>
                  <a:lnTo>
                    <a:pt x="775462" y="139700"/>
                  </a:lnTo>
                  <a:lnTo>
                    <a:pt x="699389" y="88900"/>
                  </a:lnTo>
                  <a:lnTo>
                    <a:pt x="588645" y="50800"/>
                  </a:lnTo>
                  <a:lnTo>
                    <a:pt x="552830" y="25400"/>
                  </a:lnTo>
                  <a:close/>
                </a:path>
                <a:path w="1083945" h="3340100">
                  <a:moveTo>
                    <a:pt x="299339" y="25400"/>
                  </a:moveTo>
                  <a:lnTo>
                    <a:pt x="236093" y="25400"/>
                  </a:lnTo>
                  <a:lnTo>
                    <a:pt x="222885" y="38100"/>
                  </a:lnTo>
                  <a:lnTo>
                    <a:pt x="286258" y="38100"/>
                  </a:lnTo>
                  <a:lnTo>
                    <a:pt x="299339" y="25400"/>
                  </a:lnTo>
                  <a:close/>
                </a:path>
                <a:path w="1083945" h="3340100">
                  <a:moveTo>
                    <a:pt x="449325" y="0"/>
                  </a:moveTo>
                  <a:lnTo>
                    <a:pt x="306959" y="0"/>
                  </a:lnTo>
                  <a:lnTo>
                    <a:pt x="292100" y="12700"/>
                  </a:lnTo>
                  <a:lnTo>
                    <a:pt x="263525" y="12700"/>
                  </a:lnTo>
                  <a:lnTo>
                    <a:pt x="249682" y="25400"/>
                  </a:lnTo>
                  <a:lnTo>
                    <a:pt x="517525" y="25400"/>
                  </a:lnTo>
                  <a:lnTo>
                    <a:pt x="4493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37">
            <a:extLst>
              <a:ext uri="{FF2B5EF4-FFF2-40B4-BE49-F238E27FC236}">
                <a16:creationId xmlns:a16="http://schemas.microsoft.com/office/drawing/2014/main" id="{9C2F0CE1-D825-35CC-8E1C-80255331B9F8}"/>
              </a:ext>
            </a:extLst>
          </p:cNvPr>
          <p:cNvSpPr/>
          <p:nvPr/>
        </p:nvSpPr>
        <p:spPr>
          <a:xfrm>
            <a:off x="3954399" y="3932300"/>
            <a:ext cx="2214880" cy="0"/>
          </a:xfrm>
          <a:custGeom>
            <a:avLst/>
            <a:gdLst/>
            <a:ahLst/>
            <a:cxnLst/>
            <a:rect l="l" t="t" r="r" b="b"/>
            <a:pathLst>
              <a:path w="2214879">
                <a:moveTo>
                  <a:pt x="0" y="0"/>
                </a:moveTo>
                <a:lnTo>
                  <a:pt x="2214372" y="0"/>
                </a:lnTo>
              </a:path>
            </a:pathLst>
          </a:custGeom>
          <a:ln w="25908">
            <a:solidFill>
              <a:srgbClr val="FF5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6547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66271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solidFill>
                  <a:schemeClr val="bg1"/>
                </a:solidFill>
              </a:rPr>
              <a:t>控制流图</a:t>
            </a: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724900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20</a:t>
            </a:fld>
            <a:endParaRPr lang="en-US" altLang="zh-CN" dirty="0"/>
          </a:p>
        </p:txBody>
      </p:sp>
      <p:sp>
        <p:nvSpPr>
          <p:cNvPr id="38" name="object 3">
            <a:extLst>
              <a:ext uri="{FF2B5EF4-FFF2-40B4-BE49-F238E27FC236}">
                <a16:creationId xmlns:a16="http://schemas.microsoft.com/office/drawing/2014/main" id="{4C931A39-DCB5-C5BA-7DDC-A04670DF57AA}"/>
              </a:ext>
            </a:extLst>
          </p:cNvPr>
          <p:cNvSpPr txBox="1"/>
          <p:nvPr/>
        </p:nvSpPr>
        <p:spPr>
          <a:xfrm>
            <a:off x="405871" y="914298"/>
            <a:ext cx="2946929" cy="443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>
                <a:latin typeface="微软雅黑" panose="020B0503020204020204" pitchFamily="34" charset="-122"/>
              </a:rPr>
              <a:t>例子</a:t>
            </a:r>
            <a:endParaRPr i="1" dirty="0">
              <a:latin typeface="微软雅黑" panose="020B0503020204020204" pitchFamily="34" charset="-122"/>
            </a:endParaRPr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2F3CA840-CB2D-6806-D0EB-00C2719DEB08}"/>
              </a:ext>
            </a:extLst>
          </p:cNvPr>
          <p:cNvGrpSpPr/>
          <p:nvPr/>
        </p:nvGrpSpPr>
        <p:grpSpPr>
          <a:xfrm>
            <a:off x="3708590" y="1810448"/>
            <a:ext cx="1720850" cy="840105"/>
            <a:chOff x="3613340" y="172148"/>
            <a:chExt cx="1720850" cy="840105"/>
          </a:xfrm>
        </p:grpSpPr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A4E7C69E-4431-5719-F5BD-2D6C92BAA3F3}"/>
                </a:ext>
              </a:extLst>
            </p:cNvPr>
            <p:cNvSpPr/>
            <p:nvPr/>
          </p:nvSpPr>
          <p:spPr>
            <a:xfrm>
              <a:off x="3626358" y="185166"/>
              <a:ext cx="1694814" cy="814069"/>
            </a:xfrm>
            <a:custGeom>
              <a:avLst/>
              <a:gdLst/>
              <a:ahLst/>
              <a:cxnLst/>
              <a:rect l="l" t="t" r="r" b="b"/>
              <a:pathLst>
                <a:path w="1694814" h="814069">
                  <a:moveTo>
                    <a:pt x="1694688" y="0"/>
                  </a:moveTo>
                  <a:lnTo>
                    <a:pt x="0" y="0"/>
                  </a:lnTo>
                  <a:lnTo>
                    <a:pt x="0" y="813815"/>
                  </a:lnTo>
                  <a:lnTo>
                    <a:pt x="1694688" y="813815"/>
                  </a:lnTo>
                  <a:lnTo>
                    <a:pt x="1694688" y="0"/>
                  </a:lnTo>
                  <a:close/>
                </a:path>
              </a:pathLst>
            </a:custGeom>
            <a:solidFill>
              <a:srgbClr val="B5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4">
              <a:extLst>
                <a:ext uri="{FF2B5EF4-FFF2-40B4-BE49-F238E27FC236}">
                  <a16:creationId xmlns:a16="http://schemas.microsoft.com/office/drawing/2014/main" id="{4E1ACBDA-82F0-5CCD-DFB1-6A8AFD2143E3}"/>
                </a:ext>
              </a:extLst>
            </p:cNvPr>
            <p:cNvSpPr/>
            <p:nvPr/>
          </p:nvSpPr>
          <p:spPr>
            <a:xfrm>
              <a:off x="3626358" y="185166"/>
              <a:ext cx="1694814" cy="814069"/>
            </a:xfrm>
            <a:custGeom>
              <a:avLst/>
              <a:gdLst/>
              <a:ahLst/>
              <a:cxnLst/>
              <a:rect l="l" t="t" r="r" b="b"/>
              <a:pathLst>
                <a:path w="1694814" h="814069">
                  <a:moveTo>
                    <a:pt x="0" y="813815"/>
                  </a:moveTo>
                  <a:lnTo>
                    <a:pt x="1694688" y="813815"/>
                  </a:lnTo>
                  <a:lnTo>
                    <a:pt x="1694688" y="0"/>
                  </a:lnTo>
                  <a:lnTo>
                    <a:pt x="0" y="0"/>
                  </a:lnTo>
                  <a:lnTo>
                    <a:pt x="0" y="81381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5">
            <a:extLst>
              <a:ext uri="{FF2B5EF4-FFF2-40B4-BE49-F238E27FC236}">
                <a16:creationId xmlns:a16="http://schemas.microsoft.com/office/drawing/2014/main" id="{9AB0F036-C963-0A22-49B8-1BBF9A0B5A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77615" y="1752980"/>
            <a:ext cx="808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1800" i="1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sz="180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sz="1800" i="1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1" name="object 6">
            <a:extLst>
              <a:ext uri="{FF2B5EF4-FFF2-40B4-BE49-F238E27FC236}">
                <a16:creationId xmlns:a16="http://schemas.microsoft.com/office/drawing/2014/main" id="{619C44B2-F895-9C2E-9679-D75F34CD819B}"/>
              </a:ext>
            </a:extLst>
          </p:cNvPr>
          <p:cNvSpPr txBox="1"/>
          <p:nvPr/>
        </p:nvSpPr>
        <p:spPr>
          <a:xfrm>
            <a:off x="3777615" y="1944700"/>
            <a:ext cx="46100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2" name="object 7">
            <a:extLst>
              <a:ext uri="{FF2B5EF4-FFF2-40B4-BE49-F238E27FC236}">
                <a16:creationId xmlns:a16="http://schemas.microsoft.com/office/drawing/2014/main" id="{DBE7A74D-9311-2EAD-A715-0742976C5173}"/>
              </a:ext>
            </a:extLst>
          </p:cNvPr>
          <p:cNvSpPr txBox="1"/>
          <p:nvPr/>
        </p:nvSpPr>
        <p:spPr>
          <a:xfrm>
            <a:off x="3739515" y="2137409"/>
            <a:ext cx="957580" cy="49212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50800" marR="43180">
              <a:lnSpc>
                <a:spcPct val="70000"/>
              </a:lnSpc>
              <a:spcBef>
                <a:spcPts val="745"/>
              </a:spcBef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1</a:t>
            </a:r>
            <a:r>
              <a:rPr sz="1800" i="1" spc="209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 4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45" dirty="0">
                <a:latin typeface="SimSun"/>
                <a:cs typeface="SimSu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n  </a:t>
            </a:r>
            <a:r>
              <a:rPr sz="1800" i="1" dirty="0">
                <a:latin typeface="Times New Roman"/>
                <a:cs typeface="Times New Roman"/>
              </a:rPr>
              <a:t>v</a:t>
            </a:r>
            <a:r>
              <a:rPr sz="1800" i="1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1</a:t>
            </a:r>
            <a:r>
              <a:rPr sz="1800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63" name="object 8">
            <a:extLst>
              <a:ext uri="{FF2B5EF4-FFF2-40B4-BE49-F238E27FC236}">
                <a16:creationId xmlns:a16="http://schemas.microsoft.com/office/drawing/2014/main" id="{29A68DB9-A2E4-4741-AA9F-DD8B0268C73C}"/>
              </a:ext>
            </a:extLst>
          </p:cNvPr>
          <p:cNvGrpSpPr/>
          <p:nvPr/>
        </p:nvGrpSpPr>
        <p:grpSpPr>
          <a:xfrm>
            <a:off x="3705542" y="2948876"/>
            <a:ext cx="1737995" cy="840105"/>
            <a:chOff x="3610292" y="1310576"/>
            <a:chExt cx="1737995" cy="840105"/>
          </a:xfrm>
        </p:grpSpPr>
        <p:sp>
          <p:nvSpPr>
            <p:cNvPr id="64" name="object 9">
              <a:extLst>
                <a:ext uri="{FF2B5EF4-FFF2-40B4-BE49-F238E27FC236}">
                  <a16:creationId xmlns:a16="http://schemas.microsoft.com/office/drawing/2014/main" id="{894F1FB0-4416-2272-1B6C-136EB3C78FE4}"/>
                </a:ext>
              </a:extLst>
            </p:cNvPr>
            <p:cNvSpPr/>
            <p:nvPr/>
          </p:nvSpPr>
          <p:spPr>
            <a:xfrm>
              <a:off x="3623309" y="1323593"/>
              <a:ext cx="1711960" cy="814069"/>
            </a:xfrm>
            <a:custGeom>
              <a:avLst/>
              <a:gdLst/>
              <a:ahLst/>
              <a:cxnLst/>
              <a:rect l="l" t="t" r="r" b="b"/>
              <a:pathLst>
                <a:path w="1711960" h="814069">
                  <a:moveTo>
                    <a:pt x="1711452" y="0"/>
                  </a:moveTo>
                  <a:lnTo>
                    <a:pt x="0" y="0"/>
                  </a:lnTo>
                  <a:lnTo>
                    <a:pt x="0" y="813815"/>
                  </a:lnTo>
                  <a:lnTo>
                    <a:pt x="1711452" y="813815"/>
                  </a:lnTo>
                  <a:lnTo>
                    <a:pt x="1711452" y="0"/>
                  </a:lnTo>
                  <a:close/>
                </a:path>
              </a:pathLst>
            </a:custGeom>
            <a:solidFill>
              <a:srgbClr val="B5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10">
              <a:extLst>
                <a:ext uri="{FF2B5EF4-FFF2-40B4-BE49-F238E27FC236}">
                  <a16:creationId xmlns:a16="http://schemas.microsoft.com/office/drawing/2014/main" id="{F51CB343-2C99-E6B2-90FA-1B1A17A81782}"/>
                </a:ext>
              </a:extLst>
            </p:cNvPr>
            <p:cNvSpPr/>
            <p:nvPr/>
          </p:nvSpPr>
          <p:spPr>
            <a:xfrm>
              <a:off x="3623309" y="1323593"/>
              <a:ext cx="1711960" cy="814069"/>
            </a:xfrm>
            <a:custGeom>
              <a:avLst/>
              <a:gdLst/>
              <a:ahLst/>
              <a:cxnLst/>
              <a:rect l="l" t="t" r="r" b="b"/>
              <a:pathLst>
                <a:path w="1711960" h="814069">
                  <a:moveTo>
                    <a:pt x="0" y="813815"/>
                  </a:moveTo>
                  <a:lnTo>
                    <a:pt x="1711452" y="813815"/>
                  </a:lnTo>
                  <a:lnTo>
                    <a:pt x="1711452" y="0"/>
                  </a:lnTo>
                  <a:lnTo>
                    <a:pt x="0" y="0"/>
                  </a:lnTo>
                  <a:lnTo>
                    <a:pt x="0" y="81381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11">
            <a:extLst>
              <a:ext uri="{FF2B5EF4-FFF2-40B4-BE49-F238E27FC236}">
                <a16:creationId xmlns:a16="http://schemas.microsoft.com/office/drawing/2014/main" id="{F968F7A9-60B0-C146-5E66-A5891C8A7826}"/>
              </a:ext>
            </a:extLst>
          </p:cNvPr>
          <p:cNvSpPr txBox="1"/>
          <p:nvPr/>
        </p:nvSpPr>
        <p:spPr>
          <a:xfrm>
            <a:off x="3787013" y="2891790"/>
            <a:ext cx="742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7" name="object 12">
            <a:extLst>
              <a:ext uri="{FF2B5EF4-FFF2-40B4-BE49-F238E27FC236}">
                <a16:creationId xmlns:a16="http://schemas.microsoft.com/office/drawing/2014/main" id="{0BF9CD72-43B1-324A-B6AA-4A1711DE48E5}"/>
              </a:ext>
            </a:extLst>
          </p:cNvPr>
          <p:cNvSpPr txBox="1"/>
          <p:nvPr/>
        </p:nvSpPr>
        <p:spPr>
          <a:xfrm>
            <a:off x="3761613" y="3083814"/>
            <a:ext cx="855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2</a:t>
            </a:r>
            <a:r>
              <a:rPr sz="1800" i="1" spc="209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 4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45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8" name="object 13">
            <a:extLst>
              <a:ext uri="{FF2B5EF4-FFF2-40B4-BE49-F238E27FC236}">
                <a16:creationId xmlns:a16="http://schemas.microsoft.com/office/drawing/2014/main" id="{851FE8EB-1E79-BCC1-B353-B3DD18B847D0}"/>
              </a:ext>
            </a:extLst>
          </p:cNvPr>
          <p:cNvSpPr txBox="1"/>
          <p:nvPr/>
        </p:nvSpPr>
        <p:spPr>
          <a:xfrm>
            <a:off x="3761613" y="3275838"/>
            <a:ext cx="854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3</a:t>
            </a:r>
            <a:r>
              <a:rPr sz="1800" i="1" spc="150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2</a:t>
            </a:r>
            <a:r>
              <a:rPr sz="1800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9" name="object 14">
            <a:extLst>
              <a:ext uri="{FF2B5EF4-FFF2-40B4-BE49-F238E27FC236}">
                <a16:creationId xmlns:a16="http://schemas.microsoft.com/office/drawing/2014/main" id="{FE8A0904-66C8-0332-B4D9-4438BF2F3CB2}"/>
              </a:ext>
            </a:extLst>
          </p:cNvPr>
          <p:cNvSpPr txBox="1"/>
          <p:nvPr/>
        </p:nvSpPr>
        <p:spPr>
          <a:xfrm>
            <a:off x="3761613" y="3467861"/>
            <a:ext cx="1496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if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3</a:t>
            </a:r>
            <a:r>
              <a:rPr sz="1800" i="1" spc="187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&lt;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v</a:t>
            </a:r>
            <a:r>
              <a:rPr sz="1800" i="1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goto</a:t>
            </a:r>
            <a:r>
              <a:rPr sz="1800" i="1" spc="-1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B</a:t>
            </a:r>
            <a:r>
              <a:rPr sz="1800" i="1" spc="-7" baseline="-20833" dirty="0">
                <a:latin typeface="Times New Roman"/>
                <a:cs typeface="Times New Roman"/>
              </a:rPr>
              <a:t>2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70" name="object 15">
            <a:extLst>
              <a:ext uri="{FF2B5EF4-FFF2-40B4-BE49-F238E27FC236}">
                <a16:creationId xmlns:a16="http://schemas.microsoft.com/office/drawing/2014/main" id="{780F21EE-3D24-77CA-3D11-58B3614EEA71}"/>
              </a:ext>
            </a:extLst>
          </p:cNvPr>
          <p:cNvSpPr txBox="1"/>
          <p:nvPr/>
        </p:nvSpPr>
        <p:spPr>
          <a:xfrm>
            <a:off x="5504815" y="1784426"/>
            <a:ext cx="304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Times New Roman"/>
                <a:cs typeface="Times New Roman"/>
              </a:rPr>
              <a:t>B</a:t>
            </a:r>
            <a:r>
              <a:rPr sz="1800" i="1" spc="-7" baseline="-20833" dirty="0">
                <a:latin typeface="Times New Roman"/>
                <a:cs typeface="Times New Roman"/>
              </a:rPr>
              <a:t>1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71" name="object 16">
            <a:extLst>
              <a:ext uri="{FF2B5EF4-FFF2-40B4-BE49-F238E27FC236}">
                <a16:creationId xmlns:a16="http://schemas.microsoft.com/office/drawing/2014/main" id="{2708F887-E7DB-6769-10B6-CC94F4380EA4}"/>
              </a:ext>
            </a:extLst>
          </p:cNvPr>
          <p:cNvSpPr txBox="1"/>
          <p:nvPr/>
        </p:nvSpPr>
        <p:spPr>
          <a:xfrm>
            <a:off x="5555741" y="2883153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Times New Roman"/>
                <a:cs typeface="Times New Roman"/>
              </a:rPr>
              <a:t>B</a:t>
            </a:r>
            <a:r>
              <a:rPr sz="1800" i="1" spc="-7" baseline="-20833" dirty="0">
                <a:latin typeface="Times New Roman"/>
                <a:cs typeface="Times New Roman"/>
              </a:rPr>
              <a:t>2</a:t>
            </a:r>
            <a:endParaRPr sz="1800" baseline="-20833">
              <a:latin typeface="Times New Roman"/>
              <a:cs typeface="Times New Roman"/>
            </a:endParaRPr>
          </a:p>
        </p:txBody>
      </p:sp>
      <p:grpSp>
        <p:nvGrpSpPr>
          <p:cNvPr id="72" name="object 17">
            <a:extLst>
              <a:ext uri="{FF2B5EF4-FFF2-40B4-BE49-F238E27FC236}">
                <a16:creationId xmlns:a16="http://schemas.microsoft.com/office/drawing/2014/main" id="{B186116A-816A-1148-912C-AA9E598874BF}"/>
              </a:ext>
            </a:extLst>
          </p:cNvPr>
          <p:cNvGrpSpPr/>
          <p:nvPr/>
        </p:nvGrpSpPr>
        <p:grpSpPr>
          <a:xfrm>
            <a:off x="3723830" y="4097972"/>
            <a:ext cx="1736089" cy="838835"/>
            <a:chOff x="3628580" y="2459672"/>
            <a:chExt cx="1736089" cy="838835"/>
          </a:xfrm>
        </p:grpSpPr>
        <p:sp>
          <p:nvSpPr>
            <p:cNvPr id="73" name="object 18">
              <a:extLst>
                <a:ext uri="{FF2B5EF4-FFF2-40B4-BE49-F238E27FC236}">
                  <a16:creationId xmlns:a16="http://schemas.microsoft.com/office/drawing/2014/main" id="{C800AA91-32D6-8741-6ACE-85561174B507}"/>
                </a:ext>
              </a:extLst>
            </p:cNvPr>
            <p:cNvSpPr/>
            <p:nvPr/>
          </p:nvSpPr>
          <p:spPr>
            <a:xfrm>
              <a:off x="3641597" y="2472690"/>
              <a:ext cx="1710055" cy="812800"/>
            </a:xfrm>
            <a:custGeom>
              <a:avLst/>
              <a:gdLst/>
              <a:ahLst/>
              <a:cxnLst/>
              <a:rect l="l" t="t" r="r" b="b"/>
              <a:pathLst>
                <a:path w="1710054" h="812800">
                  <a:moveTo>
                    <a:pt x="1709927" y="0"/>
                  </a:moveTo>
                  <a:lnTo>
                    <a:pt x="0" y="0"/>
                  </a:lnTo>
                  <a:lnTo>
                    <a:pt x="0" y="812292"/>
                  </a:lnTo>
                  <a:lnTo>
                    <a:pt x="1709927" y="812292"/>
                  </a:lnTo>
                  <a:lnTo>
                    <a:pt x="1709927" y="0"/>
                  </a:lnTo>
                  <a:close/>
                </a:path>
              </a:pathLst>
            </a:custGeom>
            <a:solidFill>
              <a:srgbClr val="B5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19">
              <a:extLst>
                <a:ext uri="{FF2B5EF4-FFF2-40B4-BE49-F238E27FC236}">
                  <a16:creationId xmlns:a16="http://schemas.microsoft.com/office/drawing/2014/main" id="{64320BCB-9D92-51CD-FB55-B22846970488}"/>
                </a:ext>
              </a:extLst>
            </p:cNvPr>
            <p:cNvSpPr/>
            <p:nvPr/>
          </p:nvSpPr>
          <p:spPr>
            <a:xfrm>
              <a:off x="3641597" y="2472690"/>
              <a:ext cx="1710055" cy="812800"/>
            </a:xfrm>
            <a:custGeom>
              <a:avLst/>
              <a:gdLst/>
              <a:ahLst/>
              <a:cxnLst/>
              <a:rect l="l" t="t" r="r" b="b"/>
              <a:pathLst>
                <a:path w="1710054" h="812800">
                  <a:moveTo>
                    <a:pt x="0" y="812292"/>
                  </a:moveTo>
                  <a:lnTo>
                    <a:pt x="1709927" y="812292"/>
                  </a:lnTo>
                  <a:lnTo>
                    <a:pt x="1709927" y="0"/>
                  </a:lnTo>
                  <a:lnTo>
                    <a:pt x="0" y="0"/>
                  </a:lnTo>
                  <a:lnTo>
                    <a:pt x="0" y="812292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20">
            <a:extLst>
              <a:ext uri="{FF2B5EF4-FFF2-40B4-BE49-F238E27FC236}">
                <a16:creationId xmlns:a16="http://schemas.microsoft.com/office/drawing/2014/main" id="{FA460DFB-BDF5-3E64-0A67-ECAA30219568}"/>
              </a:ext>
            </a:extLst>
          </p:cNvPr>
          <p:cNvSpPr txBox="1"/>
          <p:nvPr/>
        </p:nvSpPr>
        <p:spPr>
          <a:xfrm>
            <a:off x="3791965" y="4041394"/>
            <a:ext cx="694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6" name="object 21">
            <a:extLst>
              <a:ext uri="{FF2B5EF4-FFF2-40B4-BE49-F238E27FC236}">
                <a16:creationId xmlns:a16="http://schemas.microsoft.com/office/drawing/2014/main" id="{0F582320-EC39-E699-513C-E5C1BE5D6EFB}"/>
              </a:ext>
            </a:extLst>
          </p:cNvPr>
          <p:cNvSpPr txBox="1"/>
          <p:nvPr/>
        </p:nvSpPr>
        <p:spPr>
          <a:xfrm>
            <a:off x="3791965" y="4233417"/>
            <a:ext cx="817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8915" algn="l"/>
              </a:tabLst>
            </a:pPr>
            <a:r>
              <a:rPr sz="1800" i="1" dirty="0">
                <a:latin typeface="Times New Roman"/>
                <a:cs typeface="Times New Roman"/>
              </a:rPr>
              <a:t>t	</a:t>
            </a:r>
            <a:r>
              <a:rPr sz="1800" dirty="0">
                <a:latin typeface="Times New Roman"/>
                <a:cs typeface="Times New Roman"/>
              </a:rPr>
              <a:t>= 4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45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7" name="object 22">
            <a:extLst>
              <a:ext uri="{FF2B5EF4-FFF2-40B4-BE49-F238E27FC236}">
                <a16:creationId xmlns:a16="http://schemas.microsoft.com/office/drawing/2014/main" id="{8F41EB18-0E9D-E2AE-B4E2-3657776AC22D}"/>
              </a:ext>
            </a:extLst>
          </p:cNvPr>
          <p:cNvSpPr txBox="1"/>
          <p:nvPr/>
        </p:nvSpPr>
        <p:spPr>
          <a:xfrm>
            <a:off x="3766565" y="4425442"/>
            <a:ext cx="867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48611" dirty="0">
                <a:latin typeface="Times New Roman"/>
                <a:cs typeface="Times New Roman"/>
              </a:rPr>
              <a:t>4</a:t>
            </a:r>
            <a:r>
              <a:rPr sz="1800" i="1" spc="172" baseline="48611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8" name="object 23">
            <a:extLst>
              <a:ext uri="{FF2B5EF4-FFF2-40B4-BE49-F238E27FC236}">
                <a16:creationId xmlns:a16="http://schemas.microsoft.com/office/drawing/2014/main" id="{37FC7608-2F36-726B-A502-42DF1C755148}"/>
              </a:ext>
            </a:extLst>
          </p:cNvPr>
          <p:cNvSpPr txBox="1"/>
          <p:nvPr/>
        </p:nvSpPr>
        <p:spPr>
          <a:xfrm>
            <a:off x="3766565" y="4617466"/>
            <a:ext cx="143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31165" algn="l"/>
              </a:tabLst>
            </a:pP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i="1" spc="-600" dirty="0">
                <a:latin typeface="Times New Roman"/>
                <a:cs typeface="Times New Roman"/>
              </a:rPr>
              <a:t>f</a:t>
            </a:r>
            <a:r>
              <a:rPr sz="1800" i="1" baseline="48611" dirty="0">
                <a:latin typeface="Times New Roman"/>
                <a:cs typeface="Times New Roman"/>
              </a:rPr>
              <a:t>5</a:t>
            </a:r>
            <a:r>
              <a:rPr sz="1800" i="1" spc="209" baseline="48611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	</a:t>
            </a:r>
            <a:r>
              <a:rPr sz="1800" dirty="0">
                <a:latin typeface="Times New Roman"/>
                <a:cs typeface="Times New Roman"/>
              </a:rPr>
              <a:t>&gt; </a:t>
            </a:r>
            <a:r>
              <a:rPr sz="1800" i="1" spc="-345" dirty="0">
                <a:latin typeface="Times New Roman"/>
                <a:cs typeface="Times New Roman"/>
              </a:rPr>
              <a:t>v</a:t>
            </a:r>
            <a:r>
              <a:rPr sz="1800" i="1" baseline="48611" dirty="0">
                <a:latin typeface="Times New Roman"/>
                <a:cs typeface="Times New Roman"/>
              </a:rPr>
              <a:t>4</a:t>
            </a:r>
            <a:r>
              <a:rPr sz="1800" i="1" spc="-165" baseline="48611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goto</a:t>
            </a:r>
            <a:r>
              <a:rPr sz="1800" i="1" spc="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9" name="object 24">
            <a:extLst>
              <a:ext uri="{FF2B5EF4-FFF2-40B4-BE49-F238E27FC236}">
                <a16:creationId xmlns:a16="http://schemas.microsoft.com/office/drawing/2014/main" id="{28904C65-4749-19D9-6D75-5AC1D637D883}"/>
              </a:ext>
            </a:extLst>
          </p:cNvPr>
          <p:cNvSpPr txBox="1"/>
          <p:nvPr/>
        </p:nvSpPr>
        <p:spPr>
          <a:xfrm>
            <a:off x="4052570" y="4750054"/>
            <a:ext cx="119761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8075" algn="l"/>
              </a:tabLst>
            </a:pPr>
            <a:r>
              <a:rPr sz="1200" i="1" dirty="0">
                <a:latin typeface="Times New Roman"/>
                <a:cs typeface="Times New Roman"/>
              </a:rPr>
              <a:t>5	3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80" name="object 25">
            <a:extLst>
              <a:ext uri="{FF2B5EF4-FFF2-40B4-BE49-F238E27FC236}">
                <a16:creationId xmlns:a16="http://schemas.microsoft.com/office/drawing/2014/main" id="{A64FCCC4-7AA1-1F91-3B93-642EF3BF5264}"/>
              </a:ext>
            </a:extLst>
          </p:cNvPr>
          <p:cNvGrpSpPr/>
          <p:nvPr/>
        </p:nvGrpSpPr>
        <p:grpSpPr>
          <a:xfrm>
            <a:off x="3723830" y="2646425"/>
            <a:ext cx="1751330" cy="2943860"/>
            <a:chOff x="3628580" y="1008125"/>
            <a:chExt cx="1751330" cy="2943860"/>
          </a:xfrm>
        </p:grpSpPr>
        <p:sp>
          <p:nvSpPr>
            <p:cNvPr id="81" name="object 26">
              <a:extLst>
                <a:ext uri="{FF2B5EF4-FFF2-40B4-BE49-F238E27FC236}">
                  <a16:creationId xmlns:a16="http://schemas.microsoft.com/office/drawing/2014/main" id="{CB1F5F77-7572-CA60-6DA8-E7D5279443EB}"/>
                </a:ext>
              </a:extLst>
            </p:cNvPr>
            <p:cNvSpPr/>
            <p:nvPr/>
          </p:nvSpPr>
          <p:spPr>
            <a:xfrm>
              <a:off x="4376928" y="1008125"/>
              <a:ext cx="146685" cy="1464945"/>
            </a:xfrm>
            <a:custGeom>
              <a:avLst/>
              <a:gdLst/>
              <a:ahLst/>
              <a:cxnLst/>
              <a:rect l="l" t="t" r="r" b="b"/>
              <a:pathLst>
                <a:path w="146685" h="1464945">
                  <a:moveTo>
                    <a:pt x="129540" y="1335024"/>
                  </a:moveTo>
                  <a:lnTo>
                    <a:pt x="77724" y="1376489"/>
                  </a:lnTo>
                  <a:lnTo>
                    <a:pt x="64770" y="1386840"/>
                  </a:lnTo>
                  <a:lnTo>
                    <a:pt x="77711" y="1376489"/>
                  </a:lnTo>
                  <a:lnTo>
                    <a:pt x="77724" y="1149096"/>
                  </a:lnTo>
                  <a:lnTo>
                    <a:pt x="51816" y="1149096"/>
                  </a:lnTo>
                  <a:lnTo>
                    <a:pt x="51816" y="1376489"/>
                  </a:lnTo>
                  <a:lnTo>
                    <a:pt x="0" y="1335024"/>
                  </a:lnTo>
                  <a:lnTo>
                    <a:pt x="64770" y="1464564"/>
                  </a:lnTo>
                  <a:lnTo>
                    <a:pt x="103619" y="1386840"/>
                  </a:lnTo>
                  <a:lnTo>
                    <a:pt x="129540" y="1335024"/>
                  </a:lnTo>
                  <a:close/>
                </a:path>
                <a:path w="146685" h="1464945">
                  <a:moveTo>
                    <a:pt x="146304" y="185928"/>
                  </a:moveTo>
                  <a:lnTo>
                    <a:pt x="94488" y="227393"/>
                  </a:lnTo>
                  <a:lnTo>
                    <a:pt x="94488" y="0"/>
                  </a:lnTo>
                  <a:lnTo>
                    <a:pt x="68580" y="0"/>
                  </a:lnTo>
                  <a:lnTo>
                    <a:pt x="68580" y="227393"/>
                  </a:lnTo>
                  <a:lnTo>
                    <a:pt x="16764" y="185928"/>
                  </a:lnTo>
                  <a:lnTo>
                    <a:pt x="81534" y="315468"/>
                  </a:lnTo>
                  <a:lnTo>
                    <a:pt x="120396" y="237744"/>
                  </a:lnTo>
                  <a:lnTo>
                    <a:pt x="146304" y="185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27">
              <a:extLst>
                <a:ext uri="{FF2B5EF4-FFF2-40B4-BE49-F238E27FC236}">
                  <a16:creationId xmlns:a16="http://schemas.microsoft.com/office/drawing/2014/main" id="{8B69B836-E3E6-6DAE-FEDF-B32269B6B1C3}"/>
                </a:ext>
              </a:extLst>
            </p:cNvPr>
            <p:cNvSpPr/>
            <p:nvPr/>
          </p:nvSpPr>
          <p:spPr>
            <a:xfrm>
              <a:off x="3641597" y="3633977"/>
              <a:ext cx="1725295" cy="304800"/>
            </a:xfrm>
            <a:custGeom>
              <a:avLst/>
              <a:gdLst/>
              <a:ahLst/>
              <a:cxnLst/>
              <a:rect l="l" t="t" r="r" b="b"/>
              <a:pathLst>
                <a:path w="1725295" h="304800">
                  <a:moveTo>
                    <a:pt x="1725168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725168" y="304800"/>
                  </a:lnTo>
                  <a:lnTo>
                    <a:pt x="1725168" y="0"/>
                  </a:lnTo>
                  <a:close/>
                </a:path>
              </a:pathLst>
            </a:custGeom>
            <a:solidFill>
              <a:srgbClr val="B5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28">
              <a:extLst>
                <a:ext uri="{FF2B5EF4-FFF2-40B4-BE49-F238E27FC236}">
                  <a16:creationId xmlns:a16="http://schemas.microsoft.com/office/drawing/2014/main" id="{A19DD5CC-FD55-32B9-8198-49F7534B49A5}"/>
                </a:ext>
              </a:extLst>
            </p:cNvPr>
            <p:cNvSpPr/>
            <p:nvPr/>
          </p:nvSpPr>
          <p:spPr>
            <a:xfrm>
              <a:off x="3641597" y="3633977"/>
              <a:ext cx="1725295" cy="304800"/>
            </a:xfrm>
            <a:custGeom>
              <a:avLst/>
              <a:gdLst/>
              <a:ahLst/>
              <a:cxnLst/>
              <a:rect l="l" t="t" r="r" b="b"/>
              <a:pathLst>
                <a:path w="1725295" h="304800">
                  <a:moveTo>
                    <a:pt x="0" y="304800"/>
                  </a:moveTo>
                  <a:lnTo>
                    <a:pt x="1725168" y="304800"/>
                  </a:lnTo>
                  <a:lnTo>
                    <a:pt x="1725168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29">
            <a:extLst>
              <a:ext uri="{FF2B5EF4-FFF2-40B4-BE49-F238E27FC236}">
                <a16:creationId xmlns:a16="http://schemas.microsoft.com/office/drawing/2014/main" id="{8031598A-9001-AECC-A615-E8A57C6B1DFD}"/>
              </a:ext>
            </a:extLst>
          </p:cNvPr>
          <p:cNvSpPr txBox="1"/>
          <p:nvPr/>
        </p:nvSpPr>
        <p:spPr>
          <a:xfrm>
            <a:off x="3711447" y="5242305"/>
            <a:ext cx="1763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if</a:t>
            </a:r>
            <a:r>
              <a:rPr sz="1800" i="1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&gt;=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goto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B</a:t>
            </a:r>
            <a:r>
              <a:rPr sz="1800" i="1" spc="-7" baseline="-20833" dirty="0">
                <a:latin typeface="Times New Roman"/>
                <a:cs typeface="Times New Roman"/>
              </a:rPr>
              <a:t>6</a:t>
            </a:r>
            <a:endParaRPr sz="1800" baseline="-20833">
              <a:latin typeface="Times New Roman"/>
              <a:cs typeface="Times New Roman"/>
            </a:endParaRPr>
          </a:p>
        </p:txBody>
      </p:sp>
      <p:grpSp>
        <p:nvGrpSpPr>
          <p:cNvPr id="85" name="object 30">
            <a:extLst>
              <a:ext uri="{FF2B5EF4-FFF2-40B4-BE49-F238E27FC236}">
                <a16:creationId xmlns:a16="http://schemas.microsoft.com/office/drawing/2014/main" id="{54BD2328-B497-891E-6ABC-5FDCE5814E33}"/>
              </a:ext>
            </a:extLst>
          </p:cNvPr>
          <p:cNvGrpSpPr/>
          <p:nvPr/>
        </p:nvGrpSpPr>
        <p:grpSpPr>
          <a:xfrm>
            <a:off x="1631441" y="3910583"/>
            <a:ext cx="4592955" cy="2429510"/>
            <a:chOff x="1536191" y="2272283"/>
            <a:chExt cx="4592955" cy="2429510"/>
          </a:xfrm>
        </p:grpSpPr>
        <p:sp>
          <p:nvSpPr>
            <p:cNvPr id="86" name="object 31">
              <a:extLst>
                <a:ext uri="{FF2B5EF4-FFF2-40B4-BE49-F238E27FC236}">
                  <a16:creationId xmlns:a16="http://schemas.microsoft.com/office/drawing/2014/main" id="{C30BCE61-6F66-7BA4-F16E-1B249CC51D9F}"/>
                </a:ext>
              </a:extLst>
            </p:cNvPr>
            <p:cNvSpPr/>
            <p:nvPr/>
          </p:nvSpPr>
          <p:spPr>
            <a:xfrm>
              <a:off x="2754630" y="2313558"/>
              <a:ext cx="3374390" cy="1958339"/>
            </a:xfrm>
            <a:custGeom>
              <a:avLst/>
              <a:gdLst/>
              <a:ahLst/>
              <a:cxnLst/>
              <a:rect l="l" t="t" r="r" b="b"/>
              <a:pathLst>
                <a:path w="3374390" h="1958339">
                  <a:moveTo>
                    <a:pt x="905764" y="992886"/>
                  </a:moveTo>
                  <a:lnTo>
                    <a:pt x="893699" y="970534"/>
                  </a:lnTo>
                  <a:lnTo>
                    <a:pt x="846455" y="995934"/>
                  </a:lnTo>
                  <a:lnTo>
                    <a:pt x="799719" y="1020318"/>
                  </a:lnTo>
                  <a:lnTo>
                    <a:pt x="753872" y="1043051"/>
                  </a:lnTo>
                  <a:lnTo>
                    <a:pt x="709041" y="1062990"/>
                  </a:lnTo>
                  <a:lnTo>
                    <a:pt x="665734" y="1079500"/>
                  </a:lnTo>
                  <a:lnTo>
                    <a:pt x="624078" y="1091565"/>
                  </a:lnTo>
                  <a:lnTo>
                    <a:pt x="584581" y="1098423"/>
                  </a:lnTo>
                  <a:lnTo>
                    <a:pt x="565658" y="1099820"/>
                  </a:lnTo>
                  <a:lnTo>
                    <a:pt x="547370" y="1099566"/>
                  </a:lnTo>
                  <a:lnTo>
                    <a:pt x="494157" y="1091184"/>
                  </a:lnTo>
                  <a:lnTo>
                    <a:pt x="443230" y="1072388"/>
                  </a:lnTo>
                  <a:lnTo>
                    <a:pt x="395478" y="1043686"/>
                  </a:lnTo>
                  <a:lnTo>
                    <a:pt x="365887" y="1019302"/>
                  </a:lnTo>
                  <a:lnTo>
                    <a:pt x="338201" y="990854"/>
                  </a:lnTo>
                  <a:lnTo>
                    <a:pt x="313055" y="958469"/>
                  </a:lnTo>
                  <a:lnTo>
                    <a:pt x="289941" y="921893"/>
                  </a:lnTo>
                  <a:lnTo>
                    <a:pt x="267081" y="877697"/>
                  </a:lnTo>
                  <a:lnTo>
                    <a:pt x="245364" y="827278"/>
                  </a:lnTo>
                  <a:lnTo>
                    <a:pt x="225552" y="772287"/>
                  </a:lnTo>
                  <a:lnTo>
                    <a:pt x="208661" y="714629"/>
                  </a:lnTo>
                  <a:lnTo>
                    <a:pt x="195580" y="656209"/>
                  </a:lnTo>
                  <a:lnTo>
                    <a:pt x="187452" y="598551"/>
                  </a:lnTo>
                  <a:lnTo>
                    <a:pt x="184912" y="543687"/>
                  </a:lnTo>
                  <a:lnTo>
                    <a:pt x="186055" y="517779"/>
                  </a:lnTo>
                  <a:lnTo>
                    <a:pt x="193548" y="465709"/>
                  </a:lnTo>
                  <a:lnTo>
                    <a:pt x="207264" y="410845"/>
                  </a:lnTo>
                  <a:lnTo>
                    <a:pt x="226314" y="354965"/>
                  </a:lnTo>
                  <a:lnTo>
                    <a:pt x="249428" y="299974"/>
                  </a:lnTo>
                  <a:lnTo>
                    <a:pt x="275717" y="247523"/>
                  </a:lnTo>
                  <a:lnTo>
                    <a:pt x="304165" y="199136"/>
                  </a:lnTo>
                  <a:lnTo>
                    <a:pt x="333248" y="156845"/>
                  </a:lnTo>
                  <a:lnTo>
                    <a:pt x="362204" y="122047"/>
                  </a:lnTo>
                  <a:lnTo>
                    <a:pt x="391922" y="94742"/>
                  </a:lnTo>
                  <a:lnTo>
                    <a:pt x="424815" y="72263"/>
                  </a:lnTo>
                  <a:lnTo>
                    <a:pt x="459994" y="54483"/>
                  </a:lnTo>
                  <a:lnTo>
                    <a:pt x="496697" y="41021"/>
                  </a:lnTo>
                  <a:lnTo>
                    <a:pt x="533781" y="31877"/>
                  </a:lnTo>
                  <a:lnTo>
                    <a:pt x="588645" y="25654"/>
                  </a:lnTo>
                  <a:lnTo>
                    <a:pt x="606171" y="25400"/>
                  </a:lnTo>
                  <a:lnTo>
                    <a:pt x="623062" y="26035"/>
                  </a:lnTo>
                  <a:lnTo>
                    <a:pt x="670306" y="35433"/>
                  </a:lnTo>
                  <a:lnTo>
                    <a:pt x="718693" y="60960"/>
                  </a:lnTo>
                  <a:lnTo>
                    <a:pt x="751332" y="84328"/>
                  </a:lnTo>
                  <a:lnTo>
                    <a:pt x="782955" y="109982"/>
                  </a:lnTo>
                  <a:lnTo>
                    <a:pt x="807389" y="131343"/>
                  </a:lnTo>
                  <a:lnTo>
                    <a:pt x="743204" y="144526"/>
                  </a:lnTo>
                  <a:lnTo>
                    <a:pt x="881507" y="176784"/>
                  </a:lnTo>
                  <a:lnTo>
                    <a:pt x="864311" y="137668"/>
                  </a:lnTo>
                  <a:lnTo>
                    <a:pt x="824357" y="46736"/>
                  </a:lnTo>
                  <a:lnTo>
                    <a:pt x="823239" y="111480"/>
                  </a:lnTo>
                  <a:lnTo>
                    <a:pt x="783082" y="77089"/>
                  </a:lnTo>
                  <a:lnTo>
                    <a:pt x="749427" y="51181"/>
                  </a:lnTo>
                  <a:lnTo>
                    <a:pt x="714121" y="28448"/>
                  </a:lnTo>
                  <a:lnTo>
                    <a:pt x="708342" y="25400"/>
                  </a:lnTo>
                  <a:lnTo>
                    <a:pt x="696341" y="19050"/>
                  </a:lnTo>
                  <a:lnTo>
                    <a:pt x="660019" y="5588"/>
                  </a:lnTo>
                  <a:lnTo>
                    <a:pt x="605790" y="0"/>
                  </a:lnTo>
                  <a:lnTo>
                    <a:pt x="586994" y="254"/>
                  </a:lnTo>
                  <a:lnTo>
                    <a:pt x="548259" y="3810"/>
                  </a:lnTo>
                  <a:lnTo>
                    <a:pt x="508508" y="11430"/>
                  </a:lnTo>
                  <a:lnTo>
                    <a:pt x="468757" y="23622"/>
                  </a:lnTo>
                  <a:lnTo>
                    <a:pt x="429895" y="40513"/>
                  </a:lnTo>
                  <a:lnTo>
                    <a:pt x="393065" y="62357"/>
                  </a:lnTo>
                  <a:lnTo>
                    <a:pt x="358648" y="89662"/>
                  </a:lnTo>
                  <a:lnTo>
                    <a:pt x="327914" y="122682"/>
                  </a:lnTo>
                  <a:lnTo>
                    <a:pt x="297434" y="163195"/>
                  </a:lnTo>
                  <a:lnTo>
                    <a:pt x="267589" y="210185"/>
                  </a:lnTo>
                  <a:lnTo>
                    <a:pt x="239395" y="262255"/>
                  </a:lnTo>
                  <a:lnTo>
                    <a:pt x="213868" y="317881"/>
                  </a:lnTo>
                  <a:lnTo>
                    <a:pt x="191897" y="375158"/>
                  </a:lnTo>
                  <a:lnTo>
                    <a:pt x="174879" y="432816"/>
                  </a:lnTo>
                  <a:lnTo>
                    <a:pt x="163703" y="489331"/>
                  </a:lnTo>
                  <a:lnTo>
                    <a:pt x="159512" y="544068"/>
                  </a:lnTo>
                  <a:lnTo>
                    <a:pt x="160020" y="572516"/>
                  </a:lnTo>
                  <a:lnTo>
                    <a:pt x="165735" y="631190"/>
                  </a:lnTo>
                  <a:lnTo>
                    <a:pt x="176911" y="691388"/>
                  </a:lnTo>
                  <a:lnTo>
                    <a:pt x="192405" y="751332"/>
                  </a:lnTo>
                  <a:lnTo>
                    <a:pt x="211455" y="809244"/>
                  </a:lnTo>
                  <a:lnTo>
                    <a:pt x="232918" y="863600"/>
                  </a:lnTo>
                  <a:lnTo>
                    <a:pt x="256159" y="912749"/>
                  </a:lnTo>
                  <a:lnTo>
                    <a:pt x="280162" y="955040"/>
                  </a:lnTo>
                  <a:lnTo>
                    <a:pt x="305816" y="991362"/>
                  </a:lnTo>
                  <a:lnTo>
                    <a:pt x="334010" y="1023747"/>
                  </a:lnTo>
                  <a:lnTo>
                    <a:pt x="364998" y="1052195"/>
                  </a:lnTo>
                  <a:lnTo>
                    <a:pt x="398018" y="1076198"/>
                  </a:lnTo>
                  <a:lnTo>
                    <a:pt x="433070" y="1095629"/>
                  </a:lnTo>
                  <a:lnTo>
                    <a:pt x="469646" y="1110361"/>
                  </a:lnTo>
                  <a:lnTo>
                    <a:pt x="507873" y="1120267"/>
                  </a:lnTo>
                  <a:lnTo>
                    <a:pt x="547243" y="1124966"/>
                  </a:lnTo>
                  <a:lnTo>
                    <a:pt x="567423" y="1125093"/>
                  </a:lnTo>
                  <a:lnTo>
                    <a:pt x="588137" y="1123696"/>
                  </a:lnTo>
                  <a:lnTo>
                    <a:pt x="630555" y="1116076"/>
                  </a:lnTo>
                  <a:lnTo>
                    <a:pt x="674243" y="1103376"/>
                  </a:lnTo>
                  <a:lnTo>
                    <a:pt x="684174" y="1099820"/>
                  </a:lnTo>
                  <a:lnTo>
                    <a:pt x="696595" y="1095375"/>
                  </a:lnTo>
                  <a:lnTo>
                    <a:pt x="741934" y="1076452"/>
                  </a:lnTo>
                  <a:lnTo>
                    <a:pt x="788162" y="1054608"/>
                  </a:lnTo>
                  <a:lnTo>
                    <a:pt x="858520" y="1018286"/>
                  </a:lnTo>
                  <a:lnTo>
                    <a:pt x="905764" y="992886"/>
                  </a:lnTo>
                  <a:close/>
                </a:path>
                <a:path w="3374390" h="1958339">
                  <a:moveTo>
                    <a:pt x="1506601" y="1639455"/>
                  </a:moveTo>
                  <a:lnTo>
                    <a:pt x="1501775" y="1614030"/>
                  </a:lnTo>
                  <a:lnTo>
                    <a:pt x="84023" y="1889810"/>
                  </a:lnTo>
                  <a:lnTo>
                    <a:pt x="114808" y="1831035"/>
                  </a:lnTo>
                  <a:lnTo>
                    <a:pt x="0" y="1919351"/>
                  </a:lnTo>
                  <a:lnTo>
                    <a:pt x="139573" y="1958187"/>
                  </a:lnTo>
                  <a:lnTo>
                    <a:pt x="91313" y="1917230"/>
                  </a:lnTo>
                  <a:lnTo>
                    <a:pt x="88963" y="1915248"/>
                  </a:lnTo>
                  <a:lnTo>
                    <a:pt x="1506601" y="1639455"/>
                  </a:lnTo>
                  <a:close/>
                </a:path>
                <a:path w="3374390" h="1958339">
                  <a:moveTo>
                    <a:pt x="1751838" y="1180211"/>
                  </a:moveTo>
                  <a:lnTo>
                    <a:pt x="1700022" y="1221676"/>
                  </a:lnTo>
                  <a:lnTo>
                    <a:pt x="1700022" y="991235"/>
                  </a:lnTo>
                  <a:lnTo>
                    <a:pt x="1674114" y="991235"/>
                  </a:lnTo>
                  <a:lnTo>
                    <a:pt x="1674114" y="1221676"/>
                  </a:lnTo>
                  <a:lnTo>
                    <a:pt x="1622298" y="1180211"/>
                  </a:lnTo>
                  <a:lnTo>
                    <a:pt x="1687068" y="1309751"/>
                  </a:lnTo>
                  <a:lnTo>
                    <a:pt x="1725917" y="1232027"/>
                  </a:lnTo>
                  <a:lnTo>
                    <a:pt x="1751838" y="1180211"/>
                  </a:lnTo>
                  <a:close/>
                </a:path>
                <a:path w="3374390" h="1958339">
                  <a:moveTo>
                    <a:pt x="3374136" y="1919351"/>
                  </a:moveTo>
                  <a:lnTo>
                    <a:pt x="3371151" y="1917052"/>
                  </a:lnTo>
                  <a:lnTo>
                    <a:pt x="3259582" y="1830793"/>
                  </a:lnTo>
                  <a:lnTo>
                    <a:pt x="3290151" y="1889645"/>
                  </a:lnTo>
                  <a:lnTo>
                    <a:pt x="1889252" y="1614030"/>
                  </a:lnTo>
                  <a:lnTo>
                    <a:pt x="1884172" y="1639455"/>
                  </a:lnTo>
                  <a:lnTo>
                    <a:pt x="3285172" y="1915045"/>
                  </a:lnTo>
                  <a:lnTo>
                    <a:pt x="3234563" y="1957895"/>
                  </a:lnTo>
                  <a:lnTo>
                    <a:pt x="3374136" y="19193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32">
              <a:extLst>
                <a:ext uri="{FF2B5EF4-FFF2-40B4-BE49-F238E27FC236}">
                  <a16:creationId xmlns:a16="http://schemas.microsoft.com/office/drawing/2014/main" id="{DCD0F4EF-E9FB-FFA5-B9A9-619B78B5C31F}"/>
                </a:ext>
              </a:extLst>
            </p:cNvPr>
            <p:cNvSpPr/>
            <p:nvPr/>
          </p:nvSpPr>
          <p:spPr>
            <a:xfrm>
              <a:off x="1549145" y="2285237"/>
              <a:ext cx="1188720" cy="2403475"/>
            </a:xfrm>
            <a:custGeom>
              <a:avLst/>
              <a:gdLst/>
              <a:ahLst/>
              <a:cxnLst/>
              <a:rect l="l" t="t" r="r" b="b"/>
              <a:pathLst>
                <a:path w="1188720" h="2403475">
                  <a:moveTo>
                    <a:pt x="1188719" y="0"/>
                  </a:moveTo>
                  <a:lnTo>
                    <a:pt x="0" y="0"/>
                  </a:lnTo>
                  <a:lnTo>
                    <a:pt x="0" y="2403348"/>
                  </a:lnTo>
                  <a:lnTo>
                    <a:pt x="1188719" y="2403348"/>
                  </a:lnTo>
                  <a:lnTo>
                    <a:pt x="1188719" y="0"/>
                  </a:lnTo>
                  <a:close/>
                </a:path>
              </a:pathLst>
            </a:custGeom>
            <a:solidFill>
              <a:srgbClr val="B5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33">
              <a:extLst>
                <a:ext uri="{FF2B5EF4-FFF2-40B4-BE49-F238E27FC236}">
                  <a16:creationId xmlns:a16="http://schemas.microsoft.com/office/drawing/2014/main" id="{FCD95BA7-CDEF-5AB3-8466-658A14C854D0}"/>
                </a:ext>
              </a:extLst>
            </p:cNvPr>
            <p:cNvSpPr/>
            <p:nvPr/>
          </p:nvSpPr>
          <p:spPr>
            <a:xfrm>
              <a:off x="1549145" y="2285237"/>
              <a:ext cx="1188720" cy="2403475"/>
            </a:xfrm>
            <a:custGeom>
              <a:avLst/>
              <a:gdLst/>
              <a:ahLst/>
              <a:cxnLst/>
              <a:rect l="l" t="t" r="r" b="b"/>
              <a:pathLst>
                <a:path w="1188720" h="2403475">
                  <a:moveTo>
                    <a:pt x="0" y="2403348"/>
                  </a:moveTo>
                  <a:lnTo>
                    <a:pt x="1188719" y="2403348"/>
                  </a:lnTo>
                  <a:lnTo>
                    <a:pt x="1188719" y="0"/>
                  </a:lnTo>
                  <a:lnTo>
                    <a:pt x="0" y="0"/>
                  </a:lnTo>
                  <a:lnTo>
                    <a:pt x="0" y="2403348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34">
            <a:extLst>
              <a:ext uri="{FF2B5EF4-FFF2-40B4-BE49-F238E27FC236}">
                <a16:creationId xmlns:a16="http://schemas.microsoft.com/office/drawing/2014/main" id="{75C52CB4-902A-7215-0AE6-C4F4E00A2618}"/>
              </a:ext>
            </a:extLst>
          </p:cNvPr>
          <p:cNvSpPr txBox="1"/>
          <p:nvPr/>
        </p:nvSpPr>
        <p:spPr>
          <a:xfrm>
            <a:off x="5573395" y="5192090"/>
            <a:ext cx="305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Times New Roman"/>
                <a:cs typeface="Times New Roman"/>
              </a:rPr>
              <a:t>B</a:t>
            </a:r>
            <a:r>
              <a:rPr sz="1800" i="1" spc="-7" baseline="-20833" dirty="0">
                <a:latin typeface="Times New Roman"/>
                <a:cs typeface="Times New Roman"/>
              </a:rPr>
              <a:t>4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90" name="object 35">
            <a:extLst>
              <a:ext uri="{FF2B5EF4-FFF2-40B4-BE49-F238E27FC236}">
                <a16:creationId xmlns:a16="http://schemas.microsoft.com/office/drawing/2014/main" id="{446D3A52-1D21-35DB-B4E7-4166744EF536}"/>
              </a:ext>
            </a:extLst>
          </p:cNvPr>
          <p:cNvSpPr txBox="1"/>
          <p:nvPr/>
        </p:nvSpPr>
        <p:spPr>
          <a:xfrm>
            <a:off x="5595492" y="403326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1" name="object 36">
            <a:extLst>
              <a:ext uri="{FF2B5EF4-FFF2-40B4-BE49-F238E27FC236}">
                <a16:creationId xmlns:a16="http://schemas.microsoft.com/office/drawing/2014/main" id="{F8DD61F9-19AD-DB16-8E58-7347726F6537}"/>
              </a:ext>
            </a:extLst>
          </p:cNvPr>
          <p:cNvSpPr txBox="1"/>
          <p:nvPr/>
        </p:nvSpPr>
        <p:spPr>
          <a:xfrm>
            <a:off x="5747892" y="4165854"/>
            <a:ext cx="1016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2" name="object 37">
            <a:extLst>
              <a:ext uri="{FF2B5EF4-FFF2-40B4-BE49-F238E27FC236}">
                <a16:creationId xmlns:a16="http://schemas.microsoft.com/office/drawing/2014/main" id="{72CBEB63-1976-A4D7-0298-0393110A8A15}"/>
              </a:ext>
            </a:extLst>
          </p:cNvPr>
          <p:cNvSpPr txBox="1"/>
          <p:nvPr/>
        </p:nvSpPr>
        <p:spPr>
          <a:xfrm>
            <a:off x="1222806" y="4250258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3" name="object 38">
            <a:extLst>
              <a:ext uri="{FF2B5EF4-FFF2-40B4-BE49-F238E27FC236}">
                <a16:creationId xmlns:a16="http://schemas.microsoft.com/office/drawing/2014/main" id="{77B9DA19-5CB1-FABA-3F01-345BE3A9969B}"/>
              </a:ext>
            </a:extLst>
          </p:cNvPr>
          <p:cNvSpPr txBox="1"/>
          <p:nvPr/>
        </p:nvSpPr>
        <p:spPr>
          <a:xfrm>
            <a:off x="1375155" y="4382846"/>
            <a:ext cx="1022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4" name="object 39">
            <a:extLst>
              <a:ext uri="{FF2B5EF4-FFF2-40B4-BE49-F238E27FC236}">
                <a16:creationId xmlns:a16="http://schemas.microsoft.com/office/drawing/2014/main" id="{A3E34400-5FFF-9926-DC36-794C0CCF3ED7}"/>
              </a:ext>
            </a:extLst>
          </p:cNvPr>
          <p:cNvSpPr txBox="1"/>
          <p:nvPr/>
        </p:nvSpPr>
        <p:spPr>
          <a:xfrm>
            <a:off x="7316723" y="364883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5" name="object 40">
            <a:extLst>
              <a:ext uri="{FF2B5EF4-FFF2-40B4-BE49-F238E27FC236}">
                <a16:creationId xmlns:a16="http://schemas.microsoft.com/office/drawing/2014/main" id="{FA4D7C0B-7203-9B64-9A5F-3DC533AE3F46}"/>
              </a:ext>
            </a:extLst>
          </p:cNvPr>
          <p:cNvSpPr txBox="1"/>
          <p:nvPr/>
        </p:nvSpPr>
        <p:spPr>
          <a:xfrm>
            <a:off x="7469123" y="3781425"/>
            <a:ext cx="1016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6" name="object 41">
            <a:extLst>
              <a:ext uri="{FF2B5EF4-FFF2-40B4-BE49-F238E27FC236}">
                <a16:creationId xmlns:a16="http://schemas.microsoft.com/office/drawing/2014/main" id="{2EA5EE79-A4FC-4E7C-8754-D1A902EEBC64}"/>
              </a:ext>
            </a:extLst>
          </p:cNvPr>
          <p:cNvSpPr txBox="1"/>
          <p:nvPr/>
        </p:nvSpPr>
        <p:spPr>
          <a:xfrm>
            <a:off x="1644396" y="3923538"/>
            <a:ext cx="1188720" cy="2403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310">
              <a:lnSpc>
                <a:spcPts val="1975"/>
              </a:lnSpc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6</a:t>
            </a:r>
            <a:r>
              <a:rPr sz="1800" i="1" spc="209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50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  <a:p>
            <a:pPr marL="67310" marR="245110">
              <a:lnSpc>
                <a:spcPct val="96000"/>
              </a:lnSpc>
              <a:spcBef>
                <a:spcPts val="30"/>
              </a:spcBef>
            </a:pPr>
            <a:r>
              <a:rPr sz="1800" i="1" dirty="0">
                <a:latin typeface="Times New Roman"/>
                <a:cs typeface="Times New Roman"/>
              </a:rPr>
              <a:t>x </a:t>
            </a:r>
            <a:r>
              <a:rPr sz="1800" dirty="0">
                <a:latin typeface="Times New Roman"/>
                <a:cs typeface="Times New Roman"/>
              </a:rPr>
              <a:t>=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6</a:t>
            </a:r>
            <a:r>
              <a:rPr sz="1800" dirty="0">
                <a:latin typeface="Times New Roman"/>
                <a:cs typeface="Times New Roman"/>
              </a:rPr>
              <a:t>]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7</a:t>
            </a:r>
            <a:r>
              <a:rPr sz="1800" i="1" spc="209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 4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45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  t</a:t>
            </a:r>
            <a:r>
              <a:rPr sz="1800" i="1" baseline="-20833" dirty="0">
                <a:latin typeface="Times New Roman"/>
                <a:cs typeface="Times New Roman"/>
              </a:rPr>
              <a:t>8</a:t>
            </a:r>
            <a:r>
              <a:rPr sz="1800" i="1" spc="209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 4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45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  t</a:t>
            </a:r>
            <a:r>
              <a:rPr sz="1800" i="1" baseline="-20833" dirty="0">
                <a:latin typeface="Times New Roman"/>
                <a:cs typeface="Times New Roman"/>
              </a:rPr>
              <a:t>9</a:t>
            </a:r>
            <a:r>
              <a:rPr sz="1800" i="1" spc="7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 </a:t>
            </a:r>
            <a:r>
              <a:rPr sz="1800" i="1" spc="-5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[</a:t>
            </a:r>
            <a:r>
              <a:rPr sz="1800" i="1" spc="-5" dirty="0">
                <a:latin typeface="Times New Roman"/>
                <a:cs typeface="Times New Roman"/>
              </a:rPr>
              <a:t>t</a:t>
            </a:r>
            <a:r>
              <a:rPr sz="1800" i="1" spc="-7" baseline="-20833" dirty="0">
                <a:latin typeface="Times New Roman"/>
                <a:cs typeface="Times New Roman"/>
              </a:rPr>
              <a:t>8</a:t>
            </a:r>
            <a:r>
              <a:rPr sz="1800" spc="-5" dirty="0">
                <a:latin typeface="Times New Roman"/>
                <a:cs typeface="Times New Roman"/>
              </a:rPr>
              <a:t>]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7</a:t>
            </a:r>
            <a:r>
              <a:rPr sz="1800" dirty="0">
                <a:latin typeface="Times New Roman"/>
                <a:cs typeface="Times New Roman"/>
              </a:rPr>
              <a:t>] =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9 </a:t>
            </a:r>
            <a:r>
              <a:rPr sz="1800" i="1" spc="7" baseline="-20833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10</a:t>
            </a:r>
            <a:r>
              <a:rPr sz="1800" i="1" spc="209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 4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45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  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10</a:t>
            </a:r>
            <a:r>
              <a:rPr sz="1800" dirty="0">
                <a:latin typeface="Times New Roman"/>
                <a:cs typeface="Times New Roman"/>
              </a:rPr>
              <a:t>] = </a:t>
            </a:r>
            <a:r>
              <a:rPr sz="1800" i="1" dirty="0">
                <a:latin typeface="Times New Roman"/>
                <a:cs typeface="Times New Roman"/>
              </a:rPr>
              <a:t>x </a:t>
            </a:r>
            <a:r>
              <a:rPr sz="1800" i="1" spc="-434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goto</a:t>
            </a:r>
            <a:r>
              <a:rPr sz="1800" i="1" spc="-3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B</a:t>
            </a:r>
            <a:r>
              <a:rPr sz="1800" i="1" spc="-7" baseline="-20833" dirty="0">
                <a:latin typeface="Times New Roman"/>
                <a:cs typeface="Times New Roman"/>
              </a:rPr>
              <a:t>2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97" name="object 42">
            <a:extLst>
              <a:ext uri="{FF2B5EF4-FFF2-40B4-BE49-F238E27FC236}">
                <a16:creationId xmlns:a16="http://schemas.microsoft.com/office/drawing/2014/main" id="{A1C2C8C8-62FF-C9A7-3F07-7F9C9D482E2C}"/>
              </a:ext>
            </a:extLst>
          </p:cNvPr>
          <p:cNvSpPr txBox="1"/>
          <p:nvPr/>
        </p:nvSpPr>
        <p:spPr>
          <a:xfrm>
            <a:off x="6289547" y="4066794"/>
            <a:ext cx="1308100" cy="2117824"/>
          </a:xfrm>
          <a:prstGeom prst="rect">
            <a:avLst/>
          </a:prstGeom>
          <a:solidFill>
            <a:srgbClr val="B5CEEC"/>
          </a:solidFill>
          <a:ln w="2590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7945" algn="just">
              <a:lnSpc>
                <a:spcPts val="1970"/>
              </a:lnSpc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spc="-89" baseline="-25462" dirty="0">
                <a:latin typeface="Times New Roman"/>
                <a:cs typeface="Times New Roman"/>
              </a:rPr>
              <a:t>1</a:t>
            </a:r>
            <a:r>
              <a:rPr sz="1800" i="1" baseline="-25462" dirty="0">
                <a:latin typeface="Times New Roman"/>
                <a:cs typeface="Times New Roman"/>
              </a:rPr>
              <a:t>1</a:t>
            </a:r>
            <a:r>
              <a:rPr sz="1800" i="1" spc="209" baseline="-25462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 4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34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  <a:p>
            <a:pPr marL="67945" marR="276225" algn="just">
              <a:lnSpc>
                <a:spcPct val="96100"/>
              </a:lnSpc>
              <a:spcBef>
                <a:spcPts val="30"/>
              </a:spcBef>
            </a:pPr>
            <a:r>
              <a:rPr sz="1800" i="1" dirty="0">
                <a:latin typeface="Times New Roman"/>
                <a:cs typeface="Times New Roman"/>
              </a:rPr>
              <a:t>x </a:t>
            </a:r>
            <a:r>
              <a:rPr sz="1800" dirty="0">
                <a:latin typeface="Times New Roman"/>
                <a:cs typeface="Times New Roman"/>
              </a:rPr>
              <a:t>= </a:t>
            </a:r>
            <a:r>
              <a:rPr sz="1800" i="1" spc="-15" dirty="0">
                <a:latin typeface="Times New Roman"/>
                <a:cs typeface="Times New Roman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[</a:t>
            </a:r>
            <a:r>
              <a:rPr sz="1800" i="1" spc="-15" dirty="0">
                <a:latin typeface="Times New Roman"/>
                <a:cs typeface="Times New Roman"/>
              </a:rPr>
              <a:t>t</a:t>
            </a:r>
            <a:r>
              <a:rPr sz="1800" i="1" spc="-22" baseline="-25462" dirty="0">
                <a:latin typeface="Times New Roman"/>
                <a:cs typeface="Times New Roman"/>
              </a:rPr>
              <a:t>11</a:t>
            </a:r>
            <a:r>
              <a:rPr sz="1800" spc="-15" dirty="0">
                <a:latin typeface="Times New Roman"/>
                <a:cs typeface="Times New Roman"/>
              </a:rPr>
              <a:t>] 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5462" dirty="0">
                <a:latin typeface="Times New Roman"/>
                <a:cs typeface="Times New Roman"/>
              </a:rPr>
              <a:t>12</a:t>
            </a:r>
            <a:r>
              <a:rPr sz="1800" i="1" spc="209" baseline="-25462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 4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45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  t</a:t>
            </a:r>
            <a:r>
              <a:rPr sz="1800" i="1" baseline="-25462" dirty="0">
                <a:latin typeface="Times New Roman"/>
                <a:cs typeface="Times New Roman"/>
              </a:rPr>
              <a:t>13</a:t>
            </a:r>
            <a:r>
              <a:rPr sz="1800" i="1" spc="209" baseline="-25462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 4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45" dirty="0">
                <a:latin typeface="SimSun"/>
                <a:cs typeface="SimSu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  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baseline="-25462" dirty="0">
                <a:latin typeface="Times New Roman"/>
                <a:cs typeface="Times New Roman"/>
              </a:rPr>
              <a:t>14 </a:t>
            </a:r>
            <a:r>
              <a:rPr sz="1800" dirty="0">
                <a:latin typeface="Times New Roman"/>
                <a:cs typeface="Times New Roman"/>
              </a:rPr>
              <a:t>=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5462" dirty="0">
                <a:latin typeface="Times New Roman"/>
                <a:cs typeface="Times New Roman"/>
              </a:rPr>
              <a:t>13</a:t>
            </a:r>
            <a:r>
              <a:rPr sz="1800" dirty="0">
                <a:latin typeface="Times New Roman"/>
                <a:cs typeface="Times New Roman"/>
              </a:rPr>
              <a:t>]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[</a:t>
            </a:r>
            <a:r>
              <a:rPr sz="1800" i="1" spc="-5" dirty="0">
                <a:latin typeface="Times New Roman"/>
                <a:cs typeface="Times New Roman"/>
              </a:rPr>
              <a:t>t</a:t>
            </a:r>
            <a:r>
              <a:rPr sz="1800" i="1" spc="-7" baseline="-25462" dirty="0">
                <a:latin typeface="Times New Roman"/>
                <a:cs typeface="Times New Roman"/>
              </a:rPr>
              <a:t>12</a:t>
            </a:r>
            <a:r>
              <a:rPr sz="1800" spc="-5" dirty="0">
                <a:latin typeface="Times New Roman"/>
                <a:cs typeface="Times New Roman"/>
              </a:rPr>
              <a:t>] </a:t>
            </a:r>
            <a:r>
              <a:rPr sz="1800" dirty="0">
                <a:latin typeface="Times New Roman"/>
                <a:cs typeface="Times New Roman"/>
              </a:rPr>
              <a:t>=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5462" dirty="0">
                <a:latin typeface="Times New Roman"/>
                <a:cs typeface="Times New Roman"/>
              </a:rPr>
              <a:t>14 </a:t>
            </a:r>
            <a:r>
              <a:rPr sz="1800" i="1" spc="-427" baseline="-25462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5462" dirty="0">
                <a:latin typeface="Times New Roman"/>
                <a:cs typeface="Times New Roman"/>
              </a:rPr>
              <a:t>15</a:t>
            </a:r>
            <a:r>
              <a:rPr sz="1800" i="1" spc="209" baseline="-25462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 4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45" dirty="0">
                <a:latin typeface="SimSun"/>
                <a:cs typeface="SimSu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n 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5462" dirty="0">
                <a:latin typeface="Times New Roman"/>
                <a:cs typeface="Times New Roman"/>
              </a:rPr>
              <a:t>15</a:t>
            </a:r>
            <a:r>
              <a:rPr sz="1800" dirty="0">
                <a:latin typeface="Times New Roman"/>
                <a:cs typeface="Times New Roman"/>
              </a:rPr>
              <a:t>]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8" name="object 43">
            <a:extLst>
              <a:ext uri="{FF2B5EF4-FFF2-40B4-BE49-F238E27FC236}">
                <a16:creationId xmlns:a16="http://schemas.microsoft.com/office/drawing/2014/main" id="{61B86753-0395-6AB1-BEA7-9C6889106D2F}"/>
              </a:ext>
            </a:extLst>
          </p:cNvPr>
          <p:cNvSpPr/>
          <p:nvPr/>
        </p:nvSpPr>
        <p:spPr>
          <a:xfrm>
            <a:off x="1029652" y="2421635"/>
            <a:ext cx="2887345" cy="4343400"/>
          </a:xfrm>
          <a:custGeom>
            <a:avLst/>
            <a:gdLst/>
            <a:ahLst/>
            <a:cxnLst/>
            <a:rect l="l" t="t" r="r" b="b"/>
            <a:pathLst>
              <a:path w="2887345" h="4343400">
                <a:moveTo>
                  <a:pt x="2725229" y="589788"/>
                </a:moveTo>
                <a:lnTo>
                  <a:pt x="2708757" y="548132"/>
                </a:lnTo>
                <a:lnTo>
                  <a:pt x="2673032" y="457708"/>
                </a:lnTo>
                <a:lnTo>
                  <a:pt x="2669489" y="522363"/>
                </a:lnTo>
                <a:lnTo>
                  <a:pt x="2668587" y="521512"/>
                </a:lnTo>
                <a:lnTo>
                  <a:pt x="2668587" y="538861"/>
                </a:lnTo>
                <a:lnTo>
                  <a:pt x="2668587" y="538988"/>
                </a:lnTo>
                <a:lnTo>
                  <a:pt x="2668435" y="539013"/>
                </a:lnTo>
                <a:lnTo>
                  <a:pt x="2668587" y="538861"/>
                </a:lnTo>
                <a:lnTo>
                  <a:pt x="2668587" y="521512"/>
                </a:lnTo>
                <a:lnTo>
                  <a:pt x="2629852" y="485648"/>
                </a:lnTo>
                <a:lnTo>
                  <a:pt x="2596832" y="458216"/>
                </a:lnTo>
                <a:lnTo>
                  <a:pt x="2562288" y="433832"/>
                </a:lnTo>
                <a:lnTo>
                  <a:pt x="2546121" y="424434"/>
                </a:lnTo>
                <a:lnTo>
                  <a:pt x="2544381" y="423418"/>
                </a:lnTo>
                <a:lnTo>
                  <a:pt x="2508186" y="408178"/>
                </a:lnTo>
                <a:lnTo>
                  <a:pt x="2453449" y="399796"/>
                </a:lnTo>
                <a:lnTo>
                  <a:pt x="2434399" y="399034"/>
                </a:lnTo>
                <a:lnTo>
                  <a:pt x="2414841" y="399288"/>
                </a:lnTo>
                <a:lnTo>
                  <a:pt x="2374455" y="402590"/>
                </a:lnTo>
                <a:lnTo>
                  <a:pt x="2333561" y="410210"/>
                </a:lnTo>
                <a:lnTo>
                  <a:pt x="2292794" y="422402"/>
                </a:lnTo>
                <a:lnTo>
                  <a:pt x="2253297" y="439547"/>
                </a:lnTo>
                <a:lnTo>
                  <a:pt x="2215705" y="461899"/>
                </a:lnTo>
                <a:lnTo>
                  <a:pt x="2181288" y="489839"/>
                </a:lnTo>
                <a:lnTo>
                  <a:pt x="2148522" y="524510"/>
                </a:lnTo>
                <a:lnTo>
                  <a:pt x="2115629" y="566547"/>
                </a:lnTo>
                <a:lnTo>
                  <a:pt x="2083371" y="614172"/>
                </a:lnTo>
                <a:lnTo>
                  <a:pt x="2053145" y="666242"/>
                </a:lnTo>
                <a:lnTo>
                  <a:pt x="2025967" y="721106"/>
                </a:lnTo>
                <a:lnTo>
                  <a:pt x="2003107" y="777240"/>
                </a:lnTo>
                <a:lnTo>
                  <a:pt x="1985835" y="833120"/>
                </a:lnTo>
                <a:lnTo>
                  <a:pt x="1975167" y="887603"/>
                </a:lnTo>
                <a:lnTo>
                  <a:pt x="1971738" y="942848"/>
                </a:lnTo>
                <a:lnTo>
                  <a:pt x="1972500" y="971804"/>
                </a:lnTo>
                <a:lnTo>
                  <a:pt x="1978215" y="1031367"/>
                </a:lnTo>
                <a:lnTo>
                  <a:pt x="1988883" y="1091819"/>
                </a:lnTo>
                <a:lnTo>
                  <a:pt x="2003615" y="1151255"/>
                </a:lnTo>
                <a:lnTo>
                  <a:pt x="2021522" y="1208278"/>
                </a:lnTo>
                <a:lnTo>
                  <a:pt x="2041842" y="1260983"/>
                </a:lnTo>
                <a:lnTo>
                  <a:pt x="2063686" y="1307719"/>
                </a:lnTo>
                <a:lnTo>
                  <a:pt x="2086673" y="1347470"/>
                </a:lnTo>
                <a:lnTo>
                  <a:pt x="2112454" y="1383030"/>
                </a:lnTo>
                <a:lnTo>
                  <a:pt x="2141156" y="1414780"/>
                </a:lnTo>
                <a:lnTo>
                  <a:pt x="2172271" y="1442339"/>
                </a:lnTo>
                <a:lnTo>
                  <a:pt x="2205926" y="1465834"/>
                </a:lnTo>
                <a:lnTo>
                  <a:pt x="2241486" y="1484630"/>
                </a:lnTo>
                <a:lnTo>
                  <a:pt x="2278824" y="1498854"/>
                </a:lnTo>
                <a:lnTo>
                  <a:pt x="2317800" y="1508252"/>
                </a:lnTo>
                <a:lnTo>
                  <a:pt x="2358580" y="1512316"/>
                </a:lnTo>
                <a:lnTo>
                  <a:pt x="2379535" y="1511935"/>
                </a:lnTo>
                <a:lnTo>
                  <a:pt x="2423096" y="1506728"/>
                </a:lnTo>
                <a:lnTo>
                  <a:pt x="2468181" y="1496441"/>
                </a:lnTo>
                <a:lnTo>
                  <a:pt x="2499779" y="1486916"/>
                </a:lnTo>
                <a:lnTo>
                  <a:pt x="2514663" y="1482090"/>
                </a:lnTo>
                <a:lnTo>
                  <a:pt x="2562288" y="1464183"/>
                </a:lnTo>
                <a:lnTo>
                  <a:pt x="2610675" y="1443990"/>
                </a:lnTo>
                <a:lnTo>
                  <a:pt x="2709100" y="1399667"/>
                </a:lnTo>
                <a:lnTo>
                  <a:pt x="2698432" y="1376553"/>
                </a:lnTo>
                <a:lnTo>
                  <a:pt x="2649156" y="1399159"/>
                </a:lnTo>
                <a:lnTo>
                  <a:pt x="2600388" y="1420749"/>
                </a:lnTo>
                <a:lnTo>
                  <a:pt x="2552636" y="1440688"/>
                </a:lnTo>
                <a:lnTo>
                  <a:pt x="2506027" y="1458087"/>
                </a:lnTo>
                <a:lnTo>
                  <a:pt x="2461069" y="1472057"/>
                </a:lnTo>
                <a:lnTo>
                  <a:pt x="2417889" y="1481836"/>
                </a:lnTo>
                <a:lnTo>
                  <a:pt x="2377249" y="1486535"/>
                </a:lnTo>
                <a:lnTo>
                  <a:pt x="2358072" y="1486916"/>
                </a:lnTo>
                <a:lnTo>
                  <a:pt x="2339530" y="1485646"/>
                </a:lnTo>
                <a:lnTo>
                  <a:pt x="2285682" y="1474470"/>
                </a:lnTo>
                <a:lnTo>
                  <a:pt x="2234628" y="1453007"/>
                </a:lnTo>
                <a:lnTo>
                  <a:pt x="2187511" y="1422019"/>
                </a:lnTo>
                <a:lnTo>
                  <a:pt x="2158428" y="1396238"/>
                </a:lnTo>
                <a:lnTo>
                  <a:pt x="2131758" y="1366520"/>
                </a:lnTo>
                <a:lnTo>
                  <a:pt x="2107755" y="1333119"/>
                </a:lnTo>
                <a:lnTo>
                  <a:pt x="2086038" y="1295527"/>
                </a:lnTo>
                <a:lnTo>
                  <a:pt x="2064956" y="1250569"/>
                </a:lnTo>
                <a:lnTo>
                  <a:pt x="2045398" y="1199515"/>
                </a:lnTo>
                <a:lnTo>
                  <a:pt x="2027999" y="1144016"/>
                </a:lnTo>
                <a:lnTo>
                  <a:pt x="2013521" y="1085977"/>
                </a:lnTo>
                <a:lnTo>
                  <a:pt x="2003234" y="1027303"/>
                </a:lnTo>
                <a:lnTo>
                  <a:pt x="1997773" y="969899"/>
                </a:lnTo>
                <a:lnTo>
                  <a:pt x="1997138" y="942213"/>
                </a:lnTo>
                <a:lnTo>
                  <a:pt x="1998027" y="915416"/>
                </a:lnTo>
                <a:lnTo>
                  <a:pt x="2004631" y="864743"/>
                </a:lnTo>
                <a:lnTo>
                  <a:pt x="2018220" y="812292"/>
                </a:lnTo>
                <a:lnTo>
                  <a:pt x="2037778" y="758190"/>
                </a:lnTo>
                <a:lnTo>
                  <a:pt x="2062162" y="704342"/>
                </a:lnTo>
                <a:lnTo>
                  <a:pt x="2090102" y="652145"/>
                </a:lnTo>
                <a:lnTo>
                  <a:pt x="2120582" y="603631"/>
                </a:lnTo>
                <a:lnTo>
                  <a:pt x="2152332" y="560070"/>
                </a:lnTo>
                <a:lnTo>
                  <a:pt x="2183955" y="523113"/>
                </a:lnTo>
                <a:lnTo>
                  <a:pt x="2214689" y="494284"/>
                </a:lnTo>
                <a:lnTo>
                  <a:pt x="2247836" y="471424"/>
                </a:lnTo>
                <a:lnTo>
                  <a:pt x="2283650" y="453263"/>
                </a:lnTo>
                <a:lnTo>
                  <a:pt x="2321102" y="439801"/>
                </a:lnTo>
                <a:lnTo>
                  <a:pt x="2359342" y="430784"/>
                </a:lnTo>
                <a:lnTo>
                  <a:pt x="2397569" y="425577"/>
                </a:lnTo>
                <a:lnTo>
                  <a:pt x="2434653" y="424434"/>
                </a:lnTo>
                <a:lnTo>
                  <a:pt x="2452560" y="425069"/>
                </a:lnTo>
                <a:lnTo>
                  <a:pt x="2493835" y="430530"/>
                </a:lnTo>
                <a:lnTo>
                  <a:pt x="2533332" y="446405"/>
                </a:lnTo>
                <a:lnTo>
                  <a:pt x="2565717" y="466598"/>
                </a:lnTo>
                <a:lnTo>
                  <a:pt x="2597594" y="491490"/>
                </a:lnTo>
                <a:lnTo>
                  <a:pt x="2628455" y="518668"/>
                </a:lnTo>
                <a:lnTo>
                  <a:pt x="2652865" y="541604"/>
                </a:lnTo>
                <a:lnTo>
                  <a:pt x="2588323" y="552323"/>
                </a:lnTo>
                <a:lnTo>
                  <a:pt x="2725229" y="589788"/>
                </a:lnTo>
                <a:close/>
              </a:path>
              <a:path w="2887345" h="4343400">
                <a:moveTo>
                  <a:pt x="2887027" y="508000"/>
                </a:moveTo>
                <a:lnTo>
                  <a:pt x="2874556" y="495300"/>
                </a:lnTo>
                <a:lnTo>
                  <a:pt x="2787332" y="406400"/>
                </a:lnTo>
                <a:lnTo>
                  <a:pt x="2808516" y="466966"/>
                </a:lnTo>
                <a:lnTo>
                  <a:pt x="2689923" y="431800"/>
                </a:lnTo>
                <a:lnTo>
                  <a:pt x="2489263" y="355600"/>
                </a:lnTo>
                <a:lnTo>
                  <a:pt x="2094293" y="228600"/>
                </a:lnTo>
                <a:lnTo>
                  <a:pt x="1997519" y="190500"/>
                </a:lnTo>
                <a:lnTo>
                  <a:pt x="1621218" y="88900"/>
                </a:lnTo>
                <a:lnTo>
                  <a:pt x="1530540" y="63500"/>
                </a:lnTo>
                <a:lnTo>
                  <a:pt x="1268031" y="25400"/>
                </a:lnTo>
                <a:lnTo>
                  <a:pt x="1184211" y="12700"/>
                </a:lnTo>
                <a:lnTo>
                  <a:pt x="1102423" y="12700"/>
                </a:lnTo>
                <a:lnTo>
                  <a:pt x="1022540" y="0"/>
                </a:lnTo>
                <a:lnTo>
                  <a:pt x="945070" y="0"/>
                </a:lnTo>
                <a:lnTo>
                  <a:pt x="869759" y="12700"/>
                </a:lnTo>
                <a:lnTo>
                  <a:pt x="796988" y="12700"/>
                </a:lnTo>
                <a:lnTo>
                  <a:pt x="726617" y="38100"/>
                </a:lnTo>
                <a:lnTo>
                  <a:pt x="658939" y="50800"/>
                </a:lnTo>
                <a:lnTo>
                  <a:pt x="594169" y="76200"/>
                </a:lnTo>
                <a:lnTo>
                  <a:pt x="532193" y="101600"/>
                </a:lnTo>
                <a:lnTo>
                  <a:pt x="473392" y="127000"/>
                </a:lnTo>
                <a:lnTo>
                  <a:pt x="417639" y="165100"/>
                </a:lnTo>
                <a:lnTo>
                  <a:pt x="365315" y="203200"/>
                </a:lnTo>
                <a:lnTo>
                  <a:pt x="316598" y="254000"/>
                </a:lnTo>
                <a:lnTo>
                  <a:pt x="271462" y="304800"/>
                </a:lnTo>
                <a:lnTo>
                  <a:pt x="229933" y="368300"/>
                </a:lnTo>
                <a:lnTo>
                  <a:pt x="210769" y="406400"/>
                </a:lnTo>
                <a:lnTo>
                  <a:pt x="192608" y="444500"/>
                </a:lnTo>
                <a:lnTo>
                  <a:pt x="175552" y="482600"/>
                </a:lnTo>
                <a:lnTo>
                  <a:pt x="159296" y="520700"/>
                </a:lnTo>
                <a:lnTo>
                  <a:pt x="144119" y="571500"/>
                </a:lnTo>
                <a:lnTo>
                  <a:pt x="129730" y="609600"/>
                </a:lnTo>
                <a:lnTo>
                  <a:pt x="116306" y="660400"/>
                </a:lnTo>
                <a:lnTo>
                  <a:pt x="103657" y="711200"/>
                </a:lnTo>
                <a:lnTo>
                  <a:pt x="91884" y="762000"/>
                </a:lnTo>
                <a:lnTo>
                  <a:pt x="80987" y="812800"/>
                </a:lnTo>
                <a:lnTo>
                  <a:pt x="70751" y="876300"/>
                </a:lnTo>
                <a:lnTo>
                  <a:pt x="61379" y="927100"/>
                </a:lnTo>
                <a:lnTo>
                  <a:pt x="52781" y="990600"/>
                </a:lnTo>
                <a:lnTo>
                  <a:pt x="44843" y="1054100"/>
                </a:lnTo>
                <a:lnTo>
                  <a:pt x="31191" y="1181100"/>
                </a:lnTo>
                <a:lnTo>
                  <a:pt x="20218" y="1308100"/>
                </a:lnTo>
                <a:lnTo>
                  <a:pt x="11722" y="1447800"/>
                </a:lnTo>
                <a:lnTo>
                  <a:pt x="5715" y="1574800"/>
                </a:lnTo>
                <a:lnTo>
                  <a:pt x="1816" y="1727200"/>
                </a:lnTo>
                <a:lnTo>
                  <a:pt x="0" y="1866900"/>
                </a:lnTo>
                <a:lnTo>
                  <a:pt x="190" y="2006600"/>
                </a:lnTo>
                <a:lnTo>
                  <a:pt x="2006" y="2159000"/>
                </a:lnTo>
                <a:lnTo>
                  <a:pt x="5435" y="2298700"/>
                </a:lnTo>
                <a:lnTo>
                  <a:pt x="10388" y="2451100"/>
                </a:lnTo>
                <a:lnTo>
                  <a:pt x="16586" y="2590800"/>
                </a:lnTo>
                <a:lnTo>
                  <a:pt x="23926" y="2730500"/>
                </a:lnTo>
                <a:lnTo>
                  <a:pt x="32219" y="2870200"/>
                </a:lnTo>
                <a:lnTo>
                  <a:pt x="41376" y="3009900"/>
                </a:lnTo>
                <a:lnTo>
                  <a:pt x="51193" y="3136900"/>
                </a:lnTo>
                <a:lnTo>
                  <a:pt x="61480" y="3263900"/>
                </a:lnTo>
                <a:lnTo>
                  <a:pt x="66725" y="3327400"/>
                </a:lnTo>
                <a:lnTo>
                  <a:pt x="72161" y="3378200"/>
                </a:lnTo>
                <a:lnTo>
                  <a:pt x="77597" y="3441700"/>
                </a:lnTo>
                <a:lnTo>
                  <a:pt x="83019" y="3492500"/>
                </a:lnTo>
                <a:lnTo>
                  <a:pt x="88455" y="3556000"/>
                </a:lnTo>
                <a:lnTo>
                  <a:pt x="104762" y="3708400"/>
                </a:lnTo>
                <a:lnTo>
                  <a:pt x="110096" y="3746500"/>
                </a:lnTo>
                <a:lnTo>
                  <a:pt x="115341" y="3797300"/>
                </a:lnTo>
                <a:lnTo>
                  <a:pt x="125450" y="3873500"/>
                </a:lnTo>
                <a:lnTo>
                  <a:pt x="130314" y="3911600"/>
                </a:lnTo>
                <a:lnTo>
                  <a:pt x="135001" y="3949700"/>
                </a:lnTo>
                <a:lnTo>
                  <a:pt x="139585" y="3975100"/>
                </a:lnTo>
                <a:lnTo>
                  <a:pt x="143891" y="4013200"/>
                </a:lnTo>
                <a:lnTo>
                  <a:pt x="152933" y="4064000"/>
                </a:lnTo>
                <a:lnTo>
                  <a:pt x="163169" y="4114800"/>
                </a:lnTo>
                <a:lnTo>
                  <a:pt x="174586" y="4152900"/>
                </a:lnTo>
                <a:lnTo>
                  <a:pt x="180695" y="4178300"/>
                </a:lnTo>
                <a:lnTo>
                  <a:pt x="187045" y="4191000"/>
                </a:lnTo>
                <a:lnTo>
                  <a:pt x="193713" y="4216400"/>
                </a:lnTo>
                <a:lnTo>
                  <a:pt x="200698" y="4229100"/>
                </a:lnTo>
                <a:lnTo>
                  <a:pt x="223393" y="4267200"/>
                </a:lnTo>
                <a:lnTo>
                  <a:pt x="248793" y="4305300"/>
                </a:lnTo>
                <a:lnTo>
                  <a:pt x="257797" y="4318000"/>
                </a:lnTo>
                <a:lnTo>
                  <a:pt x="267322" y="4318000"/>
                </a:lnTo>
                <a:lnTo>
                  <a:pt x="276987" y="4330700"/>
                </a:lnTo>
                <a:lnTo>
                  <a:pt x="287108" y="4330700"/>
                </a:lnTo>
                <a:lnTo>
                  <a:pt x="297281" y="4343400"/>
                </a:lnTo>
                <a:lnTo>
                  <a:pt x="397065" y="4343400"/>
                </a:lnTo>
                <a:lnTo>
                  <a:pt x="408495" y="4330700"/>
                </a:lnTo>
                <a:lnTo>
                  <a:pt x="431863" y="4330700"/>
                </a:lnTo>
                <a:lnTo>
                  <a:pt x="443547" y="4318000"/>
                </a:lnTo>
                <a:lnTo>
                  <a:pt x="455612" y="4318000"/>
                </a:lnTo>
                <a:lnTo>
                  <a:pt x="479488" y="4292600"/>
                </a:lnTo>
                <a:lnTo>
                  <a:pt x="491807" y="4292600"/>
                </a:lnTo>
                <a:lnTo>
                  <a:pt x="516318" y="4267200"/>
                </a:lnTo>
                <a:lnTo>
                  <a:pt x="541210" y="4241800"/>
                </a:lnTo>
                <a:lnTo>
                  <a:pt x="566483" y="4229100"/>
                </a:lnTo>
                <a:lnTo>
                  <a:pt x="591883" y="4203700"/>
                </a:lnTo>
                <a:lnTo>
                  <a:pt x="617664" y="4178300"/>
                </a:lnTo>
                <a:lnTo>
                  <a:pt x="643699" y="4140200"/>
                </a:lnTo>
                <a:lnTo>
                  <a:pt x="696404" y="4089400"/>
                </a:lnTo>
                <a:lnTo>
                  <a:pt x="723061" y="4051300"/>
                </a:lnTo>
                <a:lnTo>
                  <a:pt x="749744" y="4025900"/>
                </a:lnTo>
                <a:lnTo>
                  <a:pt x="776668" y="3987800"/>
                </a:lnTo>
                <a:lnTo>
                  <a:pt x="830389" y="3924300"/>
                </a:lnTo>
                <a:lnTo>
                  <a:pt x="810577" y="3911600"/>
                </a:lnTo>
                <a:lnTo>
                  <a:pt x="756729" y="3975100"/>
                </a:lnTo>
                <a:lnTo>
                  <a:pt x="730059" y="4013200"/>
                </a:lnTo>
                <a:lnTo>
                  <a:pt x="703389" y="4038600"/>
                </a:lnTo>
                <a:lnTo>
                  <a:pt x="676846" y="4076700"/>
                </a:lnTo>
                <a:lnTo>
                  <a:pt x="650557" y="4102100"/>
                </a:lnTo>
                <a:lnTo>
                  <a:pt x="573341" y="4178300"/>
                </a:lnTo>
                <a:lnTo>
                  <a:pt x="548322" y="4203700"/>
                </a:lnTo>
                <a:lnTo>
                  <a:pt x="523684" y="4229100"/>
                </a:lnTo>
                <a:lnTo>
                  <a:pt x="499554" y="4254500"/>
                </a:lnTo>
                <a:lnTo>
                  <a:pt x="475932" y="4267200"/>
                </a:lnTo>
                <a:lnTo>
                  <a:pt x="464375" y="4279900"/>
                </a:lnTo>
                <a:lnTo>
                  <a:pt x="452945" y="4279900"/>
                </a:lnTo>
                <a:lnTo>
                  <a:pt x="441642" y="4292600"/>
                </a:lnTo>
                <a:lnTo>
                  <a:pt x="430593" y="4292600"/>
                </a:lnTo>
                <a:lnTo>
                  <a:pt x="419671" y="4305300"/>
                </a:lnTo>
                <a:lnTo>
                  <a:pt x="408876" y="4305300"/>
                </a:lnTo>
                <a:lnTo>
                  <a:pt x="398462" y="4318000"/>
                </a:lnTo>
                <a:lnTo>
                  <a:pt x="298107" y="4318000"/>
                </a:lnTo>
                <a:lnTo>
                  <a:pt x="290131" y="4305300"/>
                </a:lnTo>
                <a:lnTo>
                  <a:pt x="282270" y="4305300"/>
                </a:lnTo>
                <a:lnTo>
                  <a:pt x="274650" y="4292600"/>
                </a:lnTo>
                <a:lnTo>
                  <a:pt x="266890" y="4292600"/>
                </a:lnTo>
                <a:lnTo>
                  <a:pt x="252145" y="4267200"/>
                </a:lnTo>
                <a:lnTo>
                  <a:pt x="230911" y="4229100"/>
                </a:lnTo>
                <a:lnTo>
                  <a:pt x="211289" y="4191000"/>
                </a:lnTo>
                <a:lnTo>
                  <a:pt x="205257" y="4165600"/>
                </a:lnTo>
                <a:lnTo>
                  <a:pt x="199364" y="4152900"/>
                </a:lnTo>
                <a:lnTo>
                  <a:pt x="193763" y="4127500"/>
                </a:lnTo>
                <a:lnTo>
                  <a:pt x="188302" y="4102100"/>
                </a:lnTo>
                <a:lnTo>
                  <a:pt x="183248" y="4089400"/>
                </a:lnTo>
                <a:lnTo>
                  <a:pt x="178346" y="4064000"/>
                </a:lnTo>
                <a:lnTo>
                  <a:pt x="173824" y="4038600"/>
                </a:lnTo>
                <a:lnTo>
                  <a:pt x="169481" y="4000500"/>
                </a:lnTo>
                <a:lnTo>
                  <a:pt x="165214" y="3975100"/>
                </a:lnTo>
                <a:lnTo>
                  <a:pt x="160655" y="3949700"/>
                </a:lnTo>
                <a:lnTo>
                  <a:pt x="156006" y="3911600"/>
                </a:lnTo>
                <a:lnTo>
                  <a:pt x="151155" y="3873500"/>
                </a:lnTo>
                <a:lnTo>
                  <a:pt x="146100" y="3835400"/>
                </a:lnTo>
                <a:lnTo>
                  <a:pt x="141071" y="3784600"/>
                </a:lnTo>
                <a:lnTo>
                  <a:pt x="135826" y="3746500"/>
                </a:lnTo>
                <a:lnTo>
                  <a:pt x="130505" y="3695700"/>
                </a:lnTo>
                <a:lnTo>
                  <a:pt x="103378" y="3441700"/>
                </a:lnTo>
                <a:lnTo>
                  <a:pt x="92532" y="3314700"/>
                </a:lnTo>
                <a:lnTo>
                  <a:pt x="87299" y="3263900"/>
                </a:lnTo>
                <a:lnTo>
                  <a:pt x="77012" y="3136900"/>
                </a:lnTo>
                <a:lnTo>
                  <a:pt x="67208" y="2997200"/>
                </a:lnTo>
                <a:lnTo>
                  <a:pt x="58077" y="2870200"/>
                </a:lnTo>
                <a:lnTo>
                  <a:pt x="49796" y="2730500"/>
                </a:lnTo>
                <a:lnTo>
                  <a:pt x="42468" y="2590800"/>
                </a:lnTo>
                <a:lnTo>
                  <a:pt x="36283" y="2438400"/>
                </a:lnTo>
                <a:lnTo>
                  <a:pt x="31330" y="2298700"/>
                </a:lnTo>
                <a:lnTo>
                  <a:pt x="27901" y="2159000"/>
                </a:lnTo>
                <a:lnTo>
                  <a:pt x="26098" y="2006600"/>
                </a:lnTo>
                <a:lnTo>
                  <a:pt x="25908" y="1866900"/>
                </a:lnTo>
                <a:lnTo>
                  <a:pt x="27711" y="1727200"/>
                </a:lnTo>
                <a:lnTo>
                  <a:pt x="31623" y="1574800"/>
                </a:lnTo>
                <a:lnTo>
                  <a:pt x="37617" y="1447800"/>
                </a:lnTo>
                <a:lnTo>
                  <a:pt x="46075" y="1308100"/>
                </a:lnTo>
                <a:lnTo>
                  <a:pt x="57010" y="1181100"/>
                </a:lnTo>
                <a:lnTo>
                  <a:pt x="70599" y="1054100"/>
                </a:lnTo>
                <a:lnTo>
                  <a:pt x="78473" y="990600"/>
                </a:lnTo>
                <a:lnTo>
                  <a:pt x="87020" y="939800"/>
                </a:lnTo>
                <a:lnTo>
                  <a:pt x="96316" y="876300"/>
                </a:lnTo>
                <a:lnTo>
                  <a:pt x="106464" y="825500"/>
                </a:lnTo>
                <a:lnTo>
                  <a:pt x="117284" y="762000"/>
                </a:lnTo>
                <a:lnTo>
                  <a:pt x="128943" y="711200"/>
                </a:lnTo>
                <a:lnTo>
                  <a:pt x="141439" y="660400"/>
                </a:lnTo>
                <a:lnTo>
                  <a:pt x="154686" y="622300"/>
                </a:lnTo>
                <a:lnTo>
                  <a:pt x="168871" y="571500"/>
                </a:lnTo>
                <a:lnTo>
                  <a:pt x="183794" y="533400"/>
                </a:lnTo>
                <a:lnTo>
                  <a:pt x="199707" y="482600"/>
                </a:lnTo>
                <a:lnTo>
                  <a:pt x="216395" y="444500"/>
                </a:lnTo>
                <a:lnTo>
                  <a:pt x="234048" y="419100"/>
                </a:lnTo>
                <a:lnTo>
                  <a:pt x="252603" y="381000"/>
                </a:lnTo>
                <a:lnTo>
                  <a:pt x="272034" y="355600"/>
                </a:lnTo>
                <a:lnTo>
                  <a:pt x="292417" y="317500"/>
                </a:lnTo>
                <a:lnTo>
                  <a:pt x="336232" y="266700"/>
                </a:lnTo>
                <a:lnTo>
                  <a:pt x="383349" y="228600"/>
                </a:lnTo>
                <a:lnTo>
                  <a:pt x="433895" y="190500"/>
                </a:lnTo>
                <a:lnTo>
                  <a:pt x="487489" y="152400"/>
                </a:lnTo>
                <a:lnTo>
                  <a:pt x="544385" y="114300"/>
                </a:lnTo>
                <a:lnTo>
                  <a:pt x="604329" y="88900"/>
                </a:lnTo>
                <a:lnTo>
                  <a:pt x="667067" y="76200"/>
                </a:lnTo>
                <a:lnTo>
                  <a:pt x="732980" y="50800"/>
                </a:lnTo>
                <a:lnTo>
                  <a:pt x="801560" y="50800"/>
                </a:lnTo>
                <a:lnTo>
                  <a:pt x="946594" y="25400"/>
                </a:lnTo>
                <a:lnTo>
                  <a:pt x="1022794" y="25400"/>
                </a:lnTo>
                <a:lnTo>
                  <a:pt x="1101534" y="38100"/>
                </a:lnTo>
                <a:lnTo>
                  <a:pt x="1182306" y="38100"/>
                </a:lnTo>
                <a:lnTo>
                  <a:pt x="1525460" y="88900"/>
                </a:lnTo>
                <a:lnTo>
                  <a:pt x="1615503" y="114300"/>
                </a:lnTo>
                <a:lnTo>
                  <a:pt x="1990026" y="215900"/>
                </a:lnTo>
                <a:lnTo>
                  <a:pt x="2086546" y="254000"/>
                </a:lnTo>
                <a:lnTo>
                  <a:pt x="2480881" y="381000"/>
                </a:lnTo>
                <a:lnTo>
                  <a:pt x="2681160" y="457200"/>
                </a:lnTo>
                <a:lnTo>
                  <a:pt x="2800159" y="492518"/>
                </a:lnTo>
                <a:lnTo>
                  <a:pt x="2813989" y="482600"/>
                </a:lnTo>
                <a:lnTo>
                  <a:pt x="2800159" y="492518"/>
                </a:lnTo>
                <a:lnTo>
                  <a:pt x="2743136" y="533400"/>
                </a:lnTo>
                <a:lnTo>
                  <a:pt x="2887027" y="50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6305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66271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solidFill>
                  <a:schemeClr val="bg1"/>
                </a:solidFill>
              </a:rPr>
              <a:t>优化分类</a:t>
            </a: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724900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21</a:t>
            </a:fld>
            <a:endParaRPr lang="en-US" altLang="zh-CN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E0901464-C194-D487-AF8F-A83852B2219F}"/>
              </a:ext>
            </a:extLst>
          </p:cNvPr>
          <p:cNvSpPr txBox="1"/>
          <p:nvPr/>
        </p:nvSpPr>
        <p:spPr>
          <a:xfrm>
            <a:off x="524357" y="785810"/>
            <a:ext cx="4094479" cy="587212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83210" marR="1652270" indent="-283210" algn="r">
              <a:lnSpc>
                <a:spcPct val="150000"/>
              </a:lnSpc>
              <a:spcBef>
                <a:spcPts val="1260"/>
              </a:spcBef>
              <a:buSzPct val="96428"/>
              <a:buFont typeface="Wingdings"/>
              <a:buChar char=""/>
              <a:tabLst>
                <a:tab pos="283210" algn="l"/>
              </a:tabLst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JhengHei UI"/>
              </a:rPr>
              <a:t>机器无关优化</a:t>
            </a:r>
          </a:p>
          <a:p>
            <a:pPr marL="271780" marR="1588135" lvl="1" indent="-271780" algn="r">
              <a:lnSpc>
                <a:spcPct val="150000"/>
              </a:lnSpc>
              <a:spcBef>
                <a:spcPts val="1035"/>
              </a:spcBef>
              <a:buFont typeface="Wingdings"/>
              <a:buChar char=""/>
              <a:tabLst>
                <a:tab pos="271780" algn="l"/>
              </a:tabLst>
            </a:pPr>
            <a:r>
              <a:rPr sz="2500" spc="5" dirty="0">
                <a:latin typeface="微软雅黑" panose="020B0503020204020204" pitchFamily="34" charset="-122"/>
                <a:ea typeface="微软雅黑" panose="020B0503020204020204" pitchFamily="34" charset="-122"/>
                <a:cs typeface="Microsoft JhengHei UI"/>
              </a:rPr>
              <a:t>针对中间代码</a:t>
            </a:r>
            <a:endParaRPr sz="2500" dirty="0">
              <a:latin typeface="微软雅黑" panose="020B0503020204020204" pitchFamily="34" charset="-122"/>
              <a:ea typeface="微软雅黑" panose="020B0503020204020204" pitchFamily="34" charset="-122"/>
              <a:cs typeface="Microsoft JhengHei UI"/>
            </a:endParaRPr>
          </a:p>
          <a:p>
            <a:pPr marL="283210" marR="1652270" indent="-283210" algn="r">
              <a:lnSpc>
                <a:spcPct val="150000"/>
              </a:lnSpc>
              <a:spcBef>
                <a:spcPts val="875"/>
              </a:spcBef>
              <a:buSzPct val="96428"/>
              <a:buFont typeface="Wingdings"/>
              <a:buChar char=""/>
              <a:tabLst>
                <a:tab pos="283210" algn="l"/>
              </a:tabLst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JhengHei UI"/>
              </a:rPr>
              <a:t>机器相关优化</a:t>
            </a:r>
          </a:p>
          <a:p>
            <a:pPr marL="271780" marR="1588135" lvl="1" indent="-271780" algn="r">
              <a:lnSpc>
                <a:spcPct val="150000"/>
              </a:lnSpc>
              <a:spcBef>
                <a:spcPts val="1050"/>
              </a:spcBef>
              <a:buFont typeface="Wingdings"/>
              <a:buChar char=""/>
              <a:tabLst>
                <a:tab pos="271780" algn="l"/>
              </a:tabLst>
            </a:pPr>
            <a:r>
              <a:rPr sz="2500" spc="5" dirty="0">
                <a:latin typeface="微软雅黑" panose="020B0503020204020204" pitchFamily="34" charset="-122"/>
                <a:ea typeface="微软雅黑" panose="020B0503020204020204" pitchFamily="34" charset="-122"/>
                <a:cs typeface="Microsoft JhengHei UI"/>
              </a:rPr>
              <a:t>针对目标代码</a:t>
            </a:r>
            <a:endParaRPr sz="2500" dirty="0">
              <a:latin typeface="微软雅黑" panose="020B0503020204020204" pitchFamily="34" charset="-122"/>
              <a:ea typeface="微软雅黑" panose="020B0503020204020204" pitchFamily="34" charset="-122"/>
              <a:cs typeface="Microsoft JhengHei UI"/>
            </a:endParaRPr>
          </a:p>
          <a:p>
            <a:pPr marL="283210" marR="1652270" indent="-283210" algn="r">
              <a:lnSpc>
                <a:spcPct val="150000"/>
              </a:lnSpc>
              <a:spcBef>
                <a:spcPts val="860"/>
              </a:spcBef>
              <a:buSzPct val="96428"/>
              <a:buFont typeface="Wingdings"/>
              <a:buChar char=""/>
              <a:tabLst>
                <a:tab pos="283210" algn="l"/>
              </a:tabLst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JhengHei UI"/>
              </a:rPr>
              <a:t>局部代码优化</a:t>
            </a:r>
          </a:p>
          <a:p>
            <a:pPr marL="586740" lvl="1" indent="-271780">
              <a:lnSpc>
                <a:spcPct val="150000"/>
              </a:lnSpc>
              <a:spcBef>
                <a:spcPts val="1050"/>
              </a:spcBef>
              <a:buFont typeface="Wingdings"/>
              <a:buChar char=""/>
              <a:tabLst>
                <a:tab pos="587375" algn="l"/>
              </a:tabLst>
            </a:pPr>
            <a:r>
              <a:rPr sz="2500" spc="5" dirty="0">
                <a:latin typeface="微软雅黑" panose="020B0503020204020204" pitchFamily="34" charset="-122"/>
                <a:ea typeface="微软雅黑" panose="020B0503020204020204" pitchFamily="34" charset="-122"/>
                <a:cs typeface="Microsoft JhengHei UI"/>
              </a:rPr>
              <a:t>单个基本块</a:t>
            </a:r>
            <a:r>
              <a:rPr sz="2500" spc="-5" dirty="0">
                <a:latin typeface="微软雅黑" panose="020B0503020204020204" pitchFamily="34" charset="-122"/>
                <a:ea typeface="微软雅黑" panose="020B0503020204020204" pitchFamily="34" charset="-122"/>
                <a:cs typeface="Microsoft JhengHei UI"/>
              </a:rPr>
              <a:t>范围</a:t>
            </a:r>
            <a:r>
              <a:rPr sz="2500" spc="5" dirty="0">
                <a:latin typeface="微软雅黑" panose="020B0503020204020204" pitchFamily="34" charset="-122"/>
                <a:ea typeface="微软雅黑" panose="020B0503020204020204" pitchFamily="34" charset="-122"/>
                <a:cs typeface="Microsoft JhengHei UI"/>
              </a:rPr>
              <a:t>内</a:t>
            </a:r>
            <a:r>
              <a:rPr sz="2500" spc="-5" dirty="0">
                <a:latin typeface="微软雅黑" panose="020B0503020204020204" pitchFamily="34" charset="-122"/>
                <a:ea typeface="微软雅黑" panose="020B0503020204020204" pitchFamily="34" charset="-122"/>
                <a:cs typeface="Microsoft JhengHei UI"/>
              </a:rPr>
              <a:t>的优化</a:t>
            </a:r>
            <a:endParaRPr sz="2500" dirty="0">
              <a:latin typeface="微软雅黑" panose="020B0503020204020204" pitchFamily="34" charset="-122"/>
              <a:ea typeface="微软雅黑" panose="020B0503020204020204" pitchFamily="34" charset="-122"/>
              <a:cs typeface="Microsoft JhengHei UI"/>
            </a:endParaRPr>
          </a:p>
          <a:p>
            <a:pPr marL="295275" indent="-283210">
              <a:lnSpc>
                <a:spcPct val="150000"/>
              </a:lnSpc>
              <a:spcBef>
                <a:spcPts val="875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JhengHei UI"/>
              </a:rPr>
              <a:t>全局代码优化</a:t>
            </a:r>
          </a:p>
          <a:p>
            <a:pPr marL="586740" lvl="1" indent="-271780">
              <a:lnSpc>
                <a:spcPct val="150000"/>
              </a:lnSpc>
              <a:spcBef>
                <a:spcPts val="1035"/>
              </a:spcBef>
              <a:buFont typeface="Wingdings"/>
              <a:buChar char=""/>
              <a:tabLst>
                <a:tab pos="587375" algn="l"/>
              </a:tabLst>
            </a:pPr>
            <a:r>
              <a:rPr sz="2500" spc="5" dirty="0">
                <a:latin typeface="微软雅黑" panose="020B0503020204020204" pitchFamily="34" charset="-122"/>
                <a:ea typeface="微软雅黑" panose="020B0503020204020204" pitchFamily="34" charset="-122"/>
                <a:cs typeface="Microsoft JhengHei UI"/>
              </a:rPr>
              <a:t>面向多个基</a:t>
            </a:r>
            <a:r>
              <a:rPr sz="2500" spc="-5" dirty="0">
                <a:latin typeface="微软雅黑" panose="020B0503020204020204" pitchFamily="34" charset="-122"/>
                <a:ea typeface="微软雅黑" panose="020B0503020204020204" pitchFamily="34" charset="-122"/>
                <a:cs typeface="Microsoft JhengHei UI"/>
              </a:rPr>
              <a:t>本块</a:t>
            </a:r>
            <a:r>
              <a:rPr sz="2500" spc="5" dirty="0">
                <a:latin typeface="微软雅黑" panose="020B0503020204020204" pitchFamily="34" charset="-122"/>
                <a:ea typeface="微软雅黑" panose="020B0503020204020204" pitchFamily="34" charset="-122"/>
                <a:cs typeface="Microsoft JhengHei UI"/>
              </a:rPr>
              <a:t>的</a:t>
            </a:r>
            <a:r>
              <a:rPr sz="2500" spc="-5" dirty="0">
                <a:latin typeface="微软雅黑" panose="020B0503020204020204" pitchFamily="34" charset="-122"/>
                <a:ea typeface="微软雅黑" panose="020B0503020204020204" pitchFamily="34" charset="-122"/>
                <a:cs typeface="Microsoft JhengHei UI"/>
              </a:rPr>
              <a:t>优化</a:t>
            </a:r>
            <a:endParaRPr sz="2500" dirty="0">
              <a:latin typeface="微软雅黑" panose="020B0503020204020204" pitchFamily="34" charset="-122"/>
              <a:ea typeface="微软雅黑" panose="020B0503020204020204" pitchFamily="34" charset="-122"/>
              <a:cs typeface="Microsoft JhengHei UI"/>
            </a:endParaRPr>
          </a:p>
        </p:txBody>
      </p:sp>
    </p:spTree>
    <p:extLst>
      <p:ext uri="{BB962C8B-B14F-4D97-AF65-F5344CB8AC3E}">
        <p14:creationId xmlns:p14="http://schemas.microsoft.com/office/powerpoint/2010/main" val="2571335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66271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solidFill>
                  <a:schemeClr val="bg1"/>
                </a:solidFill>
              </a:rPr>
              <a:t>优化分类</a:t>
            </a: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724900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22</a:t>
            </a:fld>
            <a:endParaRPr lang="en-US" altLang="zh-CN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833DAFC-9573-F75B-65AF-ADFBB7C2734B}"/>
              </a:ext>
            </a:extLst>
          </p:cNvPr>
          <p:cNvSpPr txBox="1"/>
          <p:nvPr/>
        </p:nvSpPr>
        <p:spPr>
          <a:xfrm>
            <a:off x="405871" y="914298"/>
            <a:ext cx="2946929" cy="443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>
                <a:latin typeface="微软雅黑" panose="020B0503020204020204" pitchFamily="34" charset="-122"/>
              </a:rPr>
              <a:t>例子</a:t>
            </a:r>
            <a:endParaRPr i="1" dirty="0">
              <a:latin typeface="微软雅黑" panose="020B0503020204020204" pitchFamily="34" charset="-122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175A9D1-5516-C345-6510-E8DFBFFFC8A5}"/>
              </a:ext>
            </a:extLst>
          </p:cNvPr>
          <p:cNvSpPr txBox="1"/>
          <p:nvPr/>
        </p:nvSpPr>
        <p:spPr>
          <a:xfrm>
            <a:off x="5049981" y="2774373"/>
            <a:ext cx="2998644" cy="843821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457200">
              <a:lnSpc>
                <a:spcPts val="2100"/>
              </a:lnSpc>
              <a:spcBef>
                <a:spcPts val="240"/>
              </a:spcBef>
            </a:pPr>
            <a:r>
              <a:rPr sz="1800" b="1" spc="-5" dirty="0">
                <a:solidFill>
                  <a:srgbClr val="191919"/>
                </a:solidFill>
                <a:latin typeface="Courier New"/>
                <a:cs typeface="Courier New"/>
              </a:rPr>
              <a:t>_t0</a:t>
            </a:r>
            <a:r>
              <a:rPr sz="1800" b="1" spc="-4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191919"/>
                </a:solidFill>
                <a:latin typeface="Courier New"/>
                <a:cs typeface="Courier New"/>
              </a:rPr>
              <a:t>=</a:t>
            </a:r>
            <a:r>
              <a:rPr sz="1800" b="1" spc="-4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191919"/>
                </a:solidFill>
                <a:latin typeface="Courier New"/>
                <a:cs typeface="Courier New"/>
              </a:rPr>
              <a:t>137;</a:t>
            </a:r>
            <a:endParaRPr sz="1800" dirty="0">
              <a:latin typeface="Courier New"/>
              <a:cs typeface="Courier New"/>
            </a:endParaRPr>
          </a:p>
          <a:p>
            <a:pPr marL="114300" marR="106680" indent="480059">
              <a:lnSpc>
                <a:spcPts val="2039"/>
              </a:lnSpc>
              <a:spcBef>
                <a:spcPts val="105"/>
              </a:spcBef>
            </a:pPr>
            <a:r>
              <a:rPr sz="1800" b="1" dirty="0">
                <a:solidFill>
                  <a:srgbClr val="191919"/>
                </a:solidFill>
                <a:latin typeface="Courier New"/>
                <a:cs typeface="Courier New"/>
              </a:rPr>
              <a:t>y</a:t>
            </a:r>
            <a:r>
              <a:rPr sz="1800" b="1" spc="29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191919"/>
                </a:solidFill>
                <a:latin typeface="Courier New"/>
                <a:cs typeface="Courier New"/>
              </a:rPr>
              <a:t>=</a:t>
            </a:r>
            <a:r>
              <a:rPr sz="1800" b="1" spc="29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191919"/>
                </a:solidFill>
                <a:latin typeface="Courier New"/>
                <a:cs typeface="Courier New"/>
              </a:rPr>
              <a:t>_t0; </a:t>
            </a:r>
            <a:r>
              <a:rPr sz="1800" b="1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endParaRPr lang="en-US" sz="1800" b="1" dirty="0">
              <a:solidFill>
                <a:srgbClr val="191919"/>
              </a:solidFill>
              <a:latin typeface="Courier New"/>
              <a:cs typeface="Courier New"/>
            </a:endParaRPr>
          </a:p>
          <a:p>
            <a:pPr marR="106680" indent="480059">
              <a:lnSpc>
                <a:spcPts val="2039"/>
              </a:lnSpc>
            </a:pPr>
            <a:r>
              <a:rPr sz="1800" b="1" spc="-5" dirty="0">
                <a:solidFill>
                  <a:srgbClr val="191919"/>
                </a:solidFill>
                <a:latin typeface="Courier New"/>
                <a:cs typeface="Courier New"/>
              </a:rPr>
              <a:t>If</a:t>
            </a:r>
            <a:r>
              <a:rPr sz="1800" b="1" spc="-3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191919"/>
                </a:solidFill>
                <a:latin typeface="Courier New"/>
                <a:cs typeface="Courier New"/>
              </a:rPr>
              <a:t>x</a:t>
            </a:r>
            <a:r>
              <a:rPr lang="en-US" sz="1800" b="1" dirty="0">
                <a:solidFill>
                  <a:srgbClr val="191919"/>
                </a:solidFill>
                <a:latin typeface="Courier New"/>
                <a:cs typeface="Courier New"/>
              </a:rPr>
              <a:t>==0</a:t>
            </a:r>
            <a:r>
              <a:rPr sz="1800" b="1" spc="-3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191919"/>
                </a:solidFill>
                <a:latin typeface="Courier New"/>
                <a:cs typeface="Courier New"/>
              </a:rPr>
              <a:t>Goto</a:t>
            </a:r>
            <a:r>
              <a:rPr sz="1800" b="1" spc="-3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191919"/>
                </a:solidFill>
                <a:latin typeface="Courier New"/>
                <a:cs typeface="Courier New"/>
              </a:rPr>
              <a:t>_L0;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6178F62B-6DBD-4336-B7B7-E173451718CE}"/>
              </a:ext>
            </a:extLst>
          </p:cNvPr>
          <p:cNvSpPr txBox="1"/>
          <p:nvPr/>
        </p:nvSpPr>
        <p:spPr>
          <a:xfrm>
            <a:off x="3449782" y="4374573"/>
            <a:ext cx="2286000" cy="9144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80975" rIns="0" bIns="0" rtlCol="0">
            <a:spAutoFit/>
          </a:bodyPr>
          <a:lstStyle/>
          <a:p>
            <a:pPr marL="594360" marR="586740">
              <a:lnSpc>
                <a:spcPts val="2039"/>
              </a:lnSpc>
              <a:spcBef>
                <a:spcPts val="1425"/>
              </a:spcBef>
            </a:pPr>
            <a:r>
              <a:rPr sz="1800" b="1" spc="-5" dirty="0">
                <a:solidFill>
                  <a:srgbClr val="191919"/>
                </a:solidFill>
                <a:latin typeface="Courier New"/>
                <a:cs typeface="Courier New"/>
              </a:rPr>
              <a:t>_t1</a:t>
            </a:r>
            <a:r>
              <a:rPr sz="1800" b="1" spc="-5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191919"/>
                </a:solidFill>
                <a:latin typeface="Courier New"/>
                <a:cs typeface="Courier New"/>
              </a:rPr>
              <a:t>=</a:t>
            </a:r>
            <a:r>
              <a:rPr sz="1800" b="1" spc="-5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191919"/>
                </a:solidFill>
                <a:latin typeface="Courier New"/>
                <a:cs typeface="Courier New"/>
              </a:rPr>
              <a:t>y; </a:t>
            </a:r>
            <a:r>
              <a:rPr sz="1800" b="1" spc="-106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191919"/>
                </a:solidFill>
                <a:latin typeface="Courier New"/>
                <a:cs typeface="Courier New"/>
              </a:rPr>
              <a:t>z</a:t>
            </a:r>
            <a:r>
              <a:rPr sz="1800" b="1" spc="-5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191919"/>
                </a:solidFill>
                <a:latin typeface="Courier New"/>
                <a:cs typeface="Courier New"/>
              </a:rPr>
              <a:t>=</a:t>
            </a:r>
            <a:r>
              <a:rPr sz="1800" b="1" spc="-5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191919"/>
                </a:solidFill>
                <a:latin typeface="Courier New"/>
                <a:cs typeface="Courier New"/>
              </a:rPr>
              <a:t>_t1;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FFB61FBE-9BF5-BC47-6E31-69649F1B50AE}"/>
              </a:ext>
            </a:extLst>
          </p:cNvPr>
          <p:cNvSpPr txBox="1"/>
          <p:nvPr/>
        </p:nvSpPr>
        <p:spPr>
          <a:xfrm>
            <a:off x="6650182" y="4374573"/>
            <a:ext cx="2286000" cy="9144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80975" rIns="0" bIns="0" rtlCol="0">
            <a:spAutoFit/>
          </a:bodyPr>
          <a:lstStyle/>
          <a:p>
            <a:pPr marL="593725" marR="586740">
              <a:lnSpc>
                <a:spcPts val="2039"/>
              </a:lnSpc>
              <a:spcBef>
                <a:spcPts val="1425"/>
              </a:spcBef>
            </a:pPr>
            <a:r>
              <a:rPr sz="1800" b="1" spc="-5" dirty="0">
                <a:solidFill>
                  <a:srgbClr val="191919"/>
                </a:solidFill>
                <a:latin typeface="Courier New"/>
                <a:cs typeface="Courier New"/>
              </a:rPr>
              <a:t>_t2</a:t>
            </a:r>
            <a:r>
              <a:rPr sz="1800" b="1" spc="-5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191919"/>
                </a:solidFill>
                <a:latin typeface="Courier New"/>
                <a:cs typeface="Courier New"/>
              </a:rPr>
              <a:t>=</a:t>
            </a:r>
            <a:r>
              <a:rPr sz="1800" b="1" spc="-5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191919"/>
                </a:solidFill>
                <a:latin typeface="Courier New"/>
                <a:cs typeface="Courier New"/>
              </a:rPr>
              <a:t>y; </a:t>
            </a:r>
            <a:r>
              <a:rPr sz="1800" b="1" spc="-106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191919"/>
                </a:solidFill>
                <a:latin typeface="Courier New"/>
                <a:cs typeface="Courier New"/>
              </a:rPr>
              <a:t>x</a:t>
            </a:r>
            <a:r>
              <a:rPr sz="1800" b="1" spc="-5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191919"/>
                </a:solidFill>
                <a:latin typeface="Courier New"/>
                <a:cs typeface="Courier New"/>
              </a:rPr>
              <a:t>=</a:t>
            </a:r>
            <a:r>
              <a:rPr sz="1800" b="1" spc="-5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191919"/>
                </a:solidFill>
                <a:latin typeface="Courier New"/>
                <a:cs typeface="Courier New"/>
              </a:rPr>
              <a:t>_t2;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0" name="object 6">
            <a:extLst>
              <a:ext uri="{FF2B5EF4-FFF2-40B4-BE49-F238E27FC236}">
                <a16:creationId xmlns:a16="http://schemas.microsoft.com/office/drawing/2014/main" id="{F8F769AC-9980-90AD-A889-6FA82F55E8CB}"/>
              </a:ext>
            </a:extLst>
          </p:cNvPr>
          <p:cNvGrpSpPr/>
          <p:nvPr/>
        </p:nvGrpSpPr>
        <p:grpSpPr>
          <a:xfrm>
            <a:off x="4592782" y="3688138"/>
            <a:ext cx="3200400" cy="686435"/>
            <a:chOff x="5257800" y="3656965"/>
            <a:chExt cx="3200400" cy="686435"/>
          </a:xfrm>
        </p:grpSpPr>
        <p:sp>
          <p:nvSpPr>
            <p:cNvPr id="25" name="object 7">
              <a:extLst>
                <a:ext uri="{FF2B5EF4-FFF2-40B4-BE49-F238E27FC236}">
                  <a16:creationId xmlns:a16="http://schemas.microsoft.com/office/drawing/2014/main" id="{8C77BE25-33DE-F609-7060-CE4186584537}"/>
                </a:ext>
              </a:extLst>
            </p:cNvPr>
            <p:cNvSpPr/>
            <p:nvPr/>
          </p:nvSpPr>
          <p:spPr>
            <a:xfrm>
              <a:off x="5400039" y="3657600"/>
              <a:ext cx="1457960" cy="624840"/>
            </a:xfrm>
            <a:custGeom>
              <a:avLst/>
              <a:gdLst/>
              <a:ahLst/>
              <a:cxnLst/>
              <a:rect l="l" t="t" r="r" b="b"/>
              <a:pathLst>
                <a:path w="1457959" h="624839">
                  <a:moveTo>
                    <a:pt x="1457960" y="0"/>
                  </a:moveTo>
                  <a:lnTo>
                    <a:pt x="0" y="6248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8">
              <a:extLst>
                <a:ext uri="{FF2B5EF4-FFF2-40B4-BE49-F238E27FC236}">
                  <a16:creationId xmlns:a16="http://schemas.microsoft.com/office/drawing/2014/main" id="{DA149AAF-7BD8-A6AF-732A-967A6FD342D2}"/>
                </a:ext>
              </a:extLst>
            </p:cNvPr>
            <p:cNvSpPr/>
            <p:nvPr/>
          </p:nvSpPr>
          <p:spPr>
            <a:xfrm>
              <a:off x="5257800" y="4230370"/>
              <a:ext cx="170180" cy="113030"/>
            </a:xfrm>
            <a:custGeom>
              <a:avLst/>
              <a:gdLst/>
              <a:ahLst/>
              <a:cxnLst/>
              <a:rect l="l" t="t" r="r" b="b"/>
              <a:pathLst>
                <a:path w="170179" h="113029">
                  <a:moveTo>
                    <a:pt x="128270" y="0"/>
                  </a:moveTo>
                  <a:lnTo>
                    <a:pt x="0" y="113029"/>
                  </a:lnTo>
                  <a:lnTo>
                    <a:pt x="170179" y="99059"/>
                  </a:lnTo>
                  <a:lnTo>
                    <a:pt x="1282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9">
              <a:extLst>
                <a:ext uri="{FF2B5EF4-FFF2-40B4-BE49-F238E27FC236}">
                  <a16:creationId xmlns:a16="http://schemas.microsoft.com/office/drawing/2014/main" id="{98A0AA38-B22F-5553-767C-6B6C0E527E27}"/>
                </a:ext>
              </a:extLst>
            </p:cNvPr>
            <p:cNvSpPr/>
            <p:nvPr/>
          </p:nvSpPr>
          <p:spPr>
            <a:xfrm>
              <a:off x="6858000" y="3657600"/>
              <a:ext cx="1457960" cy="624840"/>
            </a:xfrm>
            <a:custGeom>
              <a:avLst/>
              <a:gdLst/>
              <a:ahLst/>
              <a:cxnLst/>
              <a:rect l="l" t="t" r="r" b="b"/>
              <a:pathLst>
                <a:path w="1457959" h="624839">
                  <a:moveTo>
                    <a:pt x="0" y="0"/>
                  </a:moveTo>
                  <a:lnTo>
                    <a:pt x="1457959" y="6248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0">
              <a:extLst>
                <a:ext uri="{FF2B5EF4-FFF2-40B4-BE49-F238E27FC236}">
                  <a16:creationId xmlns:a16="http://schemas.microsoft.com/office/drawing/2014/main" id="{4D99A1A3-F62F-A731-065D-9497C81058AF}"/>
                </a:ext>
              </a:extLst>
            </p:cNvPr>
            <p:cNvSpPr/>
            <p:nvPr/>
          </p:nvSpPr>
          <p:spPr>
            <a:xfrm>
              <a:off x="8288020" y="4230370"/>
              <a:ext cx="170180" cy="113030"/>
            </a:xfrm>
            <a:custGeom>
              <a:avLst/>
              <a:gdLst/>
              <a:ahLst/>
              <a:cxnLst/>
              <a:rect l="l" t="t" r="r" b="b"/>
              <a:pathLst>
                <a:path w="170179" h="113029">
                  <a:moveTo>
                    <a:pt x="41909" y="0"/>
                  </a:moveTo>
                  <a:lnTo>
                    <a:pt x="0" y="99059"/>
                  </a:lnTo>
                  <a:lnTo>
                    <a:pt x="170179" y="113029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>
            <a:extLst>
              <a:ext uri="{FF2B5EF4-FFF2-40B4-BE49-F238E27FC236}">
                <a16:creationId xmlns:a16="http://schemas.microsoft.com/office/drawing/2014/main" id="{A67706BB-3AA9-4DE1-F706-32156872854E}"/>
              </a:ext>
            </a:extLst>
          </p:cNvPr>
          <p:cNvGrpSpPr/>
          <p:nvPr/>
        </p:nvGrpSpPr>
        <p:grpSpPr>
          <a:xfrm>
            <a:off x="4592147" y="5288338"/>
            <a:ext cx="3201670" cy="1143635"/>
            <a:chOff x="5257165" y="5257165"/>
            <a:chExt cx="3201670" cy="1143635"/>
          </a:xfrm>
        </p:grpSpPr>
        <p:sp>
          <p:nvSpPr>
            <p:cNvPr id="20" name="object 12">
              <a:extLst>
                <a:ext uri="{FF2B5EF4-FFF2-40B4-BE49-F238E27FC236}">
                  <a16:creationId xmlns:a16="http://schemas.microsoft.com/office/drawing/2014/main" id="{56FB679A-C5FC-441A-6E95-D3F32B3A49C3}"/>
                </a:ext>
              </a:extLst>
            </p:cNvPr>
            <p:cNvSpPr/>
            <p:nvPr/>
          </p:nvSpPr>
          <p:spPr>
            <a:xfrm>
              <a:off x="6172200" y="5943600"/>
              <a:ext cx="1371600" cy="457200"/>
            </a:xfrm>
            <a:custGeom>
              <a:avLst/>
              <a:gdLst/>
              <a:ahLst/>
              <a:cxnLst/>
              <a:rect l="l" t="t" r="r" b="b"/>
              <a:pathLst>
                <a:path w="1371600" h="457200">
                  <a:moveTo>
                    <a:pt x="6858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1371600" y="0"/>
                  </a:lnTo>
                  <a:lnTo>
                    <a:pt x="1371600" y="457200"/>
                  </a:lnTo>
                  <a:lnTo>
                    <a:pt x="6858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3">
              <a:extLst>
                <a:ext uri="{FF2B5EF4-FFF2-40B4-BE49-F238E27FC236}">
                  <a16:creationId xmlns:a16="http://schemas.microsoft.com/office/drawing/2014/main" id="{2C2C54C7-4E42-FAD8-B4EF-2506B22EC7C5}"/>
                </a:ext>
              </a:extLst>
            </p:cNvPr>
            <p:cNvSpPr/>
            <p:nvPr/>
          </p:nvSpPr>
          <p:spPr>
            <a:xfrm>
              <a:off x="5257800" y="5257800"/>
              <a:ext cx="1457960" cy="624840"/>
            </a:xfrm>
            <a:custGeom>
              <a:avLst/>
              <a:gdLst/>
              <a:ahLst/>
              <a:cxnLst/>
              <a:rect l="l" t="t" r="r" b="b"/>
              <a:pathLst>
                <a:path w="1457959" h="624839">
                  <a:moveTo>
                    <a:pt x="0" y="0"/>
                  </a:moveTo>
                  <a:lnTo>
                    <a:pt x="1457959" y="6248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4">
              <a:extLst>
                <a:ext uri="{FF2B5EF4-FFF2-40B4-BE49-F238E27FC236}">
                  <a16:creationId xmlns:a16="http://schemas.microsoft.com/office/drawing/2014/main" id="{634BD317-E0B0-A09B-0366-3C8A6224917E}"/>
                </a:ext>
              </a:extLst>
            </p:cNvPr>
            <p:cNvSpPr/>
            <p:nvPr/>
          </p:nvSpPr>
          <p:spPr>
            <a:xfrm>
              <a:off x="6687820" y="5830570"/>
              <a:ext cx="170180" cy="113030"/>
            </a:xfrm>
            <a:custGeom>
              <a:avLst/>
              <a:gdLst/>
              <a:ahLst/>
              <a:cxnLst/>
              <a:rect l="l" t="t" r="r" b="b"/>
              <a:pathLst>
                <a:path w="170179" h="113029">
                  <a:moveTo>
                    <a:pt x="41909" y="0"/>
                  </a:moveTo>
                  <a:lnTo>
                    <a:pt x="0" y="99059"/>
                  </a:lnTo>
                  <a:lnTo>
                    <a:pt x="170179" y="113029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5">
              <a:extLst>
                <a:ext uri="{FF2B5EF4-FFF2-40B4-BE49-F238E27FC236}">
                  <a16:creationId xmlns:a16="http://schemas.microsoft.com/office/drawing/2014/main" id="{238F6078-7EB4-6143-121E-C0FC6E3852E9}"/>
                </a:ext>
              </a:extLst>
            </p:cNvPr>
            <p:cNvSpPr/>
            <p:nvPr/>
          </p:nvSpPr>
          <p:spPr>
            <a:xfrm>
              <a:off x="7000240" y="5257800"/>
              <a:ext cx="1457960" cy="624840"/>
            </a:xfrm>
            <a:custGeom>
              <a:avLst/>
              <a:gdLst/>
              <a:ahLst/>
              <a:cxnLst/>
              <a:rect l="l" t="t" r="r" b="b"/>
              <a:pathLst>
                <a:path w="1457959" h="624839">
                  <a:moveTo>
                    <a:pt x="1457959" y="0"/>
                  </a:moveTo>
                  <a:lnTo>
                    <a:pt x="0" y="6248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6">
              <a:extLst>
                <a:ext uri="{FF2B5EF4-FFF2-40B4-BE49-F238E27FC236}">
                  <a16:creationId xmlns:a16="http://schemas.microsoft.com/office/drawing/2014/main" id="{ECCE73E2-C90E-E254-2448-9E309925188C}"/>
                </a:ext>
              </a:extLst>
            </p:cNvPr>
            <p:cNvSpPr/>
            <p:nvPr/>
          </p:nvSpPr>
          <p:spPr>
            <a:xfrm>
              <a:off x="6858000" y="5830570"/>
              <a:ext cx="170180" cy="113030"/>
            </a:xfrm>
            <a:custGeom>
              <a:avLst/>
              <a:gdLst/>
              <a:ahLst/>
              <a:cxnLst/>
              <a:rect l="l" t="t" r="r" b="b"/>
              <a:pathLst>
                <a:path w="170179" h="113029">
                  <a:moveTo>
                    <a:pt x="128270" y="0"/>
                  </a:moveTo>
                  <a:lnTo>
                    <a:pt x="0" y="113029"/>
                  </a:lnTo>
                  <a:lnTo>
                    <a:pt x="170179" y="99059"/>
                  </a:lnTo>
                  <a:lnTo>
                    <a:pt x="1282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7">
            <a:extLst>
              <a:ext uri="{FF2B5EF4-FFF2-40B4-BE49-F238E27FC236}">
                <a16:creationId xmlns:a16="http://schemas.microsoft.com/office/drawing/2014/main" id="{B0527E23-3022-FC8D-3DB4-716DB2F3AE22}"/>
              </a:ext>
            </a:extLst>
          </p:cNvPr>
          <p:cNvSpPr txBox="1"/>
          <p:nvPr/>
        </p:nvSpPr>
        <p:spPr>
          <a:xfrm>
            <a:off x="269702" y="1621213"/>
            <a:ext cx="1854200" cy="119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335"/>
              </a:lnSpc>
              <a:spcBef>
                <a:spcPts val="100"/>
              </a:spcBef>
            </a:pP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int</a:t>
            </a:r>
            <a:r>
              <a:rPr sz="2000" spc="-5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main()</a:t>
            </a:r>
            <a:r>
              <a:rPr sz="2000" spc="-4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1665" marR="309245" algn="just">
              <a:lnSpc>
                <a:spcPct val="94400"/>
              </a:lnSpc>
              <a:spcBef>
                <a:spcPts val="70"/>
              </a:spcBef>
            </a:pP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int</a:t>
            </a:r>
            <a:r>
              <a:rPr sz="2000" spc="-10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x; </a:t>
            </a:r>
            <a:r>
              <a:rPr sz="2000" spc="-118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int</a:t>
            </a:r>
            <a:r>
              <a:rPr sz="2000" spc="-10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y; </a:t>
            </a:r>
            <a:r>
              <a:rPr sz="2000" spc="-118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int</a:t>
            </a:r>
            <a:r>
              <a:rPr sz="2000" spc="-10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z;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8">
            <a:extLst>
              <a:ext uri="{FF2B5EF4-FFF2-40B4-BE49-F238E27FC236}">
                <a16:creationId xmlns:a16="http://schemas.microsoft.com/office/drawing/2014/main" id="{364A6578-3A1B-7524-34C7-D51B99717508}"/>
              </a:ext>
            </a:extLst>
          </p:cNvPr>
          <p:cNvSpPr txBox="1"/>
          <p:nvPr/>
        </p:nvSpPr>
        <p:spPr>
          <a:xfrm>
            <a:off x="879301" y="3032182"/>
            <a:ext cx="1701800" cy="1482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35"/>
              </a:lnSpc>
              <a:spcBef>
                <a:spcPts val="100"/>
              </a:spcBef>
            </a:pP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y</a:t>
            </a:r>
            <a:r>
              <a:rPr sz="2000" spc="-4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=</a:t>
            </a:r>
            <a:r>
              <a:rPr sz="2000" spc="-4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137;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270"/>
              </a:lnSpc>
            </a:pP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if</a:t>
            </a:r>
            <a:r>
              <a:rPr sz="2000" spc="-3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(x</a:t>
            </a:r>
            <a:r>
              <a:rPr sz="2000" spc="-3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==</a:t>
            </a:r>
            <a:r>
              <a:rPr sz="2000" spc="-3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0)</a:t>
            </a:r>
            <a:endParaRPr sz="2000">
              <a:latin typeface="Courier New"/>
              <a:cs typeface="Courier New"/>
            </a:endParaRPr>
          </a:p>
          <a:p>
            <a:pPr marL="12700" marR="156845" indent="609600">
              <a:lnSpc>
                <a:spcPts val="2270"/>
              </a:lnSpc>
              <a:spcBef>
                <a:spcPts val="120"/>
              </a:spcBef>
            </a:pP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z</a:t>
            </a:r>
            <a:r>
              <a:rPr sz="2000" spc="-5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=</a:t>
            </a:r>
            <a:r>
              <a:rPr sz="2000" spc="-5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y; </a:t>
            </a:r>
            <a:r>
              <a:rPr sz="2000" spc="-118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else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205"/>
              </a:lnSpc>
            </a:pP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x</a:t>
            </a:r>
            <a:r>
              <a:rPr sz="2000" spc="-4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=</a:t>
            </a:r>
            <a:r>
              <a:rPr sz="2000" spc="-4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y;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9">
            <a:extLst>
              <a:ext uri="{FF2B5EF4-FFF2-40B4-BE49-F238E27FC236}">
                <a16:creationId xmlns:a16="http://schemas.microsoft.com/office/drawing/2014/main" id="{77EE6347-CE79-296A-59C9-F3C8BDE3FE5C}"/>
              </a:ext>
            </a:extLst>
          </p:cNvPr>
          <p:cNvSpPr txBox="1"/>
          <p:nvPr/>
        </p:nvSpPr>
        <p:spPr>
          <a:xfrm>
            <a:off x="269702" y="4472363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20">
            <a:extLst>
              <a:ext uri="{FF2B5EF4-FFF2-40B4-BE49-F238E27FC236}">
                <a16:creationId xmlns:a16="http://schemas.microsoft.com/office/drawing/2014/main" id="{99FEA56A-9C34-EF96-575F-5A1ABD21E589}"/>
              </a:ext>
            </a:extLst>
          </p:cNvPr>
          <p:cNvSpPr txBox="1"/>
          <p:nvPr/>
        </p:nvSpPr>
        <p:spPr>
          <a:xfrm>
            <a:off x="5507182" y="1859973"/>
            <a:ext cx="1371600" cy="4572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412750">
              <a:lnSpc>
                <a:spcPct val="100000"/>
              </a:lnSpc>
              <a:spcBef>
                <a:spcPts val="620"/>
              </a:spcBef>
            </a:pPr>
            <a:r>
              <a:rPr sz="1800" spc="125" dirty="0">
                <a:solidFill>
                  <a:srgbClr val="191919"/>
                </a:solidFill>
                <a:latin typeface="Georgia"/>
                <a:cs typeface="Georgia"/>
              </a:rPr>
              <a:t>start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6" name="object 21">
            <a:extLst>
              <a:ext uri="{FF2B5EF4-FFF2-40B4-BE49-F238E27FC236}">
                <a16:creationId xmlns:a16="http://schemas.microsoft.com/office/drawing/2014/main" id="{2B80FF89-2DA1-FB94-2E44-9A85CCE507E4}"/>
              </a:ext>
            </a:extLst>
          </p:cNvPr>
          <p:cNvGrpSpPr/>
          <p:nvPr/>
        </p:nvGrpSpPr>
        <p:grpSpPr>
          <a:xfrm>
            <a:off x="6138372" y="2317173"/>
            <a:ext cx="109220" cy="457200"/>
            <a:chOff x="6803390" y="2286000"/>
            <a:chExt cx="109220" cy="457200"/>
          </a:xfrm>
        </p:grpSpPr>
        <p:sp>
          <p:nvSpPr>
            <p:cNvPr id="18" name="object 22">
              <a:extLst>
                <a:ext uri="{FF2B5EF4-FFF2-40B4-BE49-F238E27FC236}">
                  <a16:creationId xmlns:a16="http://schemas.microsoft.com/office/drawing/2014/main" id="{8AC72357-2AC4-9D7F-E36B-B579E6C1A279}"/>
                </a:ext>
              </a:extLst>
            </p:cNvPr>
            <p:cNvSpPr/>
            <p:nvPr/>
          </p:nvSpPr>
          <p:spPr>
            <a:xfrm>
              <a:off x="6858000" y="2286000"/>
              <a:ext cx="0" cy="302260"/>
            </a:xfrm>
            <a:custGeom>
              <a:avLst/>
              <a:gdLst/>
              <a:ahLst/>
              <a:cxnLst/>
              <a:rect l="l" t="t" r="r" b="b"/>
              <a:pathLst>
                <a:path h="302260">
                  <a:moveTo>
                    <a:pt x="0" y="0"/>
                  </a:moveTo>
                  <a:lnTo>
                    <a:pt x="0" y="3022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3">
              <a:extLst>
                <a:ext uri="{FF2B5EF4-FFF2-40B4-BE49-F238E27FC236}">
                  <a16:creationId xmlns:a16="http://schemas.microsoft.com/office/drawing/2014/main" id="{9452B2CA-E3BD-E818-F144-4561834992B8}"/>
                </a:ext>
              </a:extLst>
            </p:cNvPr>
            <p:cNvSpPr/>
            <p:nvPr/>
          </p:nvSpPr>
          <p:spPr>
            <a:xfrm>
              <a:off x="6803390" y="2580640"/>
              <a:ext cx="109220" cy="162560"/>
            </a:xfrm>
            <a:custGeom>
              <a:avLst/>
              <a:gdLst/>
              <a:ahLst/>
              <a:cxnLst/>
              <a:rect l="l" t="t" r="r" b="b"/>
              <a:pathLst>
                <a:path w="109220" h="162560">
                  <a:moveTo>
                    <a:pt x="109219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92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24">
            <a:extLst>
              <a:ext uri="{FF2B5EF4-FFF2-40B4-BE49-F238E27FC236}">
                <a16:creationId xmlns:a16="http://schemas.microsoft.com/office/drawing/2014/main" id="{BB876F10-B70D-1C4B-E828-A07A1F9B5A9F}"/>
              </a:ext>
            </a:extLst>
          </p:cNvPr>
          <p:cNvSpPr txBox="1"/>
          <p:nvPr/>
        </p:nvSpPr>
        <p:spPr>
          <a:xfrm>
            <a:off x="5965651" y="6057221"/>
            <a:ext cx="454659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spc="195" dirty="0">
                <a:solidFill>
                  <a:srgbClr val="191919"/>
                </a:solidFill>
                <a:latin typeface="Georgia"/>
                <a:cs typeface="Georgia"/>
              </a:rPr>
              <a:t>e</a:t>
            </a:r>
            <a:r>
              <a:rPr sz="1800" spc="100" dirty="0">
                <a:solidFill>
                  <a:srgbClr val="191919"/>
                </a:solidFill>
                <a:latin typeface="Georgia"/>
                <a:cs typeface="Georgia"/>
              </a:rPr>
              <a:t>nd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5539A30-5B93-3B8B-760E-7B6178BA35CA}"/>
              </a:ext>
            </a:extLst>
          </p:cNvPr>
          <p:cNvSpPr txBox="1"/>
          <p:nvPr/>
        </p:nvSpPr>
        <p:spPr>
          <a:xfrm>
            <a:off x="4024313" y="1008796"/>
            <a:ext cx="4733924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3210" marR="1652270" indent="-283210" algn="r">
              <a:lnSpc>
                <a:spcPct val="150000"/>
              </a:lnSpc>
              <a:spcBef>
                <a:spcPts val="860"/>
              </a:spcBef>
              <a:buSzPct val="96428"/>
              <a:buFont typeface="Wingdings"/>
              <a:buChar char=""/>
              <a:tabLst>
                <a:tab pos="283210" algn="l"/>
              </a:tabLs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JhengHei UI"/>
              </a:rPr>
              <a:t>局部代码优化</a:t>
            </a:r>
          </a:p>
        </p:txBody>
      </p:sp>
    </p:spTree>
    <p:extLst>
      <p:ext uri="{BB962C8B-B14F-4D97-AF65-F5344CB8AC3E}">
        <p14:creationId xmlns:p14="http://schemas.microsoft.com/office/powerpoint/2010/main" val="586224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66271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solidFill>
                  <a:schemeClr val="bg1"/>
                </a:solidFill>
              </a:rPr>
              <a:t>优化分类</a:t>
            </a: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724900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23</a:t>
            </a:fld>
            <a:endParaRPr lang="en-US" altLang="zh-CN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833DAFC-9573-F75B-65AF-ADFBB7C2734B}"/>
              </a:ext>
            </a:extLst>
          </p:cNvPr>
          <p:cNvSpPr txBox="1"/>
          <p:nvPr/>
        </p:nvSpPr>
        <p:spPr>
          <a:xfrm>
            <a:off x="405871" y="914298"/>
            <a:ext cx="2946929" cy="443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>
                <a:latin typeface="微软雅黑" panose="020B0503020204020204" pitchFamily="34" charset="-122"/>
              </a:rPr>
              <a:t>例子</a:t>
            </a:r>
            <a:endParaRPr i="1" dirty="0">
              <a:latin typeface="微软雅黑" panose="020B0503020204020204" pitchFamily="34" charset="-122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175A9D1-5516-C345-6510-E8DFBFFFC8A5}"/>
              </a:ext>
            </a:extLst>
          </p:cNvPr>
          <p:cNvSpPr txBox="1"/>
          <p:nvPr/>
        </p:nvSpPr>
        <p:spPr>
          <a:xfrm>
            <a:off x="5049981" y="2774373"/>
            <a:ext cx="2998644" cy="843821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457200">
              <a:lnSpc>
                <a:spcPts val="2100"/>
              </a:lnSpc>
              <a:spcBef>
                <a:spcPts val="240"/>
              </a:spcBef>
            </a:pP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_t0</a:t>
            </a:r>
            <a:r>
              <a:rPr sz="1800" b="1" spc="-4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ourier New"/>
                <a:cs typeface="Courier New"/>
              </a:rPr>
              <a:t>=</a:t>
            </a:r>
            <a:r>
              <a:rPr sz="1800" b="1" spc="-4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137;</a:t>
            </a:r>
            <a:endParaRPr sz="1800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 marL="114300" marR="106680" indent="480059">
              <a:lnSpc>
                <a:spcPts val="2039"/>
              </a:lnSpc>
              <a:spcBef>
                <a:spcPts val="105"/>
              </a:spcBef>
            </a:pPr>
            <a:r>
              <a:rPr sz="1800" b="1" dirty="0">
                <a:solidFill>
                  <a:srgbClr val="C00000"/>
                </a:solidFill>
                <a:latin typeface="Courier New"/>
                <a:cs typeface="Courier New"/>
              </a:rPr>
              <a:t>y</a:t>
            </a:r>
            <a:r>
              <a:rPr sz="1800" b="1" spc="29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ourier New"/>
                <a:cs typeface="Courier New"/>
              </a:rPr>
              <a:t>=</a:t>
            </a:r>
            <a:r>
              <a:rPr sz="1800" b="1" spc="29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_t0; </a:t>
            </a:r>
            <a:r>
              <a:rPr sz="1800" b="1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endParaRPr lang="en-US" sz="1800" b="1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 marR="106680" indent="480059">
              <a:lnSpc>
                <a:spcPts val="2039"/>
              </a:lnSpc>
            </a:pPr>
            <a:r>
              <a:rPr sz="1800" b="1" spc="-5" dirty="0">
                <a:solidFill>
                  <a:srgbClr val="191919"/>
                </a:solidFill>
                <a:latin typeface="Courier New"/>
                <a:cs typeface="Courier New"/>
              </a:rPr>
              <a:t>If</a:t>
            </a:r>
            <a:r>
              <a:rPr sz="1800" b="1" spc="-3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191919"/>
                </a:solidFill>
                <a:latin typeface="Courier New"/>
                <a:cs typeface="Courier New"/>
              </a:rPr>
              <a:t>x</a:t>
            </a:r>
            <a:r>
              <a:rPr lang="en-US" sz="1800" b="1" dirty="0">
                <a:solidFill>
                  <a:srgbClr val="191919"/>
                </a:solidFill>
                <a:latin typeface="Courier New"/>
                <a:cs typeface="Courier New"/>
              </a:rPr>
              <a:t>==0</a:t>
            </a:r>
            <a:r>
              <a:rPr sz="1800" b="1" spc="-3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191919"/>
                </a:solidFill>
                <a:latin typeface="Courier New"/>
                <a:cs typeface="Courier New"/>
              </a:rPr>
              <a:t>Goto</a:t>
            </a:r>
            <a:r>
              <a:rPr sz="1800" b="1" spc="-3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191919"/>
                </a:solidFill>
                <a:latin typeface="Courier New"/>
                <a:cs typeface="Courier New"/>
              </a:rPr>
              <a:t>_L0;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6178F62B-6DBD-4336-B7B7-E173451718CE}"/>
              </a:ext>
            </a:extLst>
          </p:cNvPr>
          <p:cNvSpPr txBox="1"/>
          <p:nvPr/>
        </p:nvSpPr>
        <p:spPr>
          <a:xfrm>
            <a:off x="3449782" y="4374573"/>
            <a:ext cx="2286000" cy="9144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80975" rIns="0" bIns="0" rtlCol="0">
            <a:spAutoFit/>
          </a:bodyPr>
          <a:lstStyle/>
          <a:p>
            <a:pPr marL="594360" marR="586740">
              <a:lnSpc>
                <a:spcPts val="2039"/>
              </a:lnSpc>
              <a:spcBef>
                <a:spcPts val="1425"/>
              </a:spcBef>
            </a:pPr>
            <a:r>
              <a:rPr sz="1800" b="1" spc="-5" dirty="0">
                <a:solidFill>
                  <a:srgbClr val="191919"/>
                </a:solidFill>
                <a:latin typeface="Courier New"/>
                <a:cs typeface="Courier New"/>
              </a:rPr>
              <a:t>_t1</a:t>
            </a:r>
            <a:r>
              <a:rPr sz="1800" b="1" spc="-5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191919"/>
                </a:solidFill>
                <a:latin typeface="Courier New"/>
                <a:cs typeface="Courier New"/>
              </a:rPr>
              <a:t>=</a:t>
            </a:r>
            <a:r>
              <a:rPr sz="1800" b="1" spc="-5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191919"/>
                </a:solidFill>
                <a:latin typeface="Courier New"/>
                <a:cs typeface="Courier New"/>
              </a:rPr>
              <a:t>y; </a:t>
            </a:r>
            <a:r>
              <a:rPr sz="1800" b="1" spc="-106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191919"/>
                </a:solidFill>
                <a:latin typeface="Courier New"/>
                <a:cs typeface="Courier New"/>
              </a:rPr>
              <a:t>z</a:t>
            </a:r>
            <a:r>
              <a:rPr sz="1800" b="1" spc="-5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191919"/>
                </a:solidFill>
                <a:latin typeface="Courier New"/>
                <a:cs typeface="Courier New"/>
              </a:rPr>
              <a:t>=</a:t>
            </a:r>
            <a:r>
              <a:rPr sz="1800" b="1" spc="-5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191919"/>
                </a:solidFill>
                <a:latin typeface="Courier New"/>
                <a:cs typeface="Courier New"/>
              </a:rPr>
              <a:t>_t1;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FFB61FBE-9BF5-BC47-6E31-69649F1B50AE}"/>
              </a:ext>
            </a:extLst>
          </p:cNvPr>
          <p:cNvSpPr txBox="1"/>
          <p:nvPr/>
        </p:nvSpPr>
        <p:spPr>
          <a:xfrm>
            <a:off x="6650182" y="4374573"/>
            <a:ext cx="2286000" cy="9144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80975" rIns="0" bIns="0" rtlCol="0">
            <a:spAutoFit/>
          </a:bodyPr>
          <a:lstStyle/>
          <a:p>
            <a:pPr marL="593725" marR="586740">
              <a:lnSpc>
                <a:spcPts val="2039"/>
              </a:lnSpc>
              <a:spcBef>
                <a:spcPts val="1425"/>
              </a:spcBef>
            </a:pPr>
            <a:r>
              <a:rPr sz="1800" b="1" spc="-5" dirty="0">
                <a:solidFill>
                  <a:srgbClr val="191919"/>
                </a:solidFill>
                <a:latin typeface="Courier New"/>
                <a:cs typeface="Courier New"/>
              </a:rPr>
              <a:t>_t2</a:t>
            </a:r>
            <a:r>
              <a:rPr sz="1800" b="1" spc="-5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191919"/>
                </a:solidFill>
                <a:latin typeface="Courier New"/>
                <a:cs typeface="Courier New"/>
              </a:rPr>
              <a:t>=</a:t>
            </a:r>
            <a:r>
              <a:rPr sz="1800" b="1" spc="-5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191919"/>
                </a:solidFill>
                <a:latin typeface="Courier New"/>
                <a:cs typeface="Courier New"/>
              </a:rPr>
              <a:t>y; </a:t>
            </a:r>
            <a:r>
              <a:rPr sz="1800" b="1" spc="-106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191919"/>
                </a:solidFill>
                <a:latin typeface="Courier New"/>
                <a:cs typeface="Courier New"/>
              </a:rPr>
              <a:t>x</a:t>
            </a:r>
            <a:r>
              <a:rPr sz="1800" b="1" spc="-5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191919"/>
                </a:solidFill>
                <a:latin typeface="Courier New"/>
                <a:cs typeface="Courier New"/>
              </a:rPr>
              <a:t>=</a:t>
            </a:r>
            <a:r>
              <a:rPr sz="1800" b="1" spc="-5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191919"/>
                </a:solidFill>
                <a:latin typeface="Courier New"/>
                <a:cs typeface="Courier New"/>
              </a:rPr>
              <a:t>_t2;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0" name="object 6">
            <a:extLst>
              <a:ext uri="{FF2B5EF4-FFF2-40B4-BE49-F238E27FC236}">
                <a16:creationId xmlns:a16="http://schemas.microsoft.com/office/drawing/2014/main" id="{F8F769AC-9980-90AD-A889-6FA82F55E8CB}"/>
              </a:ext>
            </a:extLst>
          </p:cNvPr>
          <p:cNvGrpSpPr/>
          <p:nvPr/>
        </p:nvGrpSpPr>
        <p:grpSpPr>
          <a:xfrm>
            <a:off x="4592782" y="3688138"/>
            <a:ext cx="3200400" cy="686435"/>
            <a:chOff x="5257800" y="3656965"/>
            <a:chExt cx="3200400" cy="686435"/>
          </a:xfrm>
        </p:grpSpPr>
        <p:sp>
          <p:nvSpPr>
            <p:cNvPr id="25" name="object 7">
              <a:extLst>
                <a:ext uri="{FF2B5EF4-FFF2-40B4-BE49-F238E27FC236}">
                  <a16:creationId xmlns:a16="http://schemas.microsoft.com/office/drawing/2014/main" id="{8C77BE25-33DE-F609-7060-CE4186584537}"/>
                </a:ext>
              </a:extLst>
            </p:cNvPr>
            <p:cNvSpPr/>
            <p:nvPr/>
          </p:nvSpPr>
          <p:spPr>
            <a:xfrm>
              <a:off x="5400039" y="3657600"/>
              <a:ext cx="1457960" cy="624840"/>
            </a:xfrm>
            <a:custGeom>
              <a:avLst/>
              <a:gdLst/>
              <a:ahLst/>
              <a:cxnLst/>
              <a:rect l="l" t="t" r="r" b="b"/>
              <a:pathLst>
                <a:path w="1457959" h="624839">
                  <a:moveTo>
                    <a:pt x="1457960" y="0"/>
                  </a:moveTo>
                  <a:lnTo>
                    <a:pt x="0" y="6248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8">
              <a:extLst>
                <a:ext uri="{FF2B5EF4-FFF2-40B4-BE49-F238E27FC236}">
                  <a16:creationId xmlns:a16="http://schemas.microsoft.com/office/drawing/2014/main" id="{DA149AAF-7BD8-A6AF-732A-967A6FD342D2}"/>
                </a:ext>
              </a:extLst>
            </p:cNvPr>
            <p:cNvSpPr/>
            <p:nvPr/>
          </p:nvSpPr>
          <p:spPr>
            <a:xfrm>
              <a:off x="5257800" y="4230370"/>
              <a:ext cx="170180" cy="113030"/>
            </a:xfrm>
            <a:custGeom>
              <a:avLst/>
              <a:gdLst/>
              <a:ahLst/>
              <a:cxnLst/>
              <a:rect l="l" t="t" r="r" b="b"/>
              <a:pathLst>
                <a:path w="170179" h="113029">
                  <a:moveTo>
                    <a:pt x="128270" y="0"/>
                  </a:moveTo>
                  <a:lnTo>
                    <a:pt x="0" y="113029"/>
                  </a:lnTo>
                  <a:lnTo>
                    <a:pt x="170179" y="99059"/>
                  </a:lnTo>
                  <a:lnTo>
                    <a:pt x="1282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9">
              <a:extLst>
                <a:ext uri="{FF2B5EF4-FFF2-40B4-BE49-F238E27FC236}">
                  <a16:creationId xmlns:a16="http://schemas.microsoft.com/office/drawing/2014/main" id="{98A0AA38-B22F-5553-767C-6B6C0E527E27}"/>
                </a:ext>
              </a:extLst>
            </p:cNvPr>
            <p:cNvSpPr/>
            <p:nvPr/>
          </p:nvSpPr>
          <p:spPr>
            <a:xfrm>
              <a:off x="6858000" y="3657600"/>
              <a:ext cx="1457960" cy="624840"/>
            </a:xfrm>
            <a:custGeom>
              <a:avLst/>
              <a:gdLst/>
              <a:ahLst/>
              <a:cxnLst/>
              <a:rect l="l" t="t" r="r" b="b"/>
              <a:pathLst>
                <a:path w="1457959" h="624839">
                  <a:moveTo>
                    <a:pt x="0" y="0"/>
                  </a:moveTo>
                  <a:lnTo>
                    <a:pt x="1457959" y="6248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0">
              <a:extLst>
                <a:ext uri="{FF2B5EF4-FFF2-40B4-BE49-F238E27FC236}">
                  <a16:creationId xmlns:a16="http://schemas.microsoft.com/office/drawing/2014/main" id="{4D99A1A3-F62F-A731-065D-9497C81058AF}"/>
                </a:ext>
              </a:extLst>
            </p:cNvPr>
            <p:cNvSpPr/>
            <p:nvPr/>
          </p:nvSpPr>
          <p:spPr>
            <a:xfrm>
              <a:off x="8288020" y="4230370"/>
              <a:ext cx="170180" cy="113030"/>
            </a:xfrm>
            <a:custGeom>
              <a:avLst/>
              <a:gdLst/>
              <a:ahLst/>
              <a:cxnLst/>
              <a:rect l="l" t="t" r="r" b="b"/>
              <a:pathLst>
                <a:path w="170179" h="113029">
                  <a:moveTo>
                    <a:pt x="41909" y="0"/>
                  </a:moveTo>
                  <a:lnTo>
                    <a:pt x="0" y="99059"/>
                  </a:lnTo>
                  <a:lnTo>
                    <a:pt x="170179" y="113029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>
            <a:extLst>
              <a:ext uri="{FF2B5EF4-FFF2-40B4-BE49-F238E27FC236}">
                <a16:creationId xmlns:a16="http://schemas.microsoft.com/office/drawing/2014/main" id="{A67706BB-3AA9-4DE1-F706-32156872854E}"/>
              </a:ext>
            </a:extLst>
          </p:cNvPr>
          <p:cNvGrpSpPr/>
          <p:nvPr/>
        </p:nvGrpSpPr>
        <p:grpSpPr>
          <a:xfrm>
            <a:off x="4592147" y="5288338"/>
            <a:ext cx="3201670" cy="1143635"/>
            <a:chOff x="5257165" y="5257165"/>
            <a:chExt cx="3201670" cy="1143635"/>
          </a:xfrm>
        </p:grpSpPr>
        <p:sp>
          <p:nvSpPr>
            <p:cNvPr id="20" name="object 12">
              <a:extLst>
                <a:ext uri="{FF2B5EF4-FFF2-40B4-BE49-F238E27FC236}">
                  <a16:creationId xmlns:a16="http://schemas.microsoft.com/office/drawing/2014/main" id="{56FB679A-C5FC-441A-6E95-D3F32B3A49C3}"/>
                </a:ext>
              </a:extLst>
            </p:cNvPr>
            <p:cNvSpPr/>
            <p:nvPr/>
          </p:nvSpPr>
          <p:spPr>
            <a:xfrm>
              <a:off x="6172200" y="5943600"/>
              <a:ext cx="1371600" cy="457200"/>
            </a:xfrm>
            <a:custGeom>
              <a:avLst/>
              <a:gdLst/>
              <a:ahLst/>
              <a:cxnLst/>
              <a:rect l="l" t="t" r="r" b="b"/>
              <a:pathLst>
                <a:path w="1371600" h="457200">
                  <a:moveTo>
                    <a:pt x="6858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1371600" y="0"/>
                  </a:lnTo>
                  <a:lnTo>
                    <a:pt x="1371600" y="457200"/>
                  </a:lnTo>
                  <a:lnTo>
                    <a:pt x="6858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3">
              <a:extLst>
                <a:ext uri="{FF2B5EF4-FFF2-40B4-BE49-F238E27FC236}">
                  <a16:creationId xmlns:a16="http://schemas.microsoft.com/office/drawing/2014/main" id="{2C2C54C7-4E42-FAD8-B4EF-2506B22EC7C5}"/>
                </a:ext>
              </a:extLst>
            </p:cNvPr>
            <p:cNvSpPr/>
            <p:nvPr/>
          </p:nvSpPr>
          <p:spPr>
            <a:xfrm>
              <a:off x="5257800" y="5257800"/>
              <a:ext cx="1457960" cy="624840"/>
            </a:xfrm>
            <a:custGeom>
              <a:avLst/>
              <a:gdLst/>
              <a:ahLst/>
              <a:cxnLst/>
              <a:rect l="l" t="t" r="r" b="b"/>
              <a:pathLst>
                <a:path w="1457959" h="624839">
                  <a:moveTo>
                    <a:pt x="0" y="0"/>
                  </a:moveTo>
                  <a:lnTo>
                    <a:pt x="1457959" y="6248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4">
              <a:extLst>
                <a:ext uri="{FF2B5EF4-FFF2-40B4-BE49-F238E27FC236}">
                  <a16:creationId xmlns:a16="http://schemas.microsoft.com/office/drawing/2014/main" id="{634BD317-E0B0-A09B-0366-3C8A6224917E}"/>
                </a:ext>
              </a:extLst>
            </p:cNvPr>
            <p:cNvSpPr/>
            <p:nvPr/>
          </p:nvSpPr>
          <p:spPr>
            <a:xfrm>
              <a:off x="6687820" y="5830570"/>
              <a:ext cx="170180" cy="113030"/>
            </a:xfrm>
            <a:custGeom>
              <a:avLst/>
              <a:gdLst/>
              <a:ahLst/>
              <a:cxnLst/>
              <a:rect l="l" t="t" r="r" b="b"/>
              <a:pathLst>
                <a:path w="170179" h="113029">
                  <a:moveTo>
                    <a:pt x="41909" y="0"/>
                  </a:moveTo>
                  <a:lnTo>
                    <a:pt x="0" y="99059"/>
                  </a:lnTo>
                  <a:lnTo>
                    <a:pt x="170179" y="113029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5">
              <a:extLst>
                <a:ext uri="{FF2B5EF4-FFF2-40B4-BE49-F238E27FC236}">
                  <a16:creationId xmlns:a16="http://schemas.microsoft.com/office/drawing/2014/main" id="{238F6078-7EB4-6143-121E-C0FC6E3852E9}"/>
                </a:ext>
              </a:extLst>
            </p:cNvPr>
            <p:cNvSpPr/>
            <p:nvPr/>
          </p:nvSpPr>
          <p:spPr>
            <a:xfrm>
              <a:off x="7000240" y="5257800"/>
              <a:ext cx="1457960" cy="624840"/>
            </a:xfrm>
            <a:custGeom>
              <a:avLst/>
              <a:gdLst/>
              <a:ahLst/>
              <a:cxnLst/>
              <a:rect l="l" t="t" r="r" b="b"/>
              <a:pathLst>
                <a:path w="1457959" h="624839">
                  <a:moveTo>
                    <a:pt x="1457959" y="0"/>
                  </a:moveTo>
                  <a:lnTo>
                    <a:pt x="0" y="6248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6">
              <a:extLst>
                <a:ext uri="{FF2B5EF4-FFF2-40B4-BE49-F238E27FC236}">
                  <a16:creationId xmlns:a16="http://schemas.microsoft.com/office/drawing/2014/main" id="{ECCE73E2-C90E-E254-2448-9E309925188C}"/>
                </a:ext>
              </a:extLst>
            </p:cNvPr>
            <p:cNvSpPr/>
            <p:nvPr/>
          </p:nvSpPr>
          <p:spPr>
            <a:xfrm>
              <a:off x="6858000" y="5830570"/>
              <a:ext cx="170180" cy="113030"/>
            </a:xfrm>
            <a:custGeom>
              <a:avLst/>
              <a:gdLst/>
              <a:ahLst/>
              <a:cxnLst/>
              <a:rect l="l" t="t" r="r" b="b"/>
              <a:pathLst>
                <a:path w="170179" h="113029">
                  <a:moveTo>
                    <a:pt x="128270" y="0"/>
                  </a:moveTo>
                  <a:lnTo>
                    <a:pt x="0" y="113029"/>
                  </a:lnTo>
                  <a:lnTo>
                    <a:pt x="170179" y="99059"/>
                  </a:lnTo>
                  <a:lnTo>
                    <a:pt x="1282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7">
            <a:extLst>
              <a:ext uri="{FF2B5EF4-FFF2-40B4-BE49-F238E27FC236}">
                <a16:creationId xmlns:a16="http://schemas.microsoft.com/office/drawing/2014/main" id="{B0527E23-3022-FC8D-3DB4-716DB2F3AE22}"/>
              </a:ext>
            </a:extLst>
          </p:cNvPr>
          <p:cNvSpPr txBox="1"/>
          <p:nvPr/>
        </p:nvSpPr>
        <p:spPr>
          <a:xfrm>
            <a:off x="269702" y="1621213"/>
            <a:ext cx="1854200" cy="119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335"/>
              </a:lnSpc>
              <a:spcBef>
                <a:spcPts val="100"/>
              </a:spcBef>
            </a:pP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int</a:t>
            </a:r>
            <a:r>
              <a:rPr sz="2000" spc="-5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main()</a:t>
            </a:r>
            <a:r>
              <a:rPr sz="2000" spc="-4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1665" marR="309245" algn="just">
              <a:lnSpc>
                <a:spcPct val="94400"/>
              </a:lnSpc>
              <a:spcBef>
                <a:spcPts val="70"/>
              </a:spcBef>
            </a:pP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int</a:t>
            </a:r>
            <a:r>
              <a:rPr sz="2000" spc="-10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x; </a:t>
            </a:r>
            <a:r>
              <a:rPr sz="2000" spc="-118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int</a:t>
            </a:r>
            <a:r>
              <a:rPr sz="2000" spc="-10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y; </a:t>
            </a:r>
            <a:r>
              <a:rPr sz="2000" spc="-118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int</a:t>
            </a:r>
            <a:r>
              <a:rPr sz="2000" spc="-10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z;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8">
            <a:extLst>
              <a:ext uri="{FF2B5EF4-FFF2-40B4-BE49-F238E27FC236}">
                <a16:creationId xmlns:a16="http://schemas.microsoft.com/office/drawing/2014/main" id="{364A6578-3A1B-7524-34C7-D51B99717508}"/>
              </a:ext>
            </a:extLst>
          </p:cNvPr>
          <p:cNvSpPr txBox="1"/>
          <p:nvPr/>
        </p:nvSpPr>
        <p:spPr>
          <a:xfrm>
            <a:off x="879301" y="3032182"/>
            <a:ext cx="1701800" cy="1482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35"/>
              </a:lnSpc>
              <a:spcBef>
                <a:spcPts val="100"/>
              </a:spcBef>
            </a:pP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y</a:t>
            </a:r>
            <a:r>
              <a:rPr sz="2000" spc="-4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=</a:t>
            </a:r>
            <a:r>
              <a:rPr sz="2000" spc="-4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137;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270"/>
              </a:lnSpc>
            </a:pP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if</a:t>
            </a:r>
            <a:r>
              <a:rPr sz="2000" spc="-3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(x</a:t>
            </a:r>
            <a:r>
              <a:rPr sz="2000" spc="-3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==</a:t>
            </a:r>
            <a:r>
              <a:rPr sz="2000" spc="-3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0)</a:t>
            </a:r>
            <a:endParaRPr sz="2000">
              <a:latin typeface="Courier New"/>
              <a:cs typeface="Courier New"/>
            </a:endParaRPr>
          </a:p>
          <a:p>
            <a:pPr marL="12700" marR="156845" indent="609600">
              <a:lnSpc>
                <a:spcPts val="2270"/>
              </a:lnSpc>
              <a:spcBef>
                <a:spcPts val="120"/>
              </a:spcBef>
            </a:pP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z</a:t>
            </a:r>
            <a:r>
              <a:rPr sz="2000" spc="-5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=</a:t>
            </a:r>
            <a:r>
              <a:rPr sz="2000" spc="-5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y; </a:t>
            </a:r>
            <a:r>
              <a:rPr sz="2000" spc="-118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else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205"/>
              </a:lnSpc>
            </a:pP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x</a:t>
            </a:r>
            <a:r>
              <a:rPr sz="2000" spc="-4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=</a:t>
            </a:r>
            <a:r>
              <a:rPr sz="2000" spc="-4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y;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9">
            <a:extLst>
              <a:ext uri="{FF2B5EF4-FFF2-40B4-BE49-F238E27FC236}">
                <a16:creationId xmlns:a16="http://schemas.microsoft.com/office/drawing/2014/main" id="{77EE6347-CE79-296A-59C9-F3C8BDE3FE5C}"/>
              </a:ext>
            </a:extLst>
          </p:cNvPr>
          <p:cNvSpPr txBox="1"/>
          <p:nvPr/>
        </p:nvSpPr>
        <p:spPr>
          <a:xfrm>
            <a:off x="269702" y="4472363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20">
            <a:extLst>
              <a:ext uri="{FF2B5EF4-FFF2-40B4-BE49-F238E27FC236}">
                <a16:creationId xmlns:a16="http://schemas.microsoft.com/office/drawing/2014/main" id="{99FEA56A-9C34-EF96-575F-5A1ABD21E589}"/>
              </a:ext>
            </a:extLst>
          </p:cNvPr>
          <p:cNvSpPr txBox="1"/>
          <p:nvPr/>
        </p:nvSpPr>
        <p:spPr>
          <a:xfrm>
            <a:off x="5507182" y="1859973"/>
            <a:ext cx="1371600" cy="4572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412750">
              <a:lnSpc>
                <a:spcPct val="100000"/>
              </a:lnSpc>
              <a:spcBef>
                <a:spcPts val="620"/>
              </a:spcBef>
            </a:pPr>
            <a:r>
              <a:rPr sz="1800" spc="125" dirty="0">
                <a:solidFill>
                  <a:srgbClr val="191919"/>
                </a:solidFill>
                <a:latin typeface="Georgia"/>
                <a:cs typeface="Georgia"/>
              </a:rPr>
              <a:t>start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6" name="object 21">
            <a:extLst>
              <a:ext uri="{FF2B5EF4-FFF2-40B4-BE49-F238E27FC236}">
                <a16:creationId xmlns:a16="http://schemas.microsoft.com/office/drawing/2014/main" id="{2B80FF89-2DA1-FB94-2E44-9A85CCE507E4}"/>
              </a:ext>
            </a:extLst>
          </p:cNvPr>
          <p:cNvGrpSpPr/>
          <p:nvPr/>
        </p:nvGrpSpPr>
        <p:grpSpPr>
          <a:xfrm>
            <a:off x="6138372" y="2317173"/>
            <a:ext cx="109220" cy="457200"/>
            <a:chOff x="6803390" y="2286000"/>
            <a:chExt cx="109220" cy="457200"/>
          </a:xfrm>
        </p:grpSpPr>
        <p:sp>
          <p:nvSpPr>
            <p:cNvPr id="18" name="object 22">
              <a:extLst>
                <a:ext uri="{FF2B5EF4-FFF2-40B4-BE49-F238E27FC236}">
                  <a16:creationId xmlns:a16="http://schemas.microsoft.com/office/drawing/2014/main" id="{8AC72357-2AC4-9D7F-E36B-B579E6C1A279}"/>
                </a:ext>
              </a:extLst>
            </p:cNvPr>
            <p:cNvSpPr/>
            <p:nvPr/>
          </p:nvSpPr>
          <p:spPr>
            <a:xfrm>
              <a:off x="6858000" y="2286000"/>
              <a:ext cx="0" cy="302260"/>
            </a:xfrm>
            <a:custGeom>
              <a:avLst/>
              <a:gdLst/>
              <a:ahLst/>
              <a:cxnLst/>
              <a:rect l="l" t="t" r="r" b="b"/>
              <a:pathLst>
                <a:path h="302260">
                  <a:moveTo>
                    <a:pt x="0" y="0"/>
                  </a:moveTo>
                  <a:lnTo>
                    <a:pt x="0" y="3022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3">
              <a:extLst>
                <a:ext uri="{FF2B5EF4-FFF2-40B4-BE49-F238E27FC236}">
                  <a16:creationId xmlns:a16="http://schemas.microsoft.com/office/drawing/2014/main" id="{9452B2CA-E3BD-E818-F144-4561834992B8}"/>
                </a:ext>
              </a:extLst>
            </p:cNvPr>
            <p:cNvSpPr/>
            <p:nvPr/>
          </p:nvSpPr>
          <p:spPr>
            <a:xfrm>
              <a:off x="6803390" y="2580640"/>
              <a:ext cx="109220" cy="162560"/>
            </a:xfrm>
            <a:custGeom>
              <a:avLst/>
              <a:gdLst/>
              <a:ahLst/>
              <a:cxnLst/>
              <a:rect l="l" t="t" r="r" b="b"/>
              <a:pathLst>
                <a:path w="109220" h="162560">
                  <a:moveTo>
                    <a:pt x="109219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92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24">
            <a:extLst>
              <a:ext uri="{FF2B5EF4-FFF2-40B4-BE49-F238E27FC236}">
                <a16:creationId xmlns:a16="http://schemas.microsoft.com/office/drawing/2014/main" id="{BB876F10-B70D-1C4B-E828-A07A1F9B5A9F}"/>
              </a:ext>
            </a:extLst>
          </p:cNvPr>
          <p:cNvSpPr txBox="1"/>
          <p:nvPr/>
        </p:nvSpPr>
        <p:spPr>
          <a:xfrm>
            <a:off x="5965651" y="6057221"/>
            <a:ext cx="454659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spc="195" dirty="0">
                <a:solidFill>
                  <a:srgbClr val="191919"/>
                </a:solidFill>
                <a:latin typeface="Georgia"/>
                <a:cs typeface="Georgia"/>
              </a:rPr>
              <a:t>e</a:t>
            </a:r>
            <a:r>
              <a:rPr sz="1800" spc="100" dirty="0">
                <a:solidFill>
                  <a:srgbClr val="191919"/>
                </a:solidFill>
                <a:latin typeface="Georgia"/>
                <a:cs typeface="Georgia"/>
              </a:rPr>
              <a:t>nd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2461D1-7470-D2C5-8804-E605395FC36D}"/>
              </a:ext>
            </a:extLst>
          </p:cNvPr>
          <p:cNvSpPr txBox="1"/>
          <p:nvPr/>
        </p:nvSpPr>
        <p:spPr>
          <a:xfrm>
            <a:off x="4024313" y="1008796"/>
            <a:ext cx="4733924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3210" marR="1652270" indent="-283210" algn="r">
              <a:lnSpc>
                <a:spcPct val="150000"/>
              </a:lnSpc>
              <a:spcBef>
                <a:spcPts val="860"/>
              </a:spcBef>
              <a:buSzPct val="96428"/>
              <a:buFont typeface="Wingdings"/>
              <a:buChar char=""/>
              <a:tabLst>
                <a:tab pos="283210" algn="l"/>
              </a:tabLs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JhengHei UI"/>
              </a:rPr>
              <a:t>局部代码优化</a:t>
            </a:r>
          </a:p>
        </p:txBody>
      </p:sp>
    </p:spTree>
    <p:extLst>
      <p:ext uri="{BB962C8B-B14F-4D97-AF65-F5344CB8AC3E}">
        <p14:creationId xmlns:p14="http://schemas.microsoft.com/office/powerpoint/2010/main" val="627396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66271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solidFill>
                  <a:schemeClr val="bg1"/>
                </a:solidFill>
              </a:rPr>
              <a:t>优化分类</a:t>
            </a: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724900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24</a:t>
            </a:fld>
            <a:endParaRPr lang="en-US" altLang="zh-CN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833DAFC-9573-F75B-65AF-ADFBB7C2734B}"/>
              </a:ext>
            </a:extLst>
          </p:cNvPr>
          <p:cNvSpPr txBox="1"/>
          <p:nvPr/>
        </p:nvSpPr>
        <p:spPr>
          <a:xfrm>
            <a:off x="405871" y="914298"/>
            <a:ext cx="2946929" cy="443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>
                <a:latin typeface="微软雅黑" panose="020B0503020204020204" pitchFamily="34" charset="-122"/>
              </a:rPr>
              <a:t>例子</a:t>
            </a:r>
            <a:endParaRPr i="1" dirty="0">
              <a:latin typeface="微软雅黑" panose="020B0503020204020204" pitchFamily="34" charset="-122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175A9D1-5516-C345-6510-E8DFBFFFC8A5}"/>
              </a:ext>
            </a:extLst>
          </p:cNvPr>
          <p:cNvSpPr txBox="1"/>
          <p:nvPr/>
        </p:nvSpPr>
        <p:spPr>
          <a:xfrm>
            <a:off x="5049981" y="2774373"/>
            <a:ext cx="2998644" cy="843821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457200">
              <a:lnSpc>
                <a:spcPts val="2100"/>
              </a:lnSpc>
              <a:spcBef>
                <a:spcPts val="240"/>
              </a:spcBef>
            </a:pPr>
            <a:endParaRPr lang="en-US" sz="1800" dirty="0">
              <a:latin typeface="Courier New"/>
              <a:cs typeface="Courier New"/>
            </a:endParaRPr>
          </a:p>
          <a:p>
            <a:pPr marL="114300" marR="106680" indent="480059">
              <a:lnSpc>
                <a:spcPts val="2039"/>
              </a:lnSpc>
              <a:spcBef>
                <a:spcPts val="105"/>
              </a:spcBef>
            </a:pPr>
            <a:r>
              <a:rPr sz="1800" b="1" dirty="0">
                <a:solidFill>
                  <a:srgbClr val="C00000"/>
                </a:solidFill>
                <a:latin typeface="Courier New"/>
                <a:cs typeface="Courier New"/>
              </a:rPr>
              <a:t>y</a:t>
            </a:r>
            <a:r>
              <a:rPr sz="1800" b="1" spc="29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ourier New"/>
                <a:cs typeface="Courier New"/>
              </a:rPr>
              <a:t>=</a:t>
            </a:r>
            <a:r>
              <a:rPr sz="1800" b="1" spc="29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137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; </a:t>
            </a:r>
            <a:r>
              <a:rPr sz="1800" b="1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endParaRPr lang="en-US" sz="1800" b="1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 marR="106680" indent="480059">
              <a:lnSpc>
                <a:spcPts val="2039"/>
              </a:lnSpc>
            </a:pPr>
            <a:r>
              <a:rPr sz="1800" b="1" spc="-5" dirty="0">
                <a:solidFill>
                  <a:srgbClr val="191919"/>
                </a:solidFill>
                <a:latin typeface="Courier New"/>
                <a:cs typeface="Courier New"/>
              </a:rPr>
              <a:t>If</a:t>
            </a:r>
            <a:r>
              <a:rPr sz="1800" b="1" spc="-3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191919"/>
                </a:solidFill>
                <a:latin typeface="Courier New"/>
                <a:cs typeface="Courier New"/>
              </a:rPr>
              <a:t>x</a:t>
            </a:r>
            <a:r>
              <a:rPr lang="en-US" sz="1800" b="1" dirty="0">
                <a:solidFill>
                  <a:srgbClr val="191919"/>
                </a:solidFill>
                <a:latin typeface="Courier New"/>
                <a:cs typeface="Courier New"/>
              </a:rPr>
              <a:t>==0</a:t>
            </a:r>
            <a:r>
              <a:rPr sz="1800" b="1" spc="-3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191919"/>
                </a:solidFill>
                <a:latin typeface="Courier New"/>
                <a:cs typeface="Courier New"/>
              </a:rPr>
              <a:t>Goto</a:t>
            </a:r>
            <a:r>
              <a:rPr sz="1800" b="1" spc="-3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191919"/>
                </a:solidFill>
                <a:latin typeface="Courier New"/>
                <a:cs typeface="Courier New"/>
              </a:rPr>
              <a:t>_L0;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6178F62B-6DBD-4336-B7B7-E173451718CE}"/>
              </a:ext>
            </a:extLst>
          </p:cNvPr>
          <p:cNvSpPr txBox="1"/>
          <p:nvPr/>
        </p:nvSpPr>
        <p:spPr>
          <a:xfrm>
            <a:off x="3449782" y="4374573"/>
            <a:ext cx="2286000" cy="9144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80975" rIns="0" bIns="0" rtlCol="0">
            <a:spAutoFit/>
          </a:bodyPr>
          <a:lstStyle/>
          <a:p>
            <a:pPr marL="594360" marR="586740">
              <a:lnSpc>
                <a:spcPts val="2039"/>
              </a:lnSpc>
              <a:spcBef>
                <a:spcPts val="1425"/>
              </a:spcBef>
            </a:pPr>
            <a:r>
              <a:rPr sz="1800" b="1" spc="-5" dirty="0">
                <a:solidFill>
                  <a:srgbClr val="191919"/>
                </a:solidFill>
                <a:latin typeface="Courier New"/>
                <a:cs typeface="Courier New"/>
              </a:rPr>
              <a:t>_t1</a:t>
            </a:r>
            <a:r>
              <a:rPr sz="1800" b="1" spc="-5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191919"/>
                </a:solidFill>
                <a:latin typeface="Courier New"/>
                <a:cs typeface="Courier New"/>
              </a:rPr>
              <a:t>=</a:t>
            </a:r>
            <a:r>
              <a:rPr sz="1800" b="1" spc="-5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191919"/>
                </a:solidFill>
                <a:latin typeface="Courier New"/>
                <a:cs typeface="Courier New"/>
              </a:rPr>
              <a:t>y; </a:t>
            </a:r>
            <a:r>
              <a:rPr sz="1800" b="1" spc="-106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191919"/>
                </a:solidFill>
                <a:latin typeface="Courier New"/>
                <a:cs typeface="Courier New"/>
              </a:rPr>
              <a:t>z</a:t>
            </a:r>
            <a:r>
              <a:rPr sz="1800" b="1" spc="-5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191919"/>
                </a:solidFill>
                <a:latin typeface="Courier New"/>
                <a:cs typeface="Courier New"/>
              </a:rPr>
              <a:t>=</a:t>
            </a:r>
            <a:r>
              <a:rPr sz="1800" b="1" spc="-5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191919"/>
                </a:solidFill>
                <a:latin typeface="Courier New"/>
                <a:cs typeface="Courier New"/>
              </a:rPr>
              <a:t>_t1;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FFB61FBE-9BF5-BC47-6E31-69649F1B50AE}"/>
              </a:ext>
            </a:extLst>
          </p:cNvPr>
          <p:cNvSpPr txBox="1"/>
          <p:nvPr/>
        </p:nvSpPr>
        <p:spPr>
          <a:xfrm>
            <a:off x="6650182" y="4374573"/>
            <a:ext cx="2286000" cy="9144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80975" rIns="0" bIns="0" rtlCol="0">
            <a:spAutoFit/>
          </a:bodyPr>
          <a:lstStyle/>
          <a:p>
            <a:pPr marL="593725" marR="586740">
              <a:lnSpc>
                <a:spcPts val="2039"/>
              </a:lnSpc>
              <a:spcBef>
                <a:spcPts val="1425"/>
              </a:spcBef>
            </a:pPr>
            <a:r>
              <a:rPr sz="1800" b="1" spc="-5" dirty="0">
                <a:solidFill>
                  <a:srgbClr val="191919"/>
                </a:solidFill>
                <a:latin typeface="Courier New"/>
                <a:cs typeface="Courier New"/>
              </a:rPr>
              <a:t>_t2</a:t>
            </a:r>
            <a:r>
              <a:rPr sz="1800" b="1" spc="-5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191919"/>
                </a:solidFill>
                <a:latin typeface="Courier New"/>
                <a:cs typeface="Courier New"/>
              </a:rPr>
              <a:t>=</a:t>
            </a:r>
            <a:r>
              <a:rPr sz="1800" b="1" spc="-5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191919"/>
                </a:solidFill>
                <a:latin typeface="Courier New"/>
                <a:cs typeface="Courier New"/>
              </a:rPr>
              <a:t>y; </a:t>
            </a:r>
            <a:r>
              <a:rPr sz="1800" b="1" spc="-106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191919"/>
                </a:solidFill>
                <a:latin typeface="Courier New"/>
                <a:cs typeface="Courier New"/>
              </a:rPr>
              <a:t>x</a:t>
            </a:r>
            <a:r>
              <a:rPr sz="1800" b="1" spc="-5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191919"/>
                </a:solidFill>
                <a:latin typeface="Courier New"/>
                <a:cs typeface="Courier New"/>
              </a:rPr>
              <a:t>=</a:t>
            </a:r>
            <a:r>
              <a:rPr sz="1800" b="1" spc="-5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191919"/>
                </a:solidFill>
                <a:latin typeface="Courier New"/>
                <a:cs typeface="Courier New"/>
              </a:rPr>
              <a:t>_t2;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0" name="object 6">
            <a:extLst>
              <a:ext uri="{FF2B5EF4-FFF2-40B4-BE49-F238E27FC236}">
                <a16:creationId xmlns:a16="http://schemas.microsoft.com/office/drawing/2014/main" id="{F8F769AC-9980-90AD-A889-6FA82F55E8CB}"/>
              </a:ext>
            </a:extLst>
          </p:cNvPr>
          <p:cNvGrpSpPr/>
          <p:nvPr/>
        </p:nvGrpSpPr>
        <p:grpSpPr>
          <a:xfrm>
            <a:off x="4592782" y="3688138"/>
            <a:ext cx="3200400" cy="686435"/>
            <a:chOff x="5257800" y="3656965"/>
            <a:chExt cx="3200400" cy="686435"/>
          </a:xfrm>
        </p:grpSpPr>
        <p:sp>
          <p:nvSpPr>
            <p:cNvPr id="25" name="object 7">
              <a:extLst>
                <a:ext uri="{FF2B5EF4-FFF2-40B4-BE49-F238E27FC236}">
                  <a16:creationId xmlns:a16="http://schemas.microsoft.com/office/drawing/2014/main" id="{8C77BE25-33DE-F609-7060-CE4186584537}"/>
                </a:ext>
              </a:extLst>
            </p:cNvPr>
            <p:cNvSpPr/>
            <p:nvPr/>
          </p:nvSpPr>
          <p:spPr>
            <a:xfrm>
              <a:off x="5400039" y="3657600"/>
              <a:ext cx="1457960" cy="624840"/>
            </a:xfrm>
            <a:custGeom>
              <a:avLst/>
              <a:gdLst/>
              <a:ahLst/>
              <a:cxnLst/>
              <a:rect l="l" t="t" r="r" b="b"/>
              <a:pathLst>
                <a:path w="1457959" h="624839">
                  <a:moveTo>
                    <a:pt x="1457960" y="0"/>
                  </a:moveTo>
                  <a:lnTo>
                    <a:pt x="0" y="6248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8">
              <a:extLst>
                <a:ext uri="{FF2B5EF4-FFF2-40B4-BE49-F238E27FC236}">
                  <a16:creationId xmlns:a16="http://schemas.microsoft.com/office/drawing/2014/main" id="{DA149AAF-7BD8-A6AF-732A-967A6FD342D2}"/>
                </a:ext>
              </a:extLst>
            </p:cNvPr>
            <p:cNvSpPr/>
            <p:nvPr/>
          </p:nvSpPr>
          <p:spPr>
            <a:xfrm>
              <a:off x="5257800" y="4230370"/>
              <a:ext cx="170180" cy="113030"/>
            </a:xfrm>
            <a:custGeom>
              <a:avLst/>
              <a:gdLst/>
              <a:ahLst/>
              <a:cxnLst/>
              <a:rect l="l" t="t" r="r" b="b"/>
              <a:pathLst>
                <a:path w="170179" h="113029">
                  <a:moveTo>
                    <a:pt x="128270" y="0"/>
                  </a:moveTo>
                  <a:lnTo>
                    <a:pt x="0" y="113029"/>
                  </a:lnTo>
                  <a:lnTo>
                    <a:pt x="170179" y="99059"/>
                  </a:lnTo>
                  <a:lnTo>
                    <a:pt x="1282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9">
              <a:extLst>
                <a:ext uri="{FF2B5EF4-FFF2-40B4-BE49-F238E27FC236}">
                  <a16:creationId xmlns:a16="http://schemas.microsoft.com/office/drawing/2014/main" id="{98A0AA38-B22F-5553-767C-6B6C0E527E27}"/>
                </a:ext>
              </a:extLst>
            </p:cNvPr>
            <p:cNvSpPr/>
            <p:nvPr/>
          </p:nvSpPr>
          <p:spPr>
            <a:xfrm>
              <a:off x="6858000" y="3657600"/>
              <a:ext cx="1457960" cy="624840"/>
            </a:xfrm>
            <a:custGeom>
              <a:avLst/>
              <a:gdLst/>
              <a:ahLst/>
              <a:cxnLst/>
              <a:rect l="l" t="t" r="r" b="b"/>
              <a:pathLst>
                <a:path w="1457959" h="624839">
                  <a:moveTo>
                    <a:pt x="0" y="0"/>
                  </a:moveTo>
                  <a:lnTo>
                    <a:pt x="1457959" y="6248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0">
              <a:extLst>
                <a:ext uri="{FF2B5EF4-FFF2-40B4-BE49-F238E27FC236}">
                  <a16:creationId xmlns:a16="http://schemas.microsoft.com/office/drawing/2014/main" id="{4D99A1A3-F62F-A731-065D-9497C81058AF}"/>
                </a:ext>
              </a:extLst>
            </p:cNvPr>
            <p:cNvSpPr/>
            <p:nvPr/>
          </p:nvSpPr>
          <p:spPr>
            <a:xfrm>
              <a:off x="8288020" y="4230370"/>
              <a:ext cx="170180" cy="113030"/>
            </a:xfrm>
            <a:custGeom>
              <a:avLst/>
              <a:gdLst/>
              <a:ahLst/>
              <a:cxnLst/>
              <a:rect l="l" t="t" r="r" b="b"/>
              <a:pathLst>
                <a:path w="170179" h="113029">
                  <a:moveTo>
                    <a:pt x="41909" y="0"/>
                  </a:moveTo>
                  <a:lnTo>
                    <a:pt x="0" y="99059"/>
                  </a:lnTo>
                  <a:lnTo>
                    <a:pt x="170179" y="113029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>
            <a:extLst>
              <a:ext uri="{FF2B5EF4-FFF2-40B4-BE49-F238E27FC236}">
                <a16:creationId xmlns:a16="http://schemas.microsoft.com/office/drawing/2014/main" id="{A67706BB-3AA9-4DE1-F706-32156872854E}"/>
              </a:ext>
            </a:extLst>
          </p:cNvPr>
          <p:cNvGrpSpPr/>
          <p:nvPr/>
        </p:nvGrpSpPr>
        <p:grpSpPr>
          <a:xfrm>
            <a:off x="4592147" y="5288338"/>
            <a:ext cx="3201670" cy="1143635"/>
            <a:chOff x="5257165" y="5257165"/>
            <a:chExt cx="3201670" cy="1143635"/>
          </a:xfrm>
        </p:grpSpPr>
        <p:sp>
          <p:nvSpPr>
            <p:cNvPr id="20" name="object 12">
              <a:extLst>
                <a:ext uri="{FF2B5EF4-FFF2-40B4-BE49-F238E27FC236}">
                  <a16:creationId xmlns:a16="http://schemas.microsoft.com/office/drawing/2014/main" id="{56FB679A-C5FC-441A-6E95-D3F32B3A49C3}"/>
                </a:ext>
              </a:extLst>
            </p:cNvPr>
            <p:cNvSpPr/>
            <p:nvPr/>
          </p:nvSpPr>
          <p:spPr>
            <a:xfrm>
              <a:off x="6172200" y="5943600"/>
              <a:ext cx="1371600" cy="457200"/>
            </a:xfrm>
            <a:custGeom>
              <a:avLst/>
              <a:gdLst/>
              <a:ahLst/>
              <a:cxnLst/>
              <a:rect l="l" t="t" r="r" b="b"/>
              <a:pathLst>
                <a:path w="1371600" h="457200">
                  <a:moveTo>
                    <a:pt x="6858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1371600" y="0"/>
                  </a:lnTo>
                  <a:lnTo>
                    <a:pt x="1371600" y="457200"/>
                  </a:lnTo>
                  <a:lnTo>
                    <a:pt x="6858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3">
              <a:extLst>
                <a:ext uri="{FF2B5EF4-FFF2-40B4-BE49-F238E27FC236}">
                  <a16:creationId xmlns:a16="http://schemas.microsoft.com/office/drawing/2014/main" id="{2C2C54C7-4E42-FAD8-B4EF-2506B22EC7C5}"/>
                </a:ext>
              </a:extLst>
            </p:cNvPr>
            <p:cNvSpPr/>
            <p:nvPr/>
          </p:nvSpPr>
          <p:spPr>
            <a:xfrm>
              <a:off x="5257800" y="5257800"/>
              <a:ext cx="1457960" cy="624840"/>
            </a:xfrm>
            <a:custGeom>
              <a:avLst/>
              <a:gdLst/>
              <a:ahLst/>
              <a:cxnLst/>
              <a:rect l="l" t="t" r="r" b="b"/>
              <a:pathLst>
                <a:path w="1457959" h="624839">
                  <a:moveTo>
                    <a:pt x="0" y="0"/>
                  </a:moveTo>
                  <a:lnTo>
                    <a:pt x="1457959" y="6248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4">
              <a:extLst>
                <a:ext uri="{FF2B5EF4-FFF2-40B4-BE49-F238E27FC236}">
                  <a16:creationId xmlns:a16="http://schemas.microsoft.com/office/drawing/2014/main" id="{634BD317-E0B0-A09B-0366-3C8A6224917E}"/>
                </a:ext>
              </a:extLst>
            </p:cNvPr>
            <p:cNvSpPr/>
            <p:nvPr/>
          </p:nvSpPr>
          <p:spPr>
            <a:xfrm>
              <a:off x="6687820" y="5830570"/>
              <a:ext cx="170180" cy="113030"/>
            </a:xfrm>
            <a:custGeom>
              <a:avLst/>
              <a:gdLst/>
              <a:ahLst/>
              <a:cxnLst/>
              <a:rect l="l" t="t" r="r" b="b"/>
              <a:pathLst>
                <a:path w="170179" h="113029">
                  <a:moveTo>
                    <a:pt x="41909" y="0"/>
                  </a:moveTo>
                  <a:lnTo>
                    <a:pt x="0" y="99059"/>
                  </a:lnTo>
                  <a:lnTo>
                    <a:pt x="170179" y="113029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5">
              <a:extLst>
                <a:ext uri="{FF2B5EF4-FFF2-40B4-BE49-F238E27FC236}">
                  <a16:creationId xmlns:a16="http://schemas.microsoft.com/office/drawing/2014/main" id="{238F6078-7EB4-6143-121E-C0FC6E3852E9}"/>
                </a:ext>
              </a:extLst>
            </p:cNvPr>
            <p:cNvSpPr/>
            <p:nvPr/>
          </p:nvSpPr>
          <p:spPr>
            <a:xfrm>
              <a:off x="7000240" y="5257800"/>
              <a:ext cx="1457960" cy="624840"/>
            </a:xfrm>
            <a:custGeom>
              <a:avLst/>
              <a:gdLst/>
              <a:ahLst/>
              <a:cxnLst/>
              <a:rect l="l" t="t" r="r" b="b"/>
              <a:pathLst>
                <a:path w="1457959" h="624839">
                  <a:moveTo>
                    <a:pt x="1457959" y="0"/>
                  </a:moveTo>
                  <a:lnTo>
                    <a:pt x="0" y="6248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6">
              <a:extLst>
                <a:ext uri="{FF2B5EF4-FFF2-40B4-BE49-F238E27FC236}">
                  <a16:creationId xmlns:a16="http://schemas.microsoft.com/office/drawing/2014/main" id="{ECCE73E2-C90E-E254-2448-9E309925188C}"/>
                </a:ext>
              </a:extLst>
            </p:cNvPr>
            <p:cNvSpPr/>
            <p:nvPr/>
          </p:nvSpPr>
          <p:spPr>
            <a:xfrm>
              <a:off x="6858000" y="5830570"/>
              <a:ext cx="170180" cy="113030"/>
            </a:xfrm>
            <a:custGeom>
              <a:avLst/>
              <a:gdLst/>
              <a:ahLst/>
              <a:cxnLst/>
              <a:rect l="l" t="t" r="r" b="b"/>
              <a:pathLst>
                <a:path w="170179" h="113029">
                  <a:moveTo>
                    <a:pt x="128270" y="0"/>
                  </a:moveTo>
                  <a:lnTo>
                    <a:pt x="0" y="113029"/>
                  </a:lnTo>
                  <a:lnTo>
                    <a:pt x="170179" y="99059"/>
                  </a:lnTo>
                  <a:lnTo>
                    <a:pt x="1282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7">
            <a:extLst>
              <a:ext uri="{FF2B5EF4-FFF2-40B4-BE49-F238E27FC236}">
                <a16:creationId xmlns:a16="http://schemas.microsoft.com/office/drawing/2014/main" id="{B0527E23-3022-FC8D-3DB4-716DB2F3AE22}"/>
              </a:ext>
            </a:extLst>
          </p:cNvPr>
          <p:cNvSpPr txBox="1"/>
          <p:nvPr/>
        </p:nvSpPr>
        <p:spPr>
          <a:xfrm>
            <a:off x="269702" y="1621213"/>
            <a:ext cx="1854200" cy="119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335"/>
              </a:lnSpc>
              <a:spcBef>
                <a:spcPts val="100"/>
              </a:spcBef>
            </a:pP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int</a:t>
            </a:r>
            <a:r>
              <a:rPr sz="2000" spc="-5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main()</a:t>
            </a:r>
            <a:r>
              <a:rPr sz="2000" spc="-4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1665" marR="309245" algn="just">
              <a:lnSpc>
                <a:spcPct val="94400"/>
              </a:lnSpc>
              <a:spcBef>
                <a:spcPts val="70"/>
              </a:spcBef>
            </a:pP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int</a:t>
            </a:r>
            <a:r>
              <a:rPr sz="2000" spc="-10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x; </a:t>
            </a:r>
            <a:r>
              <a:rPr sz="2000" spc="-118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int</a:t>
            </a:r>
            <a:r>
              <a:rPr sz="2000" spc="-10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y; </a:t>
            </a:r>
            <a:r>
              <a:rPr sz="2000" spc="-118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int</a:t>
            </a:r>
            <a:r>
              <a:rPr sz="2000" spc="-10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z;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8">
            <a:extLst>
              <a:ext uri="{FF2B5EF4-FFF2-40B4-BE49-F238E27FC236}">
                <a16:creationId xmlns:a16="http://schemas.microsoft.com/office/drawing/2014/main" id="{364A6578-3A1B-7524-34C7-D51B99717508}"/>
              </a:ext>
            </a:extLst>
          </p:cNvPr>
          <p:cNvSpPr txBox="1"/>
          <p:nvPr/>
        </p:nvSpPr>
        <p:spPr>
          <a:xfrm>
            <a:off x="879301" y="3032182"/>
            <a:ext cx="1701800" cy="1482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35"/>
              </a:lnSpc>
              <a:spcBef>
                <a:spcPts val="100"/>
              </a:spcBef>
            </a:pP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y</a:t>
            </a:r>
            <a:r>
              <a:rPr sz="2000" spc="-4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=</a:t>
            </a:r>
            <a:r>
              <a:rPr sz="2000" spc="-4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137;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270"/>
              </a:lnSpc>
            </a:pP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if</a:t>
            </a:r>
            <a:r>
              <a:rPr sz="2000" spc="-3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(x</a:t>
            </a:r>
            <a:r>
              <a:rPr sz="2000" spc="-3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==</a:t>
            </a:r>
            <a:r>
              <a:rPr sz="2000" spc="-3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0)</a:t>
            </a:r>
            <a:endParaRPr sz="2000">
              <a:latin typeface="Courier New"/>
              <a:cs typeface="Courier New"/>
            </a:endParaRPr>
          </a:p>
          <a:p>
            <a:pPr marL="12700" marR="156845" indent="609600">
              <a:lnSpc>
                <a:spcPts val="2270"/>
              </a:lnSpc>
              <a:spcBef>
                <a:spcPts val="120"/>
              </a:spcBef>
            </a:pP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z</a:t>
            </a:r>
            <a:r>
              <a:rPr sz="2000" spc="-5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=</a:t>
            </a:r>
            <a:r>
              <a:rPr sz="2000" spc="-5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y; </a:t>
            </a:r>
            <a:r>
              <a:rPr sz="2000" spc="-118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else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205"/>
              </a:lnSpc>
            </a:pP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x</a:t>
            </a:r>
            <a:r>
              <a:rPr sz="2000" spc="-4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=</a:t>
            </a:r>
            <a:r>
              <a:rPr sz="2000" spc="-4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y;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9">
            <a:extLst>
              <a:ext uri="{FF2B5EF4-FFF2-40B4-BE49-F238E27FC236}">
                <a16:creationId xmlns:a16="http://schemas.microsoft.com/office/drawing/2014/main" id="{77EE6347-CE79-296A-59C9-F3C8BDE3FE5C}"/>
              </a:ext>
            </a:extLst>
          </p:cNvPr>
          <p:cNvSpPr txBox="1"/>
          <p:nvPr/>
        </p:nvSpPr>
        <p:spPr>
          <a:xfrm>
            <a:off x="269702" y="4472363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20">
            <a:extLst>
              <a:ext uri="{FF2B5EF4-FFF2-40B4-BE49-F238E27FC236}">
                <a16:creationId xmlns:a16="http://schemas.microsoft.com/office/drawing/2014/main" id="{99FEA56A-9C34-EF96-575F-5A1ABD21E589}"/>
              </a:ext>
            </a:extLst>
          </p:cNvPr>
          <p:cNvSpPr txBox="1"/>
          <p:nvPr/>
        </p:nvSpPr>
        <p:spPr>
          <a:xfrm>
            <a:off x="5507182" y="1859973"/>
            <a:ext cx="1371600" cy="4572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412750">
              <a:lnSpc>
                <a:spcPct val="100000"/>
              </a:lnSpc>
              <a:spcBef>
                <a:spcPts val="620"/>
              </a:spcBef>
            </a:pPr>
            <a:r>
              <a:rPr sz="1800" spc="125" dirty="0">
                <a:solidFill>
                  <a:srgbClr val="191919"/>
                </a:solidFill>
                <a:latin typeface="Georgia"/>
                <a:cs typeface="Georgia"/>
              </a:rPr>
              <a:t>start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6" name="object 21">
            <a:extLst>
              <a:ext uri="{FF2B5EF4-FFF2-40B4-BE49-F238E27FC236}">
                <a16:creationId xmlns:a16="http://schemas.microsoft.com/office/drawing/2014/main" id="{2B80FF89-2DA1-FB94-2E44-9A85CCE507E4}"/>
              </a:ext>
            </a:extLst>
          </p:cNvPr>
          <p:cNvGrpSpPr/>
          <p:nvPr/>
        </p:nvGrpSpPr>
        <p:grpSpPr>
          <a:xfrm>
            <a:off x="6138372" y="2317173"/>
            <a:ext cx="109220" cy="457200"/>
            <a:chOff x="6803390" y="2286000"/>
            <a:chExt cx="109220" cy="457200"/>
          </a:xfrm>
        </p:grpSpPr>
        <p:sp>
          <p:nvSpPr>
            <p:cNvPr id="18" name="object 22">
              <a:extLst>
                <a:ext uri="{FF2B5EF4-FFF2-40B4-BE49-F238E27FC236}">
                  <a16:creationId xmlns:a16="http://schemas.microsoft.com/office/drawing/2014/main" id="{8AC72357-2AC4-9D7F-E36B-B579E6C1A279}"/>
                </a:ext>
              </a:extLst>
            </p:cNvPr>
            <p:cNvSpPr/>
            <p:nvPr/>
          </p:nvSpPr>
          <p:spPr>
            <a:xfrm>
              <a:off x="6858000" y="2286000"/>
              <a:ext cx="0" cy="302260"/>
            </a:xfrm>
            <a:custGeom>
              <a:avLst/>
              <a:gdLst/>
              <a:ahLst/>
              <a:cxnLst/>
              <a:rect l="l" t="t" r="r" b="b"/>
              <a:pathLst>
                <a:path h="302260">
                  <a:moveTo>
                    <a:pt x="0" y="0"/>
                  </a:moveTo>
                  <a:lnTo>
                    <a:pt x="0" y="3022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3">
              <a:extLst>
                <a:ext uri="{FF2B5EF4-FFF2-40B4-BE49-F238E27FC236}">
                  <a16:creationId xmlns:a16="http://schemas.microsoft.com/office/drawing/2014/main" id="{9452B2CA-E3BD-E818-F144-4561834992B8}"/>
                </a:ext>
              </a:extLst>
            </p:cNvPr>
            <p:cNvSpPr/>
            <p:nvPr/>
          </p:nvSpPr>
          <p:spPr>
            <a:xfrm>
              <a:off x="6803390" y="2580640"/>
              <a:ext cx="109220" cy="162560"/>
            </a:xfrm>
            <a:custGeom>
              <a:avLst/>
              <a:gdLst/>
              <a:ahLst/>
              <a:cxnLst/>
              <a:rect l="l" t="t" r="r" b="b"/>
              <a:pathLst>
                <a:path w="109220" h="162560">
                  <a:moveTo>
                    <a:pt x="109219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92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24">
            <a:extLst>
              <a:ext uri="{FF2B5EF4-FFF2-40B4-BE49-F238E27FC236}">
                <a16:creationId xmlns:a16="http://schemas.microsoft.com/office/drawing/2014/main" id="{BB876F10-B70D-1C4B-E828-A07A1F9B5A9F}"/>
              </a:ext>
            </a:extLst>
          </p:cNvPr>
          <p:cNvSpPr txBox="1"/>
          <p:nvPr/>
        </p:nvSpPr>
        <p:spPr>
          <a:xfrm>
            <a:off x="5965651" y="6057221"/>
            <a:ext cx="454659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spc="195" dirty="0">
                <a:solidFill>
                  <a:srgbClr val="191919"/>
                </a:solidFill>
                <a:latin typeface="Georgia"/>
                <a:cs typeface="Georgia"/>
              </a:rPr>
              <a:t>e</a:t>
            </a:r>
            <a:r>
              <a:rPr sz="1800" spc="100" dirty="0">
                <a:solidFill>
                  <a:srgbClr val="191919"/>
                </a:solidFill>
                <a:latin typeface="Georgia"/>
                <a:cs typeface="Georgia"/>
              </a:rPr>
              <a:t>nd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4CEC08-A121-5906-07B5-B5D29D87CA4A}"/>
              </a:ext>
            </a:extLst>
          </p:cNvPr>
          <p:cNvSpPr txBox="1"/>
          <p:nvPr/>
        </p:nvSpPr>
        <p:spPr>
          <a:xfrm>
            <a:off x="4024313" y="1008796"/>
            <a:ext cx="4733924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3210" marR="1652270" indent="-283210" algn="r">
              <a:lnSpc>
                <a:spcPct val="150000"/>
              </a:lnSpc>
              <a:spcBef>
                <a:spcPts val="860"/>
              </a:spcBef>
              <a:buSzPct val="96428"/>
              <a:buFont typeface="Wingdings"/>
              <a:buChar char=""/>
              <a:tabLst>
                <a:tab pos="283210" algn="l"/>
              </a:tabLs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JhengHei UI"/>
              </a:rPr>
              <a:t>局部代码优化</a:t>
            </a:r>
          </a:p>
        </p:txBody>
      </p:sp>
    </p:spTree>
    <p:extLst>
      <p:ext uri="{BB962C8B-B14F-4D97-AF65-F5344CB8AC3E}">
        <p14:creationId xmlns:p14="http://schemas.microsoft.com/office/powerpoint/2010/main" val="3586158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66271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solidFill>
                  <a:schemeClr val="bg1"/>
                </a:solidFill>
              </a:rPr>
              <a:t>优化分类</a:t>
            </a: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724900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25</a:t>
            </a:fld>
            <a:endParaRPr lang="en-US" altLang="zh-CN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833DAFC-9573-F75B-65AF-ADFBB7C2734B}"/>
              </a:ext>
            </a:extLst>
          </p:cNvPr>
          <p:cNvSpPr txBox="1"/>
          <p:nvPr/>
        </p:nvSpPr>
        <p:spPr>
          <a:xfrm>
            <a:off x="405871" y="914298"/>
            <a:ext cx="2946929" cy="443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>
                <a:latin typeface="微软雅黑" panose="020B0503020204020204" pitchFamily="34" charset="-122"/>
              </a:rPr>
              <a:t>例子</a:t>
            </a:r>
            <a:endParaRPr i="1" dirty="0">
              <a:latin typeface="微软雅黑" panose="020B0503020204020204" pitchFamily="34" charset="-122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175A9D1-5516-C345-6510-E8DFBFFFC8A5}"/>
              </a:ext>
            </a:extLst>
          </p:cNvPr>
          <p:cNvSpPr txBox="1"/>
          <p:nvPr/>
        </p:nvSpPr>
        <p:spPr>
          <a:xfrm>
            <a:off x="5049981" y="2774373"/>
            <a:ext cx="2998644" cy="843821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457200">
              <a:lnSpc>
                <a:spcPts val="2100"/>
              </a:lnSpc>
              <a:spcBef>
                <a:spcPts val="240"/>
              </a:spcBef>
            </a:pPr>
            <a:endParaRPr lang="en-US" sz="1800" dirty="0">
              <a:latin typeface="Courier New"/>
              <a:cs typeface="Courier New"/>
            </a:endParaRPr>
          </a:p>
          <a:p>
            <a:pPr marL="114300" marR="106680" indent="480059">
              <a:lnSpc>
                <a:spcPts val="2039"/>
              </a:lnSpc>
              <a:spcBef>
                <a:spcPts val="105"/>
              </a:spcBef>
            </a:pPr>
            <a:r>
              <a:rPr sz="1800" b="1" dirty="0">
                <a:latin typeface="Courier New"/>
                <a:cs typeface="Courier New"/>
              </a:rPr>
              <a:t>y</a:t>
            </a:r>
            <a:r>
              <a:rPr sz="1800" b="1" spc="29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290" dirty="0">
                <a:latin typeface="Courier New"/>
                <a:cs typeface="Courier New"/>
              </a:rPr>
              <a:t> </a:t>
            </a:r>
            <a:r>
              <a:rPr lang="en-US" sz="1800" b="1" spc="-5" dirty="0">
                <a:latin typeface="Courier New"/>
                <a:cs typeface="Courier New"/>
              </a:rPr>
              <a:t>137</a:t>
            </a:r>
            <a:r>
              <a:rPr sz="1800" b="1" spc="-5" dirty="0">
                <a:latin typeface="Courier New"/>
                <a:cs typeface="Courier New"/>
              </a:rPr>
              <a:t>; </a:t>
            </a:r>
            <a:r>
              <a:rPr sz="1800" b="1" dirty="0">
                <a:latin typeface="Courier New"/>
                <a:cs typeface="Courier New"/>
              </a:rPr>
              <a:t> </a:t>
            </a:r>
            <a:endParaRPr lang="en-US" sz="1800" b="1" dirty="0">
              <a:latin typeface="Courier New"/>
              <a:cs typeface="Courier New"/>
            </a:endParaRPr>
          </a:p>
          <a:p>
            <a:pPr marR="106680" indent="480059">
              <a:lnSpc>
                <a:spcPts val="2039"/>
              </a:lnSpc>
            </a:pPr>
            <a:r>
              <a:rPr sz="1800" b="1" spc="-5" dirty="0">
                <a:solidFill>
                  <a:srgbClr val="191919"/>
                </a:solidFill>
                <a:latin typeface="Courier New"/>
                <a:cs typeface="Courier New"/>
              </a:rPr>
              <a:t>If</a:t>
            </a:r>
            <a:r>
              <a:rPr sz="1800" b="1" spc="-3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191919"/>
                </a:solidFill>
                <a:latin typeface="Courier New"/>
                <a:cs typeface="Courier New"/>
              </a:rPr>
              <a:t>x</a:t>
            </a:r>
            <a:r>
              <a:rPr lang="en-US" sz="1800" b="1" dirty="0">
                <a:solidFill>
                  <a:srgbClr val="191919"/>
                </a:solidFill>
                <a:latin typeface="Courier New"/>
                <a:cs typeface="Courier New"/>
              </a:rPr>
              <a:t>==0</a:t>
            </a:r>
            <a:r>
              <a:rPr sz="1800" b="1" spc="-3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191919"/>
                </a:solidFill>
                <a:latin typeface="Courier New"/>
                <a:cs typeface="Courier New"/>
              </a:rPr>
              <a:t>Goto</a:t>
            </a:r>
            <a:r>
              <a:rPr sz="1800" b="1" spc="-3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191919"/>
                </a:solidFill>
                <a:latin typeface="Courier New"/>
                <a:cs typeface="Courier New"/>
              </a:rPr>
              <a:t>_L0;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6178F62B-6DBD-4336-B7B7-E173451718CE}"/>
              </a:ext>
            </a:extLst>
          </p:cNvPr>
          <p:cNvSpPr txBox="1"/>
          <p:nvPr/>
        </p:nvSpPr>
        <p:spPr>
          <a:xfrm>
            <a:off x="3449782" y="4374573"/>
            <a:ext cx="2286000" cy="880369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80975" rIns="0" bIns="0" rtlCol="0">
            <a:spAutoFit/>
          </a:bodyPr>
          <a:lstStyle/>
          <a:p>
            <a:pPr marL="594360" marR="586740">
              <a:lnSpc>
                <a:spcPts val="2039"/>
              </a:lnSpc>
              <a:spcBef>
                <a:spcPts val="1425"/>
              </a:spcBef>
            </a:pP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_t1</a:t>
            </a:r>
            <a:r>
              <a:rPr sz="1800" b="1" spc="-5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ourier New"/>
                <a:cs typeface="Courier New"/>
              </a:rPr>
              <a:t>=</a:t>
            </a:r>
            <a:r>
              <a:rPr sz="1800" b="1" spc="-5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y; </a:t>
            </a:r>
            <a:endParaRPr lang="en-US" sz="1800" b="1" spc="-5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 marL="594360" marR="586740">
              <a:lnSpc>
                <a:spcPts val="2039"/>
              </a:lnSpc>
              <a:spcBef>
                <a:spcPts val="1425"/>
              </a:spcBef>
            </a:pPr>
            <a:r>
              <a:rPr sz="1800" b="1" spc="-10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ourier New"/>
                <a:cs typeface="Courier New"/>
              </a:rPr>
              <a:t>z</a:t>
            </a:r>
            <a:r>
              <a:rPr sz="1800" b="1" spc="-5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ourier New"/>
                <a:cs typeface="Courier New"/>
              </a:rPr>
              <a:t>=</a:t>
            </a:r>
            <a:r>
              <a:rPr sz="1800" b="1" spc="-5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_t1;</a:t>
            </a:r>
            <a:endParaRPr sz="1800" dirty="0">
              <a:solidFill>
                <a:srgbClr val="C00000"/>
              </a:solidFill>
              <a:latin typeface="Courier New"/>
              <a:cs typeface="Courier New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FFB61FBE-9BF5-BC47-6E31-69649F1B50AE}"/>
              </a:ext>
            </a:extLst>
          </p:cNvPr>
          <p:cNvSpPr txBox="1"/>
          <p:nvPr/>
        </p:nvSpPr>
        <p:spPr>
          <a:xfrm>
            <a:off x="6650182" y="4374573"/>
            <a:ext cx="2286000" cy="9144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80975" rIns="0" bIns="0" rtlCol="0">
            <a:spAutoFit/>
          </a:bodyPr>
          <a:lstStyle/>
          <a:p>
            <a:pPr marL="593725" marR="586740">
              <a:lnSpc>
                <a:spcPts val="2039"/>
              </a:lnSpc>
              <a:spcBef>
                <a:spcPts val="1425"/>
              </a:spcBef>
            </a:pPr>
            <a:r>
              <a:rPr sz="1800" b="1" spc="-5" dirty="0">
                <a:solidFill>
                  <a:srgbClr val="191919"/>
                </a:solidFill>
                <a:latin typeface="Courier New"/>
                <a:cs typeface="Courier New"/>
              </a:rPr>
              <a:t>_t2</a:t>
            </a:r>
            <a:r>
              <a:rPr sz="1800" b="1" spc="-5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191919"/>
                </a:solidFill>
                <a:latin typeface="Courier New"/>
                <a:cs typeface="Courier New"/>
              </a:rPr>
              <a:t>=</a:t>
            </a:r>
            <a:r>
              <a:rPr sz="1800" b="1" spc="-5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191919"/>
                </a:solidFill>
                <a:latin typeface="Courier New"/>
                <a:cs typeface="Courier New"/>
              </a:rPr>
              <a:t>y; </a:t>
            </a:r>
            <a:r>
              <a:rPr sz="1800" b="1" spc="-106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191919"/>
                </a:solidFill>
                <a:latin typeface="Courier New"/>
                <a:cs typeface="Courier New"/>
              </a:rPr>
              <a:t>x</a:t>
            </a:r>
            <a:r>
              <a:rPr sz="1800" b="1" spc="-5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191919"/>
                </a:solidFill>
                <a:latin typeface="Courier New"/>
                <a:cs typeface="Courier New"/>
              </a:rPr>
              <a:t>=</a:t>
            </a:r>
            <a:r>
              <a:rPr sz="1800" b="1" spc="-5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191919"/>
                </a:solidFill>
                <a:latin typeface="Courier New"/>
                <a:cs typeface="Courier New"/>
              </a:rPr>
              <a:t>_t2;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0" name="object 6">
            <a:extLst>
              <a:ext uri="{FF2B5EF4-FFF2-40B4-BE49-F238E27FC236}">
                <a16:creationId xmlns:a16="http://schemas.microsoft.com/office/drawing/2014/main" id="{F8F769AC-9980-90AD-A889-6FA82F55E8CB}"/>
              </a:ext>
            </a:extLst>
          </p:cNvPr>
          <p:cNvGrpSpPr/>
          <p:nvPr/>
        </p:nvGrpSpPr>
        <p:grpSpPr>
          <a:xfrm>
            <a:off x="4592782" y="3688138"/>
            <a:ext cx="3200400" cy="686435"/>
            <a:chOff x="5257800" y="3656965"/>
            <a:chExt cx="3200400" cy="686435"/>
          </a:xfrm>
        </p:grpSpPr>
        <p:sp>
          <p:nvSpPr>
            <p:cNvPr id="25" name="object 7">
              <a:extLst>
                <a:ext uri="{FF2B5EF4-FFF2-40B4-BE49-F238E27FC236}">
                  <a16:creationId xmlns:a16="http://schemas.microsoft.com/office/drawing/2014/main" id="{8C77BE25-33DE-F609-7060-CE4186584537}"/>
                </a:ext>
              </a:extLst>
            </p:cNvPr>
            <p:cNvSpPr/>
            <p:nvPr/>
          </p:nvSpPr>
          <p:spPr>
            <a:xfrm>
              <a:off x="5400039" y="3657600"/>
              <a:ext cx="1457960" cy="624840"/>
            </a:xfrm>
            <a:custGeom>
              <a:avLst/>
              <a:gdLst/>
              <a:ahLst/>
              <a:cxnLst/>
              <a:rect l="l" t="t" r="r" b="b"/>
              <a:pathLst>
                <a:path w="1457959" h="624839">
                  <a:moveTo>
                    <a:pt x="1457960" y="0"/>
                  </a:moveTo>
                  <a:lnTo>
                    <a:pt x="0" y="6248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8">
              <a:extLst>
                <a:ext uri="{FF2B5EF4-FFF2-40B4-BE49-F238E27FC236}">
                  <a16:creationId xmlns:a16="http://schemas.microsoft.com/office/drawing/2014/main" id="{DA149AAF-7BD8-A6AF-732A-967A6FD342D2}"/>
                </a:ext>
              </a:extLst>
            </p:cNvPr>
            <p:cNvSpPr/>
            <p:nvPr/>
          </p:nvSpPr>
          <p:spPr>
            <a:xfrm>
              <a:off x="5257800" y="4230370"/>
              <a:ext cx="170180" cy="113030"/>
            </a:xfrm>
            <a:custGeom>
              <a:avLst/>
              <a:gdLst/>
              <a:ahLst/>
              <a:cxnLst/>
              <a:rect l="l" t="t" r="r" b="b"/>
              <a:pathLst>
                <a:path w="170179" h="113029">
                  <a:moveTo>
                    <a:pt x="128270" y="0"/>
                  </a:moveTo>
                  <a:lnTo>
                    <a:pt x="0" y="113029"/>
                  </a:lnTo>
                  <a:lnTo>
                    <a:pt x="170179" y="99059"/>
                  </a:lnTo>
                  <a:lnTo>
                    <a:pt x="1282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9">
              <a:extLst>
                <a:ext uri="{FF2B5EF4-FFF2-40B4-BE49-F238E27FC236}">
                  <a16:creationId xmlns:a16="http://schemas.microsoft.com/office/drawing/2014/main" id="{98A0AA38-B22F-5553-767C-6B6C0E527E27}"/>
                </a:ext>
              </a:extLst>
            </p:cNvPr>
            <p:cNvSpPr/>
            <p:nvPr/>
          </p:nvSpPr>
          <p:spPr>
            <a:xfrm>
              <a:off x="6858000" y="3657600"/>
              <a:ext cx="1457960" cy="624840"/>
            </a:xfrm>
            <a:custGeom>
              <a:avLst/>
              <a:gdLst/>
              <a:ahLst/>
              <a:cxnLst/>
              <a:rect l="l" t="t" r="r" b="b"/>
              <a:pathLst>
                <a:path w="1457959" h="624839">
                  <a:moveTo>
                    <a:pt x="0" y="0"/>
                  </a:moveTo>
                  <a:lnTo>
                    <a:pt x="1457959" y="6248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0">
              <a:extLst>
                <a:ext uri="{FF2B5EF4-FFF2-40B4-BE49-F238E27FC236}">
                  <a16:creationId xmlns:a16="http://schemas.microsoft.com/office/drawing/2014/main" id="{4D99A1A3-F62F-A731-065D-9497C81058AF}"/>
                </a:ext>
              </a:extLst>
            </p:cNvPr>
            <p:cNvSpPr/>
            <p:nvPr/>
          </p:nvSpPr>
          <p:spPr>
            <a:xfrm>
              <a:off x="8288020" y="4230370"/>
              <a:ext cx="170180" cy="113030"/>
            </a:xfrm>
            <a:custGeom>
              <a:avLst/>
              <a:gdLst/>
              <a:ahLst/>
              <a:cxnLst/>
              <a:rect l="l" t="t" r="r" b="b"/>
              <a:pathLst>
                <a:path w="170179" h="113029">
                  <a:moveTo>
                    <a:pt x="41909" y="0"/>
                  </a:moveTo>
                  <a:lnTo>
                    <a:pt x="0" y="99059"/>
                  </a:lnTo>
                  <a:lnTo>
                    <a:pt x="170179" y="113029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>
            <a:extLst>
              <a:ext uri="{FF2B5EF4-FFF2-40B4-BE49-F238E27FC236}">
                <a16:creationId xmlns:a16="http://schemas.microsoft.com/office/drawing/2014/main" id="{A67706BB-3AA9-4DE1-F706-32156872854E}"/>
              </a:ext>
            </a:extLst>
          </p:cNvPr>
          <p:cNvGrpSpPr/>
          <p:nvPr/>
        </p:nvGrpSpPr>
        <p:grpSpPr>
          <a:xfrm>
            <a:off x="4592147" y="5288338"/>
            <a:ext cx="3201670" cy="1143635"/>
            <a:chOff x="5257165" y="5257165"/>
            <a:chExt cx="3201670" cy="1143635"/>
          </a:xfrm>
        </p:grpSpPr>
        <p:sp>
          <p:nvSpPr>
            <p:cNvPr id="20" name="object 12">
              <a:extLst>
                <a:ext uri="{FF2B5EF4-FFF2-40B4-BE49-F238E27FC236}">
                  <a16:creationId xmlns:a16="http://schemas.microsoft.com/office/drawing/2014/main" id="{56FB679A-C5FC-441A-6E95-D3F32B3A49C3}"/>
                </a:ext>
              </a:extLst>
            </p:cNvPr>
            <p:cNvSpPr/>
            <p:nvPr/>
          </p:nvSpPr>
          <p:spPr>
            <a:xfrm>
              <a:off x="6172200" y="5943600"/>
              <a:ext cx="1371600" cy="457200"/>
            </a:xfrm>
            <a:custGeom>
              <a:avLst/>
              <a:gdLst/>
              <a:ahLst/>
              <a:cxnLst/>
              <a:rect l="l" t="t" r="r" b="b"/>
              <a:pathLst>
                <a:path w="1371600" h="457200">
                  <a:moveTo>
                    <a:pt x="6858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1371600" y="0"/>
                  </a:lnTo>
                  <a:lnTo>
                    <a:pt x="1371600" y="457200"/>
                  </a:lnTo>
                  <a:lnTo>
                    <a:pt x="6858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3">
              <a:extLst>
                <a:ext uri="{FF2B5EF4-FFF2-40B4-BE49-F238E27FC236}">
                  <a16:creationId xmlns:a16="http://schemas.microsoft.com/office/drawing/2014/main" id="{2C2C54C7-4E42-FAD8-B4EF-2506B22EC7C5}"/>
                </a:ext>
              </a:extLst>
            </p:cNvPr>
            <p:cNvSpPr/>
            <p:nvPr/>
          </p:nvSpPr>
          <p:spPr>
            <a:xfrm>
              <a:off x="5257800" y="5257800"/>
              <a:ext cx="1457960" cy="624840"/>
            </a:xfrm>
            <a:custGeom>
              <a:avLst/>
              <a:gdLst/>
              <a:ahLst/>
              <a:cxnLst/>
              <a:rect l="l" t="t" r="r" b="b"/>
              <a:pathLst>
                <a:path w="1457959" h="624839">
                  <a:moveTo>
                    <a:pt x="0" y="0"/>
                  </a:moveTo>
                  <a:lnTo>
                    <a:pt x="1457959" y="6248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4">
              <a:extLst>
                <a:ext uri="{FF2B5EF4-FFF2-40B4-BE49-F238E27FC236}">
                  <a16:creationId xmlns:a16="http://schemas.microsoft.com/office/drawing/2014/main" id="{634BD317-E0B0-A09B-0366-3C8A6224917E}"/>
                </a:ext>
              </a:extLst>
            </p:cNvPr>
            <p:cNvSpPr/>
            <p:nvPr/>
          </p:nvSpPr>
          <p:spPr>
            <a:xfrm>
              <a:off x="6687820" y="5830570"/>
              <a:ext cx="170180" cy="113030"/>
            </a:xfrm>
            <a:custGeom>
              <a:avLst/>
              <a:gdLst/>
              <a:ahLst/>
              <a:cxnLst/>
              <a:rect l="l" t="t" r="r" b="b"/>
              <a:pathLst>
                <a:path w="170179" h="113029">
                  <a:moveTo>
                    <a:pt x="41909" y="0"/>
                  </a:moveTo>
                  <a:lnTo>
                    <a:pt x="0" y="99059"/>
                  </a:lnTo>
                  <a:lnTo>
                    <a:pt x="170179" y="113029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5">
              <a:extLst>
                <a:ext uri="{FF2B5EF4-FFF2-40B4-BE49-F238E27FC236}">
                  <a16:creationId xmlns:a16="http://schemas.microsoft.com/office/drawing/2014/main" id="{238F6078-7EB4-6143-121E-C0FC6E3852E9}"/>
                </a:ext>
              </a:extLst>
            </p:cNvPr>
            <p:cNvSpPr/>
            <p:nvPr/>
          </p:nvSpPr>
          <p:spPr>
            <a:xfrm>
              <a:off x="7000240" y="5257800"/>
              <a:ext cx="1457960" cy="624840"/>
            </a:xfrm>
            <a:custGeom>
              <a:avLst/>
              <a:gdLst/>
              <a:ahLst/>
              <a:cxnLst/>
              <a:rect l="l" t="t" r="r" b="b"/>
              <a:pathLst>
                <a:path w="1457959" h="624839">
                  <a:moveTo>
                    <a:pt x="1457959" y="0"/>
                  </a:moveTo>
                  <a:lnTo>
                    <a:pt x="0" y="6248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6">
              <a:extLst>
                <a:ext uri="{FF2B5EF4-FFF2-40B4-BE49-F238E27FC236}">
                  <a16:creationId xmlns:a16="http://schemas.microsoft.com/office/drawing/2014/main" id="{ECCE73E2-C90E-E254-2448-9E309925188C}"/>
                </a:ext>
              </a:extLst>
            </p:cNvPr>
            <p:cNvSpPr/>
            <p:nvPr/>
          </p:nvSpPr>
          <p:spPr>
            <a:xfrm>
              <a:off x="6858000" y="5830570"/>
              <a:ext cx="170180" cy="113030"/>
            </a:xfrm>
            <a:custGeom>
              <a:avLst/>
              <a:gdLst/>
              <a:ahLst/>
              <a:cxnLst/>
              <a:rect l="l" t="t" r="r" b="b"/>
              <a:pathLst>
                <a:path w="170179" h="113029">
                  <a:moveTo>
                    <a:pt x="128270" y="0"/>
                  </a:moveTo>
                  <a:lnTo>
                    <a:pt x="0" y="113029"/>
                  </a:lnTo>
                  <a:lnTo>
                    <a:pt x="170179" y="99059"/>
                  </a:lnTo>
                  <a:lnTo>
                    <a:pt x="1282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7">
            <a:extLst>
              <a:ext uri="{FF2B5EF4-FFF2-40B4-BE49-F238E27FC236}">
                <a16:creationId xmlns:a16="http://schemas.microsoft.com/office/drawing/2014/main" id="{B0527E23-3022-FC8D-3DB4-716DB2F3AE22}"/>
              </a:ext>
            </a:extLst>
          </p:cNvPr>
          <p:cNvSpPr txBox="1"/>
          <p:nvPr/>
        </p:nvSpPr>
        <p:spPr>
          <a:xfrm>
            <a:off x="269702" y="1621213"/>
            <a:ext cx="1854200" cy="119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335"/>
              </a:lnSpc>
              <a:spcBef>
                <a:spcPts val="100"/>
              </a:spcBef>
            </a:pP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int</a:t>
            </a:r>
            <a:r>
              <a:rPr sz="2000" spc="-5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main()</a:t>
            </a:r>
            <a:r>
              <a:rPr sz="2000" spc="-4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1665" marR="309245" algn="just">
              <a:lnSpc>
                <a:spcPct val="94400"/>
              </a:lnSpc>
              <a:spcBef>
                <a:spcPts val="70"/>
              </a:spcBef>
            </a:pP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int</a:t>
            </a:r>
            <a:r>
              <a:rPr sz="2000" spc="-10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x; </a:t>
            </a:r>
            <a:r>
              <a:rPr sz="2000" spc="-118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int</a:t>
            </a:r>
            <a:r>
              <a:rPr sz="2000" spc="-10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y; </a:t>
            </a:r>
            <a:r>
              <a:rPr sz="2000" spc="-118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int</a:t>
            </a:r>
            <a:r>
              <a:rPr sz="2000" spc="-10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z;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8">
            <a:extLst>
              <a:ext uri="{FF2B5EF4-FFF2-40B4-BE49-F238E27FC236}">
                <a16:creationId xmlns:a16="http://schemas.microsoft.com/office/drawing/2014/main" id="{364A6578-3A1B-7524-34C7-D51B99717508}"/>
              </a:ext>
            </a:extLst>
          </p:cNvPr>
          <p:cNvSpPr txBox="1"/>
          <p:nvPr/>
        </p:nvSpPr>
        <p:spPr>
          <a:xfrm>
            <a:off x="879301" y="3032182"/>
            <a:ext cx="1701800" cy="1482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35"/>
              </a:lnSpc>
              <a:spcBef>
                <a:spcPts val="100"/>
              </a:spcBef>
            </a:pP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y</a:t>
            </a:r>
            <a:r>
              <a:rPr sz="2000" spc="-4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=</a:t>
            </a:r>
            <a:r>
              <a:rPr sz="2000" spc="-4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137;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270"/>
              </a:lnSpc>
            </a:pP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if</a:t>
            </a:r>
            <a:r>
              <a:rPr sz="2000" spc="-3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(x</a:t>
            </a:r>
            <a:r>
              <a:rPr sz="2000" spc="-3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==</a:t>
            </a:r>
            <a:r>
              <a:rPr sz="2000" spc="-3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0)</a:t>
            </a:r>
            <a:endParaRPr sz="2000">
              <a:latin typeface="Courier New"/>
              <a:cs typeface="Courier New"/>
            </a:endParaRPr>
          </a:p>
          <a:p>
            <a:pPr marL="12700" marR="156845" indent="609600">
              <a:lnSpc>
                <a:spcPts val="2270"/>
              </a:lnSpc>
              <a:spcBef>
                <a:spcPts val="120"/>
              </a:spcBef>
            </a:pP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z</a:t>
            </a:r>
            <a:r>
              <a:rPr sz="2000" spc="-5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=</a:t>
            </a:r>
            <a:r>
              <a:rPr sz="2000" spc="-5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y; </a:t>
            </a:r>
            <a:r>
              <a:rPr sz="2000" spc="-118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else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205"/>
              </a:lnSpc>
            </a:pP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x</a:t>
            </a:r>
            <a:r>
              <a:rPr sz="2000" spc="-4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=</a:t>
            </a:r>
            <a:r>
              <a:rPr sz="2000" spc="-4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y;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9">
            <a:extLst>
              <a:ext uri="{FF2B5EF4-FFF2-40B4-BE49-F238E27FC236}">
                <a16:creationId xmlns:a16="http://schemas.microsoft.com/office/drawing/2014/main" id="{77EE6347-CE79-296A-59C9-F3C8BDE3FE5C}"/>
              </a:ext>
            </a:extLst>
          </p:cNvPr>
          <p:cNvSpPr txBox="1"/>
          <p:nvPr/>
        </p:nvSpPr>
        <p:spPr>
          <a:xfrm>
            <a:off x="269702" y="4472363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20">
            <a:extLst>
              <a:ext uri="{FF2B5EF4-FFF2-40B4-BE49-F238E27FC236}">
                <a16:creationId xmlns:a16="http://schemas.microsoft.com/office/drawing/2014/main" id="{99FEA56A-9C34-EF96-575F-5A1ABD21E589}"/>
              </a:ext>
            </a:extLst>
          </p:cNvPr>
          <p:cNvSpPr txBox="1"/>
          <p:nvPr/>
        </p:nvSpPr>
        <p:spPr>
          <a:xfrm>
            <a:off x="5507182" y="1859973"/>
            <a:ext cx="1371600" cy="4572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412750">
              <a:lnSpc>
                <a:spcPct val="100000"/>
              </a:lnSpc>
              <a:spcBef>
                <a:spcPts val="620"/>
              </a:spcBef>
            </a:pPr>
            <a:r>
              <a:rPr sz="1800" spc="125" dirty="0">
                <a:solidFill>
                  <a:srgbClr val="191919"/>
                </a:solidFill>
                <a:latin typeface="Georgia"/>
                <a:cs typeface="Georgia"/>
              </a:rPr>
              <a:t>start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6" name="object 21">
            <a:extLst>
              <a:ext uri="{FF2B5EF4-FFF2-40B4-BE49-F238E27FC236}">
                <a16:creationId xmlns:a16="http://schemas.microsoft.com/office/drawing/2014/main" id="{2B80FF89-2DA1-FB94-2E44-9A85CCE507E4}"/>
              </a:ext>
            </a:extLst>
          </p:cNvPr>
          <p:cNvGrpSpPr/>
          <p:nvPr/>
        </p:nvGrpSpPr>
        <p:grpSpPr>
          <a:xfrm>
            <a:off x="6138372" y="2317173"/>
            <a:ext cx="109220" cy="457200"/>
            <a:chOff x="6803390" y="2286000"/>
            <a:chExt cx="109220" cy="457200"/>
          </a:xfrm>
        </p:grpSpPr>
        <p:sp>
          <p:nvSpPr>
            <p:cNvPr id="18" name="object 22">
              <a:extLst>
                <a:ext uri="{FF2B5EF4-FFF2-40B4-BE49-F238E27FC236}">
                  <a16:creationId xmlns:a16="http://schemas.microsoft.com/office/drawing/2014/main" id="{8AC72357-2AC4-9D7F-E36B-B579E6C1A279}"/>
                </a:ext>
              </a:extLst>
            </p:cNvPr>
            <p:cNvSpPr/>
            <p:nvPr/>
          </p:nvSpPr>
          <p:spPr>
            <a:xfrm>
              <a:off x="6858000" y="2286000"/>
              <a:ext cx="0" cy="302260"/>
            </a:xfrm>
            <a:custGeom>
              <a:avLst/>
              <a:gdLst/>
              <a:ahLst/>
              <a:cxnLst/>
              <a:rect l="l" t="t" r="r" b="b"/>
              <a:pathLst>
                <a:path h="302260">
                  <a:moveTo>
                    <a:pt x="0" y="0"/>
                  </a:moveTo>
                  <a:lnTo>
                    <a:pt x="0" y="3022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3">
              <a:extLst>
                <a:ext uri="{FF2B5EF4-FFF2-40B4-BE49-F238E27FC236}">
                  <a16:creationId xmlns:a16="http://schemas.microsoft.com/office/drawing/2014/main" id="{9452B2CA-E3BD-E818-F144-4561834992B8}"/>
                </a:ext>
              </a:extLst>
            </p:cNvPr>
            <p:cNvSpPr/>
            <p:nvPr/>
          </p:nvSpPr>
          <p:spPr>
            <a:xfrm>
              <a:off x="6803390" y="2580640"/>
              <a:ext cx="109220" cy="162560"/>
            </a:xfrm>
            <a:custGeom>
              <a:avLst/>
              <a:gdLst/>
              <a:ahLst/>
              <a:cxnLst/>
              <a:rect l="l" t="t" r="r" b="b"/>
              <a:pathLst>
                <a:path w="109220" h="162560">
                  <a:moveTo>
                    <a:pt x="109219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92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24">
            <a:extLst>
              <a:ext uri="{FF2B5EF4-FFF2-40B4-BE49-F238E27FC236}">
                <a16:creationId xmlns:a16="http://schemas.microsoft.com/office/drawing/2014/main" id="{BB876F10-B70D-1C4B-E828-A07A1F9B5A9F}"/>
              </a:ext>
            </a:extLst>
          </p:cNvPr>
          <p:cNvSpPr txBox="1"/>
          <p:nvPr/>
        </p:nvSpPr>
        <p:spPr>
          <a:xfrm>
            <a:off x="5965651" y="6057221"/>
            <a:ext cx="454659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spc="195" dirty="0">
                <a:solidFill>
                  <a:srgbClr val="191919"/>
                </a:solidFill>
                <a:latin typeface="Georgia"/>
                <a:cs typeface="Georgia"/>
              </a:rPr>
              <a:t>e</a:t>
            </a:r>
            <a:r>
              <a:rPr sz="1800" spc="100" dirty="0">
                <a:solidFill>
                  <a:srgbClr val="191919"/>
                </a:solidFill>
                <a:latin typeface="Georgia"/>
                <a:cs typeface="Georgia"/>
              </a:rPr>
              <a:t>nd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4CEC08-A121-5906-07B5-B5D29D87CA4A}"/>
              </a:ext>
            </a:extLst>
          </p:cNvPr>
          <p:cNvSpPr txBox="1"/>
          <p:nvPr/>
        </p:nvSpPr>
        <p:spPr>
          <a:xfrm>
            <a:off x="4024313" y="1008796"/>
            <a:ext cx="4733924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3210" marR="1652270" indent="-283210" algn="r">
              <a:lnSpc>
                <a:spcPct val="150000"/>
              </a:lnSpc>
              <a:spcBef>
                <a:spcPts val="860"/>
              </a:spcBef>
              <a:buSzPct val="96428"/>
              <a:buFont typeface="Wingdings"/>
              <a:buChar char=""/>
              <a:tabLst>
                <a:tab pos="283210" algn="l"/>
              </a:tabLs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JhengHei UI"/>
              </a:rPr>
              <a:t>局部代码优化</a:t>
            </a:r>
          </a:p>
        </p:txBody>
      </p:sp>
    </p:spTree>
    <p:extLst>
      <p:ext uri="{BB962C8B-B14F-4D97-AF65-F5344CB8AC3E}">
        <p14:creationId xmlns:p14="http://schemas.microsoft.com/office/powerpoint/2010/main" val="3085795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66271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solidFill>
                  <a:schemeClr val="bg1"/>
                </a:solidFill>
              </a:rPr>
              <a:t>优化分类</a:t>
            </a: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724900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26</a:t>
            </a:fld>
            <a:endParaRPr lang="en-US" altLang="zh-CN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833DAFC-9573-F75B-65AF-ADFBB7C2734B}"/>
              </a:ext>
            </a:extLst>
          </p:cNvPr>
          <p:cNvSpPr txBox="1"/>
          <p:nvPr/>
        </p:nvSpPr>
        <p:spPr>
          <a:xfrm>
            <a:off x="405871" y="914298"/>
            <a:ext cx="2946929" cy="443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>
                <a:latin typeface="微软雅黑" panose="020B0503020204020204" pitchFamily="34" charset="-122"/>
              </a:rPr>
              <a:t>例子</a:t>
            </a:r>
            <a:endParaRPr i="1" dirty="0">
              <a:latin typeface="微软雅黑" panose="020B0503020204020204" pitchFamily="34" charset="-122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175A9D1-5516-C345-6510-E8DFBFFFC8A5}"/>
              </a:ext>
            </a:extLst>
          </p:cNvPr>
          <p:cNvSpPr txBox="1"/>
          <p:nvPr/>
        </p:nvSpPr>
        <p:spPr>
          <a:xfrm>
            <a:off x="5049981" y="2774373"/>
            <a:ext cx="2998644" cy="843821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457200">
              <a:lnSpc>
                <a:spcPts val="2100"/>
              </a:lnSpc>
              <a:spcBef>
                <a:spcPts val="240"/>
              </a:spcBef>
            </a:pPr>
            <a:endParaRPr lang="en-US" sz="1800" dirty="0">
              <a:latin typeface="Courier New"/>
              <a:cs typeface="Courier New"/>
            </a:endParaRPr>
          </a:p>
          <a:p>
            <a:pPr marL="114300" marR="106680" indent="480059">
              <a:lnSpc>
                <a:spcPts val="2039"/>
              </a:lnSpc>
              <a:spcBef>
                <a:spcPts val="105"/>
              </a:spcBef>
            </a:pPr>
            <a:r>
              <a:rPr sz="1800" b="1" dirty="0">
                <a:latin typeface="Courier New"/>
                <a:cs typeface="Courier New"/>
              </a:rPr>
              <a:t>y</a:t>
            </a:r>
            <a:r>
              <a:rPr sz="1800" b="1" spc="29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290" dirty="0">
                <a:latin typeface="Courier New"/>
                <a:cs typeface="Courier New"/>
              </a:rPr>
              <a:t> </a:t>
            </a:r>
            <a:r>
              <a:rPr lang="en-US" sz="1800" b="1" spc="-5" dirty="0">
                <a:latin typeface="Courier New"/>
                <a:cs typeface="Courier New"/>
              </a:rPr>
              <a:t>137</a:t>
            </a:r>
            <a:r>
              <a:rPr sz="1800" b="1" spc="-5" dirty="0">
                <a:latin typeface="Courier New"/>
                <a:cs typeface="Courier New"/>
              </a:rPr>
              <a:t>; </a:t>
            </a:r>
            <a:r>
              <a:rPr sz="1800" b="1" dirty="0">
                <a:latin typeface="Courier New"/>
                <a:cs typeface="Courier New"/>
              </a:rPr>
              <a:t> </a:t>
            </a:r>
            <a:endParaRPr lang="en-US" sz="1800" b="1" dirty="0">
              <a:latin typeface="Courier New"/>
              <a:cs typeface="Courier New"/>
            </a:endParaRPr>
          </a:p>
          <a:p>
            <a:pPr marR="106680" indent="480059">
              <a:lnSpc>
                <a:spcPts val="2039"/>
              </a:lnSpc>
            </a:pPr>
            <a:r>
              <a:rPr sz="1800" b="1" spc="-5" dirty="0">
                <a:solidFill>
                  <a:srgbClr val="191919"/>
                </a:solidFill>
                <a:latin typeface="Courier New"/>
                <a:cs typeface="Courier New"/>
              </a:rPr>
              <a:t>If</a:t>
            </a:r>
            <a:r>
              <a:rPr sz="1800" b="1" spc="-3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191919"/>
                </a:solidFill>
                <a:latin typeface="Courier New"/>
                <a:cs typeface="Courier New"/>
              </a:rPr>
              <a:t>x</a:t>
            </a:r>
            <a:r>
              <a:rPr lang="en-US" sz="1800" b="1" dirty="0">
                <a:solidFill>
                  <a:srgbClr val="191919"/>
                </a:solidFill>
                <a:latin typeface="Courier New"/>
                <a:cs typeface="Courier New"/>
              </a:rPr>
              <a:t>==0</a:t>
            </a:r>
            <a:r>
              <a:rPr sz="1800" b="1" spc="-3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191919"/>
                </a:solidFill>
                <a:latin typeface="Courier New"/>
                <a:cs typeface="Courier New"/>
              </a:rPr>
              <a:t>Goto</a:t>
            </a:r>
            <a:r>
              <a:rPr sz="1800" b="1" spc="-3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191919"/>
                </a:solidFill>
                <a:latin typeface="Courier New"/>
                <a:cs typeface="Courier New"/>
              </a:rPr>
              <a:t>_L0;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6178F62B-6DBD-4336-B7B7-E173451718CE}"/>
              </a:ext>
            </a:extLst>
          </p:cNvPr>
          <p:cNvSpPr txBox="1"/>
          <p:nvPr/>
        </p:nvSpPr>
        <p:spPr>
          <a:xfrm>
            <a:off x="3449782" y="4374573"/>
            <a:ext cx="2286000" cy="880369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80975" rIns="0" bIns="0" rtlCol="0">
            <a:spAutoFit/>
          </a:bodyPr>
          <a:lstStyle/>
          <a:p>
            <a:pPr marL="594360" marR="586740">
              <a:lnSpc>
                <a:spcPts val="2039"/>
              </a:lnSpc>
              <a:spcBef>
                <a:spcPts val="1425"/>
              </a:spcBef>
            </a:pPr>
            <a:endParaRPr lang="en-US" sz="1800" b="1" spc="-5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594360" marR="586740">
              <a:lnSpc>
                <a:spcPts val="2039"/>
              </a:lnSpc>
              <a:spcBef>
                <a:spcPts val="1425"/>
              </a:spcBef>
            </a:pPr>
            <a:r>
              <a:rPr lang="en-US"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1800" b="1" spc="-10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/>
                <a:cs typeface="Courier New"/>
              </a:rPr>
              <a:t>z</a:t>
            </a:r>
            <a:r>
              <a:rPr lang="en-US" sz="1800" b="1" spc="-5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/>
                <a:cs typeface="Courier New"/>
              </a:rPr>
              <a:t>=</a:t>
            </a:r>
            <a:r>
              <a:rPr lang="en-US" sz="1800" b="1" spc="-55" dirty="0">
                <a:solidFill>
                  <a:srgbClr val="C00000"/>
                </a:solidFill>
                <a:latin typeface="Courier New"/>
                <a:cs typeface="Courier New"/>
              </a:rPr>
              <a:t> y</a:t>
            </a:r>
            <a:r>
              <a:rPr lang="en-US"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;</a:t>
            </a:r>
            <a:endParaRPr lang="en-US" sz="1800" dirty="0">
              <a:solidFill>
                <a:srgbClr val="C00000"/>
              </a:solidFill>
              <a:latin typeface="Courier New"/>
              <a:cs typeface="Courier New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FFB61FBE-9BF5-BC47-6E31-69649F1B50AE}"/>
              </a:ext>
            </a:extLst>
          </p:cNvPr>
          <p:cNvSpPr txBox="1"/>
          <p:nvPr/>
        </p:nvSpPr>
        <p:spPr>
          <a:xfrm>
            <a:off x="6650182" y="4374573"/>
            <a:ext cx="2286000" cy="9144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80975" rIns="0" bIns="0" rtlCol="0">
            <a:spAutoFit/>
          </a:bodyPr>
          <a:lstStyle/>
          <a:p>
            <a:pPr marL="593725" marR="586740">
              <a:lnSpc>
                <a:spcPts val="2039"/>
              </a:lnSpc>
              <a:spcBef>
                <a:spcPts val="1425"/>
              </a:spcBef>
            </a:pPr>
            <a:r>
              <a:rPr sz="1800" b="1" spc="-5" dirty="0">
                <a:solidFill>
                  <a:srgbClr val="191919"/>
                </a:solidFill>
                <a:latin typeface="Courier New"/>
                <a:cs typeface="Courier New"/>
              </a:rPr>
              <a:t>_t2</a:t>
            </a:r>
            <a:r>
              <a:rPr sz="1800" b="1" spc="-5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191919"/>
                </a:solidFill>
                <a:latin typeface="Courier New"/>
                <a:cs typeface="Courier New"/>
              </a:rPr>
              <a:t>=</a:t>
            </a:r>
            <a:r>
              <a:rPr sz="1800" b="1" spc="-5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191919"/>
                </a:solidFill>
                <a:latin typeface="Courier New"/>
                <a:cs typeface="Courier New"/>
              </a:rPr>
              <a:t>y; </a:t>
            </a:r>
            <a:r>
              <a:rPr sz="1800" b="1" spc="-106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191919"/>
                </a:solidFill>
                <a:latin typeface="Courier New"/>
                <a:cs typeface="Courier New"/>
              </a:rPr>
              <a:t>x</a:t>
            </a:r>
            <a:r>
              <a:rPr sz="1800" b="1" spc="-5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191919"/>
                </a:solidFill>
                <a:latin typeface="Courier New"/>
                <a:cs typeface="Courier New"/>
              </a:rPr>
              <a:t>=</a:t>
            </a:r>
            <a:r>
              <a:rPr sz="1800" b="1" spc="-5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191919"/>
                </a:solidFill>
                <a:latin typeface="Courier New"/>
                <a:cs typeface="Courier New"/>
              </a:rPr>
              <a:t>_t2;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0" name="object 6">
            <a:extLst>
              <a:ext uri="{FF2B5EF4-FFF2-40B4-BE49-F238E27FC236}">
                <a16:creationId xmlns:a16="http://schemas.microsoft.com/office/drawing/2014/main" id="{F8F769AC-9980-90AD-A889-6FA82F55E8CB}"/>
              </a:ext>
            </a:extLst>
          </p:cNvPr>
          <p:cNvGrpSpPr/>
          <p:nvPr/>
        </p:nvGrpSpPr>
        <p:grpSpPr>
          <a:xfrm>
            <a:off x="4592782" y="3688138"/>
            <a:ext cx="3200400" cy="686435"/>
            <a:chOff x="5257800" y="3656965"/>
            <a:chExt cx="3200400" cy="686435"/>
          </a:xfrm>
        </p:grpSpPr>
        <p:sp>
          <p:nvSpPr>
            <p:cNvPr id="25" name="object 7">
              <a:extLst>
                <a:ext uri="{FF2B5EF4-FFF2-40B4-BE49-F238E27FC236}">
                  <a16:creationId xmlns:a16="http://schemas.microsoft.com/office/drawing/2014/main" id="{8C77BE25-33DE-F609-7060-CE4186584537}"/>
                </a:ext>
              </a:extLst>
            </p:cNvPr>
            <p:cNvSpPr/>
            <p:nvPr/>
          </p:nvSpPr>
          <p:spPr>
            <a:xfrm>
              <a:off x="5400039" y="3657600"/>
              <a:ext cx="1457960" cy="624840"/>
            </a:xfrm>
            <a:custGeom>
              <a:avLst/>
              <a:gdLst/>
              <a:ahLst/>
              <a:cxnLst/>
              <a:rect l="l" t="t" r="r" b="b"/>
              <a:pathLst>
                <a:path w="1457959" h="624839">
                  <a:moveTo>
                    <a:pt x="1457960" y="0"/>
                  </a:moveTo>
                  <a:lnTo>
                    <a:pt x="0" y="6248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8">
              <a:extLst>
                <a:ext uri="{FF2B5EF4-FFF2-40B4-BE49-F238E27FC236}">
                  <a16:creationId xmlns:a16="http://schemas.microsoft.com/office/drawing/2014/main" id="{DA149AAF-7BD8-A6AF-732A-967A6FD342D2}"/>
                </a:ext>
              </a:extLst>
            </p:cNvPr>
            <p:cNvSpPr/>
            <p:nvPr/>
          </p:nvSpPr>
          <p:spPr>
            <a:xfrm>
              <a:off x="5257800" y="4230370"/>
              <a:ext cx="170180" cy="113030"/>
            </a:xfrm>
            <a:custGeom>
              <a:avLst/>
              <a:gdLst/>
              <a:ahLst/>
              <a:cxnLst/>
              <a:rect l="l" t="t" r="r" b="b"/>
              <a:pathLst>
                <a:path w="170179" h="113029">
                  <a:moveTo>
                    <a:pt x="128270" y="0"/>
                  </a:moveTo>
                  <a:lnTo>
                    <a:pt x="0" y="113029"/>
                  </a:lnTo>
                  <a:lnTo>
                    <a:pt x="170179" y="99059"/>
                  </a:lnTo>
                  <a:lnTo>
                    <a:pt x="1282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9">
              <a:extLst>
                <a:ext uri="{FF2B5EF4-FFF2-40B4-BE49-F238E27FC236}">
                  <a16:creationId xmlns:a16="http://schemas.microsoft.com/office/drawing/2014/main" id="{98A0AA38-B22F-5553-767C-6B6C0E527E27}"/>
                </a:ext>
              </a:extLst>
            </p:cNvPr>
            <p:cNvSpPr/>
            <p:nvPr/>
          </p:nvSpPr>
          <p:spPr>
            <a:xfrm>
              <a:off x="6858000" y="3657600"/>
              <a:ext cx="1457960" cy="624840"/>
            </a:xfrm>
            <a:custGeom>
              <a:avLst/>
              <a:gdLst/>
              <a:ahLst/>
              <a:cxnLst/>
              <a:rect l="l" t="t" r="r" b="b"/>
              <a:pathLst>
                <a:path w="1457959" h="624839">
                  <a:moveTo>
                    <a:pt x="0" y="0"/>
                  </a:moveTo>
                  <a:lnTo>
                    <a:pt x="1457959" y="6248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0">
              <a:extLst>
                <a:ext uri="{FF2B5EF4-FFF2-40B4-BE49-F238E27FC236}">
                  <a16:creationId xmlns:a16="http://schemas.microsoft.com/office/drawing/2014/main" id="{4D99A1A3-F62F-A731-065D-9497C81058AF}"/>
                </a:ext>
              </a:extLst>
            </p:cNvPr>
            <p:cNvSpPr/>
            <p:nvPr/>
          </p:nvSpPr>
          <p:spPr>
            <a:xfrm>
              <a:off x="8288020" y="4230370"/>
              <a:ext cx="170180" cy="113030"/>
            </a:xfrm>
            <a:custGeom>
              <a:avLst/>
              <a:gdLst/>
              <a:ahLst/>
              <a:cxnLst/>
              <a:rect l="l" t="t" r="r" b="b"/>
              <a:pathLst>
                <a:path w="170179" h="113029">
                  <a:moveTo>
                    <a:pt x="41909" y="0"/>
                  </a:moveTo>
                  <a:lnTo>
                    <a:pt x="0" y="99059"/>
                  </a:lnTo>
                  <a:lnTo>
                    <a:pt x="170179" y="113029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>
            <a:extLst>
              <a:ext uri="{FF2B5EF4-FFF2-40B4-BE49-F238E27FC236}">
                <a16:creationId xmlns:a16="http://schemas.microsoft.com/office/drawing/2014/main" id="{A67706BB-3AA9-4DE1-F706-32156872854E}"/>
              </a:ext>
            </a:extLst>
          </p:cNvPr>
          <p:cNvGrpSpPr/>
          <p:nvPr/>
        </p:nvGrpSpPr>
        <p:grpSpPr>
          <a:xfrm>
            <a:off x="4592147" y="5288338"/>
            <a:ext cx="3201670" cy="1143635"/>
            <a:chOff x="5257165" y="5257165"/>
            <a:chExt cx="3201670" cy="1143635"/>
          </a:xfrm>
        </p:grpSpPr>
        <p:sp>
          <p:nvSpPr>
            <p:cNvPr id="20" name="object 12">
              <a:extLst>
                <a:ext uri="{FF2B5EF4-FFF2-40B4-BE49-F238E27FC236}">
                  <a16:creationId xmlns:a16="http://schemas.microsoft.com/office/drawing/2014/main" id="{56FB679A-C5FC-441A-6E95-D3F32B3A49C3}"/>
                </a:ext>
              </a:extLst>
            </p:cNvPr>
            <p:cNvSpPr/>
            <p:nvPr/>
          </p:nvSpPr>
          <p:spPr>
            <a:xfrm>
              <a:off x="6172200" y="5943600"/>
              <a:ext cx="1371600" cy="457200"/>
            </a:xfrm>
            <a:custGeom>
              <a:avLst/>
              <a:gdLst/>
              <a:ahLst/>
              <a:cxnLst/>
              <a:rect l="l" t="t" r="r" b="b"/>
              <a:pathLst>
                <a:path w="1371600" h="457200">
                  <a:moveTo>
                    <a:pt x="6858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1371600" y="0"/>
                  </a:lnTo>
                  <a:lnTo>
                    <a:pt x="1371600" y="457200"/>
                  </a:lnTo>
                  <a:lnTo>
                    <a:pt x="6858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3">
              <a:extLst>
                <a:ext uri="{FF2B5EF4-FFF2-40B4-BE49-F238E27FC236}">
                  <a16:creationId xmlns:a16="http://schemas.microsoft.com/office/drawing/2014/main" id="{2C2C54C7-4E42-FAD8-B4EF-2506B22EC7C5}"/>
                </a:ext>
              </a:extLst>
            </p:cNvPr>
            <p:cNvSpPr/>
            <p:nvPr/>
          </p:nvSpPr>
          <p:spPr>
            <a:xfrm>
              <a:off x="5257800" y="5257800"/>
              <a:ext cx="1457960" cy="624840"/>
            </a:xfrm>
            <a:custGeom>
              <a:avLst/>
              <a:gdLst/>
              <a:ahLst/>
              <a:cxnLst/>
              <a:rect l="l" t="t" r="r" b="b"/>
              <a:pathLst>
                <a:path w="1457959" h="624839">
                  <a:moveTo>
                    <a:pt x="0" y="0"/>
                  </a:moveTo>
                  <a:lnTo>
                    <a:pt x="1457959" y="6248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4">
              <a:extLst>
                <a:ext uri="{FF2B5EF4-FFF2-40B4-BE49-F238E27FC236}">
                  <a16:creationId xmlns:a16="http://schemas.microsoft.com/office/drawing/2014/main" id="{634BD317-E0B0-A09B-0366-3C8A6224917E}"/>
                </a:ext>
              </a:extLst>
            </p:cNvPr>
            <p:cNvSpPr/>
            <p:nvPr/>
          </p:nvSpPr>
          <p:spPr>
            <a:xfrm>
              <a:off x="6687820" y="5830570"/>
              <a:ext cx="170180" cy="113030"/>
            </a:xfrm>
            <a:custGeom>
              <a:avLst/>
              <a:gdLst/>
              <a:ahLst/>
              <a:cxnLst/>
              <a:rect l="l" t="t" r="r" b="b"/>
              <a:pathLst>
                <a:path w="170179" h="113029">
                  <a:moveTo>
                    <a:pt x="41909" y="0"/>
                  </a:moveTo>
                  <a:lnTo>
                    <a:pt x="0" y="99059"/>
                  </a:lnTo>
                  <a:lnTo>
                    <a:pt x="170179" y="113029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5">
              <a:extLst>
                <a:ext uri="{FF2B5EF4-FFF2-40B4-BE49-F238E27FC236}">
                  <a16:creationId xmlns:a16="http://schemas.microsoft.com/office/drawing/2014/main" id="{238F6078-7EB4-6143-121E-C0FC6E3852E9}"/>
                </a:ext>
              </a:extLst>
            </p:cNvPr>
            <p:cNvSpPr/>
            <p:nvPr/>
          </p:nvSpPr>
          <p:spPr>
            <a:xfrm>
              <a:off x="7000240" y="5257800"/>
              <a:ext cx="1457960" cy="624840"/>
            </a:xfrm>
            <a:custGeom>
              <a:avLst/>
              <a:gdLst/>
              <a:ahLst/>
              <a:cxnLst/>
              <a:rect l="l" t="t" r="r" b="b"/>
              <a:pathLst>
                <a:path w="1457959" h="624839">
                  <a:moveTo>
                    <a:pt x="1457959" y="0"/>
                  </a:moveTo>
                  <a:lnTo>
                    <a:pt x="0" y="6248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6">
              <a:extLst>
                <a:ext uri="{FF2B5EF4-FFF2-40B4-BE49-F238E27FC236}">
                  <a16:creationId xmlns:a16="http://schemas.microsoft.com/office/drawing/2014/main" id="{ECCE73E2-C90E-E254-2448-9E309925188C}"/>
                </a:ext>
              </a:extLst>
            </p:cNvPr>
            <p:cNvSpPr/>
            <p:nvPr/>
          </p:nvSpPr>
          <p:spPr>
            <a:xfrm>
              <a:off x="6858000" y="5830570"/>
              <a:ext cx="170180" cy="113030"/>
            </a:xfrm>
            <a:custGeom>
              <a:avLst/>
              <a:gdLst/>
              <a:ahLst/>
              <a:cxnLst/>
              <a:rect l="l" t="t" r="r" b="b"/>
              <a:pathLst>
                <a:path w="170179" h="113029">
                  <a:moveTo>
                    <a:pt x="128270" y="0"/>
                  </a:moveTo>
                  <a:lnTo>
                    <a:pt x="0" y="113029"/>
                  </a:lnTo>
                  <a:lnTo>
                    <a:pt x="170179" y="99059"/>
                  </a:lnTo>
                  <a:lnTo>
                    <a:pt x="1282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7">
            <a:extLst>
              <a:ext uri="{FF2B5EF4-FFF2-40B4-BE49-F238E27FC236}">
                <a16:creationId xmlns:a16="http://schemas.microsoft.com/office/drawing/2014/main" id="{B0527E23-3022-FC8D-3DB4-716DB2F3AE22}"/>
              </a:ext>
            </a:extLst>
          </p:cNvPr>
          <p:cNvSpPr txBox="1"/>
          <p:nvPr/>
        </p:nvSpPr>
        <p:spPr>
          <a:xfrm>
            <a:off x="269702" y="1621213"/>
            <a:ext cx="1854200" cy="119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335"/>
              </a:lnSpc>
              <a:spcBef>
                <a:spcPts val="100"/>
              </a:spcBef>
            </a:pP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int</a:t>
            </a:r>
            <a:r>
              <a:rPr sz="2000" spc="-5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main()</a:t>
            </a:r>
            <a:r>
              <a:rPr sz="2000" spc="-4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1665" marR="309245" algn="just">
              <a:lnSpc>
                <a:spcPct val="94400"/>
              </a:lnSpc>
              <a:spcBef>
                <a:spcPts val="70"/>
              </a:spcBef>
            </a:pP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int</a:t>
            </a:r>
            <a:r>
              <a:rPr sz="2000" spc="-10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x; </a:t>
            </a:r>
            <a:r>
              <a:rPr sz="2000" spc="-118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int</a:t>
            </a:r>
            <a:r>
              <a:rPr sz="2000" spc="-10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y; </a:t>
            </a:r>
            <a:r>
              <a:rPr sz="2000" spc="-118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int</a:t>
            </a:r>
            <a:r>
              <a:rPr sz="2000" spc="-10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z;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8">
            <a:extLst>
              <a:ext uri="{FF2B5EF4-FFF2-40B4-BE49-F238E27FC236}">
                <a16:creationId xmlns:a16="http://schemas.microsoft.com/office/drawing/2014/main" id="{364A6578-3A1B-7524-34C7-D51B99717508}"/>
              </a:ext>
            </a:extLst>
          </p:cNvPr>
          <p:cNvSpPr txBox="1"/>
          <p:nvPr/>
        </p:nvSpPr>
        <p:spPr>
          <a:xfrm>
            <a:off x="879301" y="3032182"/>
            <a:ext cx="1701800" cy="1482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35"/>
              </a:lnSpc>
              <a:spcBef>
                <a:spcPts val="100"/>
              </a:spcBef>
            </a:pP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y</a:t>
            </a:r>
            <a:r>
              <a:rPr sz="2000" spc="-4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=</a:t>
            </a:r>
            <a:r>
              <a:rPr sz="2000" spc="-4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137;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270"/>
              </a:lnSpc>
            </a:pP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if</a:t>
            </a:r>
            <a:r>
              <a:rPr sz="2000" spc="-3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(x</a:t>
            </a:r>
            <a:r>
              <a:rPr sz="2000" spc="-3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==</a:t>
            </a:r>
            <a:r>
              <a:rPr sz="2000" spc="-3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0)</a:t>
            </a:r>
            <a:endParaRPr sz="2000">
              <a:latin typeface="Courier New"/>
              <a:cs typeface="Courier New"/>
            </a:endParaRPr>
          </a:p>
          <a:p>
            <a:pPr marL="12700" marR="156845" indent="609600">
              <a:lnSpc>
                <a:spcPts val="2270"/>
              </a:lnSpc>
              <a:spcBef>
                <a:spcPts val="120"/>
              </a:spcBef>
            </a:pP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z</a:t>
            </a:r>
            <a:r>
              <a:rPr sz="2000" spc="-5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=</a:t>
            </a:r>
            <a:r>
              <a:rPr sz="2000" spc="-5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y; </a:t>
            </a:r>
            <a:r>
              <a:rPr sz="2000" spc="-118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else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205"/>
              </a:lnSpc>
            </a:pP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x</a:t>
            </a:r>
            <a:r>
              <a:rPr sz="2000" spc="-4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=</a:t>
            </a:r>
            <a:r>
              <a:rPr sz="2000" spc="-4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y;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9">
            <a:extLst>
              <a:ext uri="{FF2B5EF4-FFF2-40B4-BE49-F238E27FC236}">
                <a16:creationId xmlns:a16="http://schemas.microsoft.com/office/drawing/2014/main" id="{77EE6347-CE79-296A-59C9-F3C8BDE3FE5C}"/>
              </a:ext>
            </a:extLst>
          </p:cNvPr>
          <p:cNvSpPr txBox="1"/>
          <p:nvPr/>
        </p:nvSpPr>
        <p:spPr>
          <a:xfrm>
            <a:off x="269702" y="4472363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20">
            <a:extLst>
              <a:ext uri="{FF2B5EF4-FFF2-40B4-BE49-F238E27FC236}">
                <a16:creationId xmlns:a16="http://schemas.microsoft.com/office/drawing/2014/main" id="{99FEA56A-9C34-EF96-575F-5A1ABD21E589}"/>
              </a:ext>
            </a:extLst>
          </p:cNvPr>
          <p:cNvSpPr txBox="1"/>
          <p:nvPr/>
        </p:nvSpPr>
        <p:spPr>
          <a:xfrm>
            <a:off x="5507182" y="1859973"/>
            <a:ext cx="1371600" cy="4572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412750">
              <a:lnSpc>
                <a:spcPct val="100000"/>
              </a:lnSpc>
              <a:spcBef>
                <a:spcPts val="620"/>
              </a:spcBef>
            </a:pPr>
            <a:r>
              <a:rPr sz="1800" spc="125" dirty="0">
                <a:solidFill>
                  <a:srgbClr val="191919"/>
                </a:solidFill>
                <a:latin typeface="Georgia"/>
                <a:cs typeface="Georgia"/>
              </a:rPr>
              <a:t>start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6" name="object 21">
            <a:extLst>
              <a:ext uri="{FF2B5EF4-FFF2-40B4-BE49-F238E27FC236}">
                <a16:creationId xmlns:a16="http://schemas.microsoft.com/office/drawing/2014/main" id="{2B80FF89-2DA1-FB94-2E44-9A85CCE507E4}"/>
              </a:ext>
            </a:extLst>
          </p:cNvPr>
          <p:cNvGrpSpPr/>
          <p:nvPr/>
        </p:nvGrpSpPr>
        <p:grpSpPr>
          <a:xfrm>
            <a:off x="6138372" y="2317173"/>
            <a:ext cx="109220" cy="457200"/>
            <a:chOff x="6803390" y="2286000"/>
            <a:chExt cx="109220" cy="457200"/>
          </a:xfrm>
        </p:grpSpPr>
        <p:sp>
          <p:nvSpPr>
            <p:cNvPr id="18" name="object 22">
              <a:extLst>
                <a:ext uri="{FF2B5EF4-FFF2-40B4-BE49-F238E27FC236}">
                  <a16:creationId xmlns:a16="http://schemas.microsoft.com/office/drawing/2014/main" id="{8AC72357-2AC4-9D7F-E36B-B579E6C1A279}"/>
                </a:ext>
              </a:extLst>
            </p:cNvPr>
            <p:cNvSpPr/>
            <p:nvPr/>
          </p:nvSpPr>
          <p:spPr>
            <a:xfrm>
              <a:off x="6858000" y="2286000"/>
              <a:ext cx="0" cy="302260"/>
            </a:xfrm>
            <a:custGeom>
              <a:avLst/>
              <a:gdLst/>
              <a:ahLst/>
              <a:cxnLst/>
              <a:rect l="l" t="t" r="r" b="b"/>
              <a:pathLst>
                <a:path h="302260">
                  <a:moveTo>
                    <a:pt x="0" y="0"/>
                  </a:moveTo>
                  <a:lnTo>
                    <a:pt x="0" y="3022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3">
              <a:extLst>
                <a:ext uri="{FF2B5EF4-FFF2-40B4-BE49-F238E27FC236}">
                  <a16:creationId xmlns:a16="http://schemas.microsoft.com/office/drawing/2014/main" id="{9452B2CA-E3BD-E818-F144-4561834992B8}"/>
                </a:ext>
              </a:extLst>
            </p:cNvPr>
            <p:cNvSpPr/>
            <p:nvPr/>
          </p:nvSpPr>
          <p:spPr>
            <a:xfrm>
              <a:off x="6803390" y="2580640"/>
              <a:ext cx="109220" cy="162560"/>
            </a:xfrm>
            <a:custGeom>
              <a:avLst/>
              <a:gdLst/>
              <a:ahLst/>
              <a:cxnLst/>
              <a:rect l="l" t="t" r="r" b="b"/>
              <a:pathLst>
                <a:path w="109220" h="162560">
                  <a:moveTo>
                    <a:pt x="109219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92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24">
            <a:extLst>
              <a:ext uri="{FF2B5EF4-FFF2-40B4-BE49-F238E27FC236}">
                <a16:creationId xmlns:a16="http://schemas.microsoft.com/office/drawing/2014/main" id="{BB876F10-B70D-1C4B-E828-A07A1F9B5A9F}"/>
              </a:ext>
            </a:extLst>
          </p:cNvPr>
          <p:cNvSpPr txBox="1"/>
          <p:nvPr/>
        </p:nvSpPr>
        <p:spPr>
          <a:xfrm>
            <a:off x="5965651" y="6057221"/>
            <a:ext cx="454659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spc="195" dirty="0">
                <a:solidFill>
                  <a:srgbClr val="191919"/>
                </a:solidFill>
                <a:latin typeface="Georgia"/>
                <a:cs typeface="Georgia"/>
              </a:rPr>
              <a:t>e</a:t>
            </a:r>
            <a:r>
              <a:rPr sz="1800" spc="100" dirty="0">
                <a:solidFill>
                  <a:srgbClr val="191919"/>
                </a:solidFill>
                <a:latin typeface="Georgia"/>
                <a:cs typeface="Georgia"/>
              </a:rPr>
              <a:t>nd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4CEC08-A121-5906-07B5-B5D29D87CA4A}"/>
              </a:ext>
            </a:extLst>
          </p:cNvPr>
          <p:cNvSpPr txBox="1"/>
          <p:nvPr/>
        </p:nvSpPr>
        <p:spPr>
          <a:xfrm>
            <a:off x="4024313" y="1008796"/>
            <a:ext cx="4733924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3210" marR="1652270" indent="-283210" algn="r">
              <a:lnSpc>
                <a:spcPct val="150000"/>
              </a:lnSpc>
              <a:spcBef>
                <a:spcPts val="860"/>
              </a:spcBef>
              <a:buSzPct val="96428"/>
              <a:buFont typeface="Wingdings"/>
              <a:buChar char=""/>
              <a:tabLst>
                <a:tab pos="283210" algn="l"/>
              </a:tabLs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JhengHei UI"/>
              </a:rPr>
              <a:t>局部代码优化</a:t>
            </a:r>
          </a:p>
        </p:txBody>
      </p:sp>
    </p:spTree>
    <p:extLst>
      <p:ext uri="{BB962C8B-B14F-4D97-AF65-F5344CB8AC3E}">
        <p14:creationId xmlns:p14="http://schemas.microsoft.com/office/powerpoint/2010/main" val="299318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66271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solidFill>
                  <a:schemeClr val="bg1"/>
                </a:solidFill>
              </a:rPr>
              <a:t>优化分类</a:t>
            </a: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724900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27</a:t>
            </a:fld>
            <a:endParaRPr lang="en-US" altLang="zh-CN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833DAFC-9573-F75B-65AF-ADFBB7C2734B}"/>
              </a:ext>
            </a:extLst>
          </p:cNvPr>
          <p:cNvSpPr txBox="1"/>
          <p:nvPr/>
        </p:nvSpPr>
        <p:spPr>
          <a:xfrm>
            <a:off x="405871" y="914298"/>
            <a:ext cx="2946929" cy="443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>
                <a:latin typeface="微软雅黑" panose="020B0503020204020204" pitchFamily="34" charset="-122"/>
              </a:rPr>
              <a:t>例子</a:t>
            </a:r>
            <a:endParaRPr i="1" dirty="0">
              <a:latin typeface="微软雅黑" panose="020B0503020204020204" pitchFamily="34" charset="-122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175A9D1-5516-C345-6510-E8DFBFFFC8A5}"/>
              </a:ext>
            </a:extLst>
          </p:cNvPr>
          <p:cNvSpPr txBox="1"/>
          <p:nvPr/>
        </p:nvSpPr>
        <p:spPr>
          <a:xfrm>
            <a:off x="5049981" y="2774373"/>
            <a:ext cx="2998644" cy="843821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457200">
              <a:lnSpc>
                <a:spcPts val="2100"/>
              </a:lnSpc>
              <a:spcBef>
                <a:spcPts val="240"/>
              </a:spcBef>
            </a:pPr>
            <a:endParaRPr lang="en-US" sz="1800" dirty="0">
              <a:latin typeface="Courier New"/>
              <a:cs typeface="Courier New"/>
            </a:endParaRPr>
          </a:p>
          <a:p>
            <a:pPr marL="114300" marR="106680" indent="480059">
              <a:lnSpc>
                <a:spcPts val="2039"/>
              </a:lnSpc>
              <a:spcBef>
                <a:spcPts val="105"/>
              </a:spcBef>
            </a:pPr>
            <a:r>
              <a:rPr sz="1800" b="1" dirty="0">
                <a:latin typeface="Courier New"/>
                <a:cs typeface="Courier New"/>
              </a:rPr>
              <a:t>y</a:t>
            </a:r>
            <a:r>
              <a:rPr sz="1800" b="1" spc="29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290" dirty="0">
                <a:latin typeface="Courier New"/>
                <a:cs typeface="Courier New"/>
              </a:rPr>
              <a:t> </a:t>
            </a:r>
            <a:r>
              <a:rPr lang="en-US" sz="1800" b="1" spc="-5" dirty="0">
                <a:latin typeface="Courier New"/>
                <a:cs typeface="Courier New"/>
              </a:rPr>
              <a:t>137</a:t>
            </a:r>
            <a:r>
              <a:rPr sz="1800" b="1" spc="-5" dirty="0">
                <a:latin typeface="Courier New"/>
                <a:cs typeface="Courier New"/>
              </a:rPr>
              <a:t>; </a:t>
            </a:r>
            <a:r>
              <a:rPr sz="1800" b="1" dirty="0">
                <a:latin typeface="Courier New"/>
                <a:cs typeface="Courier New"/>
              </a:rPr>
              <a:t> </a:t>
            </a:r>
            <a:endParaRPr lang="en-US" sz="1800" b="1" dirty="0">
              <a:latin typeface="Courier New"/>
              <a:cs typeface="Courier New"/>
            </a:endParaRPr>
          </a:p>
          <a:p>
            <a:pPr marR="106680" indent="480059">
              <a:lnSpc>
                <a:spcPts val="2039"/>
              </a:lnSpc>
            </a:pPr>
            <a:r>
              <a:rPr sz="1800" b="1" spc="-5" dirty="0">
                <a:solidFill>
                  <a:srgbClr val="191919"/>
                </a:solidFill>
                <a:latin typeface="Courier New"/>
                <a:cs typeface="Courier New"/>
              </a:rPr>
              <a:t>If</a:t>
            </a:r>
            <a:r>
              <a:rPr sz="1800" b="1" spc="-3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191919"/>
                </a:solidFill>
                <a:latin typeface="Courier New"/>
                <a:cs typeface="Courier New"/>
              </a:rPr>
              <a:t>x</a:t>
            </a:r>
            <a:r>
              <a:rPr lang="en-US" sz="1800" b="1" dirty="0">
                <a:solidFill>
                  <a:srgbClr val="191919"/>
                </a:solidFill>
                <a:latin typeface="Courier New"/>
                <a:cs typeface="Courier New"/>
              </a:rPr>
              <a:t>==0</a:t>
            </a:r>
            <a:r>
              <a:rPr sz="1800" b="1" spc="-3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191919"/>
                </a:solidFill>
                <a:latin typeface="Courier New"/>
                <a:cs typeface="Courier New"/>
              </a:rPr>
              <a:t>Goto</a:t>
            </a:r>
            <a:r>
              <a:rPr sz="1800" b="1" spc="-3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191919"/>
                </a:solidFill>
                <a:latin typeface="Courier New"/>
                <a:cs typeface="Courier New"/>
              </a:rPr>
              <a:t>_L0;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6178F62B-6DBD-4336-B7B7-E173451718CE}"/>
              </a:ext>
            </a:extLst>
          </p:cNvPr>
          <p:cNvSpPr txBox="1"/>
          <p:nvPr/>
        </p:nvSpPr>
        <p:spPr>
          <a:xfrm>
            <a:off x="3449782" y="4374573"/>
            <a:ext cx="2286000" cy="880369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80975" rIns="0" bIns="0" rtlCol="0">
            <a:spAutoFit/>
          </a:bodyPr>
          <a:lstStyle/>
          <a:p>
            <a:pPr marL="594360" marR="586740">
              <a:lnSpc>
                <a:spcPts val="2039"/>
              </a:lnSpc>
              <a:spcBef>
                <a:spcPts val="1425"/>
              </a:spcBef>
            </a:pPr>
            <a:endParaRPr lang="en-US" sz="1800" b="1" spc="-5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594360" marR="586740">
              <a:lnSpc>
                <a:spcPts val="2039"/>
              </a:lnSpc>
              <a:spcBef>
                <a:spcPts val="1425"/>
              </a:spcBef>
            </a:pPr>
            <a:r>
              <a:rPr lang="en-US" sz="1800" b="1" spc="-5" dirty="0">
                <a:latin typeface="Courier New"/>
                <a:cs typeface="Courier New"/>
              </a:rPr>
              <a:t> </a:t>
            </a:r>
            <a:r>
              <a:rPr lang="en-US" sz="1800" b="1" spc="-1065" dirty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z</a:t>
            </a:r>
            <a:r>
              <a:rPr lang="en-US" sz="1800" b="1" spc="-55" dirty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=</a:t>
            </a:r>
            <a:r>
              <a:rPr lang="en-US" sz="1800" b="1" spc="-55" dirty="0">
                <a:latin typeface="Courier New"/>
                <a:cs typeface="Courier New"/>
              </a:rPr>
              <a:t> y</a:t>
            </a:r>
            <a:r>
              <a:rPr lang="en-US" sz="1800" b="1" spc="-5" dirty="0">
                <a:latin typeface="Courier New"/>
                <a:cs typeface="Courier New"/>
              </a:rPr>
              <a:t>;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FFB61FBE-9BF5-BC47-6E31-69649F1B50AE}"/>
              </a:ext>
            </a:extLst>
          </p:cNvPr>
          <p:cNvSpPr txBox="1"/>
          <p:nvPr/>
        </p:nvSpPr>
        <p:spPr>
          <a:xfrm>
            <a:off x="6650182" y="4374573"/>
            <a:ext cx="2286000" cy="880369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80975" rIns="0" bIns="0" rtlCol="0">
            <a:spAutoFit/>
          </a:bodyPr>
          <a:lstStyle/>
          <a:p>
            <a:pPr marL="593725" marR="586740">
              <a:lnSpc>
                <a:spcPts val="2039"/>
              </a:lnSpc>
              <a:spcBef>
                <a:spcPts val="1425"/>
              </a:spcBef>
            </a:pP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_t2</a:t>
            </a:r>
            <a:r>
              <a:rPr sz="1800" b="1" spc="-5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ourier New"/>
                <a:cs typeface="Courier New"/>
              </a:rPr>
              <a:t>=</a:t>
            </a:r>
            <a:r>
              <a:rPr sz="1800" b="1" spc="-5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y;</a:t>
            </a:r>
            <a:endParaRPr lang="en-US" sz="1800" b="1" spc="-5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 marL="593725" marR="586740">
              <a:lnSpc>
                <a:spcPts val="2039"/>
              </a:lnSpc>
              <a:spcBef>
                <a:spcPts val="1425"/>
              </a:spcBef>
            </a:pPr>
            <a:r>
              <a:rPr sz="1800" b="1" spc="-10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ourier New"/>
                <a:cs typeface="Courier New"/>
              </a:rPr>
              <a:t>x</a:t>
            </a:r>
            <a:r>
              <a:rPr sz="1800" b="1" spc="-5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ourier New"/>
                <a:cs typeface="Courier New"/>
              </a:rPr>
              <a:t>=</a:t>
            </a:r>
            <a:r>
              <a:rPr sz="1800" b="1" spc="-5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_t</a:t>
            </a:r>
            <a:r>
              <a:rPr lang="en-US"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2;</a:t>
            </a:r>
            <a:endParaRPr sz="1800" dirty="0">
              <a:latin typeface="Courier New"/>
              <a:cs typeface="Courier New"/>
            </a:endParaRPr>
          </a:p>
        </p:txBody>
      </p:sp>
      <p:grpSp>
        <p:nvGrpSpPr>
          <p:cNvPr id="10" name="object 6">
            <a:extLst>
              <a:ext uri="{FF2B5EF4-FFF2-40B4-BE49-F238E27FC236}">
                <a16:creationId xmlns:a16="http://schemas.microsoft.com/office/drawing/2014/main" id="{F8F769AC-9980-90AD-A889-6FA82F55E8CB}"/>
              </a:ext>
            </a:extLst>
          </p:cNvPr>
          <p:cNvGrpSpPr/>
          <p:nvPr/>
        </p:nvGrpSpPr>
        <p:grpSpPr>
          <a:xfrm>
            <a:off x="4592782" y="3688138"/>
            <a:ext cx="3200400" cy="686435"/>
            <a:chOff x="5257800" y="3656965"/>
            <a:chExt cx="3200400" cy="686435"/>
          </a:xfrm>
        </p:grpSpPr>
        <p:sp>
          <p:nvSpPr>
            <p:cNvPr id="25" name="object 7">
              <a:extLst>
                <a:ext uri="{FF2B5EF4-FFF2-40B4-BE49-F238E27FC236}">
                  <a16:creationId xmlns:a16="http://schemas.microsoft.com/office/drawing/2014/main" id="{8C77BE25-33DE-F609-7060-CE4186584537}"/>
                </a:ext>
              </a:extLst>
            </p:cNvPr>
            <p:cNvSpPr/>
            <p:nvPr/>
          </p:nvSpPr>
          <p:spPr>
            <a:xfrm>
              <a:off x="5400039" y="3657600"/>
              <a:ext cx="1457960" cy="624840"/>
            </a:xfrm>
            <a:custGeom>
              <a:avLst/>
              <a:gdLst/>
              <a:ahLst/>
              <a:cxnLst/>
              <a:rect l="l" t="t" r="r" b="b"/>
              <a:pathLst>
                <a:path w="1457959" h="624839">
                  <a:moveTo>
                    <a:pt x="1457960" y="0"/>
                  </a:moveTo>
                  <a:lnTo>
                    <a:pt x="0" y="6248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8">
              <a:extLst>
                <a:ext uri="{FF2B5EF4-FFF2-40B4-BE49-F238E27FC236}">
                  <a16:creationId xmlns:a16="http://schemas.microsoft.com/office/drawing/2014/main" id="{DA149AAF-7BD8-A6AF-732A-967A6FD342D2}"/>
                </a:ext>
              </a:extLst>
            </p:cNvPr>
            <p:cNvSpPr/>
            <p:nvPr/>
          </p:nvSpPr>
          <p:spPr>
            <a:xfrm>
              <a:off x="5257800" y="4230370"/>
              <a:ext cx="170180" cy="113030"/>
            </a:xfrm>
            <a:custGeom>
              <a:avLst/>
              <a:gdLst/>
              <a:ahLst/>
              <a:cxnLst/>
              <a:rect l="l" t="t" r="r" b="b"/>
              <a:pathLst>
                <a:path w="170179" h="113029">
                  <a:moveTo>
                    <a:pt x="128270" y="0"/>
                  </a:moveTo>
                  <a:lnTo>
                    <a:pt x="0" y="113029"/>
                  </a:lnTo>
                  <a:lnTo>
                    <a:pt x="170179" y="99059"/>
                  </a:lnTo>
                  <a:lnTo>
                    <a:pt x="1282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9">
              <a:extLst>
                <a:ext uri="{FF2B5EF4-FFF2-40B4-BE49-F238E27FC236}">
                  <a16:creationId xmlns:a16="http://schemas.microsoft.com/office/drawing/2014/main" id="{98A0AA38-B22F-5553-767C-6B6C0E527E27}"/>
                </a:ext>
              </a:extLst>
            </p:cNvPr>
            <p:cNvSpPr/>
            <p:nvPr/>
          </p:nvSpPr>
          <p:spPr>
            <a:xfrm>
              <a:off x="6858000" y="3657600"/>
              <a:ext cx="1457960" cy="624840"/>
            </a:xfrm>
            <a:custGeom>
              <a:avLst/>
              <a:gdLst/>
              <a:ahLst/>
              <a:cxnLst/>
              <a:rect l="l" t="t" r="r" b="b"/>
              <a:pathLst>
                <a:path w="1457959" h="624839">
                  <a:moveTo>
                    <a:pt x="0" y="0"/>
                  </a:moveTo>
                  <a:lnTo>
                    <a:pt x="1457959" y="6248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0">
              <a:extLst>
                <a:ext uri="{FF2B5EF4-FFF2-40B4-BE49-F238E27FC236}">
                  <a16:creationId xmlns:a16="http://schemas.microsoft.com/office/drawing/2014/main" id="{4D99A1A3-F62F-A731-065D-9497C81058AF}"/>
                </a:ext>
              </a:extLst>
            </p:cNvPr>
            <p:cNvSpPr/>
            <p:nvPr/>
          </p:nvSpPr>
          <p:spPr>
            <a:xfrm>
              <a:off x="8288020" y="4230370"/>
              <a:ext cx="170180" cy="113030"/>
            </a:xfrm>
            <a:custGeom>
              <a:avLst/>
              <a:gdLst/>
              <a:ahLst/>
              <a:cxnLst/>
              <a:rect l="l" t="t" r="r" b="b"/>
              <a:pathLst>
                <a:path w="170179" h="113029">
                  <a:moveTo>
                    <a:pt x="41909" y="0"/>
                  </a:moveTo>
                  <a:lnTo>
                    <a:pt x="0" y="99059"/>
                  </a:lnTo>
                  <a:lnTo>
                    <a:pt x="170179" y="113029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>
            <a:extLst>
              <a:ext uri="{FF2B5EF4-FFF2-40B4-BE49-F238E27FC236}">
                <a16:creationId xmlns:a16="http://schemas.microsoft.com/office/drawing/2014/main" id="{A67706BB-3AA9-4DE1-F706-32156872854E}"/>
              </a:ext>
            </a:extLst>
          </p:cNvPr>
          <p:cNvGrpSpPr/>
          <p:nvPr/>
        </p:nvGrpSpPr>
        <p:grpSpPr>
          <a:xfrm>
            <a:off x="4592147" y="5288338"/>
            <a:ext cx="3201670" cy="1143635"/>
            <a:chOff x="5257165" y="5257165"/>
            <a:chExt cx="3201670" cy="1143635"/>
          </a:xfrm>
        </p:grpSpPr>
        <p:sp>
          <p:nvSpPr>
            <p:cNvPr id="20" name="object 12">
              <a:extLst>
                <a:ext uri="{FF2B5EF4-FFF2-40B4-BE49-F238E27FC236}">
                  <a16:creationId xmlns:a16="http://schemas.microsoft.com/office/drawing/2014/main" id="{56FB679A-C5FC-441A-6E95-D3F32B3A49C3}"/>
                </a:ext>
              </a:extLst>
            </p:cNvPr>
            <p:cNvSpPr/>
            <p:nvPr/>
          </p:nvSpPr>
          <p:spPr>
            <a:xfrm>
              <a:off x="6172200" y="5943600"/>
              <a:ext cx="1371600" cy="457200"/>
            </a:xfrm>
            <a:custGeom>
              <a:avLst/>
              <a:gdLst/>
              <a:ahLst/>
              <a:cxnLst/>
              <a:rect l="l" t="t" r="r" b="b"/>
              <a:pathLst>
                <a:path w="1371600" h="457200">
                  <a:moveTo>
                    <a:pt x="6858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1371600" y="0"/>
                  </a:lnTo>
                  <a:lnTo>
                    <a:pt x="1371600" y="457200"/>
                  </a:lnTo>
                  <a:lnTo>
                    <a:pt x="6858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3">
              <a:extLst>
                <a:ext uri="{FF2B5EF4-FFF2-40B4-BE49-F238E27FC236}">
                  <a16:creationId xmlns:a16="http://schemas.microsoft.com/office/drawing/2014/main" id="{2C2C54C7-4E42-FAD8-B4EF-2506B22EC7C5}"/>
                </a:ext>
              </a:extLst>
            </p:cNvPr>
            <p:cNvSpPr/>
            <p:nvPr/>
          </p:nvSpPr>
          <p:spPr>
            <a:xfrm>
              <a:off x="5257800" y="5257800"/>
              <a:ext cx="1457960" cy="624840"/>
            </a:xfrm>
            <a:custGeom>
              <a:avLst/>
              <a:gdLst/>
              <a:ahLst/>
              <a:cxnLst/>
              <a:rect l="l" t="t" r="r" b="b"/>
              <a:pathLst>
                <a:path w="1457959" h="624839">
                  <a:moveTo>
                    <a:pt x="0" y="0"/>
                  </a:moveTo>
                  <a:lnTo>
                    <a:pt x="1457959" y="6248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4">
              <a:extLst>
                <a:ext uri="{FF2B5EF4-FFF2-40B4-BE49-F238E27FC236}">
                  <a16:creationId xmlns:a16="http://schemas.microsoft.com/office/drawing/2014/main" id="{634BD317-E0B0-A09B-0366-3C8A6224917E}"/>
                </a:ext>
              </a:extLst>
            </p:cNvPr>
            <p:cNvSpPr/>
            <p:nvPr/>
          </p:nvSpPr>
          <p:spPr>
            <a:xfrm>
              <a:off x="6687820" y="5830570"/>
              <a:ext cx="170180" cy="113030"/>
            </a:xfrm>
            <a:custGeom>
              <a:avLst/>
              <a:gdLst/>
              <a:ahLst/>
              <a:cxnLst/>
              <a:rect l="l" t="t" r="r" b="b"/>
              <a:pathLst>
                <a:path w="170179" h="113029">
                  <a:moveTo>
                    <a:pt x="41909" y="0"/>
                  </a:moveTo>
                  <a:lnTo>
                    <a:pt x="0" y="99059"/>
                  </a:lnTo>
                  <a:lnTo>
                    <a:pt x="170179" y="113029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5">
              <a:extLst>
                <a:ext uri="{FF2B5EF4-FFF2-40B4-BE49-F238E27FC236}">
                  <a16:creationId xmlns:a16="http://schemas.microsoft.com/office/drawing/2014/main" id="{238F6078-7EB4-6143-121E-C0FC6E3852E9}"/>
                </a:ext>
              </a:extLst>
            </p:cNvPr>
            <p:cNvSpPr/>
            <p:nvPr/>
          </p:nvSpPr>
          <p:spPr>
            <a:xfrm>
              <a:off x="7000240" y="5257800"/>
              <a:ext cx="1457960" cy="624840"/>
            </a:xfrm>
            <a:custGeom>
              <a:avLst/>
              <a:gdLst/>
              <a:ahLst/>
              <a:cxnLst/>
              <a:rect l="l" t="t" r="r" b="b"/>
              <a:pathLst>
                <a:path w="1457959" h="624839">
                  <a:moveTo>
                    <a:pt x="1457959" y="0"/>
                  </a:moveTo>
                  <a:lnTo>
                    <a:pt x="0" y="6248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6">
              <a:extLst>
                <a:ext uri="{FF2B5EF4-FFF2-40B4-BE49-F238E27FC236}">
                  <a16:creationId xmlns:a16="http://schemas.microsoft.com/office/drawing/2014/main" id="{ECCE73E2-C90E-E254-2448-9E309925188C}"/>
                </a:ext>
              </a:extLst>
            </p:cNvPr>
            <p:cNvSpPr/>
            <p:nvPr/>
          </p:nvSpPr>
          <p:spPr>
            <a:xfrm>
              <a:off x="6858000" y="5830570"/>
              <a:ext cx="170180" cy="113030"/>
            </a:xfrm>
            <a:custGeom>
              <a:avLst/>
              <a:gdLst/>
              <a:ahLst/>
              <a:cxnLst/>
              <a:rect l="l" t="t" r="r" b="b"/>
              <a:pathLst>
                <a:path w="170179" h="113029">
                  <a:moveTo>
                    <a:pt x="128270" y="0"/>
                  </a:moveTo>
                  <a:lnTo>
                    <a:pt x="0" y="113029"/>
                  </a:lnTo>
                  <a:lnTo>
                    <a:pt x="170179" y="99059"/>
                  </a:lnTo>
                  <a:lnTo>
                    <a:pt x="1282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7">
            <a:extLst>
              <a:ext uri="{FF2B5EF4-FFF2-40B4-BE49-F238E27FC236}">
                <a16:creationId xmlns:a16="http://schemas.microsoft.com/office/drawing/2014/main" id="{B0527E23-3022-FC8D-3DB4-716DB2F3AE22}"/>
              </a:ext>
            </a:extLst>
          </p:cNvPr>
          <p:cNvSpPr txBox="1"/>
          <p:nvPr/>
        </p:nvSpPr>
        <p:spPr>
          <a:xfrm>
            <a:off x="269702" y="1621213"/>
            <a:ext cx="1854200" cy="119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335"/>
              </a:lnSpc>
              <a:spcBef>
                <a:spcPts val="100"/>
              </a:spcBef>
            </a:pP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int</a:t>
            </a:r>
            <a:r>
              <a:rPr sz="2000" spc="-5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main()</a:t>
            </a:r>
            <a:r>
              <a:rPr sz="2000" spc="-4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1665" marR="309245" algn="just">
              <a:lnSpc>
                <a:spcPct val="94400"/>
              </a:lnSpc>
              <a:spcBef>
                <a:spcPts val="70"/>
              </a:spcBef>
            </a:pP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int</a:t>
            </a:r>
            <a:r>
              <a:rPr sz="2000" spc="-10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x; </a:t>
            </a:r>
            <a:r>
              <a:rPr sz="2000" spc="-118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int</a:t>
            </a:r>
            <a:r>
              <a:rPr sz="2000" spc="-10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y; </a:t>
            </a:r>
            <a:r>
              <a:rPr sz="2000" spc="-118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int</a:t>
            </a:r>
            <a:r>
              <a:rPr sz="2000" spc="-10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z;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8">
            <a:extLst>
              <a:ext uri="{FF2B5EF4-FFF2-40B4-BE49-F238E27FC236}">
                <a16:creationId xmlns:a16="http://schemas.microsoft.com/office/drawing/2014/main" id="{364A6578-3A1B-7524-34C7-D51B99717508}"/>
              </a:ext>
            </a:extLst>
          </p:cNvPr>
          <p:cNvSpPr txBox="1"/>
          <p:nvPr/>
        </p:nvSpPr>
        <p:spPr>
          <a:xfrm>
            <a:off x="879301" y="3032182"/>
            <a:ext cx="1701800" cy="1482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35"/>
              </a:lnSpc>
              <a:spcBef>
                <a:spcPts val="100"/>
              </a:spcBef>
            </a:pP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y</a:t>
            </a:r>
            <a:r>
              <a:rPr sz="2000" spc="-4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=</a:t>
            </a:r>
            <a:r>
              <a:rPr sz="2000" spc="-4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137;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270"/>
              </a:lnSpc>
            </a:pP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if</a:t>
            </a:r>
            <a:r>
              <a:rPr sz="2000" spc="-3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(x</a:t>
            </a:r>
            <a:r>
              <a:rPr sz="2000" spc="-3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==</a:t>
            </a:r>
            <a:r>
              <a:rPr sz="2000" spc="-3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0)</a:t>
            </a:r>
            <a:endParaRPr sz="2000">
              <a:latin typeface="Courier New"/>
              <a:cs typeface="Courier New"/>
            </a:endParaRPr>
          </a:p>
          <a:p>
            <a:pPr marL="12700" marR="156845" indent="609600">
              <a:lnSpc>
                <a:spcPts val="2270"/>
              </a:lnSpc>
              <a:spcBef>
                <a:spcPts val="120"/>
              </a:spcBef>
            </a:pP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z</a:t>
            </a:r>
            <a:r>
              <a:rPr sz="2000" spc="-5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=</a:t>
            </a:r>
            <a:r>
              <a:rPr sz="2000" spc="-5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y; </a:t>
            </a:r>
            <a:r>
              <a:rPr sz="2000" spc="-118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else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205"/>
              </a:lnSpc>
            </a:pP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x</a:t>
            </a:r>
            <a:r>
              <a:rPr sz="2000" spc="-4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=</a:t>
            </a:r>
            <a:r>
              <a:rPr sz="2000" spc="-4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y;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9">
            <a:extLst>
              <a:ext uri="{FF2B5EF4-FFF2-40B4-BE49-F238E27FC236}">
                <a16:creationId xmlns:a16="http://schemas.microsoft.com/office/drawing/2014/main" id="{77EE6347-CE79-296A-59C9-F3C8BDE3FE5C}"/>
              </a:ext>
            </a:extLst>
          </p:cNvPr>
          <p:cNvSpPr txBox="1"/>
          <p:nvPr/>
        </p:nvSpPr>
        <p:spPr>
          <a:xfrm>
            <a:off x="269702" y="4472363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20">
            <a:extLst>
              <a:ext uri="{FF2B5EF4-FFF2-40B4-BE49-F238E27FC236}">
                <a16:creationId xmlns:a16="http://schemas.microsoft.com/office/drawing/2014/main" id="{99FEA56A-9C34-EF96-575F-5A1ABD21E589}"/>
              </a:ext>
            </a:extLst>
          </p:cNvPr>
          <p:cNvSpPr txBox="1"/>
          <p:nvPr/>
        </p:nvSpPr>
        <p:spPr>
          <a:xfrm>
            <a:off x="5507182" y="1859973"/>
            <a:ext cx="1371600" cy="4572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412750">
              <a:lnSpc>
                <a:spcPct val="100000"/>
              </a:lnSpc>
              <a:spcBef>
                <a:spcPts val="620"/>
              </a:spcBef>
            </a:pPr>
            <a:r>
              <a:rPr sz="1800" spc="125" dirty="0">
                <a:solidFill>
                  <a:srgbClr val="191919"/>
                </a:solidFill>
                <a:latin typeface="Georgia"/>
                <a:cs typeface="Georgia"/>
              </a:rPr>
              <a:t>start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6" name="object 21">
            <a:extLst>
              <a:ext uri="{FF2B5EF4-FFF2-40B4-BE49-F238E27FC236}">
                <a16:creationId xmlns:a16="http://schemas.microsoft.com/office/drawing/2014/main" id="{2B80FF89-2DA1-FB94-2E44-9A85CCE507E4}"/>
              </a:ext>
            </a:extLst>
          </p:cNvPr>
          <p:cNvGrpSpPr/>
          <p:nvPr/>
        </p:nvGrpSpPr>
        <p:grpSpPr>
          <a:xfrm>
            <a:off x="6138372" y="2317173"/>
            <a:ext cx="109220" cy="457200"/>
            <a:chOff x="6803390" y="2286000"/>
            <a:chExt cx="109220" cy="457200"/>
          </a:xfrm>
        </p:grpSpPr>
        <p:sp>
          <p:nvSpPr>
            <p:cNvPr id="18" name="object 22">
              <a:extLst>
                <a:ext uri="{FF2B5EF4-FFF2-40B4-BE49-F238E27FC236}">
                  <a16:creationId xmlns:a16="http://schemas.microsoft.com/office/drawing/2014/main" id="{8AC72357-2AC4-9D7F-E36B-B579E6C1A279}"/>
                </a:ext>
              </a:extLst>
            </p:cNvPr>
            <p:cNvSpPr/>
            <p:nvPr/>
          </p:nvSpPr>
          <p:spPr>
            <a:xfrm>
              <a:off x="6858000" y="2286000"/>
              <a:ext cx="0" cy="302260"/>
            </a:xfrm>
            <a:custGeom>
              <a:avLst/>
              <a:gdLst/>
              <a:ahLst/>
              <a:cxnLst/>
              <a:rect l="l" t="t" r="r" b="b"/>
              <a:pathLst>
                <a:path h="302260">
                  <a:moveTo>
                    <a:pt x="0" y="0"/>
                  </a:moveTo>
                  <a:lnTo>
                    <a:pt x="0" y="3022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3">
              <a:extLst>
                <a:ext uri="{FF2B5EF4-FFF2-40B4-BE49-F238E27FC236}">
                  <a16:creationId xmlns:a16="http://schemas.microsoft.com/office/drawing/2014/main" id="{9452B2CA-E3BD-E818-F144-4561834992B8}"/>
                </a:ext>
              </a:extLst>
            </p:cNvPr>
            <p:cNvSpPr/>
            <p:nvPr/>
          </p:nvSpPr>
          <p:spPr>
            <a:xfrm>
              <a:off x="6803390" y="2580640"/>
              <a:ext cx="109220" cy="162560"/>
            </a:xfrm>
            <a:custGeom>
              <a:avLst/>
              <a:gdLst/>
              <a:ahLst/>
              <a:cxnLst/>
              <a:rect l="l" t="t" r="r" b="b"/>
              <a:pathLst>
                <a:path w="109220" h="162560">
                  <a:moveTo>
                    <a:pt x="109219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92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24">
            <a:extLst>
              <a:ext uri="{FF2B5EF4-FFF2-40B4-BE49-F238E27FC236}">
                <a16:creationId xmlns:a16="http://schemas.microsoft.com/office/drawing/2014/main" id="{BB876F10-B70D-1C4B-E828-A07A1F9B5A9F}"/>
              </a:ext>
            </a:extLst>
          </p:cNvPr>
          <p:cNvSpPr txBox="1"/>
          <p:nvPr/>
        </p:nvSpPr>
        <p:spPr>
          <a:xfrm>
            <a:off x="5965651" y="6057221"/>
            <a:ext cx="454659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spc="195" dirty="0">
                <a:solidFill>
                  <a:srgbClr val="191919"/>
                </a:solidFill>
                <a:latin typeface="Georgia"/>
                <a:cs typeface="Georgia"/>
              </a:rPr>
              <a:t>e</a:t>
            </a:r>
            <a:r>
              <a:rPr sz="1800" spc="100" dirty="0">
                <a:solidFill>
                  <a:srgbClr val="191919"/>
                </a:solidFill>
                <a:latin typeface="Georgia"/>
                <a:cs typeface="Georgia"/>
              </a:rPr>
              <a:t>nd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4CEC08-A121-5906-07B5-B5D29D87CA4A}"/>
              </a:ext>
            </a:extLst>
          </p:cNvPr>
          <p:cNvSpPr txBox="1"/>
          <p:nvPr/>
        </p:nvSpPr>
        <p:spPr>
          <a:xfrm>
            <a:off x="4024313" y="1008796"/>
            <a:ext cx="4733924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3210" marR="1652270" indent="-283210" algn="r">
              <a:lnSpc>
                <a:spcPct val="150000"/>
              </a:lnSpc>
              <a:spcBef>
                <a:spcPts val="860"/>
              </a:spcBef>
              <a:buSzPct val="96428"/>
              <a:buFont typeface="Wingdings"/>
              <a:buChar char=""/>
              <a:tabLst>
                <a:tab pos="283210" algn="l"/>
              </a:tabLs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JhengHei UI"/>
              </a:rPr>
              <a:t>局部代码优化</a:t>
            </a:r>
          </a:p>
        </p:txBody>
      </p:sp>
    </p:spTree>
    <p:extLst>
      <p:ext uri="{BB962C8B-B14F-4D97-AF65-F5344CB8AC3E}">
        <p14:creationId xmlns:p14="http://schemas.microsoft.com/office/powerpoint/2010/main" val="2375434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66271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solidFill>
                  <a:schemeClr val="bg1"/>
                </a:solidFill>
              </a:rPr>
              <a:t>优化分类</a:t>
            </a: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724900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28</a:t>
            </a:fld>
            <a:endParaRPr lang="en-US" altLang="zh-CN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833DAFC-9573-F75B-65AF-ADFBB7C2734B}"/>
              </a:ext>
            </a:extLst>
          </p:cNvPr>
          <p:cNvSpPr txBox="1"/>
          <p:nvPr/>
        </p:nvSpPr>
        <p:spPr>
          <a:xfrm>
            <a:off x="405871" y="914298"/>
            <a:ext cx="2946929" cy="443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>
                <a:latin typeface="微软雅黑" panose="020B0503020204020204" pitchFamily="34" charset="-122"/>
              </a:rPr>
              <a:t>例子</a:t>
            </a:r>
            <a:endParaRPr i="1" dirty="0">
              <a:latin typeface="微软雅黑" panose="020B0503020204020204" pitchFamily="34" charset="-122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175A9D1-5516-C345-6510-E8DFBFFFC8A5}"/>
              </a:ext>
            </a:extLst>
          </p:cNvPr>
          <p:cNvSpPr txBox="1"/>
          <p:nvPr/>
        </p:nvSpPr>
        <p:spPr>
          <a:xfrm>
            <a:off x="5049981" y="2774373"/>
            <a:ext cx="2998644" cy="843821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457200">
              <a:lnSpc>
                <a:spcPts val="2100"/>
              </a:lnSpc>
              <a:spcBef>
                <a:spcPts val="240"/>
              </a:spcBef>
            </a:pPr>
            <a:endParaRPr lang="en-US" sz="1800" dirty="0">
              <a:latin typeface="Courier New"/>
              <a:cs typeface="Courier New"/>
            </a:endParaRPr>
          </a:p>
          <a:p>
            <a:pPr marL="114300" marR="106680" indent="480059">
              <a:lnSpc>
                <a:spcPts val="2039"/>
              </a:lnSpc>
              <a:spcBef>
                <a:spcPts val="105"/>
              </a:spcBef>
            </a:pPr>
            <a:r>
              <a:rPr sz="1800" b="1" dirty="0">
                <a:latin typeface="Courier New"/>
                <a:cs typeface="Courier New"/>
              </a:rPr>
              <a:t>y</a:t>
            </a:r>
            <a:r>
              <a:rPr sz="1800" b="1" spc="29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290" dirty="0">
                <a:latin typeface="Courier New"/>
                <a:cs typeface="Courier New"/>
              </a:rPr>
              <a:t> </a:t>
            </a:r>
            <a:r>
              <a:rPr lang="en-US" sz="1800" b="1" spc="-5" dirty="0">
                <a:latin typeface="Courier New"/>
                <a:cs typeface="Courier New"/>
              </a:rPr>
              <a:t>137</a:t>
            </a:r>
            <a:r>
              <a:rPr sz="1800" b="1" spc="-5" dirty="0">
                <a:latin typeface="Courier New"/>
                <a:cs typeface="Courier New"/>
              </a:rPr>
              <a:t>; </a:t>
            </a:r>
            <a:r>
              <a:rPr sz="1800" b="1" dirty="0">
                <a:latin typeface="Courier New"/>
                <a:cs typeface="Courier New"/>
              </a:rPr>
              <a:t> </a:t>
            </a:r>
            <a:endParaRPr lang="en-US" sz="1800" b="1" dirty="0">
              <a:latin typeface="Courier New"/>
              <a:cs typeface="Courier New"/>
            </a:endParaRPr>
          </a:p>
          <a:p>
            <a:pPr marR="106680" indent="480059">
              <a:lnSpc>
                <a:spcPts val="2039"/>
              </a:lnSpc>
            </a:pPr>
            <a:r>
              <a:rPr sz="1800" b="1" spc="-5" dirty="0">
                <a:solidFill>
                  <a:srgbClr val="191919"/>
                </a:solidFill>
                <a:latin typeface="Courier New"/>
                <a:cs typeface="Courier New"/>
              </a:rPr>
              <a:t>If</a:t>
            </a:r>
            <a:r>
              <a:rPr sz="1800" b="1" spc="-3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191919"/>
                </a:solidFill>
                <a:latin typeface="Courier New"/>
                <a:cs typeface="Courier New"/>
              </a:rPr>
              <a:t>x</a:t>
            </a:r>
            <a:r>
              <a:rPr lang="en-US" sz="1800" b="1" dirty="0">
                <a:solidFill>
                  <a:srgbClr val="191919"/>
                </a:solidFill>
                <a:latin typeface="Courier New"/>
                <a:cs typeface="Courier New"/>
              </a:rPr>
              <a:t>==0</a:t>
            </a:r>
            <a:r>
              <a:rPr sz="1800" b="1" spc="-3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191919"/>
                </a:solidFill>
                <a:latin typeface="Courier New"/>
                <a:cs typeface="Courier New"/>
              </a:rPr>
              <a:t>Goto</a:t>
            </a:r>
            <a:r>
              <a:rPr sz="1800" b="1" spc="-3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191919"/>
                </a:solidFill>
                <a:latin typeface="Courier New"/>
                <a:cs typeface="Courier New"/>
              </a:rPr>
              <a:t>_L0;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6178F62B-6DBD-4336-B7B7-E173451718CE}"/>
              </a:ext>
            </a:extLst>
          </p:cNvPr>
          <p:cNvSpPr txBox="1"/>
          <p:nvPr/>
        </p:nvSpPr>
        <p:spPr>
          <a:xfrm>
            <a:off x="3449782" y="4374573"/>
            <a:ext cx="2286000" cy="880369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80975" rIns="0" bIns="0" rtlCol="0">
            <a:spAutoFit/>
          </a:bodyPr>
          <a:lstStyle/>
          <a:p>
            <a:pPr marL="594360" marR="586740">
              <a:lnSpc>
                <a:spcPts val="2039"/>
              </a:lnSpc>
              <a:spcBef>
                <a:spcPts val="1425"/>
              </a:spcBef>
            </a:pPr>
            <a:endParaRPr lang="en-US" sz="1800" b="1" spc="-5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594360" marR="586740">
              <a:lnSpc>
                <a:spcPts val="2039"/>
              </a:lnSpc>
              <a:spcBef>
                <a:spcPts val="1425"/>
              </a:spcBef>
            </a:pPr>
            <a:r>
              <a:rPr lang="en-US" sz="1800" b="1" spc="-5" dirty="0">
                <a:latin typeface="Courier New"/>
                <a:cs typeface="Courier New"/>
              </a:rPr>
              <a:t> </a:t>
            </a:r>
            <a:r>
              <a:rPr lang="en-US" sz="1800" b="1" spc="-1065" dirty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z</a:t>
            </a:r>
            <a:r>
              <a:rPr lang="en-US" sz="1800" b="1" spc="-55" dirty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=</a:t>
            </a:r>
            <a:r>
              <a:rPr lang="en-US" sz="1800" b="1" spc="-55" dirty="0">
                <a:latin typeface="Courier New"/>
                <a:cs typeface="Courier New"/>
              </a:rPr>
              <a:t> y</a:t>
            </a:r>
            <a:r>
              <a:rPr lang="en-US" sz="1800" b="1" spc="-5" dirty="0">
                <a:latin typeface="Courier New"/>
                <a:cs typeface="Courier New"/>
              </a:rPr>
              <a:t>;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FFB61FBE-9BF5-BC47-6E31-69649F1B50AE}"/>
              </a:ext>
            </a:extLst>
          </p:cNvPr>
          <p:cNvSpPr txBox="1"/>
          <p:nvPr/>
        </p:nvSpPr>
        <p:spPr>
          <a:xfrm>
            <a:off x="6650182" y="4374573"/>
            <a:ext cx="2286000" cy="880369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80975" rIns="0" bIns="0" rtlCol="0">
            <a:spAutoFit/>
          </a:bodyPr>
          <a:lstStyle/>
          <a:p>
            <a:pPr marL="593725" marR="586740">
              <a:lnSpc>
                <a:spcPts val="2039"/>
              </a:lnSpc>
              <a:spcBef>
                <a:spcPts val="1425"/>
              </a:spcBef>
            </a:pPr>
            <a:endParaRPr lang="en-US" sz="1800" b="1" spc="-5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 marL="593725" marR="586740">
              <a:lnSpc>
                <a:spcPts val="2039"/>
              </a:lnSpc>
              <a:spcBef>
                <a:spcPts val="1425"/>
              </a:spcBef>
            </a:pPr>
            <a:r>
              <a:rPr sz="1800" b="1" spc="-10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ourier New"/>
                <a:cs typeface="Courier New"/>
              </a:rPr>
              <a:t>x</a:t>
            </a:r>
            <a:r>
              <a:rPr sz="1800" b="1" spc="-5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ourier New"/>
                <a:cs typeface="Courier New"/>
              </a:rPr>
              <a:t>=</a:t>
            </a:r>
            <a:r>
              <a:rPr sz="1800" b="1" spc="-5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1800" b="1" spc="-55" dirty="0">
                <a:solidFill>
                  <a:srgbClr val="C00000"/>
                </a:solidFill>
                <a:latin typeface="Courier New"/>
                <a:cs typeface="Courier New"/>
              </a:rPr>
              <a:t>y</a:t>
            </a:r>
            <a:r>
              <a:rPr lang="en-US"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;</a:t>
            </a:r>
            <a:endParaRPr sz="1800" dirty="0">
              <a:latin typeface="Courier New"/>
              <a:cs typeface="Courier New"/>
            </a:endParaRPr>
          </a:p>
        </p:txBody>
      </p:sp>
      <p:grpSp>
        <p:nvGrpSpPr>
          <p:cNvPr id="10" name="object 6">
            <a:extLst>
              <a:ext uri="{FF2B5EF4-FFF2-40B4-BE49-F238E27FC236}">
                <a16:creationId xmlns:a16="http://schemas.microsoft.com/office/drawing/2014/main" id="{F8F769AC-9980-90AD-A889-6FA82F55E8CB}"/>
              </a:ext>
            </a:extLst>
          </p:cNvPr>
          <p:cNvGrpSpPr/>
          <p:nvPr/>
        </p:nvGrpSpPr>
        <p:grpSpPr>
          <a:xfrm>
            <a:off x="4592782" y="3688138"/>
            <a:ext cx="3200400" cy="686435"/>
            <a:chOff x="5257800" y="3656965"/>
            <a:chExt cx="3200400" cy="686435"/>
          </a:xfrm>
        </p:grpSpPr>
        <p:sp>
          <p:nvSpPr>
            <p:cNvPr id="25" name="object 7">
              <a:extLst>
                <a:ext uri="{FF2B5EF4-FFF2-40B4-BE49-F238E27FC236}">
                  <a16:creationId xmlns:a16="http://schemas.microsoft.com/office/drawing/2014/main" id="{8C77BE25-33DE-F609-7060-CE4186584537}"/>
                </a:ext>
              </a:extLst>
            </p:cNvPr>
            <p:cNvSpPr/>
            <p:nvPr/>
          </p:nvSpPr>
          <p:spPr>
            <a:xfrm>
              <a:off x="5400039" y="3657600"/>
              <a:ext cx="1457960" cy="624840"/>
            </a:xfrm>
            <a:custGeom>
              <a:avLst/>
              <a:gdLst/>
              <a:ahLst/>
              <a:cxnLst/>
              <a:rect l="l" t="t" r="r" b="b"/>
              <a:pathLst>
                <a:path w="1457959" h="624839">
                  <a:moveTo>
                    <a:pt x="1457960" y="0"/>
                  </a:moveTo>
                  <a:lnTo>
                    <a:pt x="0" y="6248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8">
              <a:extLst>
                <a:ext uri="{FF2B5EF4-FFF2-40B4-BE49-F238E27FC236}">
                  <a16:creationId xmlns:a16="http://schemas.microsoft.com/office/drawing/2014/main" id="{DA149AAF-7BD8-A6AF-732A-967A6FD342D2}"/>
                </a:ext>
              </a:extLst>
            </p:cNvPr>
            <p:cNvSpPr/>
            <p:nvPr/>
          </p:nvSpPr>
          <p:spPr>
            <a:xfrm>
              <a:off x="5257800" y="4230370"/>
              <a:ext cx="170180" cy="113030"/>
            </a:xfrm>
            <a:custGeom>
              <a:avLst/>
              <a:gdLst/>
              <a:ahLst/>
              <a:cxnLst/>
              <a:rect l="l" t="t" r="r" b="b"/>
              <a:pathLst>
                <a:path w="170179" h="113029">
                  <a:moveTo>
                    <a:pt x="128270" y="0"/>
                  </a:moveTo>
                  <a:lnTo>
                    <a:pt x="0" y="113029"/>
                  </a:lnTo>
                  <a:lnTo>
                    <a:pt x="170179" y="99059"/>
                  </a:lnTo>
                  <a:lnTo>
                    <a:pt x="1282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9">
              <a:extLst>
                <a:ext uri="{FF2B5EF4-FFF2-40B4-BE49-F238E27FC236}">
                  <a16:creationId xmlns:a16="http://schemas.microsoft.com/office/drawing/2014/main" id="{98A0AA38-B22F-5553-767C-6B6C0E527E27}"/>
                </a:ext>
              </a:extLst>
            </p:cNvPr>
            <p:cNvSpPr/>
            <p:nvPr/>
          </p:nvSpPr>
          <p:spPr>
            <a:xfrm>
              <a:off x="6858000" y="3657600"/>
              <a:ext cx="1457960" cy="624840"/>
            </a:xfrm>
            <a:custGeom>
              <a:avLst/>
              <a:gdLst/>
              <a:ahLst/>
              <a:cxnLst/>
              <a:rect l="l" t="t" r="r" b="b"/>
              <a:pathLst>
                <a:path w="1457959" h="624839">
                  <a:moveTo>
                    <a:pt x="0" y="0"/>
                  </a:moveTo>
                  <a:lnTo>
                    <a:pt x="1457959" y="6248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0">
              <a:extLst>
                <a:ext uri="{FF2B5EF4-FFF2-40B4-BE49-F238E27FC236}">
                  <a16:creationId xmlns:a16="http://schemas.microsoft.com/office/drawing/2014/main" id="{4D99A1A3-F62F-A731-065D-9497C81058AF}"/>
                </a:ext>
              </a:extLst>
            </p:cNvPr>
            <p:cNvSpPr/>
            <p:nvPr/>
          </p:nvSpPr>
          <p:spPr>
            <a:xfrm>
              <a:off x="8288020" y="4230370"/>
              <a:ext cx="170180" cy="113030"/>
            </a:xfrm>
            <a:custGeom>
              <a:avLst/>
              <a:gdLst/>
              <a:ahLst/>
              <a:cxnLst/>
              <a:rect l="l" t="t" r="r" b="b"/>
              <a:pathLst>
                <a:path w="170179" h="113029">
                  <a:moveTo>
                    <a:pt x="41909" y="0"/>
                  </a:moveTo>
                  <a:lnTo>
                    <a:pt x="0" y="99059"/>
                  </a:lnTo>
                  <a:lnTo>
                    <a:pt x="170179" y="113029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>
            <a:extLst>
              <a:ext uri="{FF2B5EF4-FFF2-40B4-BE49-F238E27FC236}">
                <a16:creationId xmlns:a16="http://schemas.microsoft.com/office/drawing/2014/main" id="{A67706BB-3AA9-4DE1-F706-32156872854E}"/>
              </a:ext>
            </a:extLst>
          </p:cNvPr>
          <p:cNvGrpSpPr/>
          <p:nvPr/>
        </p:nvGrpSpPr>
        <p:grpSpPr>
          <a:xfrm>
            <a:off x="4592147" y="5288338"/>
            <a:ext cx="3201670" cy="1143635"/>
            <a:chOff x="5257165" y="5257165"/>
            <a:chExt cx="3201670" cy="1143635"/>
          </a:xfrm>
        </p:grpSpPr>
        <p:sp>
          <p:nvSpPr>
            <p:cNvPr id="20" name="object 12">
              <a:extLst>
                <a:ext uri="{FF2B5EF4-FFF2-40B4-BE49-F238E27FC236}">
                  <a16:creationId xmlns:a16="http://schemas.microsoft.com/office/drawing/2014/main" id="{56FB679A-C5FC-441A-6E95-D3F32B3A49C3}"/>
                </a:ext>
              </a:extLst>
            </p:cNvPr>
            <p:cNvSpPr/>
            <p:nvPr/>
          </p:nvSpPr>
          <p:spPr>
            <a:xfrm>
              <a:off x="6172200" y="5943600"/>
              <a:ext cx="1371600" cy="457200"/>
            </a:xfrm>
            <a:custGeom>
              <a:avLst/>
              <a:gdLst/>
              <a:ahLst/>
              <a:cxnLst/>
              <a:rect l="l" t="t" r="r" b="b"/>
              <a:pathLst>
                <a:path w="1371600" h="457200">
                  <a:moveTo>
                    <a:pt x="6858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1371600" y="0"/>
                  </a:lnTo>
                  <a:lnTo>
                    <a:pt x="1371600" y="457200"/>
                  </a:lnTo>
                  <a:lnTo>
                    <a:pt x="6858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3">
              <a:extLst>
                <a:ext uri="{FF2B5EF4-FFF2-40B4-BE49-F238E27FC236}">
                  <a16:creationId xmlns:a16="http://schemas.microsoft.com/office/drawing/2014/main" id="{2C2C54C7-4E42-FAD8-B4EF-2506B22EC7C5}"/>
                </a:ext>
              </a:extLst>
            </p:cNvPr>
            <p:cNvSpPr/>
            <p:nvPr/>
          </p:nvSpPr>
          <p:spPr>
            <a:xfrm>
              <a:off x="5257800" y="5257800"/>
              <a:ext cx="1457960" cy="624840"/>
            </a:xfrm>
            <a:custGeom>
              <a:avLst/>
              <a:gdLst/>
              <a:ahLst/>
              <a:cxnLst/>
              <a:rect l="l" t="t" r="r" b="b"/>
              <a:pathLst>
                <a:path w="1457959" h="624839">
                  <a:moveTo>
                    <a:pt x="0" y="0"/>
                  </a:moveTo>
                  <a:lnTo>
                    <a:pt x="1457959" y="6248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4">
              <a:extLst>
                <a:ext uri="{FF2B5EF4-FFF2-40B4-BE49-F238E27FC236}">
                  <a16:creationId xmlns:a16="http://schemas.microsoft.com/office/drawing/2014/main" id="{634BD317-E0B0-A09B-0366-3C8A6224917E}"/>
                </a:ext>
              </a:extLst>
            </p:cNvPr>
            <p:cNvSpPr/>
            <p:nvPr/>
          </p:nvSpPr>
          <p:spPr>
            <a:xfrm>
              <a:off x="6687820" y="5830570"/>
              <a:ext cx="170180" cy="113030"/>
            </a:xfrm>
            <a:custGeom>
              <a:avLst/>
              <a:gdLst/>
              <a:ahLst/>
              <a:cxnLst/>
              <a:rect l="l" t="t" r="r" b="b"/>
              <a:pathLst>
                <a:path w="170179" h="113029">
                  <a:moveTo>
                    <a:pt x="41909" y="0"/>
                  </a:moveTo>
                  <a:lnTo>
                    <a:pt x="0" y="99059"/>
                  </a:lnTo>
                  <a:lnTo>
                    <a:pt x="170179" y="113029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5">
              <a:extLst>
                <a:ext uri="{FF2B5EF4-FFF2-40B4-BE49-F238E27FC236}">
                  <a16:creationId xmlns:a16="http://schemas.microsoft.com/office/drawing/2014/main" id="{238F6078-7EB4-6143-121E-C0FC6E3852E9}"/>
                </a:ext>
              </a:extLst>
            </p:cNvPr>
            <p:cNvSpPr/>
            <p:nvPr/>
          </p:nvSpPr>
          <p:spPr>
            <a:xfrm>
              <a:off x="7000240" y="5257800"/>
              <a:ext cx="1457960" cy="624840"/>
            </a:xfrm>
            <a:custGeom>
              <a:avLst/>
              <a:gdLst/>
              <a:ahLst/>
              <a:cxnLst/>
              <a:rect l="l" t="t" r="r" b="b"/>
              <a:pathLst>
                <a:path w="1457959" h="624839">
                  <a:moveTo>
                    <a:pt x="1457959" y="0"/>
                  </a:moveTo>
                  <a:lnTo>
                    <a:pt x="0" y="6248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6">
              <a:extLst>
                <a:ext uri="{FF2B5EF4-FFF2-40B4-BE49-F238E27FC236}">
                  <a16:creationId xmlns:a16="http://schemas.microsoft.com/office/drawing/2014/main" id="{ECCE73E2-C90E-E254-2448-9E309925188C}"/>
                </a:ext>
              </a:extLst>
            </p:cNvPr>
            <p:cNvSpPr/>
            <p:nvPr/>
          </p:nvSpPr>
          <p:spPr>
            <a:xfrm>
              <a:off x="6858000" y="5830570"/>
              <a:ext cx="170180" cy="113030"/>
            </a:xfrm>
            <a:custGeom>
              <a:avLst/>
              <a:gdLst/>
              <a:ahLst/>
              <a:cxnLst/>
              <a:rect l="l" t="t" r="r" b="b"/>
              <a:pathLst>
                <a:path w="170179" h="113029">
                  <a:moveTo>
                    <a:pt x="128270" y="0"/>
                  </a:moveTo>
                  <a:lnTo>
                    <a:pt x="0" y="113029"/>
                  </a:lnTo>
                  <a:lnTo>
                    <a:pt x="170179" y="99059"/>
                  </a:lnTo>
                  <a:lnTo>
                    <a:pt x="1282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7">
            <a:extLst>
              <a:ext uri="{FF2B5EF4-FFF2-40B4-BE49-F238E27FC236}">
                <a16:creationId xmlns:a16="http://schemas.microsoft.com/office/drawing/2014/main" id="{B0527E23-3022-FC8D-3DB4-716DB2F3AE22}"/>
              </a:ext>
            </a:extLst>
          </p:cNvPr>
          <p:cNvSpPr txBox="1"/>
          <p:nvPr/>
        </p:nvSpPr>
        <p:spPr>
          <a:xfrm>
            <a:off x="269702" y="1621213"/>
            <a:ext cx="1854200" cy="119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335"/>
              </a:lnSpc>
              <a:spcBef>
                <a:spcPts val="100"/>
              </a:spcBef>
            </a:pP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int</a:t>
            </a:r>
            <a:r>
              <a:rPr sz="2000" spc="-5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main()</a:t>
            </a:r>
            <a:r>
              <a:rPr sz="2000" spc="-4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1665" marR="309245" algn="just">
              <a:lnSpc>
                <a:spcPct val="94400"/>
              </a:lnSpc>
              <a:spcBef>
                <a:spcPts val="70"/>
              </a:spcBef>
            </a:pP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int</a:t>
            </a:r>
            <a:r>
              <a:rPr sz="2000" spc="-10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x; </a:t>
            </a:r>
            <a:r>
              <a:rPr sz="2000" spc="-118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int</a:t>
            </a:r>
            <a:r>
              <a:rPr sz="2000" spc="-10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y; </a:t>
            </a:r>
            <a:r>
              <a:rPr sz="2000" spc="-118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int</a:t>
            </a:r>
            <a:r>
              <a:rPr sz="2000" spc="-10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z;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8">
            <a:extLst>
              <a:ext uri="{FF2B5EF4-FFF2-40B4-BE49-F238E27FC236}">
                <a16:creationId xmlns:a16="http://schemas.microsoft.com/office/drawing/2014/main" id="{364A6578-3A1B-7524-34C7-D51B99717508}"/>
              </a:ext>
            </a:extLst>
          </p:cNvPr>
          <p:cNvSpPr txBox="1"/>
          <p:nvPr/>
        </p:nvSpPr>
        <p:spPr>
          <a:xfrm>
            <a:off x="879301" y="3032182"/>
            <a:ext cx="1701800" cy="1482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35"/>
              </a:lnSpc>
              <a:spcBef>
                <a:spcPts val="100"/>
              </a:spcBef>
            </a:pP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y</a:t>
            </a:r>
            <a:r>
              <a:rPr sz="2000" spc="-4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=</a:t>
            </a:r>
            <a:r>
              <a:rPr sz="2000" spc="-4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137;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270"/>
              </a:lnSpc>
            </a:pP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if</a:t>
            </a:r>
            <a:r>
              <a:rPr sz="2000" spc="-3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(x</a:t>
            </a:r>
            <a:r>
              <a:rPr sz="2000" spc="-3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==</a:t>
            </a:r>
            <a:r>
              <a:rPr sz="2000" spc="-3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0)</a:t>
            </a:r>
            <a:endParaRPr sz="2000">
              <a:latin typeface="Courier New"/>
              <a:cs typeface="Courier New"/>
            </a:endParaRPr>
          </a:p>
          <a:p>
            <a:pPr marL="12700" marR="156845" indent="609600">
              <a:lnSpc>
                <a:spcPts val="2270"/>
              </a:lnSpc>
              <a:spcBef>
                <a:spcPts val="120"/>
              </a:spcBef>
            </a:pP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z</a:t>
            </a:r>
            <a:r>
              <a:rPr sz="2000" spc="-5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=</a:t>
            </a:r>
            <a:r>
              <a:rPr sz="2000" spc="-5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y; </a:t>
            </a:r>
            <a:r>
              <a:rPr sz="2000" spc="-118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else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205"/>
              </a:lnSpc>
            </a:pP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x</a:t>
            </a:r>
            <a:r>
              <a:rPr sz="2000" spc="-4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=</a:t>
            </a:r>
            <a:r>
              <a:rPr sz="2000" spc="-4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y;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9">
            <a:extLst>
              <a:ext uri="{FF2B5EF4-FFF2-40B4-BE49-F238E27FC236}">
                <a16:creationId xmlns:a16="http://schemas.microsoft.com/office/drawing/2014/main" id="{77EE6347-CE79-296A-59C9-F3C8BDE3FE5C}"/>
              </a:ext>
            </a:extLst>
          </p:cNvPr>
          <p:cNvSpPr txBox="1"/>
          <p:nvPr/>
        </p:nvSpPr>
        <p:spPr>
          <a:xfrm>
            <a:off x="269702" y="4472363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20">
            <a:extLst>
              <a:ext uri="{FF2B5EF4-FFF2-40B4-BE49-F238E27FC236}">
                <a16:creationId xmlns:a16="http://schemas.microsoft.com/office/drawing/2014/main" id="{99FEA56A-9C34-EF96-575F-5A1ABD21E589}"/>
              </a:ext>
            </a:extLst>
          </p:cNvPr>
          <p:cNvSpPr txBox="1"/>
          <p:nvPr/>
        </p:nvSpPr>
        <p:spPr>
          <a:xfrm>
            <a:off x="5507182" y="1859973"/>
            <a:ext cx="1371600" cy="4572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412750">
              <a:lnSpc>
                <a:spcPct val="100000"/>
              </a:lnSpc>
              <a:spcBef>
                <a:spcPts val="620"/>
              </a:spcBef>
            </a:pPr>
            <a:r>
              <a:rPr sz="1800" spc="125" dirty="0">
                <a:solidFill>
                  <a:srgbClr val="191919"/>
                </a:solidFill>
                <a:latin typeface="Georgia"/>
                <a:cs typeface="Georgia"/>
              </a:rPr>
              <a:t>start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6" name="object 21">
            <a:extLst>
              <a:ext uri="{FF2B5EF4-FFF2-40B4-BE49-F238E27FC236}">
                <a16:creationId xmlns:a16="http://schemas.microsoft.com/office/drawing/2014/main" id="{2B80FF89-2DA1-FB94-2E44-9A85CCE507E4}"/>
              </a:ext>
            </a:extLst>
          </p:cNvPr>
          <p:cNvGrpSpPr/>
          <p:nvPr/>
        </p:nvGrpSpPr>
        <p:grpSpPr>
          <a:xfrm>
            <a:off x="6138372" y="2317173"/>
            <a:ext cx="109220" cy="457200"/>
            <a:chOff x="6803390" y="2286000"/>
            <a:chExt cx="109220" cy="457200"/>
          </a:xfrm>
        </p:grpSpPr>
        <p:sp>
          <p:nvSpPr>
            <p:cNvPr id="18" name="object 22">
              <a:extLst>
                <a:ext uri="{FF2B5EF4-FFF2-40B4-BE49-F238E27FC236}">
                  <a16:creationId xmlns:a16="http://schemas.microsoft.com/office/drawing/2014/main" id="{8AC72357-2AC4-9D7F-E36B-B579E6C1A279}"/>
                </a:ext>
              </a:extLst>
            </p:cNvPr>
            <p:cNvSpPr/>
            <p:nvPr/>
          </p:nvSpPr>
          <p:spPr>
            <a:xfrm>
              <a:off x="6858000" y="2286000"/>
              <a:ext cx="0" cy="302260"/>
            </a:xfrm>
            <a:custGeom>
              <a:avLst/>
              <a:gdLst/>
              <a:ahLst/>
              <a:cxnLst/>
              <a:rect l="l" t="t" r="r" b="b"/>
              <a:pathLst>
                <a:path h="302260">
                  <a:moveTo>
                    <a:pt x="0" y="0"/>
                  </a:moveTo>
                  <a:lnTo>
                    <a:pt x="0" y="3022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3">
              <a:extLst>
                <a:ext uri="{FF2B5EF4-FFF2-40B4-BE49-F238E27FC236}">
                  <a16:creationId xmlns:a16="http://schemas.microsoft.com/office/drawing/2014/main" id="{9452B2CA-E3BD-E818-F144-4561834992B8}"/>
                </a:ext>
              </a:extLst>
            </p:cNvPr>
            <p:cNvSpPr/>
            <p:nvPr/>
          </p:nvSpPr>
          <p:spPr>
            <a:xfrm>
              <a:off x="6803390" y="2580640"/>
              <a:ext cx="109220" cy="162560"/>
            </a:xfrm>
            <a:custGeom>
              <a:avLst/>
              <a:gdLst/>
              <a:ahLst/>
              <a:cxnLst/>
              <a:rect l="l" t="t" r="r" b="b"/>
              <a:pathLst>
                <a:path w="109220" h="162560">
                  <a:moveTo>
                    <a:pt x="109219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92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24">
            <a:extLst>
              <a:ext uri="{FF2B5EF4-FFF2-40B4-BE49-F238E27FC236}">
                <a16:creationId xmlns:a16="http://schemas.microsoft.com/office/drawing/2014/main" id="{BB876F10-B70D-1C4B-E828-A07A1F9B5A9F}"/>
              </a:ext>
            </a:extLst>
          </p:cNvPr>
          <p:cNvSpPr txBox="1"/>
          <p:nvPr/>
        </p:nvSpPr>
        <p:spPr>
          <a:xfrm>
            <a:off x="5965651" y="6057221"/>
            <a:ext cx="454659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spc="195" dirty="0">
                <a:solidFill>
                  <a:srgbClr val="191919"/>
                </a:solidFill>
                <a:latin typeface="Georgia"/>
                <a:cs typeface="Georgia"/>
              </a:rPr>
              <a:t>e</a:t>
            </a:r>
            <a:r>
              <a:rPr sz="1800" spc="100" dirty="0">
                <a:solidFill>
                  <a:srgbClr val="191919"/>
                </a:solidFill>
                <a:latin typeface="Georgia"/>
                <a:cs typeface="Georgia"/>
              </a:rPr>
              <a:t>nd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4CEC08-A121-5906-07B5-B5D29D87CA4A}"/>
              </a:ext>
            </a:extLst>
          </p:cNvPr>
          <p:cNvSpPr txBox="1"/>
          <p:nvPr/>
        </p:nvSpPr>
        <p:spPr>
          <a:xfrm>
            <a:off x="4024313" y="1008796"/>
            <a:ext cx="4733924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3210" marR="1652270" indent="-283210" algn="r">
              <a:lnSpc>
                <a:spcPct val="150000"/>
              </a:lnSpc>
              <a:spcBef>
                <a:spcPts val="860"/>
              </a:spcBef>
              <a:buSzPct val="96428"/>
              <a:buFont typeface="Wingdings"/>
              <a:buChar char=""/>
              <a:tabLst>
                <a:tab pos="283210" algn="l"/>
              </a:tabLs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JhengHei UI"/>
              </a:rPr>
              <a:t>局部代码优化</a:t>
            </a:r>
          </a:p>
        </p:txBody>
      </p:sp>
    </p:spTree>
    <p:extLst>
      <p:ext uri="{BB962C8B-B14F-4D97-AF65-F5344CB8AC3E}">
        <p14:creationId xmlns:p14="http://schemas.microsoft.com/office/powerpoint/2010/main" val="30053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77727" y="933247"/>
            <a:ext cx="3672204" cy="21283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69266" indent="-457200">
              <a:lnSpc>
                <a:spcPct val="150000"/>
              </a:lnSpc>
              <a:spcBef>
                <a:spcPts val="670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UKIJ CJK"/>
              </a:rPr>
              <a:t>三地址码 </a:t>
            </a:r>
          </a:p>
          <a:p>
            <a:pPr marL="469266" indent="-457200">
              <a:lnSpc>
                <a:spcPct val="150000"/>
              </a:lnSpc>
              <a:spcBef>
                <a:spcPts val="670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UKIJ CJK"/>
              </a:rPr>
              <a:t>优化的分类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UKIJ CJK"/>
            </a:endParaRPr>
          </a:p>
          <a:p>
            <a:pPr marL="469266" indent="-457200">
              <a:lnSpc>
                <a:spcPct val="150000"/>
              </a:lnSpc>
              <a:spcBef>
                <a:spcPts val="64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</a:pPr>
            <a:r>
              <a:rPr lang="zh-CN" altLang="en-US" sz="2800" spc="-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CJK"/>
              </a:rPr>
              <a:t>常用的优化方法 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UKIJ CJK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19BA9EA-94D0-2F3A-5093-66C8251998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2</a:t>
            </a:fld>
            <a:endParaRPr lang="en-US" altLang="zh-CN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9A9FBC1-33F0-278D-76E9-8A3BD6D9FA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062" y="50800"/>
            <a:ext cx="408559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pc="-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本章内容</a:t>
            </a:r>
            <a:endParaRPr spc="-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1397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66271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solidFill>
                  <a:schemeClr val="bg1"/>
                </a:solidFill>
              </a:rPr>
              <a:t>优化分类</a:t>
            </a: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724900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29</a:t>
            </a:fld>
            <a:endParaRPr lang="en-US" altLang="zh-CN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833DAFC-9573-F75B-65AF-ADFBB7C2734B}"/>
              </a:ext>
            </a:extLst>
          </p:cNvPr>
          <p:cNvSpPr txBox="1"/>
          <p:nvPr/>
        </p:nvSpPr>
        <p:spPr>
          <a:xfrm>
            <a:off x="405871" y="914298"/>
            <a:ext cx="2946929" cy="443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>
                <a:latin typeface="微软雅黑" panose="020B0503020204020204" pitchFamily="34" charset="-122"/>
              </a:rPr>
              <a:t>例子</a:t>
            </a:r>
            <a:endParaRPr i="1" dirty="0">
              <a:latin typeface="微软雅黑" panose="020B0503020204020204" pitchFamily="34" charset="-122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175A9D1-5516-C345-6510-E8DFBFFFC8A5}"/>
              </a:ext>
            </a:extLst>
          </p:cNvPr>
          <p:cNvSpPr txBox="1"/>
          <p:nvPr/>
        </p:nvSpPr>
        <p:spPr>
          <a:xfrm>
            <a:off x="5049981" y="2774373"/>
            <a:ext cx="2998644" cy="843821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457200">
              <a:lnSpc>
                <a:spcPts val="2100"/>
              </a:lnSpc>
              <a:spcBef>
                <a:spcPts val="240"/>
              </a:spcBef>
            </a:pPr>
            <a:endParaRPr lang="en-US" sz="1800" dirty="0">
              <a:latin typeface="Courier New"/>
              <a:cs typeface="Courier New"/>
            </a:endParaRPr>
          </a:p>
          <a:p>
            <a:pPr marL="114300" marR="106680" indent="480059">
              <a:lnSpc>
                <a:spcPts val="2039"/>
              </a:lnSpc>
              <a:spcBef>
                <a:spcPts val="105"/>
              </a:spcBef>
            </a:pPr>
            <a:r>
              <a:rPr sz="1800" b="1" dirty="0">
                <a:latin typeface="Courier New"/>
                <a:cs typeface="Courier New"/>
              </a:rPr>
              <a:t>y</a:t>
            </a:r>
            <a:r>
              <a:rPr sz="1800" b="1" spc="29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290" dirty="0">
                <a:latin typeface="Courier New"/>
                <a:cs typeface="Courier New"/>
              </a:rPr>
              <a:t> </a:t>
            </a:r>
            <a:r>
              <a:rPr lang="en-US" sz="1800" b="1" spc="-5" dirty="0">
                <a:latin typeface="Courier New"/>
                <a:cs typeface="Courier New"/>
              </a:rPr>
              <a:t>137</a:t>
            </a:r>
            <a:r>
              <a:rPr sz="1800" b="1" spc="-5" dirty="0">
                <a:latin typeface="Courier New"/>
                <a:cs typeface="Courier New"/>
              </a:rPr>
              <a:t>; </a:t>
            </a:r>
            <a:r>
              <a:rPr sz="1800" b="1" dirty="0">
                <a:latin typeface="Courier New"/>
                <a:cs typeface="Courier New"/>
              </a:rPr>
              <a:t> </a:t>
            </a:r>
            <a:endParaRPr lang="en-US" sz="1800" b="1" dirty="0">
              <a:latin typeface="Courier New"/>
              <a:cs typeface="Courier New"/>
            </a:endParaRPr>
          </a:p>
          <a:p>
            <a:pPr marR="106680" indent="480059">
              <a:lnSpc>
                <a:spcPts val="2039"/>
              </a:lnSpc>
            </a:pPr>
            <a:r>
              <a:rPr sz="1800" b="1" spc="-5" dirty="0">
                <a:solidFill>
                  <a:srgbClr val="191919"/>
                </a:solidFill>
                <a:latin typeface="Courier New"/>
                <a:cs typeface="Courier New"/>
              </a:rPr>
              <a:t>If</a:t>
            </a:r>
            <a:r>
              <a:rPr sz="1800" b="1" spc="-3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191919"/>
                </a:solidFill>
                <a:latin typeface="Courier New"/>
                <a:cs typeface="Courier New"/>
              </a:rPr>
              <a:t>x</a:t>
            </a:r>
            <a:r>
              <a:rPr lang="en-US" sz="1800" b="1" dirty="0">
                <a:solidFill>
                  <a:srgbClr val="191919"/>
                </a:solidFill>
                <a:latin typeface="Courier New"/>
                <a:cs typeface="Courier New"/>
              </a:rPr>
              <a:t>==0</a:t>
            </a:r>
            <a:r>
              <a:rPr sz="1800" b="1" spc="-3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191919"/>
                </a:solidFill>
                <a:latin typeface="Courier New"/>
                <a:cs typeface="Courier New"/>
              </a:rPr>
              <a:t>Goto</a:t>
            </a:r>
            <a:r>
              <a:rPr sz="1800" b="1" spc="-3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191919"/>
                </a:solidFill>
                <a:latin typeface="Courier New"/>
                <a:cs typeface="Courier New"/>
              </a:rPr>
              <a:t>_L0;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6178F62B-6DBD-4336-B7B7-E173451718CE}"/>
              </a:ext>
            </a:extLst>
          </p:cNvPr>
          <p:cNvSpPr txBox="1"/>
          <p:nvPr/>
        </p:nvSpPr>
        <p:spPr>
          <a:xfrm>
            <a:off x="3449782" y="4374573"/>
            <a:ext cx="2286000" cy="880369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80975" rIns="0" bIns="0" rtlCol="0">
            <a:spAutoFit/>
          </a:bodyPr>
          <a:lstStyle/>
          <a:p>
            <a:pPr marL="594360" marR="586740">
              <a:lnSpc>
                <a:spcPts val="2039"/>
              </a:lnSpc>
              <a:spcBef>
                <a:spcPts val="1425"/>
              </a:spcBef>
            </a:pPr>
            <a:endParaRPr lang="en-US" sz="1800" b="1" spc="-5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594360" marR="586740">
              <a:lnSpc>
                <a:spcPts val="2039"/>
              </a:lnSpc>
              <a:spcBef>
                <a:spcPts val="1425"/>
              </a:spcBef>
            </a:pPr>
            <a:r>
              <a:rPr lang="en-US"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1800" b="1" spc="-10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/>
                <a:cs typeface="Courier New"/>
              </a:rPr>
              <a:t>z</a:t>
            </a:r>
            <a:r>
              <a:rPr lang="en-US" sz="1800" b="1" spc="-5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/>
                <a:cs typeface="Courier New"/>
              </a:rPr>
              <a:t>=</a:t>
            </a:r>
            <a:r>
              <a:rPr lang="en-US" sz="1800" b="1" spc="-55" dirty="0">
                <a:solidFill>
                  <a:srgbClr val="C00000"/>
                </a:solidFill>
                <a:latin typeface="Courier New"/>
                <a:cs typeface="Courier New"/>
              </a:rPr>
              <a:t> y</a:t>
            </a:r>
            <a:r>
              <a:rPr lang="en-US"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;</a:t>
            </a:r>
            <a:endParaRPr lang="en-US" sz="1800" dirty="0">
              <a:solidFill>
                <a:srgbClr val="C00000"/>
              </a:solidFill>
              <a:latin typeface="Courier New"/>
              <a:cs typeface="Courier New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FFB61FBE-9BF5-BC47-6E31-69649F1B50AE}"/>
              </a:ext>
            </a:extLst>
          </p:cNvPr>
          <p:cNvSpPr txBox="1"/>
          <p:nvPr/>
        </p:nvSpPr>
        <p:spPr>
          <a:xfrm>
            <a:off x="6650182" y="4374573"/>
            <a:ext cx="2286000" cy="880369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80975" rIns="0" bIns="0" rtlCol="0">
            <a:spAutoFit/>
          </a:bodyPr>
          <a:lstStyle/>
          <a:p>
            <a:pPr marL="593725" marR="586740">
              <a:lnSpc>
                <a:spcPts val="2039"/>
              </a:lnSpc>
              <a:spcBef>
                <a:spcPts val="1425"/>
              </a:spcBef>
            </a:pPr>
            <a:endParaRPr lang="en-US" sz="1800" b="1" spc="-5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 marL="593725" marR="586740">
              <a:lnSpc>
                <a:spcPts val="2039"/>
              </a:lnSpc>
              <a:spcBef>
                <a:spcPts val="1425"/>
              </a:spcBef>
            </a:pPr>
            <a:r>
              <a:rPr sz="1800" b="1" spc="-10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ourier New"/>
                <a:cs typeface="Courier New"/>
              </a:rPr>
              <a:t>x</a:t>
            </a:r>
            <a:r>
              <a:rPr sz="1800" b="1" spc="-5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ourier New"/>
                <a:cs typeface="Courier New"/>
              </a:rPr>
              <a:t>=</a:t>
            </a:r>
            <a:r>
              <a:rPr sz="1800" b="1" spc="-5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1800" b="1" spc="-55" dirty="0">
                <a:solidFill>
                  <a:srgbClr val="C00000"/>
                </a:solidFill>
                <a:latin typeface="Courier New"/>
                <a:cs typeface="Courier New"/>
              </a:rPr>
              <a:t>y</a:t>
            </a:r>
            <a:r>
              <a:rPr lang="en-US"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;</a:t>
            </a:r>
            <a:endParaRPr sz="1800" dirty="0">
              <a:latin typeface="Courier New"/>
              <a:cs typeface="Courier New"/>
            </a:endParaRPr>
          </a:p>
        </p:txBody>
      </p:sp>
      <p:grpSp>
        <p:nvGrpSpPr>
          <p:cNvPr id="10" name="object 6">
            <a:extLst>
              <a:ext uri="{FF2B5EF4-FFF2-40B4-BE49-F238E27FC236}">
                <a16:creationId xmlns:a16="http://schemas.microsoft.com/office/drawing/2014/main" id="{F8F769AC-9980-90AD-A889-6FA82F55E8CB}"/>
              </a:ext>
            </a:extLst>
          </p:cNvPr>
          <p:cNvGrpSpPr/>
          <p:nvPr/>
        </p:nvGrpSpPr>
        <p:grpSpPr>
          <a:xfrm>
            <a:off x="4592782" y="3688138"/>
            <a:ext cx="3200400" cy="686435"/>
            <a:chOff x="5257800" y="3656965"/>
            <a:chExt cx="3200400" cy="686435"/>
          </a:xfrm>
        </p:grpSpPr>
        <p:sp>
          <p:nvSpPr>
            <p:cNvPr id="25" name="object 7">
              <a:extLst>
                <a:ext uri="{FF2B5EF4-FFF2-40B4-BE49-F238E27FC236}">
                  <a16:creationId xmlns:a16="http://schemas.microsoft.com/office/drawing/2014/main" id="{8C77BE25-33DE-F609-7060-CE4186584537}"/>
                </a:ext>
              </a:extLst>
            </p:cNvPr>
            <p:cNvSpPr/>
            <p:nvPr/>
          </p:nvSpPr>
          <p:spPr>
            <a:xfrm>
              <a:off x="5400039" y="3657600"/>
              <a:ext cx="1457960" cy="624840"/>
            </a:xfrm>
            <a:custGeom>
              <a:avLst/>
              <a:gdLst/>
              <a:ahLst/>
              <a:cxnLst/>
              <a:rect l="l" t="t" r="r" b="b"/>
              <a:pathLst>
                <a:path w="1457959" h="624839">
                  <a:moveTo>
                    <a:pt x="1457960" y="0"/>
                  </a:moveTo>
                  <a:lnTo>
                    <a:pt x="0" y="6248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8">
              <a:extLst>
                <a:ext uri="{FF2B5EF4-FFF2-40B4-BE49-F238E27FC236}">
                  <a16:creationId xmlns:a16="http://schemas.microsoft.com/office/drawing/2014/main" id="{DA149AAF-7BD8-A6AF-732A-967A6FD342D2}"/>
                </a:ext>
              </a:extLst>
            </p:cNvPr>
            <p:cNvSpPr/>
            <p:nvPr/>
          </p:nvSpPr>
          <p:spPr>
            <a:xfrm>
              <a:off x="5257800" y="4230370"/>
              <a:ext cx="170180" cy="113030"/>
            </a:xfrm>
            <a:custGeom>
              <a:avLst/>
              <a:gdLst/>
              <a:ahLst/>
              <a:cxnLst/>
              <a:rect l="l" t="t" r="r" b="b"/>
              <a:pathLst>
                <a:path w="170179" h="113029">
                  <a:moveTo>
                    <a:pt x="128270" y="0"/>
                  </a:moveTo>
                  <a:lnTo>
                    <a:pt x="0" y="113029"/>
                  </a:lnTo>
                  <a:lnTo>
                    <a:pt x="170179" y="99059"/>
                  </a:lnTo>
                  <a:lnTo>
                    <a:pt x="1282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9">
              <a:extLst>
                <a:ext uri="{FF2B5EF4-FFF2-40B4-BE49-F238E27FC236}">
                  <a16:creationId xmlns:a16="http://schemas.microsoft.com/office/drawing/2014/main" id="{98A0AA38-B22F-5553-767C-6B6C0E527E27}"/>
                </a:ext>
              </a:extLst>
            </p:cNvPr>
            <p:cNvSpPr/>
            <p:nvPr/>
          </p:nvSpPr>
          <p:spPr>
            <a:xfrm>
              <a:off x="6858000" y="3657600"/>
              <a:ext cx="1457960" cy="624840"/>
            </a:xfrm>
            <a:custGeom>
              <a:avLst/>
              <a:gdLst/>
              <a:ahLst/>
              <a:cxnLst/>
              <a:rect l="l" t="t" r="r" b="b"/>
              <a:pathLst>
                <a:path w="1457959" h="624839">
                  <a:moveTo>
                    <a:pt x="0" y="0"/>
                  </a:moveTo>
                  <a:lnTo>
                    <a:pt x="1457959" y="6248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0">
              <a:extLst>
                <a:ext uri="{FF2B5EF4-FFF2-40B4-BE49-F238E27FC236}">
                  <a16:creationId xmlns:a16="http://schemas.microsoft.com/office/drawing/2014/main" id="{4D99A1A3-F62F-A731-065D-9497C81058AF}"/>
                </a:ext>
              </a:extLst>
            </p:cNvPr>
            <p:cNvSpPr/>
            <p:nvPr/>
          </p:nvSpPr>
          <p:spPr>
            <a:xfrm>
              <a:off x="8288020" y="4230370"/>
              <a:ext cx="170180" cy="113030"/>
            </a:xfrm>
            <a:custGeom>
              <a:avLst/>
              <a:gdLst/>
              <a:ahLst/>
              <a:cxnLst/>
              <a:rect l="l" t="t" r="r" b="b"/>
              <a:pathLst>
                <a:path w="170179" h="113029">
                  <a:moveTo>
                    <a:pt x="41909" y="0"/>
                  </a:moveTo>
                  <a:lnTo>
                    <a:pt x="0" y="99059"/>
                  </a:lnTo>
                  <a:lnTo>
                    <a:pt x="170179" y="113029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>
            <a:extLst>
              <a:ext uri="{FF2B5EF4-FFF2-40B4-BE49-F238E27FC236}">
                <a16:creationId xmlns:a16="http://schemas.microsoft.com/office/drawing/2014/main" id="{A67706BB-3AA9-4DE1-F706-32156872854E}"/>
              </a:ext>
            </a:extLst>
          </p:cNvPr>
          <p:cNvGrpSpPr/>
          <p:nvPr/>
        </p:nvGrpSpPr>
        <p:grpSpPr>
          <a:xfrm>
            <a:off x="4592147" y="5288338"/>
            <a:ext cx="3201670" cy="1143635"/>
            <a:chOff x="5257165" y="5257165"/>
            <a:chExt cx="3201670" cy="1143635"/>
          </a:xfrm>
        </p:grpSpPr>
        <p:sp>
          <p:nvSpPr>
            <p:cNvPr id="20" name="object 12">
              <a:extLst>
                <a:ext uri="{FF2B5EF4-FFF2-40B4-BE49-F238E27FC236}">
                  <a16:creationId xmlns:a16="http://schemas.microsoft.com/office/drawing/2014/main" id="{56FB679A-C5FC-441A-6E95-D3F32B3A49C3}"/>
                </a:ext>
              </a:extLst>
            </p:cNvPr>
            <p:cNvSpPr/>
            <p:nvPr/>
          </p:nvSpPr>
          <p:spPr>
            <a:xfrm>
              <a:off x="6172200" y="5943600"/>
              <a:ext cx="1371600" cy="457200"/>
            </a:xfrm>
            <a:custGeom>
              <a:avLst/>
              <a:gdLst/>
              <a:ahLst/>
              <a:cxnLst/>
              <a:rect l="l" t="t" r="r" b="b"/>
              <a:pathLst>
                <a:path w="1371600" h="457200">
                  <a:moveTo>
                    <a:pt x="6858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1371600" y="0"/>
                  </a:lnTo>
                  <a:lnTo>
                    <a:pt x="1371600" y="457200"/>
                  </a:lnTo>
                  <a:lnTo>
                    <a:pt x="6858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3">
              <a:extLst>
                <a:ext uri="{FF2B5EF4-FFF2-40B4-BE49-F238E27FC236}">
                  <a16:creationId xmlns:a16="http://schemas.microsoft.com/office/drawing/2014/main" id="{2C2C54C7-4E42-FAD8-B4EF-2506B22EC7C5}"/>
                </a:ext>
              </a:extLst>
            </p:cNvPr>
            <p:cNvSpPr/>
            <p:nvPr/>
          </p:nvSpPr>
          <p:spPr>
            <a:xfrm>
              <a:off x="5257800" y="5257800"/>
              <a:ext cx="1457960" cy="624840"/>
            </a:xfrm>
            <a:custGeom>
              <a:avLst/>
              <a:gdLst/>
              <a:ahLst/>
              <a:cxnLst/>
              <a:rect l="l" t="t" r="r" b="b"/>
              <a:pathLst>
                <a:path w="1457959" h="624839">
                  <a:moveTo>
                    <a:pt x="0" y="0"/>
                  </a:moveTo>
                  <a:lnTo>
                    <a:pt x="1457959" y="6248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4">
              <a:extLst>
                <a:ext uri="{FF2B5EF4-FFF2-40B4-BE49-F238E27FC236}">
                  <a16:creationId xmlns:a16="http://schemas.microsoft.com/office/drawing/2014/main" id="{634BD317-E0B0-A09B-0366-3C8A6224917E}"/>
                </a:ext>
              </a:extLst>
            </p:cNvPr>
            <p:cNvSpPr/>
            <p:nvPr/>
          </p:nvSpPr>
          <p:spPr>
            <a:xfrm>
              <a:off x="6687820" y="5830570"/>
              <a:ext cx="170180" cy="113030"/>
            </a:xfrm>
            <a:custGeom>
              <a:avLst/>
              <a:gdLst/>
              <a:ahLst/>
              <a:cxnLst/>
              <a:rect l="l" t="t" r="r" b="b"/>
              <a:pathLst>
                <a:path w="170179" h="113029">
                  <a:moveTo>
                    <a:pt x="41909" y="0"/>
                  </a:moveTo>
                  <a:lnTo>
                    <a:pt x="0" y="99059"/>
                  </a:lnTo>
                  <a:lnTo>
                    <a:pt x="170179" y="113029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5">
              <a:extLst>
                <a:ext uri="{FF2B5EF4-FFF2-40B4-BE49-F238E27FC236}">
                  <a16:creationId xmlns:a16="http://schemas.microsoft.com/office/drawing/2014/main" id="{238F6078-7EB4-6143-121E-C0FC6E3852E9}"/>
                </a:ext>
              </a:extLst>
            </p:cNvPr>
            <p:cNvSpPr/>
            <p:nvPr/>
          </p:nvSpPr>
          <p:spPr>
            <a:xfrm>
              <a:off x="7000240" y="5257800"/>
              <a:ext cx="1457960" cy="624840"/>
            </a:xfrm>
            <a:custGeom>
              <a:avLst/>
              <a:gdLst/>
              <a:ahLst/>
              <a:cxnLst/>
              <a:rect l="l" t="t" r="r" b="b"/>
              <a:pathLst>
                <a:path w="1457959" h="624839">
                  <a:moveTo>
                    <a:pt x="1457959" y="0"/>
                  </a:moveTo>
                  <a:lnTo>
                    <a:pt x="0" y="6248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6">
              <a:extLst>
                <a:ext uri="{FF2B5EF4-FFF2-40B4-BE49-F238E27FC236}">
                  <a16:creationId xmlns:a16="http://schemas.microsoft.com/office/drawing/2014/main" id="{ECCE73E2-C90E-E254-2448-9E309925188C}"/>
                </a:ext>
              </a:extLst>
            </p:cNvPr>
            <p:cNvSpPr/>
            <p:nvPr/>
          </p:nvSpPr>
          <p:spPr>
            <a:xfrm>
              <a:off x="6858000" y="5830570"/>
              <a:ext cx="170180" cy="113030"/>
            </a:xfrm>
            <a:custGeom>
              <a:avLst/>
              <a:gdLst/>
              <a:ahLst/>
              <a:cxnLst/>
              <a:rect l="l" t="t" r="r" b="b"/>
              <a:pathLst>
                <a:path w="170179" h="113029">
                  <a:moveTo>
                    <a:pt x="128270" y="0"/>
                  </a:moveTo>
                  <a:lnTo>
                    <a:pt x="0" y="113029"/>
                  </a:lnTo>
                  <a:lnTo>
                    <a:pt x="170179" y="99059"/>
                  </a:lnTo>
                  <a:lnTo>
                    <a:pt x="1282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7">
            <a:extLst>
              <a:ext uri="{FF2B5EF4-FFF2-40B4-BE49-F238E27FC236}">
                <a16:creationId xmlns:a16="http://schemas.microsoft.com/office/drawing/2014/main" id="{B0527E23-3022-FC8D-3DB4-716DB2F3AE22}"/>
              </a:ext>
            </a:extLst>
          </p:cNvPr>
          <p:cNvSpPr txBox="1"/>
          <p:nvPr/>
        </p:nvSpPr>
        <p:spPr>
          <a:xfrm>
            <a:off x="269702" y="1621213"/>
            <a:ext cx="1854200" cy="119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335"/>
              </a:lnSpc>
              <a:spcBef>
                <a:spcPts val="100"/>
              </a:spcBef>
            </a:pP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int</a:t>
            </a:r>
            <a:r>
              <a:rPr sz="2000" spc="-5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main()</a:t>
            </a:r>
            <a:r>
              <a:rPr sz="2000" spc="-4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1665" marR="309245" algn="just">
              <a:lnSpc>
                <a:spcPct val="94400"/>
              </a:lnSpc>
              <a:spcBef>
                <a:spcPts val="70"/>
              </a:spcBef>
            </a:pP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int</a:t>
            </a:r>
            <a:r>
              <a:rPr sz="2000" spc="-10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x; </a:t>
            </a:r>
            <a:r>
              <a:rPr sz="2000" spc="-118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int</a:t>
            </a:r>
            <a:r>
              <a:rPr sz="2000" spc="-10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y; </a:t>
            </a:r>
            <a:r>
              <a:rPr sz="2000" spc="-118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int</a:t>
            </a:r>
            <a:r>
              <a:rPr sz="2000" spc="-10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z;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8">
            <a:extLst>
              <a:ext uri="{FF2B5EF4-FFF2-40B4-BE49-F238E27FC236}">
                <a16:creationId xmlns:a16="http://schemas.microsoft.com/office/drawing/2014/main" id="{364A6578-3A1B-7524-34C7-D51B99717508}"/>
              </a:ext>
            </a:extLst>
          </p:cNvPr>
          <p:cNvSpPr txBox="1"/>
          <p:nvPr/>
        </p:nvSpPr>
        <p:spPr>
          <a:xfrm>
            <a:off x="879301" y="3032182"/>
            <a:ext cx="1701800" cy="1482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35"/>
              </a:lnSpc>
              <a:spcBef>
                <a:spcPts val="100"/>
              </a:spcBef>
            </a:pP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y</a:t>
            </a:r>
            <a:r>
              <a:rPr sz="2000" spc="-4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=</a:t>
            </a:r>
            <a:r>
              <a:rPr sz="2000" spc="-4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137;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270"/>
              </a:lnSpc>
            </a:pP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if</a:t>
            </a:r>
            <a:r>
              <a:rPr sz="2000" spc="-3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(x</a:t>
            </a:r>
            <a:r>
              <a:rPr sz="2000" spc="-3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==</a:t>
            </a:r>
            <a:r>
              <a:rPr sz="2000" spc="-3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0)</a:t>
            </a:r>
            <a:endParaRPr sz="2000">
              <a:latin typeface="Courier New"/>
              <a:cs typeface="Courier New"/>
            </a:endParaRPr>
          </a:p>
          <a:p>
            <a:pPr marL="12700" marR="156845" indent="609600">
              <a:lnSpc>
                <a:spcPts val="2270"/>
              </a:lnSpc>
              <a:spcBef>
                <a:spcPts val="120"/>
              </a:spcBef>
            </a:pP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z</a:t>
            </a:r>
            <a:r>
              <a:rPr sz="2000" spc="-5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=</a:t>
            </a:r>
            <a:r>
              <a:rPr sz="2000" spc="-5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y; </a:t>
            </a:r>
            <a:r>
              <a:rPr sz="2000" spc="-118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else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205"/>
              </a:lnSpc>
            </a:pP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x</a:t>
            </a:r>
            <a:r>
              <a:rPr sz="2000" spc="-4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=</a:t>
            </a:r>
            <a:r>
              <a:rPr sz="2000" spc="-4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y;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9">
            <a:extLst>
              <a:ext uri="{FF2B5EF4-FFF2-40B4-BE49-F238E27FC236}">
                <a16:creationId xmlns:a16="http://schemas.microsoft.com/office/drawing/2014/main" id="{77EE6347-CE79-296A-59C9-F3C8BDE3FE5C}"/>
              </a:ext>
            </a:extLst>
          </p:cNvPr>
          <p:cNvSpPr txBox="1"/>
          <p:nvPr/>
        </p:nvSpPr>
        <p:spPr>
          <a:xfrm>
            <a:off x="269702" y="4472363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20">
            <a:extLst>
              <a:ext uri="{FF2B5EF4-FFF2-40B4-BE49-F238E27FC236}">
                <a16:creationId xmlns:a16="http://schemas.microsoft.com/office/drawing/2014/main" id="{99FEA56A-9C34-EF96-575F-5A1ABD21E589}"/>
              </a:ext>
            </a:extLst>
          </p:cNvPr>
          <p:cNvSpPr txBox="1"/>
          <p:nvPr/>
        </p:nvSpPr>
        <p:spPr>
          <a:xfrm>
            <a:off x="5507182" y="1859973"/>
            <a:ext cx="1371600" cy="4572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412750">
              <a:lnSpc>
                <a:spcPct val="100000"/>
              </a:lnSpc>
              <a:spcBef>
                <a:spcPts val="620"/>
              </a:spcBef>
            </a:pPr>
            <a:r>
              <a:rPr sz="1800" spc="125" dirty="0">
                <a:solidFill>
                  <a:srgbClr val="191919"/>
                </a:solidFill>
                <a:latin typeface="Georgia"/>
                <a:cs typeface="Georgia"/>
              </a:rPr>
              <a:t>start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6" name="object 21">
            <a:extLst>
              <a:ext uri="{FF2B5EF4-FFF2-40B4-BE49-F238E27FC236}">
                <a16:creationId xmlns:a16="http://schemas.microsoft.com/office/drawing/2014/main" id="{2B80FF89-2DA1-FB94-2E44-9A85CCE507E4}"/>
              </a:ext>
            </a:extLst>
          </p:cNvPr>
          <p:cNvGrpSpPr/>
          <p:nvPr/>
        </p:nvGrpSpPr>
        <p:grpSpPr>
          <a:xfrm>
            <a:off x="6138372" y="2317173"/>
            <a:ext cx="109220" cy="457200"/>
            <a:chOff x="6803390" y="2286000"/>
            <a:chExt cx="109220" cy="457200"/>
          </a:xfrm>
        </p:grpSpPr>
        <p:sp>
          <p:nvSpPr>
            <p:cNvPr id="18" name="object 22">
              <a:extLst>
                <a:ext uri="{FF2B5EF4-FFF2-40B4-BE49-F238E27FC236}">
                  <a16:creationId xmlns:a16="http://schemas.microsoft.com/office/drawing/2014/main" id="{8AC72357-2AC4-9D7F-E36B-B579E6C1A279}"/>
                </a:ext>
              </a:extLst>
            </p:cNvPr>
            <p:cNvSpPr/>
            <p:nvPr/>
          </p:nvSpPr>
          <p:spPr>
            <a:xfrm>
              <a:off x="6858000" y="2286000"/>
              <a:ext cx="0" cy="302260"/>
            </a:xfrm>
            <a:custGeom>
              <a:avLst/>
              <a:gdLst/>
              <a:ahLst/>
              <a:cxnLst/>
              <a:rect l="l" t="t" r="r" b="b"/>
              <a:pathLst>
                <a:path h="302260">
                  <a:moveTo>
                    <a:pt x="0" y="0"/>
                  </a:moveTo>
                  <a:lnTo>
                    <a:pt x="0" y="3022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3">
              <a:extLst>
                <a:ext uri="{FF2B5EF4-FFF2-40B4-BE49-F238E27FC236}">
                  <a16:creationId xmlns:a16="http://schemas.microsoft.com/office/drawing/2014/main" id="{9452B2CA-E3BD-E818-F144-4561834992B8}"/>
                </a:ext>
              </a:extLst>
            </p:cNvPr>
            <p:cNvSpPr/>
            <p:nvPr/>
          </p:nvSpPr>
          <p:spPr>
            <a:xfrm>
              <a:off x="6803390" y="2580640"/>
              <a:ext cx="109220" cy="162560"/>
            </a:xfrm>
            <a:custGeom>
              <a:avLst/>
              <a:gdLst/>
              <a:ahLst/>
              <a:cxnLst/>
              <a:rect l="l" t="t" r="r" b="b"/>
              <a:pathLst>
                <a:path w="109220" h="162560">
                  <a:moveTo>
                    <a:pt x="109219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92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24">
            <a:extLst>
              <a:ext uri="{FF2B5EF4-FFF2-40B4-BE49-F238E27FC236}">
                <a16:creationId xmlns:a16="http://schemas.microsoft.com/office/drawing/2014/main" id="{BB876F10-B70D-1C4B-E828-A07A1F9B5A9F}"/>
              </a:ext>
            </a:extLst>
          </p:cNvPr>
          <p:cNvSpPr txBox="1"/>
          <p:nvPr/>
        </p:nvSpPr>
        <p:spPr>
          <a:xfrm>
            <a:off x="5965651" y="6057221"/>
            <a:ext cx="454659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spc="195" dirty="0">
                <a:solidFill>
                  <a:srgbClr val="191919"/>
                </a:solidFill>
                <a:latin typeface="Georgia"/>
                <a:cs typeface="Georgia"/>
              </a:rPr>
              <a:t>e</a:t>
            </a:r>
            <a:r>
              <a:rPr sz="1800" spc="100" dirty="0">
                <a:solidFill>
                  <a:srgbClr val="191919"/>
                </a:solidFill>
                <a:latin typeface="Georgia"/>
                <a:cs typeface="Georgia"/>
              </a:rPr>
              <a:t>nd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4CEC08-A121-5906-07B5-B5D29D87CA4A}"/>
              </a:ext>
            </a:extLst>
          </p:cNvPr>
          <p:cNvSpPr txBox="1"/>
          <p:nvPr/>
        </p:nvSpPr>
        <p:spPr>
          <a:xfrm>
            <a:off x="4024313" y="1008796"/>
            <a:ext cx="4733924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3210" marR="1652270" indent="-283210" algn="r">
              <a:lnSpc>
                <a:spcPct val="150000"/>
              </a:lnSpc>
              <a:spcBef>
                <a:spcPts val="860"/>
              </a:spcBef>
              <a:buSzPct val="96428"/>
              <a:buFont typeface="Wingdings"/>
              <a:buChar char=""/>
              <a:tabLst>
                <a:tab pos="283210" algn="l"/>
              </a:tabLs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JhengHei UI"/>
              </a:rPr>
              <a:t>全局代码优化</a:t>
            </a:r>
          </a:p>
        </p:txBody>
      </p:sp>
    </p:spTree>
    <p:extLst>
      <p:ext uri="{BB962C8B-B14F-4D97-AF65-F5344CB8AC3E}">
        <p14:creationId xmlns:p14="http://schemas.microsoft.com/office/powerpoint/2010/main" val="3421628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66271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solidFill>
                  <a:schemeClr val="bg1"/>
                </a:solidFill>
              </a:rPr>
              <a:t>优化分类</a:t>
            </a: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724900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30</a:t>
            </a:fld>
            <a:endParaRPr lang="en-US" altLang="zh-CN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833DAFC-9573-F75B-65AF-ADFBB7C2734B}"/>
              </a:ext>
            </a:extLst>
          </p:cNvPr>
          <p:cNvSpPr txBox="1"/>
          <p:nvPr/>
        </p:nvSpPr>
        <p:spPr>
          <a:xfrm>
            <a:off x="405871" y="914298"/>
            <a:ext cx="2946929" cy="443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>
                <a:latin typeface="微软雅黑" panose="020B0503020204020204" pitchFamily="34" charset="-122"/>
              </a:rPr>
              <a:t>例子</a:t>
            </a:r>
            <a:endParaRPr i="1" dirty="0">
              <a:latin typeface="微软雅黑" panose="020B0503020204020204" pitchFamily="34" charset="-122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175A9D1-5516-C345-6510-E8DFBFFFC8A5}"/>
              </a:ext>
            </a:extLst>
          </p:cNvPr>
          <p:cNvSpPr txBox="1"/>
          <p:nvPr/>
        </p:nvSpPr>
        <p:spPr>
          <a:xfrm>
            <a:off x="5049981" y="2774373"/>
            <a:ext cx="2998644" cy="843821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457200">
              <a:lnSpc>
                <a:spcPts val="2100"/>
              </a:lnSpc>
              <a:spcBef>
                <a:spcPts val="240"/>
              </a:spcBef>
            </a:pPr>
            <a:endParaRPr lang="en-US" sz="1800" dirty="0">
              <a:latin typeface="Courier New"/>
              <a:cs typeface="Courier New"/>
            </a:endParaRPr>
          </a:p>
          <a:p>
            <a:pPr marL="114300" marR="106680" indent="480059">
              <a:lnSpc>
                <a:spcPts val="2039"/>
              </a:lnSpc>
              <a:spcBef>
                <a:spcPts val="105"/>
              </a:spcBef>
            </a:pPr>
            <a:r>
              <a:rPr sz="1800" b="1" dirty="0">
                <a:latin typeface="Courier New"/>
                <a:cs typeface="Courier New"/>
              </a:rPr>
              <a:t>y</a:t>
            </a:r>
            <a:r>
              <a:rPr sz="1800" b="1" spc="29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290" dirty="0">
                <a:latin typeface="Courier New"/>
                <a:cs typeface="Courier New"/>
              </a:rPr>
              <a:t> </a:t>
            </a:r>
            <a:r>
              <a:rPr lang="en-US" sz="1800" b="1" spc="-5" dirty="0">
                <a:latin typeface="Courier New"/>
                <a:cs typeface="Courier New"/>
              </a:rPr>
              <a:t>137</a:t>
            </a:r>
            <a:r>
              <a:rPr sz="1800" b="1" spc="-5" dirty="0">
                <a:latin typeface="Courier New"/>
                <a:cs typeface="Courier New"/>
              </a:rPr>
              <a:t>; </a:t>
            </a:r>
            <a:r>
              <a:rPr sz="1800" b="1" dirty="0">
                <a:latin typeface="Courier New"/>
                <a:cs typeface="Courier New"/>
              </a:rPr>
              <a:t> </a:t>
            </a:r>
            <a:endParaRPr lang="en-US" sz="1800" b="1" dirty="0">
              <a:latin typeface="Courier New"/>
              <a:cs typeface="Courier New"/>
            </a:endParaRPr>
          </a:p>
          <a:p>
            <a:pPr marR="106680" indent="480059">
              <a:lnSpc>
                <a:spcPts val="2039"/>
              </a:lnSpc>
            </a:pPr>
            <a:r>
              <a:rPr sz="1800" b="1" spc="-5" dirty="0">
                <a:solidFill>
                  <a:srgbClr val="191919"/>
                </a:solidFill>
                <a:latin typeface="Courier New"/>
                <a:cs typeface="Courier New"/>
              </a:rPr>
              <a:t>If</a:t>
            </a:r>
            <a:r>
              <a:rPr sz="1800" b="1" spc="-3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191919"/>
                </a:solidFill>
                <a:latin typeface="Courier New"/>
                <a:cs typeface="Courier New"/>
              </a:rPr>
              <a:t>x</a:t>
            </a:r>
            <a:r>
              <a:rPr lang="en-US" sz="1800" b="1" dirty="0">
                <a:solidFill>
                  <a:srgbClr val="191919"/>
                </a:solidFill>
                <a:latin typeface="Courier New"/>
                <a:cs typeface="Courier New"/>
              </a:rPr>
              <a:t>==0</a:t>
            </a:r>
            <a:r>
              <a:rPr sz="1800" b="1" spc="-3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191919"/>
                </a:solidFill>
                <a:latin typeface="Courier New"/>
                <a:cs typeface="Courier New"/>
              </a:rPr>
              <a:t>Goto</a:t>
            </a:r>
            <a:r>
              <a:rPr sz="1800" b="1" spc="-3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191919"/>
                </a:solidFill>
                <a:latin typeface="Courier New"/>
                <a:cs typeface="Courier New"/>
              </a:rPr>
              <a:t>_L0;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6178F62B-6DBD-4336-B7B7-E173451718CE}"/>
              </a:ext>
            </a:extLst>
          </p:cNvPr>
          <p:cNvSpPr txBox="1"/>
          <p:nvPr/>
        </p:nvSpPr>
        <p:spPr>
          <a:xfrm>
            <a:off x="3449781" y="4374573"/>
            <a:ext cx="2465243" cy="880369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80975" rIns="0" bIns="0" rtlCol="0">
            <a:spAutoFit/>
          </a:bodyPr>
          <a:lstStyle/>
          <a:p>
            <a:pPr marL="594360" marR="586740">
              <a:lnSpc>
                <a:spcPts val="2039"/>
              </a:lnSpc>
              <a:spcBef>
                <a:spcPts val="1425"/>
              </a:spcBef>
            </a:pPr>
            <a:endParaRPr lang="en-US" sz="1800" b="1" spc="-5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594360" marR="586740">
              <a:lnSpc>
                <a:spcPts val="2039"/>
              </a:lnSpc>
              <a:spcBef>
                <a:spcPts val="1425"/>
              </a:spcBef>
            </a:pPr>
            <a:r>
              <a:rPr lang="en-US"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1800" b="1" spc="-10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/>
                <a:cs typeface="Courier New"/>
              </a:rPr>
              <a:t>z</a:t>
            </a:r>
            <a:r>
              <a:rPr lang="en-US" sz="1800" b="1" spc="-5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/>
                <a:cs typeface="Courier New"/>
              </a:rPr>
              <a:t>=</a:t>
            </a:r>
            <a:r>
              <a:rPr lang="en-US" sz="1800" b="1" spc="-55" dirty="0">
                <a:solidFill>
                  <a:srgbClr val="C00000"/>
                </a:solidFill>
                <a:latin typeface="Courier New"/>
                <a:cs typeface="Courier New"/>
              </a:rPr>
              <a:t> 137</a:t>
            </a:r>
            <a:r>
              <a:rPr lang="en-US"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; </a:t>
            </a:r>
            <a:endParaRPr lang="en-US" sz="1800" dirty="0">
              <a:solidFill>
                <a:srgbClr val="C00000"/>
              </a:solidFill>
              <a:latin typeface="Courier New"/>
              <a:cs typeface="Courier New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FFB61FBE-9BF5-BC47-6E31-69649F1B50AE}"/>
              </a:ext>
            </a:extLst>
          </p:cNvPr>
          <p:cNvSpPr txBox="1"/>
          <p:nvPr/>
        </p:nvSpPr>
        <p:spPr>
          <a:xfrm>
            <a:off x="6650182" y="4374573"/>
            <a:ext cx="2286000" cy="880369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80975" rIns="0" bIns="0" rtlCol="0">
            <a:spAutoFit/>
          </a:bodyPr>
          <a:lstStyle/>
          <a:p>
            <a:pPr marL="593725" marR="586740">
              <a:lnSpc>
                <a:spcPts val="2039"/>
              </a:lnSpc>
              <a:spcBef>
                <a:spcPts val="1425"/>
              </a:spcBef>
            </a:pPr>
            <a:endParaRPr lang="en-US" sz="1800" b="1" spc="-5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 marL="593725" marR="586740">
              <a:lnSpc>
                <a:spcPts val="2039"/>
              </a:lnSpc>
              <a:spcBef>
                <a:spcPts val="1425"/>
              </a:spcBef>
            </a:pPr>
            <a:r>
              <a:rPr sz="1800" b="1" spc="-10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ourier New"/>
                <a:cs typeface="Courier New"/>
              </a:rPr>
              <a:t>x</a:t>
            </a:r>
            <a:r>
              <a:rPr sz="1800" b="1" spc="-5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ourier New"/>
                <a:cs typeface="Courier New"/>
              </a:rPr>
              <a:t>=</a:t>
            </a:r>
            <a:r>
              <a:rPr sz="1800" b="1" spc="-5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1800" b="1" spc="-55" dirty="0">
                <a:solidFill>
                  <a:srgbClr val="C00000"/>
                </a:solidFill>
                <a:latin typeface="Courier New"/>
                <a:cs typeface="Courier New"/>
              </a:rPr>
              <a:t>137</a:t>
            </a:r>
            <a:r>
              <a:rPr lang="en-US"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;</a:t>
            </a:r>
            <a:endParaRPr sz="1800" dirty="0">
              <a:latin typeface="Courier New"/>
              <a:cs typeface="Courier New"/>
            </a:endParaRPr>
          </a:p>
        </p:txBody>
      </p:sp>
      <p:grpSp>
        <p:nvGrpSpPr>
          <p:cNvPr id="10" name="object 6">
            <a:extLst>
              <a:ext uri="{FF2B5EF4-FFF2-40B4-BE49-F238E27FC236}">
                <a16:creationId xmlns:a16="http://schemas.microsoft.com/office/drawing/2014/main" id="{F8F769AC-9980-90AD-A889-6FA82F55E8CB}"/>
              </a:ext>
            </a:extLst>
          </p:cNvPr>
          <p:cNvGrpSpPr/>
          <p:nvPr/>
        </p:nvGrpSpPr>
        <p:grpSpPr>
          <a:xfrm>
            <a:off x="4592782" y="3688138"/>
            <a:ext cx="3200400" cy="686435"/>
            <a:chOff x="5257800" y="3656965"/>
            <a:chExt cx="3200400" cy="686435"/>
          </a:xfrm>
        </p:grpSpPr>
        <p:sp>
          <p:nvSpPr>
            <p:cNvPr id="25" name="object 7">
              <a:extLst>
                <a:ext uri="{FF2B5EF4-FFF2-40B4-BE49-F238E27FC236}">
                  <a16:creationId xmlns:a16="http://schemas.microsoft.com/office/drawing/2014/main" id="{8C77BE25-33DE-F609-7060-CE4186584537}"/>
                </a:ext>
              </a:extLst>
            </p:cNvPr>
            <p:cNvSpPr/>
            <p:nvPr/>
          </p:nvSpPr>
          <p:spPr>
            <a:xfrm>
              <a:off x="5400039" y="3657600"/>
              <a:ext cx="1457960" cy="624840"/>
            </a:xfrm>
            <a:custGeom>
              <a:avLst/>
              <a:gdLst/>
              <a:ahLst/>
              <a:cxnLst/>
              <a:rect l="l" t="t" r="r" b="b"/>
              <a:pathLst>
                <a:path w="1457959" h="624839">
                  <a:moveTo>
                    <a:pt x="1457960" y="0"/>
                  </a:moveTo>
                  <a:lnTo>
                    <a:pt x="0" y="6248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8">
              <a:extLst>
                <a:ext uri="{FF2B5EF4-FFF2-40B4-BE49-F238E27FC236}">
                  <a16:creationId xmlns:a16="http://schemas.microsoft.com/office/drawing/2014/main" id="{DA149AAF-7BD8-A6AF-732A-967A6FD342D2}"/>
                </a:ext>
              </a:extLst>
            </p:cNvPr>
            <p:cNvSpPr/>
            <p:nvPr/>
          </p:nvSpPr>
          <p:spPr>
            <a:xfrm>
              <a:off x="5257800" y="4230370"/>
              <a:ext cx="170180" cy="113030"/>
            </a:xfrm>
            <a:custGeom>
              <a:avLst/>
              <a:gdLst/>
              <a:ahLst/>
              <a:cxnLst/>
              <a:rect l="l" t="t" r="r" b="b"/>
              <a:pathLst>
                <a:path w="170179" h="113029">
                  <a:moveTo>
                    <a:pt x="128270" y="0"/>
                  </a:moveTo>
                  <a:lnTo>
                    <a:pt x="0" y="113029"/>
                  </a:lnTo>
                  <a:lnTo>
                    <a:pt x="170179" y="99059"/>
                  </a:lnTo>
                  <a:lnTo>
                    <a:pt x="1282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9">
              <a:extLst>
                <a:ext uri="{FF2B5EF4-FFF2-40B4-BE49-F238E27FC236}">
                  <a16:creationId xmlns:a16="http://schemas.microsoft.com/office/drawing/2014/main" id="{98A0AA38-B22F-5553-767C-6B6C0E527E27}"/>
                </a:ext>
              </a:extLst>
            </p:cNvPr>
            <p:cNvSpPr/>
            <p:nvPr/>
          </p:nvSpPr>
          <p:spPr>
            <a:xfrm>
              <a:off x="6858000" y="3657600"/>
              <a:ext cx="1457960" cy="624840"/>
            </a:xfrm>
            <a:custGeom>
              <a:avLst/>
              <a:gdLst/>
              <a:ahLst/>
              <a:cxnLst/>
              <a:rect l="l" t="t" r="r" b="b"/>
              <a:pathLst>
                <a:path w="1457959" h="624839">
                  <a:moveTo>
                    <a:pt x="0" y="0"/>
                  </a:moveTo>
                  <a:lnTo>
                    <a:pt x="1457959" y="6248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0">
              <a:extLst>
                <a:ext uri="{FF2B5EF4-FFF2-40B4-BE49-F238E27FC236}">
                  <a16:creationId xmlns:a16="http://schemas.microsoft.com/office/drawing/2014/main" id="{4D99A1A3-F62F-A731-065D-9497C81058AF}"/>
                </a:ext>
              </a:extLst>
            </p:cNvPr>
            <p:cNvSpPr/>
            <p:nvPr/>
          </p:nvSpPr>
          <p:spPr>
            <a:xfrm>
              <a:off x="8288020" y="4230370"/>
              <a:ext cx="170180" cy="113030"/>
            </a:xfrm>
            <a:custGeom>
              <a:avLst/>
              <a:gdLst/>
              <a:ahLst/>
              <a:cxnLst/>
              <a:rect l="l" t="t" r="r" b="b"/>
              <a:pathLst>
                <a:path w="170179" h="113029">
                  <a:moveTo>
                    <a:pt x="41909" y="0"/>
                  </a:moveTo>
                  <a:lnTo>
                    <a:pt x="0" y="99059"/>
                  </a:lnTo>
                  <a:lnTo>
                    <a:pt x="170179" y="113029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>
            <a:extLst>
              <a:ext uri="{FF2B5EF4-FFF2-40B4-BE49-F238E27FC236}">
                <a16:creationId xmlns:a16="http://schemas.microsoft.com/office/drawing/2014/main" id="{A67706BB-3AA9-4DE1-F706-32156872854E}"/>
              </a:ext>
            </a:extLst>
          </p:cNvPr>
          <p:cNvGrpSpPr/>
          <p:nvPr/>
        </p:nvGrpSpPr>
        <p:grpSpPr>
          <a:xfrm>
            <a:off x="4592147" y="5288338"/>
            <a:ext cx="3201670" cy="1143635"/>
            <a:chOff x="5257165" y="5257165"/>
            <a:chExt cx="3201670" cy="1143635"/>
          </a:xfrm>
        </p:grpSpPr>
        <p:sp>
          <p:nvSpPr>
            <p:cNvPr id="20" name="object 12">
              <a:extLst>
                <a:ext uri="{FF2B5EF4-FFF2-40B4-BE49-F238E27FC236}">
                  <a16:creationId xmlns:a16="http://schemas.microsoft.com/office/drawing/2014/main" id="{56FB679A-C5FC-441A-6E95-D3F32B3A49C3}"/>
                </a:ext>
              </a:extLst>
            </p:cNvPr>
            <p:cNvSpPr/>
            <p:nvPr/>
          </p:nvSpPr>
          <p:spPr>
            <a:xfrm>
              <a:off x="6172200" y="5943600"/>
              <a:ext cx="1371600" cy="457200"/>
            </a:xfrm>
            <a:custGeom>
              <a:avLst/>
              <a:gdLst/>
              <a:ahLst/>
              <a:cxnLst/>
              <a:rect l="l" t="t" r="r" b="b"/>
              <a:pathLst>
                <a:path w="1371600" h="457200">
                  <a:moveTo>
                    <a:pt x="6858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1371600" y="0"/>
                  </a:lnTo>
                  <a:lnTo>
                    <a:pt x="1371600" y="457200"/>
                  </a:lnTo>
                  <a:lnTo>
                    <a:pt x="6858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3">
              <a:extLst>
                <a:ext uri="{FF2B5EF4-FFF2-40B4-BE49-F238E27FC236}">
                  <a16:creationId xmlns:a16="http://schemas.microsoft.com/office/drawing/2014/main" id="{2C2C54C7-4E42-FAD8-B4EF-2506B22EC7C5}"/>
                </a:ext>
              </a:extLst>
            </p:cNvPr>
            <p:cNvSpPr/>
            <p:nvPr/>
          </p:nvSpPr>
          <p:spPr>
            <a:xfrm>
              <a:off x="5257800" y="5257800"/>
              <a:ext cx="1457960" cy="624840"/>
            </a:xfrm>
            <a:custGeom>
              <a:avLst/>
              <a:gdLst/>
              <a:ahLst/>
              <a:cxnLst/>
              <a:rect l="l" t="t" r="r" b="b"/>
              <a:pathLst>
                <a:path w="1457959" h="624839">
                  <a:moveTo>
                    <a:pt x="0" y="0"/>
                  </a:moveTo>
                  <a:lnTo>
                    <a:pt x="1457959" y="6248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4">
              <a:extLst>
                <a:ext uri="{FF2B5EF4-FFF2-40B4-BE49-F238E27FC236}">
                  <a16:creationId xmlns:a16="http://schemas.microsoft.com/office/drawing/2014/main" id="{634BD317-E0B0-A09B-0366-3C8A6224917E}"/>
                </a:ext>
              </a:extLst>
            </p:cNvPr>
            <p:cNvSpPr/>
            <p:nvPr/>
          </p:nvSpPr>
          <p:spPr>
            <a:xfrm>
              <a:off x="6687820" y="5830570"/>
              <a:ext cx="170180" cy="113030"/>
            </a:xfrm>
            <a:custGeom>
              <a:avLst/>
              <a:gdLst/>
              <a:ahLst/>
              <a:cxnLst/>
              <a:rect l="l" t="t" r="r" b="b"/>
              <a:pathLst>
                <a:path w="170179" h="113029">
                  <a:moveTo>
                    <a:pt x="41909" y="0"/>
                  </a:moveTo>
                  <a:lnTo>
                    <a:pt x="0" y="99059"/>
                  </a:lnTo>
                  <a:lnTo>
                    <a:pt x="170179" y="113029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5">
              <a:extLst>
                <a:ext uri="{FF2B5EF4-FFF2-40B4-BE49-F238E27FC236}">
                  <a16:creationId xmlns:a16="http://schemas.microsoft.com/office/drawing/2014/main" id="{238F6078-7EB4-6143-121E-C0FC6E3852E9}"/>
                </a:ext>
              </a:extLst>
            </p:cNvPr>
            <p:cNvSpPr/>
            <p:nvPr/>
          </p:nvSpPr>
          <p:spPr>
            <a:xfrm>
              <a:off x="7000240" y="5257800"/>
              <a:ext cx="1457960" cy="624840"/>
            </a:xfrm>
            <a:custGeom>
              <a:avLst/>
              <a:gdLst/>
              <a:ahLst/>
              <a:cxnLst/>
              <a:rect l="l" t="t" r="r" b="b"/>
              <a:pathLst>
                <a:path w="1457959" h="624839">
                  <a:moveTo>
                    <a:pt x="1457959" y="0"/>
                  </a:moveTo>
                  <a:lnTo>
                    <a:pt x="0" y="6248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6">
              <a:extLst>
                <a:ext uri="{FF2B5EF4-FFF2-40B4-BE49-F238E27FC236}">
                  <a16:creationId xmlns:a16="http://schemas.microsoft.com/office/drawing/2014/main" id="{ECCE73E2-C90E-E254-2448-9E309925188C}"/>
                </a:ext>
              </a:extLst>
            </p:cNvPr>
            <p:cNvSpPr/>
            <p:nvPr/>
          </p:nvSpPr>
          <p:spPr>
            <a:xfrm>
              <a:off x="6858000" y="5830570"/>
              <a:ext cx="170180" cy="113030"/>
            </a:xfrm>
            <a:custGeom>
              <a:avLst/>
              <a:gdLst/>
              <a:ahLst/>
              <a:cxnLst/>
              <a:rect l="l" t="t" r="r" b="b"/>
              <a:pathLst>
                <a:path w="170179" h="113029">
                  <a:moveTo>
                    <a:pt x="128270" y="0"/>
                  </a:moveTo>
                  <a:lnTo>
                    <a:pt x="0" y="113029"/>
                  </a:lnTo>
                  <a:lnTo>
                    <a:pt x="170179" y="99059"/>
                  </a:lnTo>
                  <a:lnTo>
                    <a:pt x="1282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7">
            <a:extLst>
              <a:ext uri="{FF2B5EF4-FFF2-40B4-BE49-F238E27FC236}">
                <a16:creationId xmlns:a16="http://schemas.microsoft.com/office/drawing/2014/main" id="{B0527E23-3022-FC8D-3DB4-716DB2F3AE22}"/>
              </a:ext>
            </a:extLst>
          </p:cNvPr>
          <p:cNvSpPr txBox="1"/>
          <p:nvPr/>
        </p:nvSpPr>
        <p:spPr>
          <a:xfrm>
            <a:off x="269702" y="1621213"/>
            <a:ext cx="1854200" cy="119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335"/>
              </a:lnSpc>
              <a:spcBef>
                <a:spcPts val="100"/>
              </a:spcBef>
            </a:pP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int</a:t>
            </a:r>
            <a:r>
              <a:rPr sz="2000" spc="-5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main()</a:t>
            </a:r>
            <a:r>
              <a:rPr sz="2000" spc="-4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1665" marR="309245" algn="just">
              <a:lnSpc>
                <a:spcPct val="94400"/>
              </a:lnSpc>
              <a:spcBef>
                <a:spcPts val="70"/>
              </a:spcBef>
            </a:pP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int</a:t>
            </a:r>
            <a:r>
              <a:rPr sz="2000" spc="-10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x; </a:t>
            </a:r>
            <a:r>
              <a:rPr sz="2000" spc="-118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int</a:t>
            </a:r>
            <a:r>
              <a:rPr sz="2000" spc="-10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y; </a:t>
            </a:r>
            <a:r>
              <a:rPr sz="2000" spc="-118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int</a:t>
            </a:r>
            <a:r>
              <a:rPr sz="2000" spc="-10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z;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8">
            <a:extLst>
              <a:ext uri="{FF2B5EF4-FFF2-40B4-BE49-F238E27FC236}">
                <a16:creationId xmlns:a16="http://schemas.microsoft.com/office/drawing/2014/main" id="{364A6578-3A1B-7524-34C7-D51B99717508}"/>
              </a:ext>
            </a:extLst>
          </p:cNvPr>
          <p:cNvSpPr txBox="1"/>
          <p:nvPr/>
        </p:nvSpPr>
        <p:spPr>
          <a:xfrm>
            <a:off x="879301" y="3032182"/>
            <a:ext cx="1701800" cy="1482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35"/>
              </a:lnSpc>
              <a:spcBef>
                <a:spcPts val="100"/>
              </a:spcBef>
            </a:pP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y</a:t>
            </a:r>
            <a:r>
              <a:rPr sz="2000" spc="-4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=</a:t>
            </a:r>
            <a:r>
              <a:rPr sz="2000" spc="-4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137;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270"/>
              </a:lnSpc>
            </a:pP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if</a:t>
            </a:r>
            <a:r>
              <a:rPr sz="2000" spc="-3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(x</a:t>
            </a:r>
            <a:r>
              <a:rPr sz="2000" spc="-3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==</a:t>
            </a:r>
            <a:r>
              <a:rPr sz="2000" spc="-3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0)</a:t>
            </a:r>
            <a:endParaRPr sz="2000">
              <a:latin typeface="Courier New"/>
              <a:cs typeface="Courier New"/>
            </a:endParaRPr>
          </a:p>
          <a:p>
            <a:pPr marL="12700" marR="156845" indent="609600">
              <a:lnSpc>
                <a:spcPts val="2270"/>
              </a:lnSpc>
              <a:spcBef>
                <a:spcPts val="120"/>
              </a:spcBef>
            </a:pP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z</a:t>
            </a:r>
            <a:r>
              <a:rPr sz="2000" spc="-5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=</a:t>
            </a:r>
            <a:r>
              <a:rPr sz="2000" spc="-5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y; </a:t>
            </a:r>
            <a:r>
              <a:rPr sz="2000" spc="-118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else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205"/>
              </a:lnSpc>
            </a:pP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x</a:t>
            </a:r>
            <a:r>
              <a:rPr sz="2000" spc="-4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=</a:t>
            </a:r>
            <a:r>
              <a:rPr sz="2000" spc="-45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191919"/>
                </a:solidFill>
                <a:latin typeface="Courier New"/>
                <a:cs typeface="Courier New"/>
              </a:rPr>
              <a:t>y;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9">
            <a:extLst>
              <a:ext uri="{FF2B5EF4-FFF2-40B4-BE49-F238E27FC236}">
                <a16:creationId xmlns:a16="http://schemas.microsoft.com/office/drawing/2014/main" id="{77EE6347-CE79-296A-59C9-F3C8BDE3FE5C}"/>
              </a:ext>
            </a:extLst>
          </p:cNvPr>
          <p:cNvSpPr txBox="1"/>
          <p:nvPr/>
        </p:nvSpPr>
        <p:spPr>
          <a:xfrm>
            <a:off x="269702" y="4472363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9191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20">
            <a:extLst>
              <a:ext uri="{FF2B5EF4-FFF2-40B4-BE49-F238E27FC236}">
                <a16:creationId xmlns:a16="http://schemas.microsoft.com/office/drawing/2014/main" id="{99FEA56A-9C34-EF96-575F-5A1ABD21E589}"/>
              </a:ext>
            </a:extLst>
          </p:cNvPr>
          <p:cNvSpPr txBox="1"/>
          <p:nvPr/>
        </p:nvSpPr>
        <p:spPr>
          <a:xfrm>
            <a:off x="5507182" y="1859973"/>
            <a:ext cx="1371600" cy="4572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412750">
              <a:lnSpc>
                <a:spcPct val="100000"/>
              </a:lnSpc>
              <a:spcBef>
                <a:spcPts val="620"/>
              </a:spcBef>
            </a:pPr>
            <a:r>
              <a:rPr sz="1800" spc="125" dirty="0">
                <a:solidFill>
                  <a:srgbClr val="191919"/>
                </a:solidFill>
                <a:latin typeface="Georgia"/>
                <a:cs typeface="Georgia"/>
              </a:rPr>
              <a:t>start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6" name="object 21">
            <a:extLst>
              <a:ext uri="{FF2B5EF4-FFF2-40B4-BE49-F238E27FC236}">
                <a16:creationId xmlns:a16="http://schemas.microsoft.com/office/drawing/2014/main" id="{2B80FF89-2DA1-FB94-2E44-9A85CCE507E4}"/>
              </a:ext>
            </a:extLst>
          </p:cNvPr>
          <p:cNvGrpSpPr/>
          <p:nvPr/>
        </p:nvGrpSpPr>
        <p:grpSpPr>
          <a:xfrm>
            <a:off x="6138372" y="2317173"/>
            <a:ext cx="109220" cy="457200"/>
            <a:chOff x="6803390" y="2286000"/>
            <a:chExt cx="109220" cy="457200"/>
          </a:xfrm>
        </p:grpSpPr>
        <p:sp>
          <p:nvSpPr>
            <p:cNvPr id="18" name="object 22">
              <a:extLst>
                <a:ext uri="{FF2B5EF4-FFF2-40B4-BE49-F238E27FC236}">
                  <a16:creationId xmlns:a16="http://schemas.microsoft.com/office/drawing/2014/main" id="{8AC72357-2AC4-9D7F-E36B-B579E6C1A279}"/>
                </a:ext>
              </a:extLst>
            </p:cNvPr>
            <p:cNvSpPr/>
            <p:nvPr/>
          </p:nvSpPr>
          <p:spPr>
            <a:xfrm>
              <a:off x="6858000" y="2286000"/>
              <a:ext cx="0" cy="302260"/>
            </a:xfrm>
            <a:custGeom>
              <a:avLst/>
              <a:gdLst/>
              <a:ahLst/>
              <a:cxnLst/>
              <a:rect l="l" t="t" r="r" b="b"/>
              <a:pathLst>
                <a:path h="302260">
                  <a:moveTo>
                    <a:pt x="0" y="0"/>
                  </a:moveTo>
                  <a:lnTo>
                    <a:pt x="0" y="3022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3">
              <a:extLst>
                <a:ext uri="{FF2B5EF4-FFF2-40B4-BE49-F238E27FC236}">
                  <a16:creationId xmlns:a16="http://schemas.microsoft.com/office/drawing/2014/main" id="{9452B2CA-E3BD-E818-F144-4561834992B8}"/>
                </a:ext>
              </a:extLst>
            </p:cNvPr>
            <p:cNvSpPr/>
            <p:nvPr/>
          </p:nvSpPr>
          <p:spPr>
            <a:xfrm>
              <a:off x="6803390" y="2580640"/>
              <a:ext cx="109220" cy="162560"/>
            </a:xfrm>
            <a:custGeom>
              <a:avLst/>
              <a:gdLst/>
              <a:ahLst/>
              <a:cxnLst/>
              <a:rect l="l" t="t" r="r" b="b"/>
              <a:pathLst>
                <a:path w="109220" h="162560">
                  <a:moveTo>
                    <a:pt x="109219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92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24">
            <a:extLst>
              <a:ext uri="{FF2B5EF4-FFF2-40B4-BE49-F238E27FC236}">
                <a16:creationId xmlns:a16="http://schemas.microsoft.com/office/drawing/2014/main" id="{BB876F10-B70D-1C4B-E828-A07A1F9B5A9F}"/>
              </a:ext>
            </a:extLst>
          </p:cNvPr>
          <p:cNvSpPr txBox="1"/>
          <p:nvPr/>
        </p:nvSpPr>
        <p:spPr>
          <a:xfrm>
            <a:off x="5965651" y="6057221"/>
            <a:ext cx="454659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spc="195" dirty="0">
                <a:solidFill>
                  <a:srgbClr val="191919"/>
                </a:solidFill>
                <a:latin typeface="Georgia"/>
                <a:cs typeface="Georgia"/>
              </a:rPr>
              <a:t>e</a:t>
            </a:r>
            <a:r>
              <a:rPr sz="1800" spc="100" dirty="0">
                <a:solidFill>
                  <a:srgbClr val="191919"/>
                </a:solidFill>
                <a:latin typeface="Georgia"/>
                <a:cs typeface="Georgia"/>
              </a:rPr>
              <a:t>nd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4CEC08-A121-5906-07B5-B5D29D87CA4A}"/>
              </a:ext>
            </a:extLst>
          </p:cNvPr>
          <p:cNvSpPr txBox="1"/>
          <p:nvPr/>
        </p:nvSpPr>
        <p:spPr>
          <a:xfrm>
            <a:off x="4024313" y="1008796"/>
            <a:ext cx="4733924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3210" marR="1652270" indent="-283210" algn="r">
              <a:lnSpc>
                <a:spcPct val="150000"/>
              </a:lnSpc>
              <a:spcBef>
                <a:spcPts val="860"/>
              </a:spcBef>
              <a:buSzPct val="96428"/>
              <a:buFont typeface="Wingdings"/>
              <a:buChar char=""/>
              <a:tabLst>
                <a:tab pos="283210" algn="l"/>
              </a:tabLs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JhengHei UI"/>
              </a:rPr>
              <a:t>全局代码优化</a:t>
            </a:r>
          </a:p>
        </p:txBody>
      </p:sp>
    </p:spTree>
    <p:extLst>
      <p:ext uri="{BB962C8B-B14F-4D97-AF65-F5344CB8AC3E}">
        <p14:creationId xmlns:p14="http://schemas.microsoft.com/office/powerpoint/2010/main" val="3845099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66271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solidFill>
                  <a:schemeClr val="bg1"/>
                </a:solidFill>
              </a:rPr>
              <a:t>常用的优化方法</a:t>
            </a: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724900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31</a:t>
            </a:fld>
            <a:endParaRPr lang="en-US" altLang="zh-CN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C7DD48BA-C82D-C86C-C144-20052F6BEFF2}"/>
              </a:ext>
            </a:extLst>
          </p:cNvPr>
          <p:cNvSpPr txBox="1"/>
          <p:nvPr/>
        </p:nvSpPr>
        <p:spPr>
          <a:xfrm>
            <a:off x="454634" y="1072537"/>
            <a:ext cx="4812692" cy="3983976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>
            <a:defPPr>
              <a:defRPr lang="zh-CN"/>
            </a:defPPr>
            <a:lvl1pPr marL="283210" marR="1652270" indent="-283210" algn="r">
              <a:lnSpc>
                <a:spcPct val="150000"/>
              </a:lnSpc>
              <a:spcBef>
                <a:spcPts val="1260"/>
              </a:spcBef>
              <a:buSzPct val="96428"/>
              <a:buFont typeface="Wingdings"/>
              <a:buChar char=""/>
              <a:tabLst>
                <a:tab pos="283210" algn="l"/>
              </a:tabLst>
              <a:defRPr sz="2800">
                <a:latin typeface="微软雅黑" panose="020B0503020204020204" pitchFamily="34" charset="-122"/>
                <a:ea typeface="微软雅黑" panose="020B0503020204020204" pitchFamily="34" charset="-122"/>
                <a:cs typeface="Microsoft JhengHei UI"/>
              </a:defRPr>
            </a:lvl1pPr>
            <a:lvl2pPr marL="271780" marR="1588135" lvl="1" indent="-271780" algn="r">
              <a:lnSpc>
                <a:spcPct val="150000"/>
              </a:lnSpc>
              <a:spcBef>
                <a:spcPts val="1035"/>
              </a:spcBef>
              <a:buFont typeface="Wingdings"/>
              <a:buChar char=""/>
              <a:tabLst>
                <a:tab pos="271780" algn="l"/>
              </a:tabLst>
              <a:defRPr sz="2500" spc="5">
                <a:latin typeface="微软雅黑" panose="020B0503020204020204" pitchFamily="34" charset="-122"/>
                <a:ea typeface="微软雅黑" panose="020B0503020204020204" pitchFamily="34" charset="-122"/>
                <a:cs typeface="Microsoft JhengHei UI"/>
              </a:defRPr>
            </a:lvl2pPr>
          </a:lstStyle>
          <a:p>
            <a:pPr algn="l"/>
            <a:r>
              <a:rPr dirty="0"/>
              <a:t>删除公共子表达式</a:t>
            </a:r>
          </a:p>
          <a:p>
            <a:pPr algn="l"/>
            <a:r>
              <a:rPr dirty="0"/>
              <a:t>删除无用代码</a:t>
            </a:r>
          </a:p>
          <a:p>
            <a:pPr algn="l"/>
            <a:r>
              <a:rPr dirty="0"/>
              <a:t>常量合并</a:t>
            </a:r>
          </a:p>
          <a:p>
            <a:pPr algn="l"/>
            <a:r>
              <a:rPr dirty="0"/>
              <a:t>代码移动</a:t>
            </a:r>
          </a:p>
          <a:p>
            <a:pPr algn="l"/>
            <a:r>
              <a:rPr dirty="0" err="1"/>
              <a:t>强度削弱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7697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66271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kern="0" spc="-5" dirty="0">
                <a:solidFill>
                  <a:schemeClr val="bg1"/>
                </a:solidFill>
              </a:rPr>
              <a:t>1.</a:t>
            </a:r>
            <a:r>
              <a:rPr lang="zh-CN" altLang="en-US" kern="0" spc="-5" dirty="0">
                <a:solidFill>
                  <a:schemeClr val="bg1"/>
                </a:solidFill>
              </a:rPr>
              <a:t>删除公共子表达式</a:t>
            </a: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724900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32</a:t>
            </a:fld>
            <a:endParaRPr lang="en-US" altLang="zh-CN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03576A0-4D5F-53A9-4342-D3AB5B29A37A}"/>
              </a:ext>
            </a:extLst>
          </p:cNvPr>
          <p:cNvSpPr txBox="1"/>
          <p:nvPr/>
        </p:nvSpPr>
        <p:spPr>
          <a:xfrm>
            <a:off x="405871" y="914298"/>
            <a:ext cx="2946929" cy="443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>
                <a:latin typeface="微软雅黑" panose="020B0503020204020204" pitchFamily="34" charset="-122"/>
              </a:rPr>
              <a:t>公共子表达式</a:t>
            </a:r>
            <a:endParaRPr dirty="0">
              <a:latin typeface="微软雅黑" panose="020B0503020204020204" pitchFamily="34" charset="-122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B7EDF0CA-B160-F1B8-F38D-89932220268C}"/>
              </a:ext>
            </a:extLst>
          </p:cNvPr>
          <p:cNvSpPr txBox="1"/>
          <p:nvPr/>
        </p:nvSpPr>
        <p:spPr>
          <a:xfrm>
            <a:off x="452958" y="1532674"/>
            <a:ext cx="8157642" cy="13547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pPr lvl="1"/>
            <a:r>
              <a:rPr dirty="0" err="1"/>
              <a:t>如果表达式</a:t>
            </a:r>
            <a:r>
              <a:rPr lang="en-US" dirty="0"/>
              <a:t> </a:t>
            </a:r>
            <a:r>
              <a:rPr dirty="0">
                <a:solidFill>
                  <a:srgbClr val="0000FF"/>
                </a:solidFill>
              </a:rPr>
              <a:t>x op 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dirty="0" err="1"/>
              <a:t>先前已被计算过，并且从先前的计</a:t>
            </a:r>
            <a:r>
              <a:rPr dirty="0"/>
              <a:t> 算到现在，</a:t>
            </a:r>
            <a:r>
              <a:rPr dirty="0">
                <a:solidFill>
                  <a:srgbClr val="0000FF"/>
                </a:solidFill>
              </a:rPr>
              <a:t>x op 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dirty="0" err="1"/>
              <a:t>中变量的值没有改变，那么</a:t>
            </a:r>
            <a:r>
              <a:rPr lang="en-US" dirty="0"/>
              <a:t> </a:t>
            </a:r>
            <a:r>
              <a:rPr dirty="0">
                <a:solidFill>
                  <a:srgbClr val="0000FF"/>
                </a:solidFill>
              </a:rPr>
              <a:t>x op 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dirty="0"/>
              <a:t>的 这次出现就称为公共子表达式(common subexpression)</a:t>
            </a:r>
          </a:p>
        </p:txBody>
      </p:sp>
    </p:spTree>
    <p:extLst>
      <p:ext uri="{BB962C8B-B14F-4D97-AF65-F5344CB8AC3E}">
        <p14:creationId xmlns:p14="http://schemas.microsoft.com/office/powerpoint/2010/main" val="478523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66271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kern="0" spc="-5" dirty="0">
                <a:solidFill>
                  <a:schemeClr val="bg1"/>
                </a:solidFill>
              </a:rPr>
              <a:t>1.</a:t>
            </a:r>
            <a:r>
              <a:rPr lang="zh-CN" altLang="en-US" kern="0" spc="-5" dirty="0">
                <a:solidFill>
                  <a:schemeClr val="bg1"/>
                </a:solidFill>
              </a:rPr>
              <a:t>删除公共子表达式</a:t>
            </a: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724900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33</a:t>
            </a:fld>
            <a:endParaRPr lang="en-US" altLang="zh-CN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03576A0-4D5F-53A9-4342-D3AB5B29A37A}"/>
              </a:ext>
            </a:extLst>
          </p:cNvPr>
          <p:cNvSpPr txBox="1"/>
          <p:nvPr/>
        </p:nvSpPr>
        <p:spPr>
          <a:xfrm>
            <a:off x="405871" y="914298"/>
            <a:ext cx="2946929" cy="443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>
                <a:latin typeface="微软雅黑" panose="020B0503020204020204" pitchFamily="34" charset="-122"/>
              </a:rPr>
              <a:t>例子</a:t>
            </a:r>
            <a:endParaRPr dirty="0">
              <a:latin typeface="微软雅黑" panose="020B0503020204020204" pitchFamily="34" charset="-122"/>
            </a:endParaRPr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51BE71ED-CCBA-F791-7616-3B2DF7D4D5C3}"/>
              </a:ext>
            </a:extLst>
          </p:cNvPr>
          <p:cNvGrpSpPr/>
          <p:nvPr/>
        </p:nvGrpSpPr>
        <p:grpSpPr>
          <a:xfrm>
            <a:off x="2022347" y="3713225"/>
            <a:ext cx="1188720" cy="2405380"/>
            <a:chOff x="1546097" y="2265425"/>
            <a:chExt cx="1188720" cy="2405380"/>
          </a:xfrm>
        </p:grpSpPr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1C92A4BB-34CC-7B02-1425-9E23429F7EC7}"/>
                </a:ext>
              </a:extLst>
            </p:cNvPr>
            <p:cNvSpPr/>
            <p:nvPr/>
          </p:nvSpPr>
          <p:spPr>
            <a:xfrm>
              <a:off x="1546097" y="2265425"/>
              <a:ext cx="1188720" cy="2405380"/>
            </a:xfrm>
            <a:custGeom>
              <a:avLst/>
              <a:gdLst/>
              <a:ahLst/>
              <a:cxnLst/>
              <a:rect l="l" t="t" r="r" b="b"/>
              <a:pathLst>
                <a:path w="1188720" h="2405379">
                  <a:moveTo>
                    <a:pt x="1188719" y="0"/>
                  </a:moveTo>
                  <a:lnTo>
                    <a:pt x="0" y="0"/>
                  </a:lnTo>
                  <a:lnTo>
                    <a:pt x="0" y="2404872"/>
                  </a:lnTo>
                  <a:lnTo>
                    <a:pt x="1188719" y="2404872"/>
                  </a:lnTo>
                  <a:lnTo>
                    <a:pt x="1188719" y="0"/>
                  </a:lnTo>
                  <a:close/>
                </a:path>
              </a:pathLst>
            </a:custGeom>
            <a:solidFill>
              <a:srgbClr val="B5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FFEAEB91-BCD2-5491-4D26-B9504EB195A1}"/>
                </a:ext>
              </a:extLst>
            </p:cNvPr>
            <p:cNvSpPr/>
            <p:nvPr/>
          </p:nvSpPr>
          <p:spPr>
            <a:xfrm>
              <a:off x="1546097" y="2265425"/>
              <a:ext cx="1188720" cy="2405380"/>
            </a:xfrm>
            <a:custGeom>
              <a:avLst/>
              <a:gdLst/>
              <a:ahLst/>
              <a:cxnLst/>
              <a:rect l="l" t="t" r="r" b="b"/>
              <a:pathLst>
                <a:path w="1188720" h="2405379">
                  <a:moveTo>
                    <a:pt x="0" y="2404872"/>
                  </a:moveTo>
                  <a:lnTo>
                    <a:pt x="1188719" y="2404872"/>
                  </a:lnTo>
                  <a:lnTo>
                    <a:pt x="1188719" y="0"/>
                  </a:lnTo>
                  <a:lnTo>
                    <a:pt x="0" y="0"/>
                  </a:lnTo>
                  <a:lnTo>
                    <a:pt x="0" y="2404872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5">
            <a:extLst>
              <a:ext uri="{FF2B5EF4-FFF2-40B4-BE49-F238E27FC236}">
                <a16:creationId xmlns:a16="http://schemas.microsoft.com/office/drawing/2014/main" id="{EB472A37-3253-0492-CA15-3C2DA5B934BD}"/>
              </a:ext>
            </a:extLst>
          </p:cNvPr>
          <p:cNvSpPr txBox="1"/>
          <p:nvPr/>
        </p:nvSpPr>
        <p:spPr>
          <a:xfrm>
            <a:off x="2077211" y="3684523"/>
            <a:ext cx="817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8915" algn="l"/>
              </a:tabLst>
            </a:pPr>
            <a:r>
              <a:rPr sz="1800" i="1" dirty="0">
                <a:latin typeface="Times New Roman"/>
                <a:cs typeface="Times New Roman"/>
              </a:rPr>
              <a:t>t	</a:t>
            </a:r>
            <a:r>
              <a:rPr sz="1800" dirty="0">
                <a:latin typeface="Times New Roman"/>
                <a:cs typeface="Times New Roman"/>
              </a:rPr>
              <a:t>= 4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45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0D72FAD5-2534-1503-CFF3-35AED4304741}"/>
              </a:ext>
            </a:extLst>
          </p:cNvPr>
          <p:cNvSpPr txBox="1"/>
          <p:nvPr/>
        </p:nvSpPr>
        <p:spPr>
          <a:xfrm>
            <a:off x="2051811" y="3817111"/>
            <a:ext cx="868680" cy="694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>
              <a:lnSpc>
                <a:spcPts val="1225"/>
              </a:lnSpc>
              <a:spcBef>
                <a:spcPts val="100"/>
              </a:spcBef>
            </a:pPr>
            <a:r>
              <a:rPr sz="1200" i="1" dirty="0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  <a:p>
            <a:pPr marL="38100">
              <a:lnSpc>
                <a:spcPts val="1914"/>
              </a:lnSpc>
            </a:pPr>
            <a:r>
              <a:rPr sz="1800" i="1" dirty="0">
                <a:latin typeface="Times New Roman"/>
                <a:cs typeface="Times New Roman"/>
              </a:rPr>
              <a:t>x</a:t>
            </a:r>
            <a:r>
              <a:rPr sz="1800" i="1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6</a:t>
            </a:r>
            <a:r>
              <a:rPr sz="1800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ts val="2130"/>
              </a:lnSpc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7</a:t>
            </a:r>
            <a:r>
              <a:rPr sz="1800" i="1" spc="209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50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C0293F41-1B92-0BCE-C637-37BEE2941B22}"/>
              </a:ext>
            </a:extLst>
          </p:cNvPr>
          <p:cNvSpPr txBox="1"/>
          <p:nvPr/>
        </p:nvSpPr>
        <p:spPr>
          <a:xfrm>
            <a:off x="2077211" y="4475733"/>
            <a:ext cx="817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8915" algn="l"/>
              </a:tabLst>
            </a:pPr>
            <a:r>
              <a:rPr sz="1800" i="1" dirty="0">
                <a:latin typeface="Times New Roman"/>
                <a:cs typeface="Times New Roman"/>
              </a:rPr>
              <a:t>t	</a:t>
            </a:r>
            <a:r>
              <a:rPr sz="1800" dirty="0">
                <a:latin typeface="Times New Roman"/>
                <a:cs typeface="Times New Roman"/>
              </a:rPr>
              <a:t>= 4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45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F470CE34-4159-8E9B-8193-47BD792DFA67}"/>
              </a:ext>
            </a:extLst>
          </p:cNvPr>
          <p:cNvSpPr txBox="1"/>
          <p:nvPr/>
        </p:nvSpPr>
        <p:spPr>
          <a:xfrm>
            <a:off x="2051811" y="4608322"/>
            <a:ext cx="867410" cy="691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>
              <a:lnSpc>
                <a:spcPts val="1225"/>
              </a:lnSpc>
              <a:spcBef>
                <a:spcPts val="100"/>
              </a:spcBef>
            </a:pPr>
            <a:r>
              <a:rPr sz="1200" i="1" dirty="0">
                <a:latin typeface="Times New Roman"/>
                <a:cs typeface="Times New Roman"/>
              </a:rPr>
              <a:t>8</a:t>
            </a:r>
            <a:endParaRPr sz="1200">
              <a:latin typeface="Times New Roman"/>
              <a:cs typeface="Times New Roman"/>
            </a:endParaRPr>
          </a:p>
          <a:p>
            <a:pPr marL="38100">
              <a:lnSpc>
                <a:spcPts val="1900"/>
              </a:lnSpc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9</a:t>
            </a:r>
            <a:r>
              <a:rPr sz="1800" i="1" spc="135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8</a:t>
            </a:r>
            <a:r>
              <a:rPr sz="1800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ts val="2120"/>
              </a:lnSpc>
            </a:pP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7</a:t>
            </a:r>
            <a:r>
              <a:rPr sz="1800" dirty="0">
                <a:latin typeface="Times New Roman"/>
                <a:cs typeface="Times New Roman"/>
              </a:rPr>
              <a:t>]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9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553B110B-3129-6410-9CEC-CAD09CEC4AF4}"/>
              </a:ext>
            </a:extLst>
          </p:cNvPr>
          <p:cNvSpPr txBox="1"/>
          <p:nvPr/>
        </p:nvSpPr>
        <p:spPr>
          <a:xfrm>
            <a:off x="2141220" y="5397500"/>
            <a:ext cx="1778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1203202-2A4D-520B-BFAC-81F812023F8A}"/>
              </a:ext>
            </a:extLst>
          </p:cNvPr>
          <p:cNvSpPr txBox="1"/>
          <p:nvPr/>
        </p:nvSpPr>
        <p:spPr>
          <a:xfrm>
            <a:off x="2077211" y="5264911"/>
            <a:ext cx="8940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5115" algn="l"/>
              </a:tabLst>
            </a:pPr>
            <a:r>
              <a:rPr sz="1800" i="1" dirty="0">
                <a:latin typeface="Times New Roman"/>
                <a:cs typeface="Times New Roman"/>
              </a:rPr>
              <a:t>t	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50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E46E6C75-3EF7-1158-637D-76C69EEE2075}"/>
              </a:ext>
            </a:extLst>
          </p:cNvPr>
          <p:cNvSpPr txBox="1"/>
          <p:nvPr/>
        </p:nvSpPr>
        <p:spPr>
          <a:xfrm>
            <a:off x="2051811" y="5526125"/>
            <a:ext cx="917575" cy="56388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8100" marR="30480">
              <a:lnSpc>
                <a:spcPts val="2080"/>
              </a:lnSpc>
              <a:spcBef>
                <a:spcPts val="235"/>
              </a:spcBef>
            </a:pP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10</a:t>
            </a:r>
            <a:r>
              <a:rPr sz="1800" dirty="0">
                <a:latin typeface="Times New Roman"/>
                <a:cs typeface="Times New Roman"/>
              </a:rPr>
              <a:t>]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x </a:t>
            </a:r>
            <a:r>
              <a:rPr sz="1800" i="1" spc="-434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goto</a:t>
            </a:r>
            <a:r>
              <a:rPr sz="1800" i="1" spc="-3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B</a:t>
            </a:r>
            <a:r>
              <a:rPr sz="1800" i="1" spc="-7" baseline="-20833" dirty="0">
                <a:latin typeface="Times New Roman"/>
                <a:cs typeface="Times New Roman"/>
              </a:rPr>
              <a:t>2</a:t>
            </a:r>
            <a:endParaRPr sz="1800" baseline="-20833" dirty="0">
              <a:latin typeface="Times New Roman"/>
              <a:cs typeface="Times New Roman"/>
            </a:endParaRPr>
          </a:p>
        </p:txBody>
      </p:sp>
      <p:grpSp>
        <p:nvGrpSpPr>
          <p:cNvPr id="17" name="object 14">
            <a:extLst>
              <a:ext uri="{FF2B5EF4-FFF2-40B4-BE49-F238E27FC236}">
                <a16:creationId xmlns:a16="http://schemas.microsoft.com/office/drawing/2014/main" id="{15FC3EC9-CE98-E541-2F9C-3C925C3423DA}"/>
              </a:ext>
            </a:extLst>
          </p:cNvPr>
          <p:cNvGrpSpPr/>
          <p:nvPr/>
        </p:nvGrpSpPr>
        <p:grpSpPr>
          <a:xfrm>
            <a:off x="4089590" y="1648904"/>
            <a:ext cx="1720850" cy="840105"/>
            <a:chOff x="3613340" y="201104"/>
            <a:chExt cx="1720850" cy="840105"/>
          </a:xfrm>
        </p:grpSpPr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4519CF9A-8487-3F32-F804-A1C9930B6497}"/>
                </a:ext>
              </a:extLst>
            </p:cNvPr>
            <p:cNvSpPr/>
            <p:nvPr/>
          </p:nvSpPr>
          <p:spPr>
            <a:xfrm>
              <a:off x="3626358" y="214122"/>
              <a:ext cx="1694814" cy="814069"/>
            </a:xfrm>
            <a:custGeom>
              <a:avLst/>
              <a:gdLst/>
              <a:ahLst/>
              <a:cxnLst/>
              <a:rect l="l" t="t" r="r" b="b"/>
              <a:pathLst>
                <a:path w="1694814" h="814069">
                  <a:moveTo>
                    <a:pt x="1694688" y="0"/>
                  </a:moveTo>
                  <a:lnTo>
                    <a:pt x="0" y="0"/>
                  </a:lnTo>
                  <a:lnTo>
                    <a:pt x="0" y="813815"/>
                  </a:lnTo>
                  <a:lnTo>
                    <a:pt x="1694688" y="813815"/>
                  </a:lnTo>
                  <a:lnTo>
                    <a:pt x="1694688" y="0"/>
                  </a:lnTo>
                  <a:close/>
                </a:path>
              </a:pathLst>
            </a:custGeom>
            <a:solidFill>
              <a:srgbClr val="B5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54D748DE-4BD6-67E9-296F-B693E8D09FFF}"/>
                </a:ext>
              </a:extLst>
            </p:cNvPr>
            <p:cNvSpPr/>
            <p:nvPr/>
          </p:nvSpPr>
          <p:spPr>
            <a:xfrm>
              <a:off x="3626358" y="214122"/>
              <a:ext cx="1694814" cy="814069"/>
            </a:xfrm>
            <a:custGeom>
              <a:avLst/>
              <a:gdLst/>
              <a:ahLst/>
              <a:cxnLst/>
              <a:rect l="l" t="t" r="r" b="b"/>
              <a:pathLst>
                <a:path w="1694814" h="814069">
                  <a:moveTo>
                    <a:pt x="0" y="813815"/>
                  </a:moveTo>
                  <a:lnTo>
                    <a:pt x="1694688" y="813815"/>
                  </a:lnTo>
                  <a:lnTo>
                    <a:pt x="1694688" y="0"/>
                  </a:lnTo>
                  <a:lnTo>
                    <a:pt x="0" y="0"/>
                  </a:lnTo>
                  <a:lnTo>
                    <a:pt x="0" y="81381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17">
            <a:extLst>
              <a:ext uri="{FF2B5EF4-FFF2-40B4-BE49-F238E27FC236}">
                <a16:creationId xmlns:a16="http://schemas.microsoft.com/office/drawing/2014/main" id="{A7AF62FF-9C5B-49D9-431B-28979F974B61}"/>
              </a:ext>
            </a:extLst>
          </p:cNvPr>
          <p:cNvSpPr txBox="1"/>
          <p:nvPr/>
        </p:nvSpPr>
        <p:spPr>
          <a:xfrm>
            <a:off x="4158615" y="1591183"/>
            <a:ext cx="808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i="1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m</a:t>
            </a:r>
            <a:r>
              <a:rPr sz="1800" i="1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126053CB-3216-8E54-7CC6-FFEF6B101F6F}"/>
              </a:ext>
            </a:extLst>
          </p:cNvPr>
          <p:cNvSpPr txBox="1"/>
          <p:nvPr/>
        </p:nvSpPr>
        <p:spPr>
          <a:xfrm>
            <a:off x="4158615" y="1783207"/>
            <a:ext cx="460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C1A40032-F1C1-3FA3-FCAC-5E2F9B686FE4}"/>
              </a:ext>
            </a:extLst>
          </p:cNvPr>
          <p:cNvSpPr txBox="1"/>
          <p:nvPr/>
        </p:nvSpPr>
        <p:spPr>
          <a:xfrm>
            <a:off x="4133215" y="1974926"/>
            <a:ext cx="9321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1</a:t>
            </a:r>
            <a:r>
              <a:rPr sz="1800" i="1" spc="209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50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ACA728BA-073A-78BB-1EAD-E25A90168C62}"/>
              </a:ext>
            </a:extLst>
          </p:cNvPr>
          <p:cNvSpPr txBox="1"/>
          <p:nvPr/>
        </p:nvSpPr>
        <p:spPr>
          <a:xfrm>
            <a:off x="4133215" y="2166950"/>
            <a:ext cx="8293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v</a:t>
            </a:r>
            <a:r>
              <a:rPr sz="1800" i="1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[</a:t>
            </a:r>
            <a:r>
              <a:rPr sz="1800" i="1" spc="-5" dirty="0">
                <a:latin typeface="Times New Roman"/>
                <a:cs typeface="Times New Roman"/>
              </a:rPr>
              <a:t>t</a:t>
            </a:r>
            <a:r>
              <a:rPr sz="1800" i="1" spc="-7" baseline="-20833" dirty="0">
                <a:latin typeface="Times New Roman"/>
                <a:cs typeface="Times New Roman"/>
              </a:rPr>
              <a:t>1</a:t>
            </a:r>
            <a:r>
              <a:rPr sz="1800" spc="-5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4" name="object 21">
            <a:extLst>
              <a:ext uri="{FF2B5EF4-FFF2-40B4-BE49-F238E27FC236}">
                <a16:creationId xmlns:a16="http://schemas.microsoft.com/office/drawing/2014/main" id="{812E6FB8-EEAA-ADCC-C7B8-4B2749D0C383}"/>
              </a:ext>
            </a:extLst>
          </p:cNvPr>
          <p:cNvGrpSpPr/>
          <p:nvPr/>
        </p:nvGrpSpPr>
        <p:grpSpPr>
          <a:xfrm>
            <a:off x="4086542" y="2785808"/>
            <a:ext cx="1737995" cy="841375"/>
            <a:chOff x="3610292" y="1338008"/>
            <a:chExt cx="1737995" cy="841375"/>
          </a:xfrm>
        </p:grpSpPr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4C13405C-C49F-713D-74B4-C4531A65FA3E}"/>
                </a:ext>
              </a:extLst>
            </p:cNvPr>
            <p:cNvSpPr/>
            <p:nvPr/>
          </p:nvSpPr>
          <p:spPr>
            <a:xfrm>
              <a:off x="3623309" y="1351026"/>
              <a:ext cx="1711960" cy="815340"/>
            </a:xfrm>
            <a:custGeom>
              <a:avLst/>
              <a:gdLst/>
              <a:ahLst/>
              <a:cxnLst/>
              <a:rect l="l" t="t" r="r" b="b"/>
              <a:pathLst>
                <a:path w="1711960" h="815339">
                  <a:moveTo>
                    <a:pt x="1711452" y="0"/>
                  </a:moveTo>
                  <a:lnTo>
                    <a:pt x="0" y="0"/>
                  </a:lnTo>
                  <a:lnTo>
                    <a:pt x="0" y="815340"/>
                  </a:lnTo>
                  <a:lnTo>
                    <a:pt x="1711452" y="815340"/>
                  </a:lnTo>
                  <a:lnTo>
                    <a:pt x="1711452" y="0"/>
                  </a:lnTo>
                  <a:close/>
                </a:path>
              </a:pathLst>
            </a:custGeom>
            <a:solidFill>
              <a:srgbClr val="B5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3">
              <a:extLst>
                <a:ext uri="{FF2B5EF4-FFF2-40B4-BE49-F238E27FC236}">
                  <a16:creationId xmlns:a16="http://schemas.microsoft.com/office/drawing/2014/main" id="{23ED23DC-AFED-7B5A-62D8-4D60E3484B82}"/>
                </a:ext>
              </a:extLst>
            </p:cNvPr>
            <p:cNvSpPr/>
            <p:nvPr/>
          </p:nvSpPr>
          <p:spPr>
            <a:xfrm>
              <a:off x="3623309" y="1351026"/>
              <a:ext cx="1711960" cy="815340"/>
            </a:xfrm>
            <a:custGeom>
              <a:avLst/>
              <a:gdLst/>
              <a:ahLst/>
              <a:cxnLst/>
              <a:rect l="l" t="t" r="r" b="b"/>
              <a:pathLst>
                <a:path w="1711960" h="815339">
                  <a:moveTo>
                    <a:pt x="0" y="815340"/>
                  </a:moveTo>
                  <a:lnTo>
                    <a:pt x="1711452" y="815340"/>
                  </a:lnTo>
                  <a:lnTo>
                    <a:pt x="1711452" y="0"/>
                  </a:lnTo>
                  <a:lnTo>
                    <a:pt x="0" y="0"/>
                  </a:lnTo>
                  <a:lnTo>
                    <a:pt x="0" y="81534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4">
            <a:extLst>
              <a:ext uri="{FF2B5EF4-FFF2-40B4-BE49-F238E27FC236}">
                <a16:creationId xmlns:a16="http://schemas.microsoft.com/office/drawing/2014/main" id="{5C21DF02-30C2-8D6F-9617-4578277915E3}"/>
              </a:ext>
            </a:extLst>
          </p:cNvPr>
          <p:cNvSpPr txBox="1"/>
          <p:nvPr/>
        </p:nvSpPr>
        <p:spPr>
          <a:xfrm>
            <a:off x="4155313" y="2729306"/>
            <a:ext cx="7562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5">
            <a:extLst>
              <a:ext uri="{FF2B5EF4-FFF2-40B4-BE49-F238E27FC236}">
                <a16:creationId xmlns:a16="http://schemas.microsoft.com/office/drawing/2014/main" id="{AD97EBF0-2C5E-8F4B-5CA3-C1A16FDC6C57}"/>
              </a:ext>
            </a:extLst>
          </p:cNvPr>
          <p:cNvSpPr txBox="1"/>
          <p:nvPr/>
        </p:nvSpPr>
        <p:spPr>
          <a:xfrm>
            <a:off x="4129913" y="2921889"/>
            <a:ext cx="868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2</a:t>
            </a:r>
            <a:r>
              <a:rPr sz="1800" i="1" spc="209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 4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45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6">
            <a:extLst>
              <a:ext uri="{FF2B5EF4-FFF2-40B4-BE49-F238E27FC236}">
                <a16:creationId xmlns:a16="http://schemas.microsoft.com/office/drawing/2014/main" id="{73534A99-A89B-03CA-9C97-C9977677E4C1}"/>
              </a:ext>
            </a:extLst>
          </p:cNvPr>
          <p:cNvSpPr txBox="1"/>
          <p:nvPr/>
        </p:nvSpPr>
        <p:spPr>
          <a:xfrm>
            <a:off x="4129913" y="3113913"/>
            <a:ext cx="867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3</a:t>
            </a:r>
            <a:r>
              <a:rPr sz="1800" i="1" spc="150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2</a:t>
            </a:r>
            <a:r>
              <a:rPr sz="1800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27">
            <a:extLst>
              <a:ext uri="{FF2B5EF4-FFF2-40B4-BE49-F238E27FC236}">
                <a16:creationId xmlns:a16="http://schemas.microsoft.com/office/drawing/2014/main" id="{0DBB5098-DCE4-2DA3-C937-077BB9C2BF25}"/>
              </a:ext>
            </a:extLst>
          </p:cNvPr>
          <p:cNvSpPr txBox="1"/>
          <p:nvPr/>
        </p:nvSpPr>
        <p:spPr>
          <a:xfrm>
            <a:off x="4129913" y="3305936"/>
            <a:ext cx="1509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if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3</a:t>
            </a:r>
            <a:r>
              <a:rPr sz="1800" i="1" spc="187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&lt;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v</a:t>
            </a:r>
            <a:r>
              <a:rPr sz="1800" i="1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goto</a:t>
            </a:r>
            <a:r>
              <a:rPr sz="1800" i="1" spc="-1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B</a:t>
            </a:r>
            <a:r>
              <a:rPr sz="1800" i="1" spc="-7" baseline="-20833" dirty="0">
                <a:latin typeface="Times New Roman"/>
                <a:cs typeface="Times New Roman"/>
              </a:rPr>
              <a:t>2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31" name="object 28">
            <a:extLst>
              <a:ext uri="{FF2B5EF4-FFF2-40B4-BE49-F238E27FC236}">
                <a16:creationId xmlns:a16="http://schemas.microsoft.com/office/drawing/2014/main" id="{1333B4D5-9CEA-ED41-EB46-252C22E0D40B}"/>
              </a:ext>
            </a:extLst>
          </p:cNvPr>
          <p:cNvSpPr txBox="1"/>
          <p:nvPr/>
        </p:nvSpPr>
        <p:spPr>
          <a:xfrm>
            <a:off x="5885815" y="1622805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Times New Roman"/>
                <a:cs typeface="Times New Roman"/>
              </a:rPr>
              <a:t>B</a:t>
            </a:r>
            <a:r>
              <a:rPr sz="1800" i="1" spc="-7" baseline="-20833" dirty="0">
                <a:latin typeface="Times New Roman"/>
                <a:cs typeface="Times New Roman"/>
              </a:rPr>
              <a:t>1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32" name="object 29">
            <a:extLst>
              <a:ext uri="{FF2B5EF4-FFF2-40B4-BE49-F238E27FC236}">
                <a16:creationId xmlns:a16="http://schemas.microsoft.com/office/drawing/2014/main" id="{FECFC769-BEF6-FF43-9758-6842AFD0D60B}"/>
              </a:ext>
            </a:extLst>
          </p:cNvPr>
          <p:cNvSpPr txBox="1"/>
          <p:nvPr/>
        </p:nvSpPr>
        <p:spPr>
          <a:xfrm>
            <a:off x="5936741" y="2721102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Times New Roman"/>
                <a:cs typeface="Times New Roman"/>
              </a:rPr>
              <a:t>B</a:t>
            </a:r>
            <a:r>
              <a:rPr sz="1800" i="1" spc="-7" baseline="-20833" dirty="0">
                <a:latin typeface="Times New Roman"/>
                <a:cs typeface="Times New Roman"/>
              </a:rPr>
              <a:t>2</a:t>
            </a:r>
            <a:endParaRPr sz="1800" baseline="-20833">
              <a:latin typeface="Times New Roman"/>
              <a:cs typeface="Times New Roman"/>
            </a:endParaRPr>
          </a:p>
        </p:txBody>
      </p:sp>
      <p:grpSp>
        <p:nvGrpSpPr>
          <p:cNvPr id="33" name="object 30">
            <a:extLst>
              <a:ext uri="{FF2B5EF4-FFF2-40B4-BE49-F238E27FC236}">
                <a16:creationId xmlns:a16="http://schemas.microsoft.com/office/drawing/2014/main" id="{FB032B66-A5FE-CA40-89BF-912511D7C42D}"/>
              </a:ext>
            </a:extLst>
          </p:cNvPr>
          <p:cNvGrpSpPr/>
          <p:nvPr/>
        </p:nvGrpSpPr>
        <p:grpSpPr>
          <a:xfrm>
            <a:off x="4104830" y="3936428"/>
            <a:ext cx="1736089" cy="838835"/>
            <a:chOff x="3628580" y="2488628"/>
            <a:chExt cx="1736089" cy="838835"/>
          </a:xfrm>
        </p:grpSpPr>
        <p:sp>
          <p:nvSpPr>
            <p:cNvPr id="34" name="object 31">
              <a:extLst>
                <a:ext uri="{FF2B5EF4-FFF2-40B4-BE49-F238E27FC236}">
                  <a16:creationId xmlns:a16="http://schemas.microsoft.com/office/drawing/2014/main" id="{1F64FFB6-EBA8-A672-3F56-FAB76E34CD83}"/>
                </a:ext>
              </a:extLst>
            </p:cNvPr>
            <p:cNvSpPr/>
            <p:nvPr/>
          </p:nvSpPr>
          <p:spPr>
            <a:xfrm>
              <a:off x="3641597" y="2501646"/>
              <a:ext cx="1710055" cy="812800"/>
            </a:xfrm>
            <a:custGeom>
              <a:avLst/>
              <a:gdLst/>
              <a:ahLst/>
              <a:cxnLst/>
              <a:rect l="l" t="t" r="r" b="b"/>
              <a:pathLst>
                <a:path w="1710054" h="812800">
                  <a:moveTo>
                    <a:pt x="1709927" y="0"/>
                  </a:moveTo>
                  <a:lnTo>
                    <a:pt x="0" y="0"/>
                  </a:lnTo>
                  <a:lnTo>
                    <a:pt x="0" y="812292"/>
                  </a:lnTo>
                  <a:lnTo>
                    <a:pt x="1709927" y="812292"/>
                  </a:lnTo>
                  <a:lnTo>
                    <a:pt x="1709927" y="0"/>
                  </a:lnTo>
                  <a:close/>
                </a:path>
              </a:pathLst>
            </a:custGeom>
            <a:solidFill>
              <a:srgbClr val="B5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2">
              <a:extLst>
                <a:ext uri="{FF2B5EF4-FFF2-40B4-BE49-F238E27FC236}">
                  <a16:creationId xmlns:a16="http://schemas.microsoft.com/office/drawing/2014/main" id="{33433C5B-DF2A-8F62-C5C6-A0B727CE2E8A}"/>
                </a:ext>
              </a:extLst>
            </p:cNvPr>
            <p:cNvSpPr/>
            <p:nvPr/>
          </p:nvSpPr>
          <p:spPr>
            <a:xfrm>
              <a:off x="3641597" y="2501646"/>
              <a:ext cx="1710055" cy="812800"/>
            </a:xfrm>
            <a:custGeom>
              <a:avLst/>
              <a:gdLst/>
              <a:ahLst/>
              <a:cxnLst/>
              <a:rect l="l" t="t" r="r" b="b"/>
              <a:pathLst>
                <a:path w="1710054" h="812800">
                  <a:moveTo>
                    <a:pt x="0" y="812292"/>
                  </a:moveTo>
                  <a:lnTo>
                    <a:pt x="1709927" y="812292"/>
                  </a:lnTo>
                  <a:lnTo>
                    <a:pt x="1709927" y="0"/>
                  </a:lnTo>
                  <a:lnTo>
                    <a:pt x="0" y="0"/>
                  </a:lnTo>
                  <a:lnTo>
                    <a:pt x="0" y="812292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3">
            <a:extLst>
              <a:ext uri="{FF2B5EF4-FFF2-40B4-BE49-F238E27FC236}">
                <a16:creationId xmlns:a16="http://schemas.microsoft.com/office/drawing/2014/main" id="{85168346-5D42-FB2F-72F8-F53A461E078F}"/>
              </a:ext>
            </a:extLst>
          </p:cNvPr>
          <p:cNvSpPr txBox="1"/>
          <p:nvPr/>
        </p:nvSpPr>
        <p:spPr>
          <a:xfrm>
            <a:off x="4172965" y="3879037"/>
            <a:ext cx="6946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4">
            <a:extLst>
              <a:ext uri="{FF2B5EF4-FFF2-40B4-BE49-F238E27FC236}">
                <a16:creationId xmlns:a16="http://schemas.microsoft.com/office/drawing/2014/main" id="{2EAB46FB-F600-6C59-787D-AA186990BEE0}"/>
              </a:ext>
            </a:extLst>
          </p:cNvPr>
          <p:cNvSpPr txBox="1"/>
          <p:nvPr/>
        </p:nvSpPr>
        <p:spPr>
          <a:xfrm>
            <a:off x="4172965" y="4071620"/>
            <a:ext cx="817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8915" algn="l"/>
              </a:tabLst>
            </a:pPr>
            <a:r>
              <a:rPr sz="1800" i="1" dirty="0">
                <a:latin typeface="Times New Roman"/>
                <a:cs typeface="Times New Roman"/>
              </a:rPr>
              <a:t>t	</a:t>
            </a:r>
            <a:r>
              <a:rPr sz="1800" dirty="0">
                <a:latin typeface="Times New Roman"/>
                <a:cs typeface="Times New Roman"/>
              </a:rPr>
              <a:t>= 4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45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5">
            <a:extLst>
              <a:ext uri="{FF2B5EF4-FFF2-40B4-BE49-F238E27FC236}">
                <a16:creationId xmlns:a16="http://schemas.microsoft.com/office/drawing/2014/main" id="{BADEDF4A-CF44-BC21-A39F-837DE6CBA9F6}"/>
              </a:ext>
            </a:extLst>
          </p:cNvPr>
          <p:cNvSpPr txBox="1"/>
          <p:nvPr/>
        </p:nvSpPr>
        <p:spPr>
          <a:xfrm>
            <a:off x="4147565" y="4263644"/>
            <a:ext cx="867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48611" dirty="0">
                <a:latin typeface="Times New Roman"/>
                <a:cs typeface="Times New Roman"/>
              </a:rPr>
              <a:t>4</a:t>
            </a:r>
            <a:r>
              <a:rPr sz="1800" i="1" spc="172" baseline="48611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6">
            <a:extLst>
              <a:ext uri="{FF2B5EF4-FFF2-40B4-BE49-F238E27FC236}">
                <a16:creationId xmlns:a16="http://schemas.microsoft.com/office/drawing/2014/main" id="{E437B094-3AD4-ACDC-9A94-1C008D7E35B1}"/>
              </a:ext>
            </a:extLst>
          </p:cNvPr>
          <p:cNvSpPr txBox="1"/>
          <p:nvPr/>
        </p:nvSpPr>
        <p:spPr>
          <a:xfrm>
            <a:off x="4147565" y="4455667"/>
            <a:ext cx="143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31165" algn="l"/>
              </a:tabLst>
            </a:pP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i="1" spc="-600" dirty="0">
                <a:latin typeface="Times New Roman"/>
                <a:cs typeface="Times New Roman"/>
              </a:rPr>
              <a:t>f</a:t>
            </a:r>
            <a:r>
              <a:rPr sz="1800" i="1" baseline="48611" dirty="0">
                <a:latin typeface="Times New Roman"/>
                <a:cs typeface="Times New Roman"/>
              </a:rPr>
              <a:t>5</a:t>
            </a:r>
            <a:r>
              <a:rPr sz="1800" i="1" spc="209" baseline="48611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	</a:t>
            </a:r>
            <a:r>
              <a:rPr sz="1800" dirty="0">
                <a:latin typeface="Times New Roman"/>
                <a:cs typeface="Times New Roman"/>
              </a:rPr>
              <a:t>&gt; </a:t>
            </a:r>
            <a:r>
              <a:rPr sz="1800" i="1" spc="-345" dirty="0">
                <a:latin typeface="Times New Roman"/>
                <a:cs typeface="Times New Roman"/>
              </a:rPr>
              <a:t>v</a:t>
            </a:r>
            <a:r>
              <a:rPr sz="1800" i="1" baseline="48611" dirty="0">
                <a:latin typeface="Times New Roman"/>
                <a:cs typeface="Times New Roman"/>
              </a:rPr>
              <a:t>4</a:t>
            </a:r>
            <a:r>
              <a:rPr sz="1800" i="1" spc="-165" baseline="48611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goto</a:t>
            </a:r>
            <a:r>
              <a:rPr sz="1800" i="1" spc="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37">
            <a:extLst>
              <a:ext uri="{FF2B5EF4-FFF2-40B4-BE49-F238E27FC236}">
                <a16:creationId xmlns:a16="http://schemas.microsoft.com/office/drawing/2014/main" id="{E0634922-9E1B-7959-7B70-4843D6494A67}"/>
              </a:ext>
            </a:extLst>
          </p:cNvPr>
          <p:cNvSpPr txBox="1"/>
          <p:nvPr/>
        </p:nvSpPr>
        <p:spPr>
          <a:xfrm>
            <a:off x="4433570" y="4588255"/>
            <a:ext cx="119761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8075" algn="l"/>
              </a:tabLst>
            </a:pPr>
            <a:r>
              <a:rPr sz="1200" i="1" dirty="0">
                <a:latin typeface="Times New Roman"/>
                <a:cs typeface="Times New Roman"/>
              </a:rPr>
              <a:t>5	3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1" name="object 38">
            <a:extLst>
              <a:ext uri="{FF2B5EF4-FFF2-40B4-BE49-F238E27FC236}">
                <a16:creationId xmlns:a16="http://schemas.microsoft.com/office/drawing/2014/main" id="{37B89363-9B3C-FE2D-5F6B-FF30818F4AC8}"/>
              </a:ext>
            </a:extLst>
          </p:cNvPr>
          <p:cNvGrpSpPr/>
          <p:nvPr/>
        </p:nvGrpSpPr>
        <p:grpSpPr>
          <a:xfrm>
            <a:off x="4104830" y="2483358"/>
            <a:ext cx="1751330" cy="2945765"/>
            <a:chOff x="3628580" y="1035558"/>
            <a:chExt cx="1751330" cy="2945765"/>
          </a:xfrm>
        </p:grpSpPr>
        <p:sp>
          <p:nvSpPr>
            <p:cNvPr id="42" name="object 39">
              <a:extLst>
                <a:ext uri="{FF2B5EF4-FFF2-40B4-BE49-F238E27FC236}">
                  <a16:creationId xmlns:a16="http://schemas.microsoft.com/office/drawing/2014/main" id="{04191B8E-476B-63F3-F5C1-8C8EF881FFBB}"/>
                </a:ext>
              </a:extLst>
            </p:cNvPr>
            <p:cNvSpPr/>
            <p:nvPr/>
          </p:nvSpPr>
          <p:spPr>
            <a:xfrm>
              <a:off x="4376928" y="1035557"/>
              <a:ext cx="146685" cy="1466215"/>
            </a:xfrm>
            <a:custGeom>
              <a:avLst/>
              <a:gdLst/>
              <a:ahLst/>
              <a:cxnLst/>
              <a:rect l="l" t="t" r="r" b="b"/>
              <a:pathLst>
                <a:path w="146685" h="1466214">
                  <a:moveTo>
                    <a:pt x="129540" y="1336548"/>
                  </a:moveTo>
                  <a:lnTo>
                    <a:pt x="77724" y="1378013"/>
                  </a:lnTo>
                  <a:lnTo>
                    <a:pt x="64770" y="1388364"/>
                  </a:lnTo>
                  <a:lnTo>
                    <a:pt x="77711" y="1378013"/>
                  </a:lnTo>
                  <a:lnTo>
                    <a:pt x="77724" y="1149096"/>
                  </a:lnTo>
                  <a:lnTo>
                    <a:pt x="51816" y="1149096"/>
                  </a:lnTo>
                  <a:lnTo>
                    <a:pt x="51816" y="1378013"/>
                  </a:lnTo>
                  <a:lnTo>
                    <a:pt x="0" y="1336548"/>
                  </a:lnTo>
                  <a:lnTo>
                    <a:pt x="64770" y="1466088"/>
                  </a:lnTo>
                  <a:lnTo>
                    <a:pt x="103619" y="1388364"/>
                  </a:lnTo>
                  <a:lnTo>
                    <a:pt x="129540" y="1336548"/>
                  </a:lnTo>
                  <a:close/>
                </a:path>
                <a:path w="146685" h="1466214">
                  <a:moveTo>
                    <a:pt x="146304" y="185928"/>
                  </a:moveTo>
                  <a:lnTo>
                    <a:pt x="94488" y="227380"/>
                  </a:lnTo>
                  <a:lnTo>
                    <a:pt x="94488" y="0"/>
                  </a:lnTo>
                  <a:lnTo>
                    <a:pt x="68580" y="0"/>
                  </a:lnTo>
                  <a:lnTo>
                    <a:pt x="68580" y="227380"/>
                  </a:lnTo>
                  <a:lnTo>
                    <a:pt x="16764" y="185928"/>
                  </a:lnTo>
                  <a:lnTo>
                    <a:pt x="81534" y="315468"/>
                  </a:lnTo>
                  <a:lnTo>
                    <a:pt x="120396" y="237744"/>
                  </a:lnTo>
                  <a:lnTo>
                    <a:pt x="146304" y="185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0">
              <a:extLst>
                <a:ext uri="{FF2B5EF4-FFF2-40B4-BE49-F238E27FC236}">
                  <a16:creationId xmlns:a16="http://schemas.microsoft.com/office/drawing/2014/main" id="{D109D4F7-529A-0007-3CD7-17DA59E3F0A7}"/>
                </a:ext>
              </a:extLst>
            </p:cNvPr>
            <p:cNvSpPr/>
            <p:nvPr/>
          </p:nvSpPr>
          <p:spPr>
            <a:xfrm>
              <a:off x="3641597" y="3662934"/>
              <a:ext cx="1725295" cy="304800"/>
            </a:xfrm>
            <a:custGeom>
              <a:avLst/>
              <a:gdLst/>
              <a:ahLst/>
              <a:cxnLst/>
              <a:rect l="l" t="t" r="r" b="b"/>
              <a:pathLst>
                <a:path w="1725295" h="304800">
                  <a:moveTo>
                    <a:pt x="1725168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1725168" y="304799"/>
                  </a:lnTo>
                  <a:lnTo>
                    <a:pt x="1725168" y="0"/>
                  </a:lnTo>
                  <a:close/>
                </a:path>
              </a:pathLst>
            </a:custGeom>
            <a:solidFill>
              <a:srgbClr val="B5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1">
              <a:extLst>
                <a:ext uri="{FF2B5EF4-FFF2-40B4-BE49-F238E27FC236}">
                  <a16:creationId xmlns:a16="http://schemas.microsoft.com/office/drawing/2014/main" id="{5A300B64-6B8A-4B6D-34A6-C9D0F0A10516}"/>
                </a:ext>
              </a:extLst>
            </p:cNvPr>
            <p:cNvSpPr/>
            <p:nvPr/>
          </p:nvSpPr>
          <p:spPr>
            <a:xfrm>
              <a:off x="3641597" y="3662934"/>
              <a:ext cx="1725295" cy="304800"/>
            </a:xfrm>
            <a:custGeom>
              <a:avLst/>
              <a:gdLst/>
              <a:ahLst/>
              <a:cxnLst/>
              <a:rect l="l" t="t" r="r" b="b"/>
              <a:pathLst>
                <a:path w="1725295" h="304800">
                  <a:moveTo>
                    <a:pt x="0" y="304799"/>
                  </a:moveTo>
                  <a:lnTo>
                    <a:pt x="1725168" y="304799"/>
                  </a:lnTo>
                  <a:lnTo>
                    <a:pt x="1725168" y="0"/>
                  </a:lnTo>
                  <a:lnTo>
                    <a:pt x="0" y="0"/>
                  </a:lnTo>
                  <a:lnTo>
                    <a:pt x="0" y="30479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2">
            <a:extLst>
              <a:ext uri="{FF2B5EF4-FFF2-40B4-BE49-F238E27FC236}">
                <a16:creationId xmlns:a16="http://schemas.microsoft.com/office/drawing/2014/main" id="{45AEC827-645E-6A2A-C5A3-7E61CA0F3912}"/>
              </a:ext>
            </a:extLst>
          </p:cNvPr>
          <p:cNvSpPr txBox="1"/>
          <p:nvPr/>
        </p:nvSpPr>
        <p:spPr>
          <a:xfrm>
            <a:off x="4092447" y="5079898"/>
            <a:ext cx="17633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if</a:t>
            </a:r>
            <a:r>
              <a:rPr sz="1800" i="1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&gt;=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goto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B</a:t>
            </a:r>
            <a:r>
              <a:rPr sz="1800" i="1" spc="-7" baseline="-20833" dirty="0">
                <a:latin typeface="Times New Roman"/>
                <a:cs typeface="Times New Roman"/>
              </a:rPr>
              <a:t>6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46" name="object 43">
            <a:extLst>
              <a:ext uri="{FF2B5EF4-FFF2-40B4-BE49-F238E27FC236}">
                <a16:creationId xmlns:a16="http://schemas.microsoft.com/office/drawing/2014/main" id="{E2EF9AD1-E549-FD48-2A12-0457461DAE9C}"/>
              </a:ext>
            </a:extLst>
          </p:cNvPr>
          <p:cNvSpPr/>
          <p:nvPr/>
        </p:nvSpPr>
        <p:spPr>
          <a:xfrm>
            <a:off x="4853178" y="4780026"/>
            <a:ext cx="129539" cy="320040"/>
          </a:xfrm>
          <a:custGeom>
            <a:avLst/>
            <a:gdLst/>
            <a:ahLst/>
            <a:cxnLst/>
            <a:rect l="l" t="t" r="r" b="b"/>
            <a:pathLst>
              <a:path w="129539" h="320039">
                <a:moveTo>
                  <a:pt x="0" y="190500"/>
                </a:moveTo>
                <a:lnTo>
                  <a:pt x="64770" y="320040"/>
                </a:lnTo>
                <a:lnTo>
                  <a:pt x="103632" y="242315"/>
                </a:lnTo>
                <a:lnTo>
                  <a:pt x="51816" y="242315"/>
                </a:lnTo>
                <a:lnTo>
                  <a:pt x="51816" y="231952"/>
                </a:lnTo>
                <a:lnTo>
                  <a:pt x="0" y="190500"/>
                </a:lnTo>
                <a:close/>
              </a:path>
              <a:path w="129539" h="320039">
                <a:moveTo>
                  <a:pt x="51816" y="231952"/>
                </a:moveTo>
                <a:lnTo>
                  <a:pt x="51816" y="242315"/>
                </a:lnTo>
                <a:lnTo>
                  <a:pt x="64770" y="242315"/>
                </a:lnTo>
                <a:lnTo>
                  <a:pt x="51816" y="231952"/>
                </a:lnTo>
                <a:close/>
              </a:path>
              <a:path w="129539" h="320039">
                <a:moveTo>
                  <a:pt x="77724" y="0"/>
                </a:moveTo>
                <a:lnTo>
                  <a:pt x="51816" y="0"/>
                </a:lnTo>
                <a:lnTo>
                  <a:pt x="51816" y="231952"/>
                </a:lnTo>
                <a:lnTo>
                  <a:pt x="64770" y="242315"/>
                </a:lnTo>
                <a:lnTo>
                  <a:pt x="77724" y="231952"/>
                </a:lnTo>
                <a:lnTo>
                  <a:pt x="77724" y="0"/>
                </a:lnTo>
                <a:close/>
              </a:path>
              <a:path w="129539" h="320039">
                <a:moveTo>
                  <a:pt x="77724" y="231952"/>
                </a:moveTo>
                <a:lnTo>
                  <a:pt x="64770" y="242315"/>
                </a:lnTo>
                <a:lnTo>
                  <a:pt x="77724" y="242315"/>
                </a:lnTo>
                <a:lnTo>
                  <a:pt x="77724" y="231952"/>
                </a:lnTo>
                <a:close/>
              </a:path>
              <a:path w="129539" h="320039">
                <a:moveTo>
                  <a:pt x="129539" y="190500"/>
                </a:moveTo>
                <a:lnTo>
                  <a:pt x="77724" y="231952"/>
                </a:lnTo>
                <a:lnTo>
                  <a:pt x="77724" y="242315"/>
                </a:lnTo>
                <a:lnTo>
                  <a:pt x="103632" y="242315"/>
                </a:lnTo>
                <a:lnTo>
                  <a:pt x="129539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4">
            <a:extLst>
              <a:ext uri="{FF2B5EF4-FFF2-40B4-BE49-F238E27FC236}">
                <a16:creationId xmlns:a16="http://schemas.microsoft.com/office/drawing/2014/main" id="{6B843DDD-D717-B456-7284-B0973E558745}"/>
              </a:ext>
            </a:extLst>
          </p:cNvPr>
          <p:cNvSpPr txBox="1"/>
          <p:nvPr/>
        </p:nvSpPr>
        <p:spPr>
          <a:xfrm>
            <a:off x="5979795" y="5029657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8" name="object 45">
            <a:extLst>
              <a:ext uri="{FF2B5EF4-FFF2-40B4-BE49-F238E27FC236}">
                <a16:creationId xmlns:a16="http://schemas.microsoft.com/office/drawing/2014/main" id="{40C3BCF7-ADAB-7FD6-D256-BCF2EED24C94}"/>
              </a:ext>
            </a:extLst>
          </p:cNvPr>
          <p:cNvSpPr txBox="1"/>
          <p:nvPr/>
        </p:nvSpPr>
        <p:spPr>
          <a:xfrm>
            <a:off x="6132195" y="5162194"/>
            <a:ext cx="1022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9" name="object 46">
            <a:extLst>
              <a:ext uri="{FF2B5EF4-FFF2-40B4-BE49-F238E27FC236}">
                <a16:creationId xmlns:a16="http://schemas.microsoft.com/office/drawing/2014/main" id="{AB0B0E4E-6210-25A2-7F4D-FCB1F1BDB54E}"/>
              </a:ext>
            </a:extLst>
          </p:cNvPr>
          <p:cNvSpPr txBox="1"/>
          <p:nvPr/>
        </p:nvSpPr>
        <p:spPr>
          <a:xfrm>
            <a:off x="5976492" y="3870705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0" name="object 47">
            <a:extLst>
              <a:ext uri="{FF2B5EF4-FFF2-40B4-BE49-F238E27FC236}">
                <a16:creationId xmlns:a16="http://schemas.microsoft.com/office/drawing/2014/main" id="{1AA616CE-FF26-5F3D-9DEE-6B77AAB6B392}"/>
              </a:ext>
            </a:extLst>
          </p:cNvPr>
          <p:cNvSpPr txBox="1"/>
          <p:nvPr/>
        </p:nvSpPr>
        <p:spPr>
          <a:xfrm>
            <a:off x="6128892" y="4003294"/>
            <a:ext cx="1016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1" name="object 48">
            <a:extLst>
              <a:ext uri="{FF2B5EF4-FFF2-40B4-BE49-F238E27FC236}">
                <a16:creationId xmlns:a16="http://schemas.microsoft.com/office/drawing/2014/main" id="{0F13E3EA-4035-E9E6-54DE-3FE1B040F09E}"/>
              </a:ext>
            </a:extLst>
          </p:cNvPr>
          <p:cNvSpPr txBox="1"/>
          <p:nvPr/>
        </p:nvSpPr>
        <p:spPr>
          <a:xfrm>
            <a:off x="1578406" y="3747007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Times New Roman"/>
                <a:cs typeface="Times New Roman"/>
              </a:rPr>
              <a:t>B</a:t>
            </a:r>
            <a:r>
              <a:rPr sz="1800" i="1" spc="-7" baseline="-20833" dirty="0">
                <a:latin typeface="Times New Roman"/>
                <a:cs typeface="Times New Roman"/>
              </a:rPr>
              <a:t>5</a:t>
            </a:r>
            <a:endParaRPr sz="1800" baseline="-20833">
              <a:latin typeface="Times New Roman"/>
              <a:cs typeface="Times New Roman"/>
            </a:endParaRPr>
          </a:p>
        </p:txBody>
      </p:sp>
      <p:grpSp>
        <p:nvGrpSpPr>
          <p:cNvPr id="52" name="object 49">
            <a:extLst>
              <a:ext uri="{FF2B5EF4-FFF2-40B4-BE49-F238E27FC236}">
                <a16:creationId xmlns:a16="http://schemas.microsoft.com/office/drawing/2014/main" id="{637C8D82-9A39-1A7B-F368-A7BB8A36A804}"/>
              </a:ext>
            </a:extLst>
          </p:cNvPr>
          <p:cNvGrpSpPr/>
          <p:nvPr/>
        </p:nvGrpSpPr>
        <p:grpSpPr>
          <a:xfrm>
            <a:off x="1410652" y="2231133"/>
            <a:ext cx="5194618" cy="4343400"/>
            <a:chOff x="934402" y="783333"/>
            <a:chExt cx="5194618" cy="4343400"/>
          </a:xfrm>
        </p:grpSpPr>
        <p:sp>
          <p:nvSpPr>
            <p:cNvPr id="53" name="object 50">
              <a:extLst>
                <a:ext uri="{FF2B5EF4-FFF2-40B4-BE49-F238E27FC236}">
                  <a16:creationId xmlns:a16="http://schemas.microsoft.com/office/drawing/2014/main" id="{18742A51-48DA-0CC1-D760-8FD1C1D4C318}"/>
                </a:ext>
              </a:extLst>
            </p:cNvPr>
            <p:cNvSpPr/>
            <p:nvPr/>
          </p:nvSpPr>
          <p:spPr>
            <a:xfrm>
              <a:off x="2754630" y="1182369"/>
              <a:ext cx="3374390" cy="3118485"/>
            </a:xfrm>
            <a:custGeom>
              <a:avLst/>
              <a:gdLst/>
              <a:ahLst/>
              <a:cxnLst/>
              <a:rect l="l" t="t" r="r" b="b"/>
              <a:pathLst>
                <a:path w="3374390" h="3118485">
                  <a:moveTo>
                    <a:pt x="905002" y="190754"/>
                  </a:moveTo>
                  <a:lnTo>
                    <a:pt x="888530" y="149098"/>
                  </a:lnTo>
                  <a:lnTo>
                    <a:pt x="852805" y="58674"/>
                  </a:lnTo>
                  <a:lnTo>
                    <a:pt x="849261" y="123329"/>
                  </a:lnTo>
                  <a:lnTo>
                    <a:pt x="848360" y="122478"/>
                  </a:lnTo>
                  <a:lnTo>
                    <a:pt x="848360" y="139827"/>
                  </a:lnTo>
                  <a:lnTo>
                    <a:pt x="848360" y="139954"/>
                  </a:lnTo>
                  <a:lnTo>
                    <a:pt x="848207" y="139979"/>
                  </a:lnTo>
                  <a:lnTo>
                    <a:pt x="848360" y="139827"/>
                  </a:lnTo>
                  <a:lnTo>
                    <a:pt x="848360" y="122478"/>
                  </a:lnTo>
                  <a:lnTo>
                    <a:pt x="809625" y="86614"/>
                  </a:lnTo>
                  <a:lnTo>
                    <a:pt x="776605" y="59182"/>
                  </a:lnTo>
                  <a:lnTo>
                    <a:pt x="742061" y="34798"/>
                  </a:lnTo>
                  <a:lnTo>
                    <a:pt x="725893" y="25400"/>
                  </a:lnTo>
                  <a:lnTo>
                    <a:pt x="724154" y="24384"/>
                  </a:lnTo>
                  <a:lnTo>
                    <a:pt x="687959" y="9144"/>
                  </a:lnTo>
                  <a:lnTo>
                    <a:pt x="633222" y="762"/>
                  </a:lnTo>
                  <a:lnTo>
                    <a:pt x="614172" y="0"/>
                  </a:lnTo>
                  <a:lnTo>
                    <a:pt x="594614" y="254"/>
                  </a:lnTo>
                  <a:lnTo>
                    <a:pt x="554228" y="3556"/>
                  </a:lnTo>
                  <a:lnTo>
                    <a:pt x="513334" y="11176"/>
                  </a:lnTo>
                  <a:lnTo>
                    <a:pt x="472567" y="23368"/>
                  </a:lnTo>
                  <a:lnTo>
                    <a:pt x="433070" y="40513"/>
                  </a:lnTo>
                  <a:lnTo>
                    <a:pt x="395478" y="62865"/>
                  </a:lnTo>
                  <a:lnTo>
                    <a:pt x="361061" y="90805"/>
                  </a:lnTo>
                  <a:lnTo>
                    <a:pt x="328295" y="125476"/>
                  </a:lnTo>
                  <a:lnTo>
                    <a:pt x="295402" y="167513"/>
                  </a:lnTo>
                  <a:lnTo>
                    <a:pt x="263144" y="215138"/>
                  </a:lnTo>
                  <a:lnTo>
                    <a:pt x="232918" y="267208"/>
                  </a:lnTo>
                  <a:lnTo>
                    <a:pt x="205740" y="322072"/>
                  </a:lnTo>
                  <a:lnTo>
                    <a:pt x="182880" y="378206"/>
                  </a:lnTo>
                  <a:lnTo>
                    <a:pt x="165608" y="434086"/>
                  </a:lnTo>
                  <a:lnTo>
                    <a:pt x="154940" y="488569"/>
                  </a:lnTo>
                  <a:lnTo>
                    <a:pt x="151511" y="543814"/>
                  </a:lnTo>
                  <a:lnTo>
                    <a:pt x="152273" y="572770"/>
                  </a:lnTo>
                  <a:lnTo>
                    <a:pt x="157988" y="632333"/>
                  </a:lnTo>
                  <a:lnTo>
                    <a:pt x="168656" y="692785"/>
                  </a:lnTo>
                  <a:lnTo>
                    <a:pt x="183388" y="752221"/>
                  </a:lnTo>
                  <a:lnTo>
                    <a:pt x="201295" y="809244"/>
                  </a:lnTo>
                  <a:lnTo>
                    <a:pt x="221615" y="861949"/>
                  </a:lnTo>
                  <a:lnTo>
                    <a:pt x="243459" y="908685"/>
                  </a:lnTo>
                  <a:lnTo>
                    <a:pt x="266446" y="948436"/>
                  </a:lnTo>
                  <a:lnTo>
                    <a:pt x="292227" y="983996"/>
                  </a:lnTo>
                  <a:lnTo>
                    <a:pt x="320929" y="1015746"/>
                  </a:lnTo>
                  <a:lnTo>
                    <a:pt x="352044" y="1043305"/>
                  </a:lnTo>
                  <a:lnTo>
                    <a:pt x="385699" y="1066800"/>
                  </a:lnTo>
                  <a:lnTo>
                    <a:pt x="421259" y="1085596"/>
                  </a:lnTo>
                  <a:lnTo>
                    <a:pt x="458597" y="1099820"/>
                  </a:lnTo>
                  <a:lnTo>
                    <a:pt x="497573" y="1109218"/>
                  </a:lnTo>
                  <a:lnTo>
                    <a:pt x="538353" y="1113282"/>
                  </a:lnTo>
                  <a:lnTo>
                    <a:pt x="559308" y="1112901"/>
                  </a:lnTo>
                  <a:lnTo>
                    <a:pt x="602869" y="1107694"/>
                  </a:lnTo>
                  <a:lnTo>
                    <a:pt x="647954" y="1097407"/>
                  </a:lnTo>
                  <a:lnTo>
                    <a:pt x="679551" y="1087882"/>
                  </a:lnTo>
                  <a:lnTo>
                    <a:pt x="694436" y="1083056"/>
                  </a:lnTo>
                  <a:lnTo>
                    <a:pt x="742061" y="1065149"/>
                  </a:lnTo>
                  <a:lnTo>
                    <a:pt x="790448" y="1044956"/>
                  </a:lnTo>
                  <a:lnTo>
                    <a:pt x="888873" y="1000633"/>
                  </a:lnTo>
                  <a:lnTo>
                    <a:pt x="878205" y="977519"/>
                  </a:lnTo>
                  <a:lnTo>
                    <a:pt x="828929" y="1000125"/>
                  </a:lnTo>
                  <a:lnTo>
                    <a:pt x="780161" y="1021715"/>
                  </a:lnTo>
                  <a:lnTo>
                    <a:pt x="732409" y="1041654"/>
                  </a:lnTo>
                  <a:lnTo>
                    <a:pt x="685800" y="1059053"/>
                  </a:lnTo>
                  <a:lnTo>
                    <a:pt x="640842" y="1073023"/>
                  </a:lnTo>
                  <a:lnTo>
                    <a:pt x="597662" y="1082802"/>
                  </a:lnTo>
                  <a:lnTo>
                    <a:pt x="557022" y="1087501"/>
                  </a:lnTo>
                  <a:lnTo>
                    <a:pt x="537845" y="1087882"/>
                  </a:lnTo>
                  <a:lnTo>
                    <a:pt x="519303" y="1086612"/>
                  </a:lnTo>
                  <a:lnTo>
                    <a:pt x="465455" y="1075436"/>
                  </a:lnTo>
                  <a:lnTo>
                    <a:pt x="414401" y="1053973"/>
                  </a:lnTo>
                  <a:lnTo>
                    <a:pt x="367284" y="1022985"/>
                  </a:lnTo>
                  <a:lnTo>
                    <a:pt x="338201" y="997204"/>
                  </a:lnTo>
                  <a:lnTo>
                    <a:pt x="311531" y="967486"/>
                  </a:lnTo>
                  <a:lnTo>
                    <a:pt x="287528" y="934085"/>
                  </a:lnTo>
                  <a:lnTo>
                    <a:pt x="265811" y="896493"/>
                  </a:lnTo>
                  <a:lnTo>
                    <a:pt x="244729" y="851535"/>
                  </a:lnTo>
                  <a:lnTo>
                    <a:pt x="225171" y="800481"/>
                  </a:lnTo>
                  <a:lnTo>
                    <a:pt x="207772" y="744982"/>
                  </a:lnTo>
                  <a:lnTo>
                    <a:pt x="193294" y="686943"/>
                  </a:lnTo>
                  <a:lnTo>
                    <a:pt x="183007" y="628269"/>
                  </a:lnTo>
                  <a:lnTo>
                    <a:pt x="177546" y="570865"/>
                  </a:lnTo>
                  <a:lnTo>
                    <a:pt x="176911" y="543179"/>
                  </a:lnTo>
                  <a:lnTo>
                    <a:pt x="177800" y="516382"/>
                  </a:lnTo>
                  <a:lnTo>
                    <a:pt x="184404" y="465709"/>
                  </a:lnTo>
                  <a:lnTo>
                    <a:pt x="197993" y="413258"/>
                  </a:lnTo>
                  <a:lnTo>
                    <a:pt x="217551" y="359156"/>
                  </a:lnTo>
                  <a:lnTo>
                    <a:pt x="241935" y="305308"/>
                  </a:lnTo>
                  <a:lnTo>
                    <a:pt x="269875" y="253111"/>
                  </a:lnTo>
                  <a:lnTo>
                    <a:pt x="300355" y="204597"/>
                  </a:lnTo>
                  <a:lnTo>
                    <a:pt x="332105" y="161036"/>
                  </a:lnTo>
                  <a:lnTo>
                    <a:pt x="363728" y="124079"/>
                  </a:lnTo>
                  <a:lnTo>
                    <a:pt x="394462" y="95250"/>
                  </a:lnTo>
                  <a:lnTo>
                    <a:pt x="427609" y="72390"/>
                  </a:lnTo>
                  <a:lnTo>
                    <a:pt x="463423" y="54229"/>
                  </a:lnTo>
                  <a:lnTo>
                    <a:pt x="500875" y="40767"/>
                  </a:lnTo>
                  <a:lnTo>
                    <a:pt x="539115" y="31750"/>
                  </a:lnTo>
                  <a:lnTo>
                    <a:pt x="577342" y="26543"/>
                  </a:lnTo>
                  <a:lnTo>
                    <a:pt x="614426" y="25400"/>
                  </a:lnTo>
                  <a:lnTo>
                    <a:pt x="632333" y="26035"/>
                  </a:lnTo>
                  <a:lnTo>
                    <a:pt x="673608" y="31496"/>
                  </a:lnTo>
                  <a:lnTo>
                    <a:pt x="713105" y="47371"/>
                  </a:lnTo>
                  <a:lnTo>
                    <a:pt x="745490" y="67564"/>
                  </a:lnTo>
                  <a:lnTo>
                    <a:pt x="777367" y="92456"/>
                  </a:lnTo>
                  <a:lnTo>
                    <a:pt x="808228" y="119634"/>
                  </a:lnTo>
                  <a:lnTo>
                    <a:pt x="832637" y="142570"/>
                  </a:lnTo>
                  <a:lnTo>
                    <a:pt x="768096" y="153289"/>
                  </a:lnTo>
                  <a:lnTo>
                    <a:pt x="905002" y="190754"/>
                  </a:lnTo>
                  <a:close/>
                </a:path>
                <a:path w="3374390" h="3118485">
                  <a:moveTo>
                    <a:pt x="905129" y="2152015"/>
                  </a:moveTo>
                  <a:lnTo>
                    <a:pt x="893191" y="2129663"/>
                  </a:lnTo>
                  <a:lnTo>
                    <a:pt x="845947" y="2155063"/>
                  </a:lnTo>
                  <a:lnTo>
                    <a:pt x="799211" y="2179447"/>
                  </a:lnTo>
                  <a:lnTo>
                    <a:pt x="753364" y="2202180"/>
                  </a:lnTo>
                  <a:lnTo>
                    <a:pt x="708533" y="2222119"/>
                  </a:lnTo>
                  <a:lnTo>
                    <a:pt x="665099" y="2238629"/>
                  </a:lnTo>
                  <a:lnTo>
                    <a:pt x="623443" y="2250694"/>
                  </a:lnTo>
                  <a:lnTo>
                    <a:pt x="583946" y="2257552"/>
                  </a:lnTo>
                  <a:lnTo>
                    <a:pt x="565023" y="2258949"/>
                  </a:lnTo>
                  <a:lnTo>
                    <a:pt x="546849" y="2258695"/>
                  </a:lnTo>
                  <a:lnTo>
                    <a:pt x="493522" y="2250313"/>
                  </a:lnTo>
                  <a:lnTo>
                    <a:pt x="442722" y="2231517"/>
                  </a:lnTo>
                  <a:lnTo>
                    <a:pt x="394970" y="2202942"/>
                  </a:lnTo>
                  <a:lnTo>
                    <a:pt x="365379" y="2178431"/>
                  </a:lnTo>
                  <a:lnTo>
                    <a:pt x="337820" y="2149983"/>
                  </a:lnTo>
                  <a:lnTo>
                    <a:pt x="312547" y="2117598"/>
                  </a:lnTo>
                  <a:lnTo>
                    <a:pt x="289433" y="2080895"/>
                  </a:lnTo>
                  <a:lnTo>
                    <a:pt x="266700" y="2036826"/>
                  </a:lnTo>
                  <a:lnTo>
                    <a:pt x="244856" y="1986280"/>
                  </a:lnTo>
                  <a:lnTo>
                    <a:pt x="225044" y="1931416"/>
                  </a:lnTo>
                  <a:lnTo>
                    <a:pt x="208026" y="1873758"/>
                  </a:lnTo>
                  <a:lnTo>
                    <a:pt x="195199" y="1815338"/>
                  </a:lnTo>
                  <a:lnTo>
                    <a:pt x="186944" y="1757553"/>
                  </a:lnTo>
                  <a:lnTo>
                    <a:pt x="184277" y="1702689"/>
                  </a:lnTo>
                  <a:lnTo>
                    <a:pt x="185420" y="1676908"/>
                  </a:lnTo>
                  <a:lnTo>
                    <a:pt x="192913" y="1624838"/>
                  </a:lnTo>
                  <a:lnTo>
                    <a:pt x="206629" y="1569847"/>
                  </a:lnTo>
                  <a:lnTo>
                    <a:pt x="225679" y="1514094"/>
                  </a:lnTo>
                  <a:lnTo>
                    <a:pt x="248920" y="1458976"/>
                  </a:lnTo>
                  <a:lnTo>
                    <a:pt x="275336" y="1406525"/>
                  </a:lnTo>
                  <a:lnTo>
                    <a:pt x="303530" y="1358138"/>
                  </a:lnTo>
                  <a:lnTo>
                    <a:pt x="332740" y="1315847"/>
                  </a:lnTo>
                  <a:lnTo>
                    <a:pt x="361569" y="1281049"/>
                  </a:lnTo>
                  <a:lnTo>
                    <a:pt x="391414" y="1253744"/>
                  </a:lnTo>
                  <a:lnTo>
                    <a:pt x="424307" y="1231265"/>
                  </a:lnTo>
                  <a:lnTo>
                    <a:pt x="459486" y="1213485"/>
                  </a:lnTo>
                  <a:lnTo>
                    <a:pt x="496062" y="1200023"/>
                  </a:lnTo>
                  <a:lnTo>
                    <a:pt x="533273" y="1190879"/>
                  </a:lnTo>
                  <a:lnTo>
                    <a:pt x="588137" y="1184656"/>
                  </a:lnTo>
                  <a:lnTo>
                    <a:pt x="605663" y="1184275"/>
                  </a:lnTo>
                  <a:lnTo>
                    <a:pt x="622681" y="1184910"/>
                  </a:lnTo>
                  <a:lnTo>
                    <a:pt x="669798" y="1194435"/>
                  </a:lnTo>
                  <a:lnTo>
                    <a:pt x="718185" y="1219962"/>
                  </a:lnTo>
                  <a:lnTo>
                    <a:pt x="750824" y="1243330"/>
                  </a:lnTo>
                  <a:lnTo>
                    <a:pt x="782447" y="1268984"/>
                  </a:lnTo>
                  <a:lnTo>
                    <a:pt x="806704" y="1290104"/>
                  </a:lnTo>
                  <a:lnTo>
                    <a:pt x="742696" y="1303274"/>
                  </a:lnTo>
                  <a:lnTo>
                    <a:pt x="880999" y="1335659"/>
                  </a:lnTo>
                  <a:lnTo>
                    <a:pt x="863752" y="1296416"/>
                  </a:lnTo>
                  <a:lnTo>
                    <a:pt x="823849" y="1205611"/>
                  </a:lnTo>
                  <a:lnTo>
                    <a:pt x="822629" y="1270304"/>
                  </a:lnTo>
                  <a:lnTo>
                    <a:pt x="782574" y="1236091"/>
                  </a:lnTo>
                  <a:lnTo>
                    <a:pt x="748919" y="1210183"/>
                  </a:lnTo>
                  <a:lnTo>
                    <a:pt x="713740" y="1187450"/>
                  </a:lnTo>
                  <a:lnTo>
                    <a:pt x="707720" y="1184275"/>
                  </a:lnTo>
                  <a:lnTo>
                    <a:pt x="695706" y="1177925"/>
                  </a:lnTo>
                  <a:lnTo>
                    <a:pt x="659511" y="1164463"/>
                  </a:lnTo>
                  <a:lnTo>
                    <a:pt x="605155" y="1159002"/>
                  </a:lnTo>
                  <a:lnTo>
                    <a:pt x="586486" y="1159256"/>
                  </a:lnTo>
                  <a:lnTo>
                    <a:pt x="547611" y="1162812"/>
                  </a:lnTo>
                  <a:lnTo>
                    <a:pt x="507873" y="1170432"/>
                  </a:lnTo>
                  <a:lnTo>
                    <a:pt x="468376" y="1182624"/>
                  </a:lnTo>
                  <a:lnTo>
                    <a:pt x="429514" y="1199515"/>
                  </a:lnTo>
                  <a:lnTo>
                    <a:pt x="392430" y="1221486"/>
                  </a:lnTo>
                  <a:lnTo>
                    <a:pt x="358267" y="1248664"/>
                  </a:lnTo>
                  <a:lnTo>
                    <a:pt x="327279" y="1281684"/>
                  </a:lnTo>
                  <a:lnTo>
                    <a:pt x="296926" y="1322197"/>
                  </a:lnTo>
                  <a:lnTo>
                    <a:pt x="267081" y="1369314"/>
                  </a:lnTo>
                  <a:lnTo>
                    <a:pt x="238887" y="1421257"/>
                  </a:lnTo>
                  <a:lnTo>
                    <a:pt x="213233" y="1476883"/>
                  </a:lnTo>
                  <a:lnTo>
                    <a:pt x="191389" y="1534160"/>
                  </a:lnTo>
                  <a:lnTo>
                    <a:pt x="174244" y="1591945"/>
                  </a:lnTo>
                  <a:lnTo>
                    <a:pt x="163068" y="1648460"/>
                  </a:lnTo>
                  <a:lnTo>
                    <a:pt x="159004" y="1703197"/>
                  </a:lnTo>
                  <a:lnTo>
                    <a:pt x="159512" y="1731645"/>
                  </a:lnTo>
                  <a:lnTo>
                    <a:pt x="165354" y="1790319"/>
                  </a:lnTo>
                  <a:lnTo>
                    <a:pt x="176403" y="1850517"/>
                  </a:lnTo>
                  <a:lnTo>
                    <a:pt x="191897" y="1910334"/>
                  </a:lnTo>
                  <a:lnTo>
                    <a:pt x="210820" y="1968373"/>
                  </a:lnTo>
                  <a:lnTo>
                    <a:pt x="232410" y="2022729"/>
                  </a:lnTo>
                  <a:lnTo>
                    <a:pt x="255651" y="2071878"/>
                  </a:lnTo>
                  <a:lnTo>
                    <a:pt x="279654" y="2114169"/>
                  </a:lnTo>
                  <a:lnTo>
                    <a:pt x="305308" y="2150491"/>
                  </a:lnTo>
                  <a:lnTo>
                    <a:pt x="333502" y="2183003"/>
                  </a:lnTo>
                  <a:lnTo>
                    <a:pt x="364363" y="2211197"/>
                  </a:lnTo>
                  <a:lnTo>
                    <a:pt x="397383" y="2235200"/>
                  </a:lnTo>
                  <a:lnTo>
                    <a:pt x="432435" y="2254758"/>
                  </a:lnTo>
                  <a:lnTo>
                    <a:pt x="469138" y="2269617"/>
                  </a:lnTo>
                  <a:lnTo>
                    <a:pt x="507225" y="2279396"/>
                  </a:lnTo>
                  <a:lnTo>
                    <a:pt x="546608" y="2284095"/>
                  </a:lnTo>
                  <a:lnTo>
                    <a:pt x="566928" y="2284222"/>
                  </a:lnTo>
                  <a:lnTo>
                    <a:pt x="587629" y="2282698"/>
                  </a:lnTo>
                  <a:lnTo>
                    <a:pt x="630047" y="2275205"/>
                  </a:lnTo>
                  <a:lnTo>
                    <a:pt x="673735" y="2262505"/>
                  </a:lnTo>
                  <a:lnTo>
                    <a:pt x="683450" y="2258949"/>
                  </a:lnTo>
                  <a:lnTo>
                    <a:pt x="695960" y="2254377"/>
                  </a:lnTo>
                  <a:lnTo>
                    <a:pt x="741426" y="2235581"/>
                  </a:lnTo>
                  <a:lnTo>
                    <a:pt x="787654" y="2213737"/>
                  </a:lnTo>
                  <a:lnTo>
                    <a:pt x="857885" y="2177415"/>
                  </a:lnTo>
                  <a:lnTo>
                    <a:pt x="905129" y="2152015"/>
                  </a:lnTo>
                  <a:close/>
                </a:path>
                <a:path w="3374390" h="3118485">
                  <a:moveTo>
                    <a:pt x="1506728" y="2798076"/>
                  </a:moveTo>
                  <a:lnTo>
                    <a:pt x="1501648" y="2772651"/>
                  </a:lnTo>
                  <a:lnTo>
                    <a:pt x="83997" y="3049867"/>
                  </a:lnTo>
                  <a:lnTo>
                    <a:pt x="114681" y="2991066"/>
                  </a:lnTo>
                  <a:lnTo>
                    <a:pt x="0" y="3079496"/>
                  </a:lnTo>
                  <a:lnTo>
                    <a:pt x="139573" y="3118205"/>
                  </a:lnTo>
                  <a:lnTo>
                    <a:pt x="91313" y="3077286"/>
                  </a:lnTo>
                  <a:lnTo>
                    <a:pt x="88950" y="3075292"/>
                  </a:lnTo>
                  <a:lnTo>
                    <a:pt x="1506728" y="2798076"/>
                  </a:lnTo>
                  <a:close/>
                </a:path>
                <a:path w="3374390" h="3118485">
                  <a:moveTo>
                    <a:pt x="3374136" y="3079496"/>
                  </a:moveTo>
                  <a:lnTo>
                    <a:pt x="3371062" y="3077121"/>
                  </a:lnTo>
                  <a:lnTo>
                    <a:pt x="3259582" y="2990824"/>
                  </a:lnTo>
                  <a:lnTo>
                    <a:pt x="3290265" y="3049727"/>
                  </a:lnTo>
                  <a:lnTo>
                    <a:pt x="1889252" y="2772651"/>
                  </a:lnTo>
                  <a:lnTo>
                    <a:pt x="1884172" y="2798076"/>
                  </a:lnTo>
                  <a:lnTo>
                    <a:pt x="3285236" y="3075114"/>
                  </a:lnTo>
                  <a:lnTo>
                    <a:pt x="3234436" y="3117900"/>
                  </a:lnTo>
                  <a:lnTo>
                    <a:pt x="3374136" y="3079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4">
              <a:extLst>
                <a:ext uri="{FF2B5EF4-FFF2-40B4-BE49-F238E27FC236}">
                  <a16:creationId xmlns:a16="http://schemas.microsoft.com/office/drawing/2014/main" id="{F2ED87B6-A680-819D-4B20-0C842053A11D}"/>
                </a:ext>
              </a:extLst>
            </p:cNvPr>
            <p:cNvSpPr/>
            <p:nvPr/>
          </p:nvSpPr>
          <p:spPr>
            <a:xfrm>
              <a:off x="934402" y="783333"/>
              <a:ext cx="2887345" cy="4343400"/>
            </a:xfrm>
            <a:custGeom>
              <a:avLst/>
              <a:gdLst/>
              <a:ahLst/>
              <a:cxnLst/>
              <a:rect l="l" t="t" r="r" b="b"/>
              <a:pathLst>
                <a:path w="2887345" h="4343400">
                  <a:moveTo>
                    <a:pt x="408495" y="4330700"/>
                  </a:moveTo>
                  <a:lnTo>
                    <a:pt x="287108" y="4330700"/>
                  </a:lnTo>
                  <a:lnTo>
                    <a:pt x="297281" y="4343400"/>
                  </a:lnTo>
                  <a:lnTo>
                    <a:pt x="397065" y="4343400"/>
                  </a:lnTo>
                  <a:lnTo>
                    <a:pt x="408495" y="4330700"/>
                  </a:lnTo>
                  <a:close/>
                </a:path>
                <a:path w="2887345" h="4343400">
                  <a:moveTo>
                    <a:pt x="443547" y="4318000"/>
                  </a:moveTo>
                  <a:lnTo>
                    <a:pt x="267322" y="4318000"/>
                  </a:lnTo>
                  <a:lnTo>
                    <a:pt x="276987" y="4330700"/>
                  </a:lnTo>
                  <a:lnTo>
                    <a:pt x="431863" y="4330700"/>
                  </a:lnTo>
                  <a:lnTo>
                    <a:pt x="443547" y="4318000"/>
                  </a:lnTo>
                  <a:close/>
                </a:path>
                <a:path w="2887345" h="4343400">
                  <a:moveTo>
                    <a:pt x="1184211" y="12700"/>
                  </a:moveTo>
                  <a:lnTo>
                    <a:pt x="796988" y="12700"/>
                  </a:lnTo>
                  <a:lnTo>
                    <a:pt x="726630" y="38100"/>
                  </a:lnTo>
                  <a:lnTo>
                    <a:pt x="658939" y="50800"/>
                  </a:lnTo>
                  <a:lnTo>
                    <a:pt x="594169" y="76200"/>
                  </a:lnTo>
                  <a:lnTo>
                    <a:pt x="532193" y="101600"/>
                  </a:lnTo>
                  <a:lnTo>
                    <a:pt x="473392" y="127000"/>
                  </a:lnTo>
                  <a:lnTo>
                    <a:pt x="417639" y="165100"/>
                  </a:lnTo>
                  <a:lnTo>
                    <a:pt x="365315" y="203200"/>
                  </a:lnTo>
                  <a:lnTo>
                    <a:pt x="316598" y="254000"/>
                  </a:lnTo>
                  <a:lnTo>
                    <a:pt x="271462" y="304800"/>
                  </a:lnTo>
                  <a:lnTo>
                    <a:pt x="229933" y="368300"/>
                  </a:lnTo>
                  <a:lnTo>
                    <a:pt x="210769" y="406400"/>
                  </a:lnTo>
                  <a:lnTo>
                    <a:pt x="192608" y="444500"/>
                  </a:lnTo>
                  <a:lnTo>
                    <a:pt x="175564" y="482600"/>
                  </a:lnTo>
                  <a:lnTo>
                    <a:pt x="159296" y="520700"/>
                  </a:lnTo>
                  <a:lnTo>
                    <a:pt x="144119" y="571500"/>
                  </a:lnTo>
                  <a:lnTo>
                    <a:pt x="129730" y="609600"/>
                  </a:lnTo>
                  <a:lnTo>
                    <a:pt x="116306" y="660400"/>
                  </a:lnTo>
                  <a:lnTo>
                    <a:pt x="103657" y="711200"/>
                  </a:lnTo>
                  <a:lnTo>
                    <a:pt x="91884" y="762000"/>
                  </a:lnTo>
                  <a:lnTo>
                    <a:pt x="80987" y="812800"/>
                  </a:lnTo>
                  <a:lnTo>
                    <a:pt x="70751" y="876300"/>
                  </a:lnTo>
                  <a:lnTo>
                    <a:pt x="61379" y="927100"/>
                  </a:lnTo>
                  <a:lnTo>
                    <a:pt x="52781" y="990600"/>
                  </a:lnTo>
                  <a:lnTo>
                    <a:pt x="44843" y="1054100"/>
                  </a:lnTo>
                  <a:lnTo>
                    <a:pt x="31191" y="1181100"/>
                  </a:lnTo>
                  <a:lnTo>
                    <a:pt x="20218" y="1308100"/>
                  </a:lnTo>
                  <a:lnTo>
                    <a:pt x="11722" y="1447800"/>
                  </a:lnTo>
                  <a:lnTo>
                    <a:pt x="5715" y="1574800"/>
                  </a:lnTo>
                  <a:lnTo>
                    <a:pt x="1816" y="1727200"/>
                  </a:lnTo>
                  <a:lnTo>
                    <a:pt x="0" y="1866900"/>
                  </a:lnTo>
                  <a:lnTo>
                    <a:pt x="190" y="2006600"/>
                  </a:lnTo>
                  <a:lnTo>
                    <a:pt x="2006" y="2159000"/>
                  </a:lnTo>
                  <a:lnTo>
                    <a:pt x="5435" y="2298700"/>
                  </a:lnTo>
                  <a:lnTo>
                    <a:pt x="10388" y="2451100"/>
                  </a:lnTo>
                  <a:lnTo>
                    <a:pt x="16586" y="2590800"/>
                  </a:lnTo>
                  <a:lnTo>
                    <a:pt x="23926" y="2730500"/>
                  </a:lnTo>
                  <a:lnTo>
                    <a:pt x="32219" y="2870200"/>
                  </a:lnTo>
                  <a:lnTo>
                    <a:pt x="41376" y="3009900"/>
                  </a:lnTo>
                  <a:lnTo>
                    <a:pt x="51193" y="3136900"/>
                  </a:lnTo>
                  <a:lnTo>
                    <a:pt x="61480" y="3263900"/>
                  </a:lnTo>
                  <a:lnTo>
                    <a:pt x="66725" y="3327400"/>
                  </a:lnTo>
                  <a:lnTo>
                    <a:pt x="72161" y="3378200"/>
                  </a:lnTo>
                  <a:lnTo>
                    <a:pt x="77597" y="3441700"/>
                  </a:lnTo>
                  <a:lnTo>
                    <a:pt x="83019" y="3492500"/>
                  </a:lnTo>
                  <a:lnTo>
                    <a:pt x="88455" y="3556000"/>
                  </a:lnTo>
                  <a:lnTo>
                    <a:pt x="104762" y="3708400"/>
                  </a:lnTo>
                  <a:lnTo>
                    <a:pt x="110096" y="3746500"/>
                  </a:lnTo>
                  <a:lnTo>
                    <a:pt x="115341" y="3797300"/>
                  </a:lnTo>
                  <a:lnTo>
                    <a:pt x="125450" y="3873500"/>
                  </a:lnTo>
                  <a:lnTo>
                    <a:pt x="130314" y="3911600"/>
                  </a:lnTo>
                  <a:lnTo>
                    <a:pt x="135000" y="3949700"/>
                  </a:lnTo>
                  <a:lnTo>
                    <a:pt x="139585" y="3975100"/>
                  </a:lnTo>
                  <a:lnTo>
                    <a:pt x="143890" y="4013200"/>
                  </a:lnTo>
                  <a:lnTo>
                    <a:pt x="152933" y="4064000"/>
                  </a:lnTo>
                  <a:lnTo>
                    <a:pt x="163169" y="4114800"/>
                  </a:lnTo>
                  <a:lnTo>
                    <a:pt x="174586" y="4152900"/>
                  </a:lnTo>
                  <a:lnTo>
                    <a:pt x="180695" y="4178300"/>
                  </a:lnTo>
                  <a:lnTo>
                    <a:pt x="187045" y="4191000"/>
                  </a:lnTo>
                  <a:lnTo>
                    <a:pt x="193713" y="4216400"/>
                  </a:lnTo>
                  <a:lnTo>
                    <a:pt x="200698" y="4229100"/>
                  </a:lnTo>
                  <a:lnTo>
                    <a:pt x="223393" y="4267200"/>
                  </a:lnTo>
                  <a:lnTo>
                    <a:pt x="248793" y="4305300"/>
                  </a:lnTo>
                  <a:lnTo>
                    <a:pt x="257797" y="4318000"/>
                  </a:lnTo>
                  <a:lnTo>
                    <a:pt x="298107" y="4318000"/>
                  </a:lnTo>
                  <a:lnTo>
                    <a:pt x="290131" y="4305300"/>
                  </a:lnTo>
                  <a:lnTo>
                    <a:pt x="282270" y="4305300"/>
                  </a:lnTo>
                  <a:lnTo>
                    <a:pt x="274650" y="4292600"/>
                  </a:lnTo>
                  <a:lnTo>
                    <a:pt x="266890" y="4292600"/>
                  </a:lnTo>
                  <a:lnTo>
                    <a:pt x="252145" y="4267200"/>
                  </a:lnTo>
                  <a:lnTo>
                    <a:pt x="230911" y="4229100"/>
                  </a:lnTo>
                  <a:lnTo>
                    <a:pt x="211289" y="4191000"/>
                  </a:lnTo>
                  <a:lnTo>
                    <a:pt x="205257" y="4165600"/>
                  </a:lnTo>
                  <a:lnTo>
                    <a:pt x="199364" y="4152900"/>
                  </a:lnTo>
                  <a:lnTo>
                    <a:pt x="193763" y="4127500"/>
                  </a:lnTo>
                  <a:lnTo>
                    <a:pt x="188302" y="4102100"/>
                  </a:lnTo>
                  <a:lnTo>
                    <a:pt x="183248" y="4089400"/>
                  </a:lnTo>
                  <a:lnTo>
                    <a:pt x="178346" y="4064000"/>
                  </a:lnTo>
                  <a:lnTo>
                    <a:pt x="173824" y="4038600"/>
                  </a:lnTo>
                  <a:lnTo>
                    <a:pt x="169481" y="4000500"/>
                  </a:lnTo>
                  <a:lnTo>
                    <a:pt x="165214" y="3975100"/>
                  </a:lnTo>
                  <a:lnTo>
                    <a:pt x="160654" y="3949700"/>
                  </a:lnTo>
                  <a:lnTo>
                    <a:pt x="156006" y="3911600"/>
                  </a:lnTo>
                  <a:lnTo>
                    <a:pt x="151155" y="3873500"/>
                  </a:lnTo>
                  <a:lnTo>
                    <a:pt x="146100" y="3835400"/>
                  </a:lnTo>
                  <a:lnTo>
                    <a:pt x="141071" y="3784600"/>
                  </a:lnTo>
                  <a:lnTo>
                    <a:pt x="135826" y="3746500"/>
                  </a:lnTo>
                  <a:lnTo>
                    <a:pt x="130505" y="3695700"/>
                  </a:lnTo>
                  <a:lnTo>
                    <a:pt x="103378" y="3441700"/>
                  </a:lnTo>
                  <a:lnTo>
                    <a:pt x="92532" y="3314700"/>
                  </a:lnTo>
                  <a:lnTo>
                    <a:pt x="87299" y="3263900"/>
                  </a:lnTo>
                  <a:lnTo>
                    <a:pt x="77012" y="3136900"/>
                  </a:lnTo>
                  <a:lnTo>
                    <a:pt x="67208" y="2997200"/>
                  </a:lnTo>
                  <a:lnTo>
                    <a:pt x="58077" y="2870200"/>
                  </a:lnTo>
                  <a:lnTo>
                    <a:pt x="49796" y="2730500"/>
                  </a:lnTo>
                  <a:lnTo>
                    <a:pt x="42468" y="2590800"/>
                  </a:lnTo>
                  <a:lnTo>
                    <a:pt x="36283" y="2438400"/>
                  </a:lnTo>
                  <a:lnTo>
                    <a:pt x="31330" y="2298700"/>
                  </a:lnTo>
                  <a:lnTo>
                    <a:pt x="27901" y="2159000"/>
                  </a:lnTo>
                  <a:lnTo>
                    <a:pt x="26098" y="2006600"/>
                  </a:lnTo>
                  <a:lnTo>
                    <a:pt x="25907" y="1866900"/>
                  </a:lnTo>
                  <a:lnTo>
                    <a:pt x="27711" y="1727200"/>
                  </a:lnTo>
                  <a:lnTo>
                    <a:pt x="31622" y="1574800"/>
                  </a:lnTo>
                  <a:lnTo>
                    <a:pt x="37617" y="1447800"/>
                  </a:lnTo>
                  <a:lnTo>
                    <a:pt x="46075" y="1308100"/>
                  </a:lnTo>
                  <a:lnTo>
                    <a:pt x="57010" y="1181100"/>
                  </a:lnTo>
                  <a:lnTo>
                    <a:pt x="70599" y="1054100"/>
                  </a:lnTo>
                  <a:lnTo>
                    <a:pt x="78473" y="990600"/>
                  </a:lnTo>
                  <a:lnTo>
                    <a:pt x="87020" y="939800"/>
                  </a:lnTo>
                  <a:lnTo>
                    <a:pt x="96316" y="876300"/>
                  </a:lnTo>
                  <a:lnTo>
                    <a:pt x="106464" y="825500"/>
                  </a:lnTo>
                  <a:lnTo>
                    <a:pt x="117284" y="762000"/>
                  </a:lnTo>
                  <a:lnTo>
                    <a:pt x="128943" y="711200"/>
                  </a:lnTo>
                  <a:lnTo>
                    <a:pt x="141439" y="660400"/>
                  </a:lnTo>
                  <a:lnTo>
                    <a:pt x="154685" y="622300"/>
                  </a:lnTo>
                  <a:lnTo>
                    <a:pt x="168871" y="571500"/>
                  </a:lnTo>
                  <a:lnTo>
                    <a:pt x="183794" y="533400"/>
                  </a:lnTo>
                  <a:lnTo>
                    <a:pt x="199720" y="482600"/>
                  </a:lnTo>
                  <a:lnTo>
                    <a:pt x="216395" y="444500"/>
                  </a:lnTo>
                  <a:lnTo>
                    <a:pt x="234048" y="419100"/>
                  </a:lnTo>
                  <a:lnTo>
                    <a:pt x="252603" y="381000"/>
                  </a:lnTo>
                  <a:lnTo>
                    <a:pt x="272034" y="355600"/>
                  </a:lnTo>
                  <a:lnTo>
                    <a:pt x="292417" y="317500"/>
                  </a:lnTo>
                  <a:lnTo>
                    <a:pt x="336232" y="266700"/>
                  </a:lnTo>
                  <a:lnTo>
                    <a:pt x="383349" y="228600"/>
                  </a:lnTo>
                  <a:lnTo>
                    <a:pt x="433895" y="190500"/>
                  </a:lnTo>
                  <a:lnTo>
                    <a:pt x="487489" y="152400"/>
                  </a:lnTo>
                  <a:lnTo>
                    <a:pt x="544385" y="114300"/>
                  </a:lnTo>
                  <a:lnTo>
                    <a:pt x="604329" y="88900"/>
                  </a:lnTo>
                  <a:lnTo>
                    <a:pt x="667067" y="76200"/>
                  </a:lnTo>
                  <a:lnTo>
                    <a:pt x="732980" y="50800"/>
                  </a:lnTo>
                  <a:lnTo>
                    <a:pt x="801560" y="50800"/>
                  </a:lnTo>
                  <a:lnTo>
                    <a:pt x="946594" y="25400"/>
                  </a:lnTo>
                  <a:lnTo>
                    <a:pt x="1268031" y="25400"/>
                  </a:lnTo>
                  <a:lnTo>
                    <a:pt x="1184211" y="12700"/>
                  </a:lnTo>
                  <a:close/>
                </a:path>
                <a:path w="2887345" h="4343400">
                  <a:moveTo>
                    <a:pt x="479488" y="4292600"/>
                  </a:moveTo>
                  <a:lnTo>
                    <a:pt x="430593" y="4292600"/>
                  </a:lnTo>
                  <a:lnTo>
                    <a:pt x="419671" y="4305300"/>
                  </a:lnTo>
                  <a:lnTo>
                    <a:pt x="408876" y="4305300"/>
                  </a:lnTo>
                  <a:lnTo>
                    <a:pt x="398462" y="4318000"/>
                  </a:lnTo>
                  <a:lnTo>
                    <a:pt x="455612" y="4318000"/>
                  </a:lnTo>
                  <a:lnTo>
                    <a:pt x="479488" y="4292600"/>
                  </a:lnTo>
                  <a:close/>
                </a:path>
                <a:path w="2887345" h="4343400">
                  <a:moveTo>
                    <a:pt x="810577" y="3911600"/>
                  </a:moveTo>
                  <a:lnTo>
                    <a:pt x="756729" y="3975100"/>
                  </a:lnTo>
                  <a:lnTo>
                    <a:pt x="730059" y="4013200"/>
                  </a:lnTo>
                  <a:lnTo>
                    <a:pt x="703389" y="4038600"/>
                  </a:lnTo>
                  <a:lnTo>
                    <a:pt x="676846" y="4076700"/>
                  </a:lnTo>
                  <a:lnTo>
                    <a:pt x="650557" y="4102100"/>
                  </a:lnTo>
                  <a:lnTo>
                    <a:pt x="573341" y="4178300"/>
                  </a:lnTo>
                  <a:lnTo>
                    <a:pt x="548322" y="4203700"/>
                  </a:lnTo>
                  <a:lnTo>
                    <a:pt x="523684" y="4229100"/>
                  </a:lnTo>
                  <a:lnTo>
                    <a:pt x="499554" y="4254500"/>
                  </a:lnTo>
                  <a:lnTo>
                    <a:pt x="475932" y="4267200"/>
                  </a:lnTo>
                  <a:lnTo>
                    <a:pt x="464375" y="4279900"/>
                  </a:lnTo>
                  <a:lnTo>
                    <a:pt x="452945" y="4279900"/>
                  </a:lnTo>
                  <a:lnTo>
                    <a:pt x="441642" y="4292600"/>
                  </a:lnTo>
                  <a:lnTo>
                    <a:pt x="491807" y="4292600"/>
                  </a:lnTo>
                  <a:lnTo>
                    <a:pt x="516318" y="4267200"/>
                  </a:lnTo>
                  <a:lnTo>
                    <a:pt x="541210" y="4241800"/>
                  </a:lnTo>
                  <a:lnTo>
                    <a:pt x="566483" y="4229100"/>
                  </a:lnTo>
                  <a:lnTo>
                    <a:pt x="591883" y="4203700"/>
                  </a:lnTo>
                  <a:lnTo>
                    <a:pt x="617664" y="4178300"/>
                  </a:lnTo>
                  <a:lnTo>
                    <a:pt x="643699" y="4140200"/>
                  </a:lnTo>
                  <a:lnTo>
                    <a:pt x="696404" y="4089400"/>
                  </a:lnTo>
                  <a:lnTo>
                    <a:pt x="723074" y="4051300"/>
                  </a:lnTo>
                  <a:lnTo>
                    <a:pt x="749744" y="4025900"/>
                  </a:lnTo>
                  <a:lnTo>
                    <a:pt x="776668" y="3987800"/>
                  </a:lnTo>
                  <a:lnTo>
                    <a:pt x="830389" y="3924300"/>
                  </a:lnTo>
                  <a:lnTo>
                    <a:pt x="810577" y="3911600"/>
                  </a:lnTo>
                  <a:close/>
                </a:path>
                <a:path w="2887345" h="4343400">
                  <a:moveTo>
                    <a:pt x="2800171" y="492514"/>
                  </a:moveTo>
                  <a:lnTo>
                    <a:pt x="2743136" y="533400"/>
                  </a:lnTo>
                  <a:lnTo>
                    <a:pt x="2887027" y="508000"/>
                  </a:lnTo>
                  <a:lnTo>
                    <a:pt x="2874565" y="495300"/>
                  </a:lnTo>
                  <a:lnTo>
                    <a:pt x="2809557" y="495300"/>
                  </a:lnTo>
                  <a:lnTo>
                    <a:pt x="2800171" y="492514"/>
                  </a:lnTo>
                  <a:close/>
                </a:path>
                <a:path w="2887345" h="4343400">
                  <a:moveTo>
                    <a:pt x="2814002" y="482600"/>
                  </a:moveTo>
                  <a:lnTo>
                    <a:pt x="2800171" y="492514"/>
                  </a:lnTo>
                  <a:lnTo>
                    <a:pt x="2809557" y="495300"/>
                  </a:lnTo>
                  <a:lnTo>
                    <a:pt x="2814002" y="482600"/>
                  </a:lnTo>
                  <a:close/>
                </a:path>
                <a:path w="2887345" h="4343400">
                  <a:moveTo>
                    <a:pt x="2787332" y="406400"/>
                  </a:moveTo>
                  <a:lnTo>
                    <a:pt x="2808528" y="466959"/>
                  </a:lnTo>
                  <a:lnTo>
                    <a:pt x="2818447" y="469900"/>
                  </a:lnTo>
                  <a:lnTo>
                    <a:pt x="2809557" y="495300"/>
                  </a:lnTo>
                  <a:lnTo>
                    <a:pt x="2874565" y="495300"/>
                  </a:lnTo>
                  <a:lnTo>
                    <a:pt x="2787332" y="406400"/>
                  </a:lnTo>
                  <a:close/>
                </a:path>
                <a:path w="2887345" h="4343400">
                  <a:moveTo>
                    <a:pt x="1268031" y="25400"/>
                  </a:moveTo>
                  <a:lnTo>
                    <a:pt x="1022794" y="25400"/>
                  </a:lnTo>
                  <a:lnTo>
                    <a:pt x="1101534" y="38100"/>
                  </a:lnTo>
                  <a:lnTo>
                    <a:pt x="1182306" y="38100"/>
                  </a:lnTo>
                  <a:lnTo>
                    <a:pt x="1525460" y="88900"/>
                  </a:lnTo>
                  <a:lnTo>
                    <a:pt x="1615503" y="114300"/>
                  </a:lnTo>
                  <a:lnTo>
                    <a:pt x="1990026" y="215900"/>
                  </a:lnTo>
                  <a:lnTo>
                    <a:pt x="2086546" y="254000"/>
                  </a:lnTo>
                  <a:lnTo>
                    <a:pt x="2480881" y="381000"/>
                  </a:lnTo>
                  <a:lnTo>
                    <a:pt x="2681160" y="457200"/>
                  </a:lnTo>
                  <a:lnTo>
                    <a:pt x="2800171" y="492514"/>
                  </a:lnTo>
                  <a:lnTo>
                    <a:pt x="2814002" y="482600"/>
                  </a:lnTo>
                  <a:lnTo>
                    <a:pt x="2808528" y="466959"/>
                  </a:lnTo>
                  <a:lnTo>
                    <a:pt x="2689923" y="431800"/>
                  </a:lnTo>
                  <a:lnTo>
                    <a:pt x="2489263" y="355600"/>
                  </a:lnTo>
                  <a:lnTo>
                    <a:pt x="2094293" y="228600"/>
                  </a:lnTo>
                  <a:lnTo>
                    <a:pt x="1997519" y="190500"/>
                  </a:lnTo>
                  <a:lnTo>
                    <a:pt x="1621218" y="88900"/>
                  </a:lnTo>
                  <a:lnTo>
                    <a:pt x="1530540" y="63500"/>
                  </a:lnTo>
                  <a:lnTo>
                    <a:pt x="1268031" y="25400"/>
                  </a:lnTo>
                  <a:close/>
                </a:path>
                <a:path w="2887345" h="4343400">
                  <a:moveTo>
                    <a:pt x="2808528" y="466959"/>
                  </a:moveTo>
                  <a:lnTo>
                    <a:pt x="2814002" y="482600"/>
                  </a:lnTo>
                  <a:lnTo>
                    <a:pt x="2818447" y="469900"/>
                  </a:lnTo>
                  <a:lnTo>
                    <a:pt x="2808528" y="466959"/>
                  </a:lnTo>
                  <a:close/>
                </a:path>
                <a:path w="2887345" h="4343400">
                  <a:moveTo>
                    <a:pt x="1022540" y="0"/>
                  </a:moveTo>
                  <a:lnTo>
                    <a:pt x="945070" y="0"/>
                  </a:lnTo>
                  <a:lnTo>
                    <a:pt x="869759" y="12700"/>
                  </a:lnTo>
                  <a:lnTo>
                    <a:pt x="1102423" y="12700"/>
                  </a:lnTo>
                  <a:lnTo>
                    <a:pt x="10225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5">
            <a:extLst>
              <a:ext uri="{FF2B5EF4-FFF2-40B4-BE49-F238E27FC236}">
                <a16:creationId xmlns:a16="http://schemas.microsoft.com/office/drawing/2014/main" id="{ADF43028-6892-B134-F23E-BC60D122673D}"/>
              </a:ext>
            </a:extLst>
          </p:cNvPr>
          <p:cNvSpPr txBox="1"/>
          <p:nvPr/>
        </p:nvSpPr>
        <p:spPr>
          <a:xfrm>
            <a:off x="7672323" y="3529329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Times New Roman"/>
                <a:cs typeface="Times New Roman"/>
              </a:rPr>
              <a:t>B</a:t>
            </a:r>
            <a:r>
              <a:rPr sz="1800" i="1" spc="-7" baseline="-20833" dirty="0">
                <a:latin typeface="Times New Roman"/>
                <a:cs typeface="Times New Roman"/>
              </a:rPr>
              <a:t>6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59" name="object 56">
            <a:extLst>
              <a:ext uri="{FF2B5EF4-FFF2-40B4-BE49-F238E27FC236}">
                <a16:creationId xmlns:a16="http://schemas.microsoft.com/office/drawing/2014/main" id="{A4F5189B-CA06-F0AA-E01D-2C1AA08245A9}"/>
              </a:ext>
            </a:extLst>
          </p:cNvPr>
          <p:cNvSpPr txBox="1"/>
          <p:nvPr/>
        </p:nvSpPr>
        <p:spPr>
          <a:xfrm>
            <a:off x="6670547" y="3873245"/>
            <a:ext cx="1308100" cy="2214880"/>
          </a:xfrm>
          <a:prstGeom prst="rect">
            <a:avLst/>
          </a:prstGeom>
          <a:solidFill>
            <a:srgbClr val="B5CEEC"/>
          </a:solidFill>
          <a:ln w="25907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67945" marR="370840" algn="just">
              <a:lnSpc>
                <a:spcPts val="2050"/>
              </a:lnSpc>
              <a:spcBef>
                <a:spcPts val="20"/>
              </a:spcBef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spc="-89" baseline="-25462" dirty="0">
                <a:latin typeface="Times New Roman"/>
                <a:cs typeface="Times New Roman"/>
              </a:rPr>
              <a:t>1</a:t>
            </a:r>
            <a:r>
              <a:rPr sz="1800" i="1" baseline="-25462" dirty="0">
                <a:latin typeface="Times New Roman"/>
                <a:cs typeface="Times New Roman"/>
              </a:rPr>
              <a:t>1</a:t>
            </a:r>
            <a:r>
              <a:rPr sz="1800" i="1" spc="209" baseline="-25462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 4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34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  x</a:t>
            </a:r>
            <a:r>
              <a:rPr sz="1800" i="1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[</a:t>
            </a:r>
            <a:r>
              <a:rPr sz="1800" i="1" spc="-10" dirty="0">
                <a:latin typeface="Times New Roman"/>
                <a:cs typeface="Times New Roman"/>
              </a:rPr>
              <a:t>t</a:t>
            </a:r>
            <a:r>
              <a:rPr sz="1800" i="1" spc="-15" baseline="-25462" dirty="0">
                <a:latin typeface="Times New Roman"/>
                <a:cs typeface="Times New Roman"/>
              </a:rPr>
              <a:t>11</a:t>
            </a:r>
            <a:r>
              <a:rPr sz="1800" spc="-10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  <a:p>
            <a:pPr marL="67945" algn="just">
              <a:lnSpc>
                <a:spcPts val="2010"/>
              </a:lnSpc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5462" dirty="0">
                <a:latin typeface="Times New Roman"/>
                <a:cs typeface="Times New Roman"/>
              </a:rPr>
              <a:t>12</a:t>
            </a:r>
            <a:r>
              <a:rPr sz="1800" i="1" spc="209" baseline="-25462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50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  <a:p>
            <a:pPr marL="67945" marR="288290" algn="just">
              <a:lnSpc>
                <a:spcPct val="95700"/>
              </a:lnSpc>
              <a:spcBef>
                <a:spcPts val="55"/>
              </a:spcBef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5462" dirty="0">
                <a:latin typeface="Times New Roman"/>
                <a:cs typeface="Times New Roman"/>
              </a:rPr>
              <a:t>13</a:t>
            </a:r>
            <a:r>
              <a:rPr sz="1800" i="1" spc="209" baseline="-25462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 4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45" dirty="0">
                <a:latin typeface="SimSun"/>
                <a:cs typeface="SimSu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 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5462" dirty="0">
                <a:latin typeface="Times New Roman"/>
                <a:cs typeface="Times New Roman"/>
              </a:rPr>
              <a:t>14 </a:t>
            </a:r>
            <a:r>
              <a:rPr sz="1800" dirty="0">
                <a:latin typeface="Times New Roman"/>
                <a:cs typeface="Times New Roman"/>
              </a:rPr>
              <a:t>=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5462" dirty="0">
                <a:latin typeface="Times New Roman"/>
                <a:cs typeface="Times New Roman"/>
              </a:rPr>
              <a:t>13</a:t>
            </a:r>
            <a:r>
              <a:rPr sz="1800" dirty="0">
                <a:latin typeface="Times New Roman"/>
                <a:cs typeface="Times New Roman"/>
              </a:rPr>
              <a:t>]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5462" dirty="0">
                <a:latin typeface="Times New Roman"/>
                <a:cs typeface="Times New Roman"/>
              </a:rPr>
              <a:t>12</a:t>
            </a:r>
            <a:r>
              <a:rPr sz="1800" dirty="0">
                <a:latin typeface="Times New Roman"/>
                <a:cs typeface="Times New Roman"/>
              </a:rPr>
              <a:t>]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5462" dirty="0">
                <a:latin typeface="Times New Roman"/>
                <a:cs typeface="Times New Roman"/>
              </a:rPr>
              <a:t>14 </a:t>
            </a:r>
            <a:r>
              <a:rPr sz="1800" i="1" spc="-427" baseline="-25462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spc="-7" baseline="-25462" dirty="0">
                <a:latin typeface="Times New Roman"/>
                <a:cs typeface="Times New Roman"/>
              </a:rPr>
              <a:t>1</a:t>
            </a:r>
            <a:r>
              <a:rPr sz="1800" i="1" baseline="-25462" dirty="0">
                <a:latin typeface="Times New Roman"/>
                <a:cs typeface="Times New Roman"/>
              </a:rPr>
              <a:t>5</a:t>
            </a:r>
            <a:r>
              <a:rPr sz="1800" i="1" spc="209" baseline="-25462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50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  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5462" dirty="0">
                <a:latin typeface="Times New Roman"/>
                <a:cs typeface="Times New Roman"/>
              </a:rPr>
              <a:t>15</a:t>
            </a:r>
            <a:r>
              <a:rPr sz="1800" dirty="0">
                <a:latin typeface="Times New Roman"/>
                <a:cs typeface="Times New Roman"/>
              </a:rPr>
              <a:t>]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56BFD47-1FB0-F4AA-A4EC-378DCE63D41F}"/>
              </a:ext>
            </a:extLst>
          </p:cNvPr>
          <p:cNvSpPr/>
          <p:nvPr/>
        </p:nvSpPr>
        <p:spPr>
          <a:xfrm>
            <a:off x="1981200" y="3646170"/>
            <a:ext cx="1280160" cy="253365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bject 52">
            <a:extLst>
              <a:ext uri="{FF2B5EF4-FFF2-40B4-BE49-F238E27FC236}">
                <a16:creationId xmlns:a16="http://schemas.microsoft.com/office/drawing/2014/main" id="{624BFEDC-AF93-D221-131A-2A5E3BB6CF9C}"/>
              </a:ext>
            </a:extLst>
          </p:cNvPr>
          <p:cNvSpPr/>
          <p:nvPr/>
        </p:nvSpPr>
        <p:spPr>
          <a:xfrm>
            <a:off x="2407919" y="4506468"/>
            <a:ext cx="601980" cy="1079500"/>
          </a:xfrm>
          <a:custGeom>
            <a:avLst/>
            <a:gdLst/>
            <a:ahLst/>
            <a:cxnLst/>
            <a:rect l="l" t="t" r="r" b="b"/>
            <a:pathLst>
              <a:path w="601980" h="1079500">
                <a:moveTo>
                  <a:pt x="0" y="0"/>
                </a:moveTo>
                <a:lnTo>
                  <a:pt x="601599" y="0"/>
                </a:lnTo>
              </a:path>
              <a:path w="601980" h="1079500">
                <a:moveTo>
                  <a:pt x="0" y="1078992"/>
                </a:moveTo>
                <a:lnTo>
                  <a:pt x="601599" y="1078992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61834335-3380-2065-14EC-D0FAB504CB93}"/>
              </a:ext>
            </a:extLst>
          </p:cNvPr>
          <p:cNvGrpSpPr/>
          <p:nvPr/>
        </p:nvGrpSpPr>
        <p:grpSpPr>
          <a:xfrm>
            <a:off x="145542" y="4189475"/>
            <a:ext cx="2282698" cy="1402970"/>
            <a:chOff x="122682" y="4181855"/>
            <a:chExt cx="2282698" cy="1402970"/>
          </a:xfrm>
        </p:grpSpPr>
        <p:sp>
          <p:nvSpPr>
            <p:cNvPr id="60" name="object 57">
              <a:extLst>
                <a:ext uri="{FF2B5EF4-FFF2-40B4-BE49-F238E27FC236}">
                  <a16:creationId xmlns:a16="http://schemas.microsoft.com/office/drawing/2014/main" id="{6B64C344-DCD6-805E-5474-A123F593C904}"/>
                </a:ext>
              </a:extLst>
            </p:cNvPr>
            <p:cNvSpPr txBox="1"/>
            <p:nvPr/>
          </p:nvSpPr>
          <p:spPr>
            <a:xfrm>
              <a:off x="122682" y="4181855"/>
              <a:ext cx="1137285" cy="608500"/>
            </a:xfrm>
            <a:prstGeom prst="rect">
              <a:avLst/>
            </a:prstGeom>
            <a:solidFill>
              <a:srgbClr val="F8D98B"/>
            </a:solidFill>
            <a:ln w="9143">
              <a:solidFill>
                <a:srgbClr val="000000"/>
              </a:solidFill>
            </a:ln>
          </p:spPr>
          <p:txBody>
            <a:bodyPr vert="horz" wrap="square" lIns="0" tIns="53975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425"/>
                </a:spcBef>
              </a:pPr>
              <a:r>
                <a:rPr sz="1800" spc="10" dirty="0">
                  <a:latin typeface="Microsoft YaHei UI"/>
                  <a:cs typeface="Microsoft YaHei UI"/>
                </a:rPr>
                <a:t>局部公共</a:t>
              </a:r>
              <a:endParaRPr sz="1800" dirty="0">
                <a:latin typeface="Microsoft YaHei UI"/>
                <a:cs typeface="Microsoft YaHei UI"/>
              </a:endParaRPr>
            </a:p>
            <a:p>
              <a:pPr marL="91440">
                <a:lnSpc>
                  <a:spcPct val="100000"/>
                </a:lnSpc>
              </a:pPr>
              <a:r>
                <a:rPr sz="1800" spc="5" dirty="0">
                  <a:latin typeface="Microsoft YaHei UI"/>
                  <a:cs typeface="Microsoft YaHei UI"/>
                </a:rPr>
                <a:t>子表达式</a:t>
              </a:r>
              <a:endParaRPr sz="1800" dirty="0">
                <a:latin typeface="Microsoft YaHei UI"/>
                <a:cs typeface="Microsoft YaHei UI"/>
              </a:endParaRPr>
            </a:p>
          </p:txBody>
        </p:sp>
        <p:sp>
          <p:nvSpPr>
            <p:cNvPr id="64" name="object 53">
              <a:extLst>
                <a:ext uri="{FF2B5EF4-FFF2-40B4-BE49-F238E27FC236}">
                  <a16:creationId xmlns:a16="http://schemas.microsoft.com/office/drawing/2014/main" id="{E6F6257A-F7C9-1177-F351-8B2D2C540148}"/>
                </a:ext>
              </a:extLst>
            </p:cNvPr>
            <p:cNvSpPr/>
            <p:nvPr/>
          </p:nvSpPr>
          <p:spPr>
            <a:xfrm>
              <a:off x="1280160" y="4591050"/>
              <a:ext cx="1125220" cy="993775"/>
            </a:xfrm>
            <a:custGeom>
              <a:avLst/>
              <a:gdLst/>
              <a:ahLst/>
              <a:cxnLst/>
              <a:rect l="l" t="t" r="r" b="b"/>
              <a:pathLst>
                <a:path w="850900" h="792479">
                  <a:moveTo>
                    <a:pt x="0" y="0"/>
                  </a:moveTo>
                  <a:lnTo>
                    <a:pt x="850900" y="792162"/>
                  </a:lnTo>
                </a:path>
              </a:pathLst>
            </a:custGeom>
            <a:ln w="228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58">
              <a:extLst>
                <a:ext uri="{FF2B5EF4-FFF2-40B4-BE49-F238E27FC236}">
                  <a16:creationId xmlns:a16="http://schemas.microsoft.com/office/drawing/2014/main" id="{DBE77226-E5D9-244A-56C4-0E949EF13969}"/>
                </a:ext>
              </a:extLst>
            </p:cNvPr>
            <p:cNvSpPr/>
            <p:nvPr/>
          </p:nvSpPr>
          <p:spPr>
            <a:xfrm>
              <a:off x="1280160" y="4507231"/>
              <a:ext cx="1125220" cy="87630"/>
            </a:xfrm>
            <a:custGeom>
              <a:avLst/>
              <a:gdLst/>
              <a:ahLst/>
              <a:cxnLst/>
              <a:rect l="l" t="t" r="r" b="b"/>
              <a:pathLst>
                <a:path w="1003300" h="244475">
                  <a:moveTo>
                    <a:pt x="0" y="244475"/>
                  </a:moveTo>
                  <a:lnTo>
                    <a:pt x="1003300" y="0"/>
                  </a:lnTo>
                </a:path>
              </a:pathLst>
            </a:custGeom>
            <a:ln w="228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9550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66271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kern="0" spc="-5" dirty="0">
                <a:solidFill>
                  <a:schemeClr val="bg1"/>
                </a:solidFill>
              </a:rPr>
              <a:t>1.</a:t>
            </a:r>
            <a:r>
              <a:rPr lang="zh-CN" altLang="en-US" kern="0" spc="-5" dirty="0">
                <a:solidFill>
                  <a:schemeClr val="bg1"/>
                </a:solidFill>
              </a:rPr>
              <a:t>删除公共子表达式</a:t>
            </a: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724900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34</a:t>
            </a:fld>
            <a:endParaRPr lang="en-US" altLang="zh-CN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03576A0-4D5F-53A9-4342-D3AB5B29A37A}"/>
              </a:ext>
            </a:extLst>
          </p:cNvPr>
          <p:cNvSpPr txBox="1"/>
          <p:nvPr/>
        </p:nvSpPr>
        <p:spPr>
          <a:xfrm>
            <a:off x="405871" y="914298"/>
            <a:ext cx="2946929" cy="443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>
                <a:latin typeface="微软雅黑" panose="020B0503020204020204" pitchFamily="34" charset="-122"/>
              </a:rPr>
              <a:t>例子</a:t>
            </a:r>
            <a:endParaRPr dirty="0">
              <a:latin typeface="微软雅黑" panose="020B0503020204020204" pitchFamily="34" charset="-122"/>
            </a:endParaRPr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51BE71ED-CCBA-F791-7616-3B2DF7D4D5C3}"/>
              </a:ext>
            </a:extLst>
          </p:cNvPr>
          <p:cNvGrpSpPr/>
          <p:nvPr/>
        </p:nvGrpSpPr>
        <p:grpSpPr>
          <a:xfrm>
            <a:off x="2022347" y="3713225"/>
            <a:ext cx="1188720" cy="2405380"/>
            <a:chOff x="1546097" y="2265425"/>
            <a:chExt cx="1188720" cy="2405380"/>
          </a:xfrm>
        </p:grpSpPr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1C92A4BB-34CC-7B02-1425-9E23429F7EC7}"/>
                </a:ext>
              </a:extLst>
            </p:cNvPr>
            <p:cNvSpPr/>
            <p:nvPr/>
          </p:nvSpPr>
          <p:spPr>
            <a:xfrm>
              <a:off x="1546097" y="2265425"/>
              <a:ext cx="1188720" cy="2405380"/>
            </a:xfrm>
            <a:custGeom>
              <a:avLst/>
              <a:gdLst/>
              <a:ahLst/>
              <a:cxnLst/>
              <a:rect l="l" t="t" r="r" b="b"/>
              <a:pathLst>
                <a:path w="1188720" h="2405379">
                  <a:moveTo>
                    <a:pt x="1188719" y="0"/>
                  </a:moveTo>
                  <a:lnTo>
                    <a:pt x="0" y="0"/>
                  </a:lnTo>
                  <a:lnTo>
                    <a:pt x="0" y="2404872"/>
                  </a:lnTo>
                  <a:lnTo>
                    <a:pt x="1188719" y="2404872"/>
                  </a:lnTo>
                  <a:lnTo>
                    <a:pt x="1188719" y="0"/>
                  </a:lnTo>
                  <a:close/>
                </a:path>
              </a:pathLst>
            </a:custGeom>
            <a:solidFill>
              <a:srgbClr val="B5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FFEAEB91-BCD2-5491-4D26-B9504EB195A1}"/>
                </a:ext>
              </a:extLst>
            </p:cNvPr>
            <p:cNvSpPr/>
            <p:nvPr/>
          </p:nvSpPr>
          <p:spPr>
            <a:xfrm>
              <a:off x="1546097" y="2265425"/>
              <a:ext cx="1188720" cy="2405380"/>
            </a:xfrm>
            <a:custGeom>
              <a:avLst/>
              <a:gdLst/>
              <a:ahLst/>
              <a:cxnLst/>
              <a:rect l="l" t="t" r="r" b="b"/>
              <a:pathLst>
                <a:path w="1188720" h="2405379">
                  <a:moveTo>
                    <a:pt x="0" y="2404872"/>
                  </a:moveTo>
                  <a:lnTo>
                    <a:pt x="1188719" y="2404872"/>
                  </a:lnTo>
                  <a:lnTo>
                    <a:pt x="1188719" y="0"/>
                  </a:lnTo>
                  <a:lnTo>
                    <a:pt x="0" y="0"/>
                  </a:lnTo>
                  <a:lnTo>
                    <a:pt x="0" y="2404872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5">
            <a:extLst>
              <a:ext uri="{FF2B5EF4-FFF2-40B4-BE49-F238E27FC236}">
                <a16:creationId xmlns:a16="http://schemas.microsoft.com/office/drawing/2014/main" id="{EB472A37-3253-0492-CA15-3C2DA5B934BD}"/>
              </a:ext>
            </a:extLst>
          </p:cNvPr>
          <p:cNvSpPr txBox="1"/>
          <p:nvPr/>
        </p:nvSpPr>
        <p:spPr>
          <a:xfrm>
            <a:off x="2077211" y="3684523"/>
            <a:ext cx="817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8915" algn="l"/>
              </a:tabLst>
            </a:pPr>
            <a:r>
              <a:rPr sz="1800" i="1" dirty="0">
                <a:latin typeface="Times New Roman"/>
                <a:cs typeface="Times New Roman"/>
              </a:rPr>
              <a:t>t	</a:t>
            </a:r>
            <a:r>
              <a:rPr sz="1800" dirty="0">
                <a:latin typeface="Times New Roman"/>
                <a:cs typeface="Times New Roman"/>
              </a:rPr>
              <a:t>= 4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45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0D72FAD5-2534-1503-CFF3-35AED4304741}"/>
              </a:ext>
            </a:extLst>
          </p:cNvPr>
          <p:cNvSpPr txBox="1"/>
          <p:nvPr/>
        </p:nvSpPr>
        <p:spPr>
          <a:xfrm>
            <a:off x="2051811" y="3817111"/>
            <a:ext cx="868680" cy="694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>
              <a:lnSpc>
                <a:spcPts val="1225"/>
              </a:lnSpc>
              <a:spcBef>
                <a:spcPts val="100"/>
              </a:spcBef>
            </a:pPr>
            <a:r>
              <a:rPr sz="1200" i="1" dirty="0">
                <a:latin typeface="Times New Roman"/>
                <a:cs typeface="Times New Roman"/>
              </a:rPr>
              <a:t>6</a:t>
            </a:r>
            <a:endParaRPr sz="1200" dirty="0">
              <a:latin typeface="Times New Roman"/>
              <a:cs typeface="Times New Roman"/>
            </a:endParaRPr>
          </a:p>
          <a:p>
            <a:pPr marL="38100">
              <a:lnSpc>
                <a:spcPts val="1914"/>
              </a:lnSpc>
            </a:pPr>
            <a:r>
              <a:rPr sz="1800" i="1" dirty="0">
                <a:latin typeface="Times New Roman"/>
                <a:cs typeface="Times New Roman"/>
              </a:rPr>
              <a:t>x</a:t>
            </a:r>
            <a:r>
              <a:rPr sz="1800" i="1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6</a:t>
            </a:r>
            <a:r>
              <a:rPr sz="1800" dirty="0">
                <a:latin typeface="Times New Roman"/>
                <a:cs typeface="Times New Roman"/>
              </a:rPr>
              <a:t>]</a:t>
            </a:r>
          </a:p>
          <a:p>
            <a:pPr marL="38100">
              <a:lnSpc>
                <a:spcPts val="2130"/>
              </a:lnSpc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7</a:t>
            </a:r>
            <a:r>
              <a:rPr sz="1800" i="1" spc="209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50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C0293F41-1B92-0BCE-C637-37BEE2941B22}"/>
              </a:ext>
            </a:extLst>
          </p:cNvPr>
          <p:cNvSpPr txBox="1"/>
          <p:nvPr/>
        </p:nvSpPr>
        <p:spPr>
          <a:xfrm>
            <a:off x="2077211" y="4475733"/>
            <a:ext cx="817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8915" algn="l"/>
              </a:tabLst>
            </a:pPr>
            <a:r>
              <a:rPr sz="1800" i="1" dirty="0">
                <a:latin typeface="Times New Roman"/>
                <a:cs typeface="Times New Roman"/>
              </a:rPr>
              <a:t>t	</a:t>
            </a:r>
            <a:r>
              <a:rPr sz="1800" dirty="0">
                <a:latin typeface="Times New Roman"/>
                <a:cs typeface="Times New Roman"/>
              </a:rPr>
              <a:t>= 4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45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F470CE34-4159-8E9B-8193-47BD792DFA67}"/>
              </a:ext>
            </a:extLst>
          </p:cNvPr>
          <p:cNvSpPr txBox="1"/>
          <p:nvPr/>
        </p:nvSpPr>
        <p:spPr>
          <a:xfrm>
            <a:off x="2051811" y="4608322"/>
            <a:ext cx="867410" cy="691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>
              <a:lnSpc>
                <a:spcPts val="1225"/>
              </a:lnSpc>
              <a:spcBef>
                <a:spcPts val="100"/>
              </a:spcBef>
            </a:pPr>
            <a:r>
              <a:rPr sz="1200" i="1" dirty="0">
                <a:latin typeface="Times New Roman"/>
                <a:cs typeface="Times New Roman"/>
              </a:rPr>
              <a:t>8</a:t>
            </a:r>
            <a:endParaRPr sz="1200">
              <a:latin typeface="Times New Roman"/>
              <a:cs typeface="Times New Roman"/>
            </a:endParaRPr>
          </a:p>
          <a:p>
            <a:pPr marL="38100">
              <a:lnSpc>
                <a:spcPts val="1900"/>
              </a:lnSpc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9</a:t>
            </a:r>
            <a:r>
              <a:rPr sz="1800" i="1" spc="135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8</a:t>
            </a:r>
            <a:r>
              <a:rPr sz="1800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ts val="2120"/>
              </a:lnSpc>
            </a:pP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7</a:t>
            </a:r>
            <a:r>
              <a:rPr sz="1800" dirty="0">
                <a:latin typeface="Times New Roman"/>
                <a:cs typeface="Times New Roman"/>
              </a:rPr>
              <a:t>]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9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553B110B-3129-6410-9CEC-CAD09CEC4AF4}"/>
              </a:ext>
            </a:extLst>
          </p:cNvPr>
          <p:cNvSpPr txBox="1"/>
          <p:nvPr/>
        </p:nvSpPr>
        <p:spPr>
          <a:xfrm>
            <a:off x="2141220" y="5397500"/>
            <a:ext cx="1778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1203202-2A4D-520B-BFAC-81F812023F8A}"/>
              </a:ext>
            </a:extLst>
          </p:cNvPr>
          <p:cNvSpPr txBox="1"/>
          <p:nvPr/>
        </p:nvSpPr>
        <p:spPr>
          <a:xfrm>
            <a:off x="2077211" y="5264911"/>
            <a:ext cx="8940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5115" algn="l"/>
              </a:tabLst>
            </a:pPr>
            <a:r>
              <a:rPr sz="1800" i="1" dirty="0">
                <a:latin typeface="Times New Roman"/>
                <a:cs typeface="Times New Roman"/>
              </a:rPr>
              <a:t>t	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50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E46E6C75-3EF7-1158-637D-76C69EEE2075}"/>
              </a:ext>
            </a:extLst>
          </p:cNvPr>
          <p:cNvSpPr txBox="1"/>
          <p:nvPr/>
        </p:nvSpPr>
        <p:spPr>
          <a:xfrm>
            <a:off x="2051811" y="5526125"/>
            <a:ext cx="917575" cy="56388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8100" marR="30480">
              <a:lnSpc>
                <a:spcPts val="2080"/>
              </a:lnSpc>
              <a:spcBef>
                <a:spcPts val="235"/>
              </a:spcBef>
            </a:pP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10</a:t>
            </a:r>
            <a:r>
              <a:rPr sz="1800" dirty="0">
                <a:latin typeface="Times New Roman"/>
                <a:cs typeface="Times New Roman"/>
              </a:rPr>
              <a:t>]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x </a:t>
            </a:r>
            <a:r>
              <a:rPr sz="1800" i="1" spc="-434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goto</a:t>
            </a:r>
            <a:r>
              <a:rPr sz="1800" i="1" spc="-3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B</a:t>
            </a:r>
            <a:r>
              <a:rPr sz="1800" i="1" spc="-7" baseline="-20833" dirty="0">
                <a:latin typeface="Times New Roman"/>
                <a:cs typeface="Times New Roman"/>
              </a:rPr>
              <a:t>2</a:t>
            </a:r>
            <a:endParaRPr sz="1800" baseline="-20833" dirty="0">
              <a:latin typeface="Times New Roman"/>
              <a:cs typeface="Times New Roman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F75C40EE-383E-93C1-E991-6095FB8FD25D}"/>
              </a:ext>
            </a:extLst>
          </p:cNvPr>
          <p:cNvSpPr txBox="1"/>
          <p:nvPr/>
        </p:nvSpPr>
        <p:spPr>
          <a:xfrm>
            <a:off x="121088" y="3979163"/>
            <a:ext cx="1188720" cy="1889760"/>
          </a:xfrm>
          <a:prstGeom prst="rect">
            <a:avLst/>
          </a:prstGeom>
          <a:solidFill>
            <a:srgbClr val="F8D98B"/>
          </a:solidFill>
          <a:ln w="2590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7945" algn="just">
              <a:lnSpc>
                <a:spcPts val="1970"/>
              </a:lnSpc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6</a:t>
            </a:r>
            <a:r>
              <a:rPr sz="1800" i="1" spc="209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 4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45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  <a:p>
            <a:pPr marL="67945" marR="320040" algn="just">
              <a:lnSpc>
                <a:spcPct val="96000"/>
              </a:lnSpc>
              <a:spcBef>
                <a:spcPts val="30"/>
              </a:spcBef>
            </a:pPr>
            <a:r>
              <a:rPr sz="1800" i="1" dirty="0">
                <a:latin typeface="Times New Roman"/>
                <a:cs typeface="Times New Roman"/>
              </a:rPr>
              <a:t>x </a:t>
            </a:r>
            <a:r>
              <a:rPr sz="1800" dirty="0">
                <a:latin typeface="Times New Roman"/>
                <a:cs typeface="Times New Roman"/>
              </a:rPr>
              <a:t>= </a:t>
            </a:r>
            <a:r>
              <a:rPr sz="1800" i="1" spc="-5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[</a:t>
            </a:r>
            <a:r>
              <a:rPr sz="1800" i="1" spc="-5" dirty="0">
                <a:latin typeface="Times New Roman"/>
                <a:cs typeface="Times New Roman"/>
              </a:rPr>
              <a:t>t</a:t>
            </a:r>
            <a:r>
              <a:rPr sz="1800" i="1" spc="-7" baseline="-20833" dirty="0">
                <a:latin typeface="Times New Roman"/>
                <a:cs typeface="Times New Roman"/>
              </a:rPr>
              <a:t>6</a:t>
            </a:r>
            <a:r>
              <a:rPr sz="1800" spc="-5" dirty="0">
                <a:latin typeface="Times New Roman"/>
                <a:cs typeface="Times New Roman"/>
              </a:rPr>
              <a:t>]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8</a:t>
            </a:r>
            <a:r>
              <a:rPr sz="1800" i="1" spc="209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 4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45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  t</a:t>
            </a:r>
            <a:r>
              <a:rPr sz="1800" i="1" baseline="-20833" dirty="0">
                <a:latin typeface="Times New Roman"/>
                <a:cs typeface="Times New Roman"/>
              </a:rPr>
              <a:t>9 </a:t>
            </a:r>
            <a:r>
              <a:rPr sz="1800" dirty="0">
                <a:latin typeface="Times New Roman"/>
                <a:cs typeface="Times New Roman"/>
              </a:rPr>
              <a:t>=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8</a:t>
            </a:r>
            <a:r>
              <a:rPr sz="1800" dirty="0">
                <a:latin typeface="Times New Roman"/>
                <a:cs typeface="Times New Roman"/>
              </a:rPr>
              <a:t>]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800" i="1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r>
              <a:rPr sz="1800" dirty="0">
                <a:latin typeface="Times New Roman"/>
                <a:cs typeface="Times New Roman"/>
              </a:rPr>
              <a:t>]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9 </a:t>
            </a:r>
            <a:r>
              <a:rPr sz="1800" i="1" spc="-427" baseline="-20833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[</a:t>
            </a:r>
            <a:r>
              <a:rPr sz="1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800" i="1" spc="-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r>
              <a:rPr sz="1800" spc="-5" dirty="0">
                <a:latin typeface="Times New Roman"/>
                <a:cs typeface="Times New Roman"/>
              </a:rPr>
              <a:t>] </a:t>
            </a:r>
            <a:r>
              <a:rPr sz="1800" dirty="0">
                <a:latin typeface="Times New Roman"/>
                <a:cs typeface="Times New Roman"/>
              </a:rPr>
              <a:t>= </a:t>
            </a:r>
            <a:r>
              <a:rPr sz="1800" i="1" dirty="0">
                <a:latin typeface="Times New Roman"/>
                <a:cs typeface="Times New Roman"/>
              </a:rPr>
              <a:t>x </a:t>
            </a:r>
            <a:r>
              <a:rPr sz="1800" i="1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goto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B</a:t>
            </a:r>
            <a:r>
              <a:rPr sz="1800" i="1" spc="-7" baseline="-20833" dirty="0">
                <a:latin typeface="Times New Roman"/>
                <a:cs typeface="Times New Roman"/>
              </a:rPr>
              <a:t>2</a:t>
            </a:r>
            <a:endParaRPr sz="1800" baseline="-20833">
              <a:latin typeface="Times New Roman"/>
              <a:cs typeface="Times New Roman"/>
            </a:endParaRPr>
          </a:p>
        </p:txBody>
      </p:sp>
      <p:grpSp>
        <p:nvGrpSpPr>
          <p:cNvPr id="17" name="object 14">
            <a:extLst>
              <a:ext uri="{FF2B5EF4-FFF2-40B4-BE49-F238E27FC236}">
                <a16:creationId xmlns:a16="http://schemas.microsoft.com/office/drawing/2014/main" id="{15FC3EC9-CE98-E541-2F9C-3C925C3423DA}"/>
              </a:ext>
            </a:extLst>
          </p:cNvPr>
          <p:cNvGrpSpPr/>
          <p:nvPr/>
        </p:nvGrpSpPr>
        <p:grpSpPr>
          <a:xfrm>
            <a:off x="4089590" y="1648904"/>
            <a:ext cx="1720850" cy="840105"/>
            <a:chOff x="3613340" y="201104"/>
            <a:chExt cx="1720850" cy="840105"/>
          </a:xfrm>
        </p:grpSpPr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4519CF9A-8487-3F32-F804-A1C9930B6497}"/>
                </a:ext>
              </a:extLst>
            </p:cNvPr>
            <p:cNvSpPr/>
            <p:nvPr/>
          </p:nvSpPr>
          <p:spPr>
            <a:xfrm>
              <a:off x="3626358" y="214122"/>
              <a:ext cx="1694814" cy="814069"/>
            </a:xfrm>
            <a:custGeom>
              <a:avLst/>
              <a:gdLst/>
              <a:ahLst/>
              <a:cxnLst/>
              <a:rect l="l" t="t" r="r" b="b"/>
              <a:pathLst>
                <a:path w="1694814" h="814069">
                  <a:moveTo>
                    <a:pt x="1694688" y="0"/>
                  </a:moveTo>
                  <a:lnTo>
                    <a:pt x="0" y="0"/>
                  </a:lnTo>
                  <a:lnTo>
                    <a:pt x="0" y="813815"/>
                  </a:lnTo>
                  <a:lnTo>
                    <a:pt x="1694688" y="813815"/>
                  </a:lnTo>
                  <a:lnTo>
                    <a:pt x="1694688" y="0"/>
                  </a:lnTo>
                  <a:close/>
                </a:path>
              </a:pathLst>
            </a:custGeom>
            <a:solidFill>
              <a:srgbClr val="B5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54D748DE-4BD6-67E9-296F-B693E8D09FFF}"/>
                </a:ext>
              </a:extLst>
            </p:cNvPr>
            <p:cNvSpPr/>
            <p:nvPr/>
          </p:nvSpPr>
          <p:spPr>
            <a:xfrm>
              <a:off x="3626358" y="214122"/>
              <a:ext cx="1694814" cy="814069"/>
            </a:xfrm>
            <a:custGeom>
              <a:avLst/>
              <a:gdLst/>
              <a:ahLst/>
              <a:cxnLst/>
              <a:rect l="l" t="t" r="r" b="b"/>
              <a:pathLst>
                <a:path w="1694814" h="814069">
                  <a:moveTo>
                    <a:pt x="0" y="813815"/>
                  </a:moveTo>
                  <a:lnTo>
                    <a:pt x="1694688" y="813815"/>
                  </a:lnTo>
                  <a:lnTo>
                    <a:pt x="1694688" y="0"/>
                  </a:lnTo>
                  <a:lnTo>
                    <a:pt x="0" y="0"/>
                  </a:lnTo>
                  <a:lnTo>
                    <a:pt x="0" y="81381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17">
            <a:extLst>
              <a:ext uri="{FF2B5EF4-FFF2-40B4-BE49-F238E27FC236}">
                <a16:creationId xmlns:a16="http://schemas.microsoft.com/office/drawing/2014/main" id="{A7AF62FF-9C5B-49D9-431B-28979F974B61}"/>
              </a:ext>
            </a:extLst>
          </p:cNvPr>
          <p:cNvSpPr txBox="1"/>
          <p:nvPr/>
        </p:nvSpPr>
        <p:spPr>
          <a:xfrm>
            <a:off x="4158615" y="1591183"/>
            <a:ext cx="808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i="1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m</a:t>
            </a:r>
            <a:r>
              <a:rPr sz="1800" i="1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126053CB-3216-8E54-7CC6-FFEF6B101F6F}"/>
              </a:ext>
            </a:extLst>
          </p:cNvPr>
          <p:cNvSpPr txBox="1"/>
          <p:nvPr/>
        </p:nvSpPr>
        <p:spPr>
          <a:xfrm>
            <a:off x="4158615" y="1783207"/>
            <a:ext cx="460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C1A40032-F1C1-3FA3-FCAC-5E2F9B686FE4}"/>
              </a:ext>
            </a:extLst>
          </p:cNvPr>
          <p:cNvSpPr txBox="1"/>
          <p:nvPr/>
        </p:nvSpPr>
        <p:spPr>
          <a:xfrm>
            <a:off x="4133215" y="1974926"/>
            <a:ext cx="9321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1</a:t>
            </a:r>
            <a:r>
              <a:rPr sz="1800" i="1" spc="209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50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ACA728BA-073A-78BB-1EAD-E25A90168C62}"/>
              </a:ext>
            </a:extLst>
          </p:cNvPr>
          <p:cNvSpPr txBox="1"/>
          <p:nvPr/>
        </p:nvSpPr>
        <p:spPr>
          <a:xfrm>
            <a:off x="4133215" y="2166950"/>
            <a:ext cx="8293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v</a:t>
            </a:r>
            <a:r>
              <a:rPr sz="1800" i="1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[</a:t>
            </a:r>
            <a:r>
              <a:rPr sz="1800" i="1" spc="-5" dirty="0">
                <a:latin typeface="Times New Roman"/>
                <a:cs typeface="Times New Roman"/>
              </a:rPr>
              <a:t>t</a:t>
            </a:r>
            <a:r>
              <a:rPr sz="1800" i="1" spc="-7" baseline="-20833" dirty="0">
                <a:latin typeface="Times New Roman"/>
                <a:cs typeface="Times New Roman"/>
              </a:rPr>
              <a:t>1</a:t>
            </a:r>
            <a:r>
              <a:rPr sz="1800" spc="-5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4" name="object 21">
            <a:extLst>
              <a:ext uri="{FF2B5EF4-FFF2-40B4-BE49-F238E27FC236}">
                <a16:creationId xmlns:a16="http://schemas.microsoft.com/office/drawing/2014/main" id="{812E6FB8-EEAA-ADCC-C7B8-4B2749D0C383}"/>
              </a:ext>
            </a:extLst>
          </p:cNvPr>
          <p:cNvGrpSpPr/>
          <p:nvPr/>
        </p:nvGrpSpPr>
        <p:grpSpPr>
          <a:xfrm>
            <a:off x="4086542" y="2785808"/>
            <a:ext cx="1737995" cy="841375"/>
            <a:chOff x="3610292" y="1338008"/>
            <a:chExt cx="1737995" cy="841375"/>
          </a:xfrm>
        </p:grpSpPr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4C13405C-C49F-713D-74B4-C4531A65FA3E}"/>
                </a:ext>
              </a:extLst>
            </p:cNvPr>
            <p:cNvSpPr/>
            <p:nvPr/>
          </p:nvSpPr>
          <p:spPr>
            <a:xfrm>
              <a:off x="3623309" y="1351026"/>
              <a:ext cx="1711960" cy="815340"/>
            </a:xfrm>
            <a:custGeom>
              <a:avLst/>
              <a:gdLst/>
              <a:ahLst/>
              <a:cxnLst/>
              <a:rect l="l" t="t" r="r" b="b"/>
              <a:pathLst>
                <a:path w="1711960" h="815339">
                  <a:moveTo>
                    <a:pt x="1711452" y="0"/>
                  </a:moveTo>
                  <a:lnTo>
                    <a:pt x="0" y="0"/>
                  </a:lnTo>
                  <a:lnTo>
                    <a:pt x="0" y="815340"/>
                  </a:lnTo>
                  <a:lnTo>
                    <a:pt x="1711452" y="815340"/>
                  </a:lnTo>
                  <a:lnTo>
                    <a:pt x="1711452" y="0"/>
                  </a:lnTo>
                  <a:close/>
                </a:path>
              </a:pathLst>
            </a:custGeom>
            <a:solidFill>
              <a:srgbClr val="B5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3">
              <a:extLst>
                <a:ext uri="{FF2B5EF4-FFF2-40B4-BE49-F238E27FC236}">
                  <a16:creationId xmlns:a16="http://schemas.microsoft.com/office/drawing/2014/main" id="{23ED23DC-AFED-7B5A-62D8-4D60E3484B82}"/>
                </a:ext>
              </a:extLst>
            </p:cNvPr>
            <p:cNvSpPr/>
            <p:nvPr/>
          </p:nvSpPr>
          <p:spPr>
            <a:xfrm>
              <a:off x="3623309" y="1351026"/>
              <a:ext cx="1711960" cy="815340"/>
            </a:xfrm>
            <a:custGeom>
              <a:avLst/>
              <a:gdLst/>
              <a:ahLst/>
              <a:cxnLst/>
              <a:rect l="l" t="t" r="r" b="b"/>
              <a:pathLst>
                <a:path w="1711960" h="815339">
                  <a:moveTo>
                    <a:pt x="0" y="815340"/>
                  </a:moveTo>
                  <a:lnTo>
                    <a:pt x="1711452" y="815340"/>
                  </a:lnTo>
                  <a:lnTo>
                    <a:pt x="1711452" y="0"/>
                  </a:lnTo>
                  <a:lnTo>
                    <a:pt x="0" y="0"/>
                  </a:lnTo>
                  <a:lnTo>
                    <a:pt x="0" y="81534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4">
            <a:extLst>
              <a:ext uri="{FF2B5EF4-FFF2-40B4-BE49-F238E27FC236}">
                <a16:creationId xmlns:a16="http://schemas.microsoft.com/office/drawing/2014/main" id="{5C21DF02-30C2-8D6F-9617-4578277915E3}"/>
              </a:ext>
            </a:extLst>
          </p:cNvPr>
          <p:cNvSpPr txBox="1"/>
          <p:nvPr/>
        </p:nvSpPr>
        <p:spPr>
          <a:xfrm>
            <a:off x="4155313" y="2729306"/>
            <a:ext cx="7562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5">
            <a:extLst>
              <a:ext uri="{FF2B5EF4-FFF2-40B4-BE49-F238E27FC236}">
                <a16:creationId xmlns:a16="http://schemas.microsoft.com/office/drawing/2014/main" id="{AD97EBF0-2C5E-8F4B-5CA3-C1A16FDC6C57}"/>
              </a:ext>
            </a:extLst>
          </p:cNvPr>
          <p:cNvSpPr txBox="1"/>
          <p:nvPr/>
        </p:nvSpPr>
        <p:spPr>
          <a:xfrm>
            <a:off x="4129913" y="2921889"/>
            <a:ext cx="868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2</a:t>
            </a:r>
            <a:r>
              <a:rPr sz="1800" i="1" spc="209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 4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45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6">
            <a:extLst>
              <a:ext uri="{FF2B5EF4-FFF2-40B4-BE49-F238E27FC236}">
                <a16:creationId xmlns:a16="http://schemas.microsoft.com/office/drawing/2014/main" id="{73534A99-A89B-03CA-9C97-C9977677E4C1}"/>
              </a:ext>
            </a:extLst>
          </p:cNvPr>
          <p:cNvSpPr txBox="1"/>
          <p:nvPr/>
        </p:nvSpPr>
        <p:spPr>
          <a:xfrm>
            <a:off x="4129913" y="3113913"/>
            <a:ext cx="867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3</a:t>
            </a:r>
            <a:r>
              <a:rPr sz="1800" i="1" spc="150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2</a:t>
            </a:r>
            <a:r>
              <a:rPr sz="1800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27">
            <a:extLst>
              <a:ext uri="{FF2B5EF4-FFF2-40B4-BE49-F238E27FC236}">
                <a16:creationId xmlns:a16="http://schemas.microsoft.com/office/drawing/2014/main" id="{0DBB5098-DCE4-2DA3-C937-077BB9C2BF25}"/>
              </a:ext>
            </a:extLst>
          </p:cNvPr>
          <p:cNvSpPr txBox="1"/>
          <p:nvPr/>
        </p:nvSpPr>
        <p:spPr>
          <a:xfrm>
            <a:off x="4129913" y="3305936"/>
            <a:ext cx="1509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if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3</a:t>
            </a:r>
            <a:r>
              <a:rPr sz="1800" i="1" spc="187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&lt;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v</a:t>
            </a:r>
            <a:r>
              <a:rPr sz="1800" i="1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goto</a:t>
            </a:r>
            <a:r>
              <a:rPr sz="1800" i="1" spc="-1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B</a:t>
            </a:r>
            <a:r>
              <a:rPr sz="1800" i="1" spc="-7" baseline="-20833" dirty="0">
                <a:latin typeface="Times New Roman"/>
                <a:cs typeface="Times New Roman"/>
              </a:rPr>
              <a:t>2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31" name="object 28">
            <a:extLst>
              <a:ext uri="{FF2B5EF4-FFF2-40B4-BE49-F238E27FC236}">
                <a16:creationId xmlns:a16="http://schemas.microsoft.com/office/drawing/2014/main" id="{1333B4D5-9CEA-ED41-EB46-252C22E0D40B}"/>
              </a:ext>
            </a:extLst>
          </p:cNvPr>
          <p:cNvSpPr txBox="1"/>
          <p:nvPr/>
        </p:nvSpPr>
        <p:spPr>
          <a:xfrm>
            <a:off x="5885815" y="1622805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Times New Roman"/>
                <a:cs typeface="Times New Roman"/>
              </a:rPr>
              <a:t>B</a:t>
            </a:r>
            <a:r>
              <a:rPr sz="1800" i="1" spc="-7" baseline="-20833" dirty="0">
                <a:latin typeface="Times New Roman"/>
                <a:cs typeface="Times New Roman"/>
              </a:rPr>
              <a:t>1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32" name="object 29">
            <a:extLst>
              <a:ext uri="{FF2B5EF4-FFF2-40B4-BE49-F238E27FC236}">
                <a16:creationId xmlns:a16="http://schemas.microsoft.com/office/drawing/2014/main" id="{FECFC769-BEF6-FF43-9758-6842AFD0D60B}"/>
              </a:ext>
            </a:extLst>
          </p:cNvPr>
          <p:cNvSpPr txBox="1"/>
          <p:nvPr/>
        </p:nvSpPr>
        <p:spPr>
          <a:xfrm>
            <a:off x="5936741" y="2721102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Times New Roman"/>
                <a:cs typeface="Times New Roman"/>
              </a:rPr>
              <a:t>B</a:t>
            </a:r>
            <a:r>
              <a:rPr sz="1800" i="1" spc="-7" baseline="-20833" dirty="0">
                <a:latin typeface="Times New Roman"/>
                <a:cs typeface="Times New Roman"/>
              </a:rPr>
              <a:t>2</a:t>
            </a:r>
            <a:endParaRPr sz="1800" baseline="-20833">
              <a:latin typeface="Times New Roman"/>
              <a:cs typeface="Times New Roman"/>
            </a:endParaRPr>
          </a:p>
        </p:txBody>
      </p:sp>
      <p:grpSp>
        <p:nvGrpSpPr>
          <p:cNvPr id="33" name="object 30">
            <a:extLst>
              <a:ext uri="{FF2B5EF4-FFF2-40B4-BE49-F238E27FC236}">
                <a16:creationId xmlns:a16="http://schemas.microsoft.com/office/drawing/2014/main" id="{FB032B66-A5FE-CA40-89BF-912511D7C42D}"/>
              </a:ext>
            </a:extLst>
          </p:cNvPr>
          <p:cNvGrpSpPr/>
          <p:nvPr/>
        </p:nvGrpSpPr>
        <p:grpSpPr>
          <a:xfrm>
            <a:off x="4104830" y="3936428"/>
            <a:ext cx="1736089" cy="838835"/>
            <a:chOff x="3628580" y="2488628"/>
            <a:chExt cx="1736089" cy="838835"/>
          </a:xfrm>
        </p:grpSpPr>
        <p:sp>
          <p:nvSpPr>
            <p:cNvPr id="34" name="object 31">
              <a:extLst>
                <a:ext uri="{FF2B5EF4-FFF2-40B4-BE49-F238E27FC236}">
                  <a16:creationId xmlns:a16="http://schemas.microsoft.com/office/drawing/2014/main" id="{1F64FFB6-EBA8-A672-3F56-FAB76E34CD83}"/>
                </a:ext>
              </a:extLst>
            </p:cNvPr>
            <p:cNvSpPr/>
            <p:nvPr/>
          </p:nvSpPr>
          <p:spPr>
            <a:xfrm>
              <a:off x="3641597" y="2501646"/>
              <a:ext cx="1710055" cy="812800"/>
            </a:xfrm>
            <a:custGeom>
              <a:avLst/>
              <a:gdLst/>
              <a:ahLst/>
              <a:cxnLst/>
              <a:rect l="l" t="t" r="r" b="b"/>
              <a:pathLst>
                <a:path w="1710054" h="812800">
                  <a:moveTo>
                    <a:pt x="1709927" y="0"/>
                  </a:moveTo>
                  <a:lnTo>
                    <a:pt x="0" y="0"/>
                  </a:lnTo>
                  <a:lnTo>
                    <a:pt x="0" y="812292"/>
                  </a:lnTo>
                  <a:lnTo>
                    <a:pt x="1709927" y="812292"/>
                  </a:lnTo>
                  <a:lnTo>
                    <a:pt x="1709927" y="0"/>
                  </a:lnTo>
                  <a:close/>
                </a:path>
              </a:pathLst>
            </a:custGeom>
            <a:solidFill>
              <a:srgbClr val="B5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2">
              <a:extLst>
                <a:ext uri="{FF2B5EF4-FFF2-40B4-BE49-F238E27FC236}">
                  <a16:creationId xmlns:a16="http://schemas.microsoft.com/office/drawing/2014/main" id="{33433C5B-DF2A-8F62-C5C6-A0B727CE2E8A}"/>
                </a:ext>
              </a:extLst>
            </p:cNvPr>
            <p:cNvSpPr/>
            <p:nvPr/>
          </p:nvSpPr>
          <p:spPr>
            <a:xfrm>
              <a:off x="3641597" y="2501646"/>
              <a:ext cx="1710055" cy="812800"/>
            </a:xfrm>
            <a:custGeom>
              <a:avLst/>
              <a:gdLst/>
              <a:ahLst/>
              <a:cxnLst/>
              <a:rect l="l" t="t" r="r" b="b"/>
              <a:pathLst>
                <a:path w="1710054" h="812800">
                  <a:moveTo>
                    <a:pt x="0" y="812292"/>
                  </a:moveTo>
                  <a:lnTo>
                    <a:pt x="1709927" y="812292"/>
                  </a:lnTo>
                  <a:lnTo>
                    <a:pt x="1709927" y="0"/>
                  </a:lnTo>
                  <a:lnTo>
                    <a:pt x="0" y="0"/>
                  </a:lnTo>
                  <a:lnTo>
                    <a:pt x="0" y="812292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3">
            <a:extLst>
              <a:ext uri="{FF2B5EF4-FFF2-40B4-BE49-F238E27FC236}">
                <a16:creationId xmlns:a16="http://schemas.microsoft.com/office/drawing/2014/main" id="{85168346-5D42-FB2F-72F8-F53A461E078F}"/>
              </a:ext>
            </a:extLst>
          </p:cNvPr>
          <p:cNvSpPr txBox="1"/>
          <p:nvPr/>
        </p:nvSpPr>
        <p:spPr>
          <a:xfrm>
            <a:off x="4172965" y="3879037"/>
            <a:ext cx="6946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4">
            <a:extLst>
              <a:ext uri="{FF2B5EF4-FFF2-40B4-BE49-F238E27FC236}">
                <a16:creationId xmlns:a16="http://schemas.microsoft.com/office/drawing/2014/main" id="{2EAB46FB-F600-6C59-787D-AA186990BEE0}"/>
              </a:ext>
            </a:extLst>
          </p:cNvPr>
          <p:cNvSpPr txBox="1"/>
          <p:nvPr/>
        </p:nvSpPr>
        <p:spPr>
          <a:xfrm>
            <a:off x="4172965" y="4071620"/>
            <a:ext cx="817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8915" algn="l"/>
              </a:tabLst>
            </a:pPr>
            <a:r>
              <a:rPr sz="1800" i="1" dirty="0">
                <a:latin typeface="Times New Roman"/>
                <a:cs typeface="Times New Roman"/>
              </a:rPr>
              <a:t>t	</a:t>
            </a:r>
            <a:r>
              <a:rPr sz="1800" dirty="0">
                <a:latin typeface="Times New Roman"/>
                <a:cs typeface="Times New Roman"/>
              </a:rPr>
              <a:t>= 4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45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5">
            <a:extLst>
              <a:ext uri="{FF2B5EF4-FFF2-40B4-BE49-F238E27FC236}">
                <a16:creationId xmlns:a16="http://schemas.microsoft.com/office/drawing/2014/main" id="{BADEDF4A-CF44-BC21-A39F-837DE6CBA9F6}"/>
              </a:ext>
            </a:extLst>
          </p:cNvPr>
          <p:cNvSpPr txBox="1"/>
          <p:nvPr/>
        </p:nvSpPr>
        <p:spPr>
          <a:xfrm>
            <a:off x="4147565" y="4263644"/>
            <a:ext cx="867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48611" dirty="0">
                <a:latin typeface="Times New Roman"/>
                <a:cs typeface="Times New Roman"/>
              </a:rPr>
              <a:t>4</a:t>
            </a:r>
            <a:r>
              <a:rPr sz="1800" i="1" spc="172" baseline="48611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6">
            <a:extLst>
              <a:ext uri="{FF2B5EF4-FFF2-40B4-BE49-F238E27FC236}">
                <a16:creationId xmlns:a16="http://schemas.microsoft.com/office/drawing/2014/main" id="{E437B094-3AD4-ACDC-9A94-1C008D7E35B1}"/>
              </a:ext>
            </a:extLst>
          </p:cNvPr>
          <p:cNvSpPr txBox="1"/>
          <p:nvPr/>
        </p:nvSpPr>
        <p:spPr>
          <a:xfrm>
            <a:off x="4147565" y="4455667"/>
            <a:ext cx="143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31165" algn="l"/>
              </a:tabLst>
            </a:pP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i="1" spc="-600" dirty="0">
                <a:latin typeface="Times New Roman"/>
                <a:cs typeface="Times New Roman"/>
              </a:rPr>
              <a:t>f</a:t>
            </a:r>
            <a:r>
              <a:rPr sz="1800" i="1" baseline="48611" dirty="0">
                <a:latin typeface="Times New Roman"/>
                <a:cs typeface="Times New Roman"/>
              </a:rPr>
              <a:t>5</a:t>
            </a:r>
            <a:r>
              <a:rPr sz="1800" i="1" spc="209" baseline="48611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	</a:t>
            </a:r>
            <a:r>
              <a:rPr sz="1800" dirty="0">
                <a:latin typeface="Times New Roman"/>
                <a:cs typeface="Times New Roman"/>
              </a:rPr>
              <a:t>&gt; </a:t>
            </a:r>
            <a:r>
              <a:rPr sz="1800" i="1" spc="-345" dirty="0">
                <a:latin typeface="Times New Roman"/>
                <a:cs typeface="Times New Roman"/>
              </a:rPr>
              <a:t>v</a:t>
            </a:r>
            <a:r>
              <a:rPr sz="1800" i="1" baseline="48611" dirty="0">
                <a:latin typeface="Times New Roman"/>
                <a:cs typeface="Times New Roman"/>
              </a:rPr>
              <a:t>4</a:t>
            </a:r>
            <a:r>
              <a:rPr sz="1800" i="1" spc="-165" baseline="48611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goto</a:t>
            </a:r>
            <a:r>
              <a:rPr sz="1800" i="1" spc="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37">
            <a:extLst>
              <a:ext uri="{FF2B5EF4-FFF2-40B4-BE49-F238E27FC236}">
                <a16:creationId xmlns:a16="http://schemas.microsoft.com/office/drawing/2014/main" id="{E0634922-9E1B-7959-7B70-4843D6494A67}"/>
              </a:ext>
            </a:extLst>
          </p:cNvPr>
          <p:cNvSpPr txBox="1"/>
          <p:nvPr/>
        </p:nvSpPr>
        <p:spPr>
          <a:xfrm>
            <a:off x="4433570" y="4588255"/>
            <a:ext cx="119761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8075" algn="l"/>
              </a:tabLst>
            </a:pPr>
            <a:r>
              <a:rPr sz="1200" i="1" dirty="0">
                <a:latin typeface="Times New Roman"/>
                <a:cs typeface="Times New Roman"/>
              </a:rPr>
              <a:t>5	3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1" name="object 38">
            <a:extLst>
              <a:ext uri="{FF2B5EF4-FFF2-40B4-BE49-F238E27FC236}">
                <a16:creationId xmlns:a16="http://schemas.microsoft.com/office/drawing/2014/main" id="{37B89363-9B3C-FE2D-5F6B-FF30818F4AC8}"/>
              </a:ext>
            </a:extLst>
          </p:cNvPr>
          <p:cNvGrpSpPr/>
          <p:nvPr/>
        </p:nvGrpSpPr>
        <p:grpSpPr>
          <a:xfrm>
            <a:off x="4104830" y="2483358"/>
            <a:ext cx="1751330" cy="2945765"/>
            <a:chOff x="3628580" y="1035558"/>
            <a:chExt cx="1751330" cy="2945765"/>
          </a:xfrm>
        </p:grpSpPr>
        <p:sp>
          <p:nvSpPr>
            <p:cNvPr id="42" name="object 39">
              <a:extLst>
                <a:ext uri="{FF2B5EF4-FFF2-40B4-BE49-F238E27FC236}">
                  <a16:creationId xmlns:a16="http://schemas.microsoft.com/office/drawing/2014/main" id="{04191B8E-476B-63F3-F5C1-8C8EF881FFBB}"/>
                </a:ext>
              </a:extLst>
            </p:cNvPr>
            <p:cNvSpPr/>
            <p:nvPr/>
          </p:nvSpPr>
          <p:spPr>
            <a:xfrm>
              <a:off x="4376928" y="1035557"/>
              <a:ext cx="146685" cy="1466215"/>
            </a:xfrm>
            <a:custGeom>
              <a:avLst/>
              <a:gdLst/>
              <a:ahLst/>
              <a:cxnLst/>
              <a:rect l="l" t="t" r="r" b="b"/>
              <a:pathLst>
                <a:path w="146685" h="1466214">
                  <a:moveTo>
                    <a:pt x="129540" y="1336548"/>
                  </a:moveTo>
                  <a:lnTo>
                    <a:pt x="77724" y="1378013"/>
                  </a:lnTo>
                  <a:lnTo>
                    <a:pt x="64770" y="1388364"/>
                  </a:lnTo>
                  <a:lnTo>
                    <a:pt x="77711" y="1378013"/>
                  </a:lnTo>
                  <a:lnTo>
                    <a:pt x="77724" y="1149096"/>
                  </a:lnTo>
                  <a:lnTo>
                    <a:pt x="51816" y="1149096"/>
                  </a:lnTo>
                  <a:lnTo>
                    <a:pt x="51816" y="1378013"/>
                  </a:lnTo>
                  <a:lnTo>
                    <a:pt x="0" y="1336548"/>
                  </a:lnTo>
                  <a:lnTo>
                    <a:pt x="64770" y="1466088"/>
                  </a:lnTo>
                  <a:lnTo>
                    <a:pt x="103619" y="1388364"/>
                  </a:lnTo>
                  <a:lnTo>
                    <a:pt x="129540" y="1336548"/>
                  </a:lnTo>
                  <a:close/>
                </a:path>
                <a:path w="146685" h="1466214">
                  <a:moveTo>
                    <a:pt x="146304" y="185928"/>
                  </a:moveTo>
                  <a:lnTo>
                    <a:pt x="94488" y="227380"/>
                  </a:lnTo>
                  <a:lnTo>
                    <a:pt x="94488" y="0"/>
                  </a:lnTo>
                  <a:lnTo>
                    <a:pt x="68580" y="0"/>
                  </a:lnTo>
                  <a:lnTo>
                    <a:pt x="68580" y="227380"/>
                  </a:lnTo>
                  <a:lnTo>
                    <a:pt x="16764" y="185928"/>
                  </a:lnTo>
                  <a:lnTo>
                    <a:pt x="81534" y="315468"/>
                  </a:lnTo>
                  <a:lnTo>
                    <a:pt x="120396" y="237744"/>
                  </a:lnTo>
                  <a:lnTo>
                    <a:pt x="146304" y="185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0">
              <a:extLst>
                <a:ext uri="{FF2B5EF4-FFF2-40B4-BE49-F238E27FC236}">
                  <a16:creationId xmlns:a16="http://schemas.microsoft.com/office/drawing/2014/main" id="{D109D4F7-529A-0007-3CD7-17DA59E3F0A7}"/>
                </a:ext>
              </a:extLst>
            </p:cNvPr>
            <p:cNvSpPr/>
            <p:nvPr/>
          </p:nvSpPr>
          <p:spPr>
            <a:xfrm>
              <a:off x="3641597" y="3662934"/>
              <a:ext cx="1725295" cy="304800"/>
            </a:xfrm>
            <a:custGeom>
              <a:avLst/>
              <a:gdLst/>
              <a:ahLst/>
              <a:cxnLst/>
              <a:rect l="l" t="t" r="r" b="b"/>
              <a:pathLst>
                <a:path w="1725295" h="304800">
                  <a:moveTo>
                    <a:pt x="1725168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1725168" y="304799"/>
                  </a:lnTo>
                  <a:lnTo>
                    <a:pt x="1725168" y="0"/>
                  </a:lnTo>
                  <a:close/>
                </a:path>
              </a:pathLst>
            </a:custGeom>
            <a:solidFill>
              <a:srgbClr val="B5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1">
              <a:extLst>
                <a:ext uri="{FF2B5EF4-FFF2-40B4-BE49-F238E27FC236}">
                  <a16:creationId xmlns:a16="http://schemas.microsoft.com/office/drawing/2014/main" id="{5A300B64-6B8A-4B6D-34A6-C9D0F0A10516}"/>
                </a:ext>
              </a:extLst>
            </p:cNvPr>
            <p:cNvSpPr/>
            <p:nvPr/>
          </p:nvSpPr>
          <p:spPr>
            <a:xfrm>
              <a:off x="3641597" y="3662934"/>
              <a:ext cx="1725295" cy="304800"/>
            </a:xfrm>
            <a:custGeom>
              <a:avLst/>
              <a:gdLst/>
              <a:ahLst/>
              <a:cxnLst/>
              <a:rect l="l" t="t" r="r" b="b"/>
              <a:pathLst>
                <a:path w="1725295" h="304800">
                  <a:moveTo>
                    <a:pt x="0" y="304799"/>
                  </a:moveTo>
                  <a:lnTo>
                    <a:pt x="1725168" y="304799"/>
                  </a:lnTo>
                  <a:lnTo>
                    <a:pt x="1725168" y="0"/>
                  </a:lnTo>
                  <a:lnTo>
                    <a:pt x="0" y="0"/>
                  </a:lnTo>
                  <a:lnTo>
                    <a:pt x="0" y="30479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2">
            <a:extLst>
              <a:ext uri="{FF2B5EF4-FFF2-40B4-BE49-F238E27FC236}">
                <a16:creationId xmlns:a16="http://schemas.microsoft.com/office/drawing/2014/main" id="{45AEC827-645E-6A2A-C5A3-7E61CA0F3912}"/>
              </a:ext>
            </a:extLst>
          </p:cNvPr>
          <p:cNvSpPr txBox="1"/>
          <p:nvPr/>
        </p:nvSpPr>
        <p:spPr>
          <a:xfrm>
            <a:off x="4092447" y="5079898"/>
            <a:ext cx="17633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if</a:t>
            </a:r>
            <a:r>
              <a:rPr sz="1800" i="1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&gt;=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goto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B</a:t>
            </a:r>
            <a:r>
              <a:rPr sz="1800" i="1" spc="-7" baseline="-20833" dirty="0">
                <a:latin typeface="Times New Roman"/>
                <a:cs typeface="Times New Roman"/>
              </a:rPr>
              <a:t>6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46" name="object 43">
            <a:extLst>
              <a:ext uri="{FF2B5EF4-FFF2-40B4-BE49-F238E27FC236}">
                <a16:creationId xmlns:a16="http://schemas.microsoft.com/office/drawing/2014/main" id="{E2EF9AD1-E549-FD48-2A12-0457461DAE9C}"/>
              </a:ext>
            </a:extLst>
          </p:cNvPr>
          <p:cNvSpPr/>
          <p:nvPr/>
        </p:nvSpPr>
        <p:spPr>
          <a:xfrm>
            <a:off x="4853178" y="4780026"/>
            <a:ext cx="129539" cy="320040"/>
          </a:xfrm>
          <a:custGeom>
            <a:avLst/>
            <a:gdLst/>
            <a:ahLst/>
            <a:cxnLst/>
            <a:rect l="l" t="t" r="r" b="b"/>
            <a:pathLst>
              <a:path w="129539" h="320039">
                <a:moveTo>
                  <a:pt x="0" y="190500"/>
                </a:moveTo>
                <a:lnTo>
                  <a:pt x="64770" y="320040"/>
                </a:lnTo>
                <a:lnTo>
                  <a:pt x="103632" y="242315"/>
                </a:lnTo>
                <a:lnTo>
                  <a:pt x="51816" y="242315"/>
                </a:lnTo>
                <a:lnTo>
                  <a:pt x="51816" y="231952"/>
                </a:lnTo>
                <a:lnTo>
                  <a:pt x="0" y="190500"/>
                </a:lnTo>
                <a:close/>
              </a:path>
              <a:path w="129539" h="320039">
                <a:moveTo>
                  <a:pt x="51816" y="231952"/>
                </a:moveTo>
                <a:lnTo>
                  <a:pt x="51816" y="242315"/>
                </a:lnTo>
                <a:lnTo>
                  <a:pt x="64770" y="242315"/>
                </a:lnTo>
                <a:lnTo>
                  <a:pt x="51816" y="231952"/>
                </a:lnTo>
                <a:close/>
              </a:path>
              <a:path w="129539" h="320039">
                <a:moveTo>
                  <a:pt x="77724" y="0"/>
                </a:moveTo>
                <a:lnTo>
                  <a:pt x="51816" y="0"/>
                </a:lnTo>
                <a:lnTo>
                  <a:pt x="51816" y="231952"/>
                </a:lnTo>
                <a:lnTo>
                  <a:pt x="64770" y="242315"/>
                </a:lnTo>
                <a:lnTo>
                  <a:pt x="77724" y="231952"/>
                </a:lnTo>
                <a:lnTo>
                  <a:pt x="77724" y="0"/>
                </a:lnTo>
                <a:close/>
              </a:path>
              <a:path w="129539" h="320039">
                <a:moveTo>
                  <a:pt x="77724" y="231952"/>
                </a:moveTo>
                <a:lnTo>
                  <a:pt x="64770" y="242315"/>
                </a:lnTo>
                <a:lnTo>
                  <a:pt x="77724" y="242315"/>
                </a:lnTo>
                <a:lnTo>
                  <a:pt x="77724" y="231952"/>
                </a:lnTo>
                <a:close/>
              </a:path>
              <a:path w="129539" h="320039">
                <a:moveTo>
                  <a:pt x="129539" y="190500"/>
                </a:moveTo>
                <a:lnTo>
                  <a:pt x="77724" y="231952"/>
                </a:lnTo>
                <a:lnTo>
                  <a:pt x="77724" y="242315"/>
                </a:lnTo>
                <a:lnTo>
                  <a:pt x="103632" y="242315"/>
                </a:lnTo>
                <a:lnTo>
                  <a:pt x="129539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4">
            <a:extLst>
              <a:ext uri="{FF2B5EF4-FFF2-40B4-BE49-F238E27FC236}">
                <a16:creationId xmlns:a16="http://schemas.microsoft.com/office/drawing/2014/main" id="{6B843DDD-D717-B456-7284-B0973E558745}"/>
              </a:ext>
            </a:extLst>
          </p:cNvPr>
          <p:cNvSpPr txBox="1"/>
          <p:nvPr/>
        </p:nvSpPr>
        <p:spPr>
          <a:xfrm>
            <a:off x="5979795" y="5029657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8" name="object 45">
            <a:extLst>
              <a:ext uri="{FF2B5EF4-FFF2-40B4-BE49-F238E27FC236}">
                <a16:creationId xmlns:a16="http://schemas.microsoft.com/office/drawing/2014/main" id="{40C3BCF7-ADAB-7FD6-D256-BCF2EED24C94}"/>
              </a:ext>
            </a:extLst>
          </p:cNvPr>
          <p:cNvSpPr txBox="1"/>
          <p:nvPr/>
        </p:nvSpPr>
        <p:spPr>
          <a:xfrm>
            <a:off x="6132195" y="5162194"/>
            <a:ext cx="1022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9" name="object 46">
            <a:extLst>
              <a:ext uri="{FF2B5EF4-FFF2-40B4-BE49-F238E27FC236}">
                <a16:creationId xmlns:a16="http://schemas.microsoft.com/office/drawing/2014/main" id="{AB0B0E4E-6210-25A2-7F4D-FCB1F1BDB54E}"/>
              </a:ext>
            </a:extLst>
          </p:cNvPr>
          <p:cNvSpPr txBox="1"/>
          <p:nvPr/>
        </p:nvSpPr>
        <p:spPr>
          <a:xfrm>
            <a:off x="5976492" y="3870705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0" name="object 47">
            <a:extLst>
              <a:ext uri="{FF2B5EF4-FFF2-40B4-BE49-F238E27FC236}">
                <a16:creationId xmlns:a16="http://schemas.microsoft.com/office/drawing/2014/main" id="{1AA616CE-FF26-5F3D-9DEE-6B77AAB6B392}"/>
              </a:ext>
            </a:extLst>
          </p:cNvPr>
          <p:cNvSpPr txBox="1"/>
          <p:nvPr/>
        </p:nvSpPr>
        <p:spPr>
          <a:xfrm>
            <a:off x="6128892" y="4003294"/>
            <a:ext cx="1016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1" name="object 48">
            <a:extLst>
              <a:ext uri="{FF2B5EF4-FFF2-40B4-BE49-F238E27FC236}">
                <a16:creationId xmlns:a16="http://schemas.microsoft.com/office/drawing/2014/main" id="{0F13E3EA-4035-E9E6-54DE-3FE1B040F09E}"/>
              </a:ext>
            </a:extLst>
          </p:cNvPr>
          <p:cNvSpPr txBox="1"/>
          <p:nvPr/>
        </p:nvSpPr>
        <p:spPr>
          <a:xfrm>
            <a:off x="1578406" y="3747007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Times New Roman"/>
                <a:cs typeface="Times New Roman"/>
              </a:rPr>
              <a:t>B</a:t>
            </a:r>
            <a:r>
              <a:rPr sz="1800" i="1" spc="-7" baseline="-20833" dirty="0">
                <a:latin typeface="Times New Roman"/>
                <a:cs typeface="Times New Roman"/>
              </a:rPr>
              <a:t>5</a:t>
            </a:r>
            <a:endParaRPr sz="1800" baseline="-20833">
              <a:latin typeface="Times New Roman"/>
              <a:cs typeface="Times New Roman"/>
            </a:endParaRPr>
          </a:p>
        </p:txBody>
      </p:sp>
      <p:grpSp>
        <p:nvGrpSpPr>
          <p:cNvPr id="52" name="object 49">
            <a:extLst>
              <a:ext uri="{FF2B5EF4-FFF2-40B4-BE49-F238E27FC236}">
                <a16:creationId xmlns:a16="http://schemas.microsoft.com/office/drawing/2014/main" id="{637C8D82-9A39-1A7B-F368-A7BB8A36A804}"/>
              </a:ext>
            </a:extLst>
          </p:cNvPr>
          <p:cNvGrpSpPr/>
          <p:nvPr/>
        </p:nvGrpSpPr>
        <p:grpSpPr>
          <a:xfrm>
            <a:off x="1410652" y="2231133"/>
            <a:ext cx="5194618" cy="4343400"/>
            <a:chOff x="934402" y="783333"/>
            <a:chExt cx="5194618" cy="4343400"/>
          </a:xfrm>
        </p:grpSpPr>
        <p:sp>
          <p:nvSpPr>
            <p:cNvPr id="53" name="object 50">
              <a:extLst>
                <a:ext uri="{FF2B5EF4-FFF2-40B4-BE49-F238E27FC236}">
                  <a16:creationId xmlns:a16="http://schemas.microsoft.com/office/drawing/2014/main" id="{18742A51-48DA-0CC1-D760-8FD1C1D4C318}"/>
                </a:ext>
              </a:extLst>
            </p:cNvPr>
            <p:cNvSpPr/>
            <p:nvPr/>
          </p:nvSpPr>
          <p:spPr>
            <a:xfrm>
              <a:off x="2754630" y="1182369"/>
              <a:ext cx="3374390" cy="3118485"/>
            </a:xfrm>
            <a:custGeom>
              <a:avLst/>
              <a:gdLst/>
              <a:ahLst/>
              <a:cxnLst/>
              <a:rect l="l" t="t" r="r" b="b"/>
              <a:pathLst>
                <a:path w="3374390" h="3118485">
                  <a:moveTo>
                    <a:pt x="905002" y="190754"/>
                  </a:moveTo>
                  <a:lnTo>
                    <a:pt x="888530" y="149098"/>
                  </a:lnTo>
                  <a:lnTo>
                    <a:pt x="852805" y="58674"/>
                  </a:lnTo>
                  <a:lnTo>
                    <a:pt x="849261" y="123329"/>
                  </a:lnTo>
                  <a:lnTo>
                    <a:pt x="848360" y="122478"/>
                  </a:lnTo>
                  <a:lnTo>
                    <a:pt x="848360" y="139827"/>
                  </a:lnTo>
                  <a:lnTo>
                    <a:pt x="848360" y="139954"/>
                  </a:lnTo>
                  <a:lnTo>
                    <a:pt x="848207" y="139979"/>
                  </a:lnTo>
                  <a:lnTo>
                    <a:pt x="848360" y="139827"/>
                  </a:lnTo>
                  <a:lnTo>
                    <a:pt x="848360" y="122478"/>
                  </a:lnTo>
                  <a:lnTo>
                    <a:pt x="809625" y="86614"/>
                  </a:lnTo>
                  <a:lnTo>
                    <a:pt x="776605" y="59182"/>
                  </a:lnTo>
                  <a:lnTo>
                    <a:pt x="742061" y="34798"/>
                  </a:lnTo>
                  <a:lnTo>
                    <a:pt x="725893" y="25400"/>
                  </a:lnTo>
                  <a:lnTo>
                    <a:pt x="724154" y="24384"/>
                  </a:lnTo>
                  <a:lnTo>
                    <a:pt x="687959" y="9144"/>
                  </a:lnTo>
                  <a:lnTo>
                    <a:pt x="633222" y="762"/>
                  </a:lnTo>
                  <a:lnTo>
                    <a:pt x="614172" y="0"/>
                  </a:lnTo>
                  <a:lnTo>
                    <a:pt x="594614" y="254"/>
                  </a:lnTo>
                  <a:lnTo>
                    <a:pt x="554228" y="3556"/>
                  </a:lnTo>
                  <a:lnTo>
                    <a:pt x="513334" y="11176"/>
                  </a:lnTo>
                  <a:lnTo>
                    <a:pt x="472567" y="23368"/>
                  </a:lnTo>
                  <a:lnTo>
                    <a:pt x="433070" y="40513"/>
                  </a:lnTo>
                  <a:lnTo>
                    <a:pt x="395478" y="62865"/>
                  </a:lnTo>
                  <a:lnTo>
                    <a:pt x="361061" y="90805"/>
                  </a:lnTo>
                  <a:lnTo>
                    <a:pt x="328295" y="125476"/>
                  </a:lnTo>
                  <a:lnTo>
                    <a:pt x="295402" y="167513"/>
                  </a:lnTo>
                  <a:lnTo>
                    <a:pt x="263144" y="215138"/>
                  </a:lnTo>
                  <a:lnTo>
                    <a:pt x="232918" y="267208"/>
                  </a:lnTo>
                  <a:lnTo>
                    <a:pt x="205740" y="322072"/>
                  </a:lnTo>
                  <a:lnTo>
                    <a:pt x="182880" y="378206"/>
                  </a:lnTo>
                  <a:lnTo>
                    <a:pt x="165608" y="434086"/>
                  </a:lnTo>
                  <a:lnTo>
                    <a:pt x="154940" y="488569"/>
                  </a:lnTo>
                  <a:lnTo>
                    <a:pt x="151511" y="543814"/>
                  </a:lnTo>
                  <a:lnTo>
                    <a:pt x="152273" y="572770"/>
                  </a:lnTo>
                  <a:lnTo>
                    <a:pt x="157988" y="632333"/>
                  </a:lnTo>
                  <a:lnTo>
                    <a:pt x="168656" y="692785"/>
                  </a:lnTo>
                  <a:lnTo>
                    <a:pt x="183388" y="752221"/>
                  </a:lnTo>
                  <a:lnTo>
                    <a:pt x="201295" y="809244"/>
                  </a:lnTo>
                  <a:lnTo>
                    <a:pt x="221615" y="861949"/>
                  </a:lnTo>
                  <a:lnTo>
                    <a:pt x="243459" y="908685"/>
                  </a:lnTo>
                  <a:lnTo>
                    <a:pt x="266446" y="948436"/>
                  </a:lnTo>
                  <a:lnTo>
                    <a:pt x="292227" y="983996"/>
                  </a:lnTo>
                  <a:lnTo>
                    <a:pt x="320929" y="1015746"/>
                  </a:lnTo>
                  <a:lnTo>
                    <a:pt x="352044" y="1043305"/>
                  </a:lnTo>
                  <a:lnTo>
                    <a:pt x="385699" y="1066800"/>
                  </a:lnTo>
                  <a:lnTo>
                    <a:pt x="421259" y="1085596"/>
                  </a:lnTo>
                  <a:lnTo>
                    <a:pt x="458597" y="1099820"/>
                  </a:lnTo>
                  <a:lnTo>
                    <a:pt x="497573" y="1109218"/>
                  </a:lnTo>
                  <a:lnTo>
                    <a:pt x="538353" y="1113282"/>
                  </a:lnTo>
                  <a:lnTo>
                    <a:pt x="559308" y="1112901"/>
                  </a:lnTo>
                  <a:lnTo>
                    <a:pt x="602869" y="1107694"/>
                  </a:lnTo>
                  <a:lnTo>
                    <a:pt x="647954" y="1097407"/>
                  </a:lnTo>
                  <a:lnTo>
                    <a:pt x="679551" y="1087882"/>
                  </a:lnTo>
                  <a:lnTo>
                    <a:pt x="694436" y="1083056"/>
                  </a:lnTo>
                  <a:lnTo>
                    <a:pt x="742061" y="1065149"/>
                  </a:lnTo>
                  <a:lnTo>
                    <a:pt x="790448" y="1044956"/>
                  </a:lnTo>
                  <a:lnTo>
                    <a:pt x="888873" y="1000633"/>
                  </a:lnTo>
                  <a:lnTo>
                    <a:pt x="878205" y="977519"/>
                  </a:lnTo>
                  <a:lnTo>
                    <a:pt x="828929" y="1000125"/>
                  </a:lnTo>
                  <a:lnTo>
                    <a:pt x="780161" y="1021715"/>
                  </a:lnTo>
                  <a:lnTo>
                    <a:pt x="732409" y="1041654"/>
                  </a:lnTo>
                  <a:lnTo>
                    <a:pt x="685800" y="1059053"/>
                  </a:lnTo>
                  <a:lnTo>
                    <a:pt x="640842" y="1073023"/>
                  </a:lnTo>
                  <a:lnTo>
                    <a:pt x="597662" y="1082802"/>
                  </a:lnTo>
                  <a:lnTo>
                    <a:pt x="557022" y="1087501"/>
                  </a:lnTo>
                  <a:lnTo>
                    <a:pt x="537845" y="1087882"/>
                  </a:lnTo>
                  <a:lnTo>
                    <a:pt x="519303" y="1086612"/>
                  </a:lnTo>
                  <a:lnTo>
                    <a:pt x="465455" y="1075436"/>
                  </a:lnTo>
                  <a:lnTo>
                    <a:pt x="414401" y="1053973"/>
                  </a:lnTo>
                  <a:lnTo>
                    <a:pt x="367284" y="1022985"/>
                  </a:lnTo>
                  <a:lnTo>
                    <a:pt x="338201" y="997204"/>
                  </a:lnTo>
                  <a:lnTo>
                    <a:pt x="311531" y="967486"/>
                  </a:lnTo>
                  <a:lnTo>
                    <a:pt x="287528" y="934085"/>
                  </a:lnTo>
                  <a:lnTo>
                    <a:pt x="265811" y="896493"/>
                  </a:lnTo>
                  <a:lnTo>
                    <a:pt x="244729" y="851535"/>
                  </a:lnTo>
                  <a:lnTo>
                    <a:pt x="225171" y="800481"/>
                  </a:lnTo>
                  <a:lnTo>
                    <a:pt x="207772" y="744982"/>
                  </a:lnTo>
                  <a:lnTo>
                    <a:pt x="193294" y="686943"/>
                  </a:lnTo>
                  <a:lnTo>
                    <a:pt x="183007" y="628269"/>
                  </a:lnTo>
                  <a:lnTo>
                    <a:pt x="177546" y="570865"/>
                  </a:lnTo>
                  <a:lnTo>
                    <a:pt x="176911" y="543179"/>
                  </a:lnTo>
                  <a:lnTo>
                    <a:pt x="177800" y="516382"/>
                  </a:lnTo>
                  <a:lnTo>
                    <a:pt x="184404" y="465709"/>
                  </a:lnTo>
                  <a:lnTo>
                    <a:pt x="197993" y="413258"/>
                  </a:lnTo>
                  <a:lnTo>
                    <a:pt x="217551" y="359156"/>
                  </a:lnTo>
                  <a:lnTo>
                    <a:pt x="241935" y="305308"/>
                  </a:lnTo>
                  <a:lnTo>
                    <a:pt x="269875" y="253111"/>
                  </a:lnTo>
                  <a:lnTo>
                    <a:pt x="300355" y="204597"/>
                  </a:lnTo>
                  <a:lnTo>
                    <a:pt x="332105" y="161036"/>
                  </a:lnTo>
                  <a:lnTo>
                    <a:pt x="363728" y="124079"/>
                  </a:lnTo>
                  <a:lnTo>
                    <a:pt x="394462" y="95250"/>
                  </a:lnTo>
                  <a:lnTo>
                    <a:pt x="427609" y="72390"/>
                  </a:lnTo>
                  <a:lnTo>
                    <a:pt x="463423" y="54229"/>
                  </a:lnTo>
                  <a:lnTo>
                    <a:pt x="500875" y="40767"/>
                  </a:lnTo>
                  <a:lnTo>
                    <a:pt x="539115" y="31750"/>
                  </a:lnTo>
                  <a:lnTo>
                    <a:pt x="577342" y="26543"/>
                  </a:lnTo>
                  <a:lnTo>
                    <a:pt x="614426" y="25400"/>
                  </a:lnTo>
                  <a:lnTo>
                    <a:pt x="632333" y="26035"/>
                  </a:lnTo>
                  <a:lnTo>
                    <a:pt x="673608" y="31496"/>
                  </a:lnTo>
                  <a:lnTo>
                    <a:pt x="713105" y="47371"/>
                  </a:lnTo>
                  <a:lnTo>
                    <a:pt x="745490" y="67564"/>
                  </a:lnTo>
                  <a:lnTo>
                    <a:pt x="777367" y="92456"/>
                  </a:lnTo>
                  <a:lnTo>
                    <a:pt x="808228" y="119634"/>
                  </a:lnTo>
                  <a:lnTo>
                    <a:pt x="832637" y="142570"/>
                  </a:lnTo>
                  <a:lnTo>
                    <a:pt x="768096" y="153289"/>
                  </a:lnTo>
                  <a:lnTo>
                    <a:pt x="905002" y="190754"/>
                  </a:lnTo>
                  <a:close/>
                </a:path>
                <a:path w="3374390" h="3118485">
                  <a:moveTo>
                    <a:pt x="905129" y="2152015"/>
                  </a:moveTo>
                  <a:lnTo>
                    <a:pt x="893191" y="2129663"/>
                  </a:lnTo>
                  <a:lnTo>
                    <a:pt x="845947" y="2155063"/>
                  </a:lnTo>
                  <a:lnTo>
                    <a:pt x="799211" y="2179447"/>
                  </a:lnTo>
                  <a:lnTo>
                    <a:pt x="753364" y="2202180"/>
                  </a:lnTo>
                  <a:lnTo>
                    <a:pt x="708533" y="2222119"/>
                  </a:lnTo>
                  <a:lnTo>
                    <a:pt x="665099" y="2238629"/>
                  </a:lnTo>
                  <a:lnTo>
                    <a:pt x="623443" y="2250694"/>
                  </a:lnTo>
                  <a:lnTo>
                    <a:pt x="583946" y="2257552"/>
                  </a:lnTo>
                  <a:lnTo>
                    <a:pt x="565023" y="2258949"/>
                  </a:lnTo>
                  <a:lnTo>
                    <a:pt x="546849" y="2258695"/>
                  </a:lnTo>
                  <a:lnTo>
                    <a:pt x="493522" y="2250313"/>
                  </a:lnTo>
                  <a:lnTo>
                    <a:pt x="442722" y="2231517"/>
                  </a:lnTo>
                  <a:lnTo>
                    <a:pt x="394970" y="2202942"/>
                  </a:lnTo>
                  <a:lnTo>
                    <a:pt x="365379" y="2178431"/>
                  </a:lnTo>
                  <a:lnTo>
                    <a:pt x="337820" y="2149983"/>
                  </a:lnTo>
                  <a:lnTo>
                    <a:pt x="312547" y="2117598"/>
                  </a:lnTo>
                  <a:lnTo>
                    <a:pt x="289433" y="2080895"/>
                  </a:lnTo>
                  <a:lnTo>
                    <a:pt x="266700" y="2036826"/>
                  </a:lnTo>
                  <a:lnTo>
                    <a:pt x="244856" y="1986280"/>
                  </a:lnTo>
                  <a:lnTo>
                    <a:pt x="225044" y="1931416"/>
                  </a:lnTo>
                  <a:lnTo>
                    <a:pt x="208026" y="1873758"/>
                  </a:lnTo>
                  <a:lnTo>
                    <a:pt x="195199" y="1815338"/>
                  </a:lnTo>
                  <a:lnTo>
                    <a:pt x="186944" y="1757553"/>
                  </a:lnTo>
                  <a:lnTo>
                    <a:pt x="184277" y="1702689"/>
                  </a:lnTo>
                  <a:lnTo>
                    <a:pt x="185420" y="1676908"/>
                  </a:lnTo>
                  <a:lnTo>
                    <a:pt x="192913" y="1624838"/>
                  </a:lnTo>
                  <a:lnTo>
                    <a:pt x="206629" y="1569847"/>
                  </a:lnTo>
                  <a:lnTo>
                    <a:pt x="225679" y="1514094"/>
                  </a:lnTo>
                  <a:lnTo>
                    <a:pt x="248920" y="1458976"/>
                  </a:lnTo>
                  <a:lnTo>
                    <a:pt x="275336" y="1406525"/>
                  </a:lnTo>
                  <a:lnTo>
                    <a:pt x="303530" y="1358138"/>
                  </a:lnTo>
                  <a:lnTo>
                    <a:pt x="332740" y="1315847"/>
                  </a:lnTo>
                  <a:lnTo>
                    <a:pt x="361569" y="1281049"/>
                  </a:lnTo>
                  <a:lnTo>
                    <a:pt x="391414" y="1253744"/>
                  </a:lnTo>
                  <a:lnTo>
                    <a:pt x="424307" y="1231265"/>
                  </a:lnTo>
                  <a:lnTo>
                    <a:pt x="459486" y="1213485"/>
                  </a:lnTo>
                  <a:lnTo>
                    <a:pt x="496062" y="1200023"/>
                  </a:lnTo>
                  <a:lnTo>
                    <a:pt x="533273" y="1190879"/>
                  </a:lnTo>
                  <a:lnTo>
                    <a:pt x="588137" y="1184656"/>
                  </a:lnTo>
                  <a:lnTo>
                    <a:pt x="605663" y="1184275"/>
                  </a:lnTo>
                  <a:lnTo>
                    <a:pt x="622681" y="1184910"/>
                  </a:lnTo>
                  <a:lnTo>
                    <a:pt x="669798" y="1194435"/>
                  </a:lnTo>
                  <a:lnTo>
                    <a:pt x="718185" y="1219962"/>
                  </a:lnTo>
                  <a:lnTo>
                    <a:pt x="750824" y="1243330"/>
                  </a:lnTo>
                  <a:lnTo>
                    <a:pt x="782447" y="1268984"/>
                  </a:lnTo>
                  <a:lnTo>
                    <a:pt x="806704" y="1290104"/>
                  </a:lnTo>
                  <a:lnTo>
                    <a:pt x="742696" y="1303274"/>
                  </a:lnTo>
                  <a:lnTo>
                    <a:pt x="880999" y="1335659"/>
                  </a:lnTo>
                  <a:lnTo>
                    <a:pt x="863752" y="1296416"/>
                  </a:lnTo>
                  <a:lnTo>
                    <a:pt x="823849" y="1205611"/>
                  </a:lnTo>
                  <a:lnTo>
                    <a:pt x="822629" y="1270304"/>
                  </a:lnTo>
                  <a:lnTo>
                    <a:pt x="782574" y="1236091"/>
                  </a:lnTo>
                  <a:lnTo>
                    <a:pt x="748919" y="1210183"/>
                  </a:lnTo>
                  <a:lnTo>
                    <a:pt x="713740" y="1187450"/>
                  </a:lnTo>
                  <a:lnTo>
                    <a:pt x="707720" y="1184275"/>
                  </a:lnTo>
                  <a:lnTo>
                    <a:pt x="695706" y="1177925"/>
                  </a:lnTo>
                  <a:lnTo>
                    <a:pt x="659511" y="1164463"/>
                  </a:lnTo>
                  <a:lnTo>
                    <a:pt x="605155" y="1159002"/>
                  </a:lnTo>
                  <a:lnTo>
                    <a:pt x="586486" y="1159256"/>
                  </a:lnTo>
                  <a:lnTo>
                    <a:pt x="547611" y="1162812"/>
                  </a:lnTo>
                  <a:lnTo>
                    <a:pt x="507873" y="1170432"/>
                  </a:lnTo>
                  <a:lnTo>
                    <a:pt x="468376" y="1182624"/>
                  </a:lnTo>
                  <a:lnTo>
                    <a:pt x="429514" y="1199515"/>
                  </a:lnTo>
                  <a:lnTo>
                    <a:pt x="392430" y="1221486"/>
                  </a:lnTo>
                  <a:lnTo>
                    <a:pt x="358267" y="1248664"/>
                  </a:lnTo>
                  <a:lnTo>
                    <a:pt x="327279" y="1281684"/>
                  </a:lnTo>
                  <a:lnTo>
                    <a:pt x="296926" y="1322197"/>
                  </a:lnTo>
                  <a:lnTo>
                    <a:pt x="267081" y="1369314"/>
                  </a:lnTo>
                  <a:lnTo>
                    <a:pt x="238887" y="1421257"/>
                  </a:lnTo>
                  <a:lnTo>
                    <a:pt x="213233" y="1476883"/>
                  </a:lnTo>
                  <a:lnTo>
                    <a:pt x="191389" y="1534160"/>
                  </a:lnTo>
                  <a:lnTo>
                    <a:pt x="174244" y="1591945"/>
                  </a:lnTo>
                  <a:lnTo>
                    <a:pt x="163068" y="1648460"/>
                  </a:lnTo>
                  <a:lnTo>
                    <a:pt x="159004" y="1703197"/>
                  </a:lnTo>
                  <a:lnTo>
                    <a:pt x="159512" y="1731645"/>
                  </a:lnTo>
                  <a:lnTo>
                    <a:pt x="165354" y="1790319"/>
                  </a:lnTo>
                  <a:lnTo>
                    <a:pt x="176403" y="1850517"/>
                  </a:lnTo>
                  <a:lnTo>
                    <a:pt x="191897" y="1910334"/>
                  </a:lnTo>
                  <a:lnTo>
                    <a:pt x="210820" y="1968373"/>
                  </a:lnTo>
                  <a:lnTo>
                    <a:pt x="232410" y="2022729"/>
                  </a:lnTo>
                  <a:lnTo>
                    <a:pt x="255651" y="2071878"/>
                  </a:lnTo>
                  <a:lnTo>
                    <a:pt x="279654" y="2114169"/>
                  </a:lnTo>
                  <a:lnTo>
                    <a:pt x="305308" y="2150491"/>
                  </a:lnTo>
                  <a:lnTo>
                    <a:pt x="333502" y="2183003"/>
                  </a:lnTo>
                  <a:lnTo>
                    <a:pt x="364363" y="2211197"/>
                  </a:lnTo>
                  <a:lnTo>
                    <a:pt x="397383" y="2235200"/>
                  </a:lnTo>
                  <a:lnTo>
                    <a:pt x="432435" y="2254758"/>
                  </a:lnTo>
                  <a:lnTo>
                    <a:pt x="469138" y="2269617"/>
                  </a:lnTo>
                  <a:lnTo>
                    <a:pt x="507225" y="2279396"/>
                  </a:lnTo>
                  <a:lnTo>
                    <a:pt x="546608" y="2284095"/>
                  </a:lnTo>
                  <a:lnTo>
                    <a:pt x="566928" y="2284222"/>
                  </a:lnTo>
                  <a:lnTo>
                    <a:pt x="587629" y="2282698"/>
                  </a:lnTo>
                  <a:lnTo>
                    <a:pt x="630047" y="2275205"/>
                  </a:lnTo>
                  <a:lnTo>
                    <a:pt x="673735" y="2262505"/>
                  </a:lnTo>
                  <a:lnTo>
                    <a:pt x="683450" y="2258949"/>
                  </a:lnTo>
                  <a:lnTo>
                    <a:pt x="695960" y="2254377"/>
                  </a:lnTo>
                  <a:lnTo>
                    <a:pt x="741426" y="2235581"/>
                  </a:lnTo>
                  <a:lnTo>
                    <a:pt x="787654" y="2213737"/>
                  </a:lnTo>
                  <a:lnTo>
                    <a:pt x="857885" y="2177415"/>
                  </a:lnTo>
                  <a:lnTo>
                    <a:pt x="905129" y="2152015"/>
                  </a:lnTo>
                  <a:close/>
                </a:path>
                <a:path w="3374390" h="3118485">
                  <a:moveTo>
                    <a:pt x="1506728" y="2798076"/>
                  </a:moveTo>
                  <a:lnTo>
                    <a:pt x="1501648" y="2772651"/>
                  </a:lnTo>
                  <a:lnTo>
                    <a:pt x="83997" y="3049867"/>
                  </a:lnTo>
                  <a:lnTo>
                    <a:pt x="114681" y="2991066"/>
                  </a:lnTo>
                  <a:lnTo>
                    <a:pt x="0" y="3079496"/>
                  </a:lnTo>
                  <a:lnTo>
                    <a:pt x="139573" y="3118205"/>
                  </a:lnTo>
                  <a:lnTo>
                    <a:pt x="91313" y="3077286"/>
                  </a:lnTo>
                  <a:lnTo>
                    <a:pt x="88950" y="3075292"/>
                  </a:lnTo>
                  <a:lnTo>
                    <a:pt x="1506728" y="2798076"/>
                  </a:lnTo>
                  <a:close/>
                </a:path>
                <a:path w="3374390" h="3118485">
                  <a:moveTo>
                    <a:pt x="3374136" y="3079496"/>
                  </a:moveTo>
                  <a:lnTo>
                    <a:pt x="3371062" y="3077121"/>
                  </a:lnTo>
                  <a:lnTo>
                    <a:pt x="3259582" y="2990824"/>
                  </a:lnTo>
                  <a:lnTo>
                    <a:pt x="3290265" y="3049727"/>
                  </a:lnTo>
                  <a:lnTo>
                    <a:pt x="1889252" y="2772651"/>
                  </a:lnTo>
                  <a:lnTo>
                    <a:pt x="1884172" y="2798076"/>
                  </a:lnTo>
                  <a:lnTo>
                    <a:pt x="3285236" y="3075114"/>
                  </a:lnTo>
                  <a:lnTo>
                    <a:pt x="3234436" y="3117900"/>
                  </a:lnTo>
                  <a:lnTo>
                    <a:pt x="3374136" y="3079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4">
              <a:extLst>
                <a:ext uri="{FF2B5EF4-FFF2-40B4-BE49-F238E27FC236}">
                  <a16:creationId xmlns:a16="http://schemas.microsoft.com/office/drawing/2014/main" id="{F2ED87B6-A680-819D-4B20-0C842053A11D}"/>
                </a:ext>
              </a:extLst>
            </p:cNvPr>
            <p:cNvSpPr/>
            <p:nvPr/>
          </p:nvSpPr>
          <p:spPr>
            <a:xfrm>
              <a:off x="934402" y="783333"/>
              <a:ext cx="2887345" cy="4343400"/>
            </a:xfrm>
            <a:custGeom>
              <a:avLst/>
              <a:gdLst/>
              <a:ahLst/>
              <a:cxnLst/>
              <a:rect l="l" t="t" r="r" b="b"/>
              <a:pathLst>
                <a:path w="2887345" h="4343400">
                  <a:moveTo>
                    <a:pt x="408495" y="4330700"/>
                  </a:moveTo>
                  <a:lnTo>
                    <a:pt x="287108" y="4330700"/>
                  </a:lnTo>
                  <a:lnTo>
                    <a:pt x="297281" y="4343400"/>
                  </a:lnTo>
                  <a:lnTo>
                    <a:pt x="397065" y="4343400"/>
                  </a:lnTo>
                  <a:lnTo>
                    <a:pt x="408495" y="4330700"/>
                  </a:lnTo>
                  <a:close/>
                </a:path>
                <a:path w="2887345" h="4343400">
                  <a:moveTo>
                    <a:pt x="443547" y="4318000"/>
                  </a:moveTo>
                  <a:lnTo>
                    <a:pt x="267322" y="4318000"/>
                  </a:lnTo>
                  <a:lnTo>
                    <a:pt x="276987" y="4330700"/>
                  </a:lnTo>
                  <a:lnTo>
                    <a:pt x="431863" y="4330700"/>
                  </a:lnTo>
                  <a:lnTo>
                    <a:pt x="443547" y="4318000"/>
                  </a:lnTo>
                  <a:close/>
                </a:path>
                <a:path w="2887345" h="4343400">
                  <a:moveTo>
                    <a:pt x="1184211" y="12700"/>
                  </a:moveTo>
                  <a:lnTo>
                    <a:pt x="796988" y="12700"/>
                  </a:lnTo>
                  <a:lnTo>
                    <a:pt x="726630" y="38100"/>
                  </a:lnTo>
                  <a:lnTo>
                    <a:pt x="658939" y="50800"/>
                  </a:lnTo>
                  <a:lnTo>
                    <a:pt x="594169" y="76200"/>
                  </a:lnTo>
                  <a:lnTo>
                    <a:pt x="532193" y="101600"/>
                  </a:lnTo>
                  <a:lnTo>
                    <a:pt x="473392" y="127000"/>
                  </a:lnTo>
                  <a:lnTo>
                    <a:pt x="417639" y="165100"/>
                  </a:lnTo>
                  <a:lnTo>
                    <a:pt x="365315" y="203200"/>
                  </a:lnTo>
                  <a:lnTo>
                    <a:pt x="316598" y="254000"/>
                  </a:lnTo>
                  <a:lnTo>
                    <a:pt x="271462" y="304800"/>
                  </a:lnTo>
                  <a:lnTo>
                    <a:pt x="229933" y="368300"/>
                  </a:lnTo>
                  <a:lnTo>
                    <a:pt x="210769" y="406400"/>
                  </a:lnTo>
                  <a:lnTo>
                    <a:pt x="192608" y="444500"/>
                  </a:lnTo>
                  <a:lnTo>
                    <a:pt x="175564" y="482600"/>
                  </a:lnTo>
                  <a:lnTo>
                    <a:pt x="159296" y="520700"/>
                  </a:lnTo>
                  <a:lnTo>
                    <a:pt x="144119" y="571500"/>
                  </a:lnTo>
                  <a:lnTo>
                    <a:pt x="129730" y="609600"/>
                  </a:lnTo>
                  <a:lnTo>
                    <a:pt x="116306" y="660400"/>
                  </a:lnTo>
                  <a:lnTo>
                    <a:pt x="103657" y="711200"/>
                  </a:lnTo>
                  <a:lnTo>
                    <a:pt x="91884" y="762000"/>
                  </a:lnTo>
                  <a:lnTo>
                    <a:pt x="80987" y="812800"/>
                  </a:lnTo>
                  <a:lnTo>
                    <a:pt x="70751" y="876300"/>
                  </a:lnTo>
                  <a:lnTo>
                    <a:pt x="61379" y="927100"/>
                  </a:lnTo>
                  <a:lnTo>
                    <a:pt x="52781" y="990600"/>
                  </a:lnTo>
                  <a:lnTo>
                    <a:pt x="44843" y="1054100"/>
                  </a:lnTo>
                  <a:lnTo>
                    <a:pt x="31191" y="1181100"/>
                  </a:lnTo>
                  <a:lnTo>
                    <a:pt x="20218" y="1308100"/>
                  </a:lnTo>
                  <a:lnTo>
                    <a:pt x="11722" y="1447800"/>
                  </a:lnTo>
                  <a:lnTo>
                    <a:pt x="5715" y="1574800"/>
                  </a:lnTo>
                  <a:lnTo>
                    <a:pt x="1816" y="1727200"/>
                  </a:lnTo>
                  <a:lnTo>
                    <a:pt x="0" y="1866900"/>
                  </a:lnTo>
                  <a:lnTo>
                    <a:pt x="190" y="2006600"/>
                  </a:lnTo>
                  <a:lnTo>
                    <a:pt x="2006" y="2159000"/>
                  </a:lnTo>
                  <a:lnTo>
                    <a:pt x="5435" y="2298700"/>
                  </a:lnTo>
                  <a:lnTo>
                    <a:pt x="10388" y="2451100"/>
                  </a:lnTo>
                  <a:lnTo>
                    <a:pt x="16586" y="2590800"/>
                  </a:lnTo>
                  <a:lnTo>
                    <a:pt x="23926" y="2730500"/>
                  </a:lnTo>
                  <a:lnTo>
                    <a:pt x="32219" y="2870200"/>
                  </a:lnTo>
                  <a:lnTo>
                    <a:pt x="41376" y="3009900"/>
                  </a:lnTo>
                  <a:lnTo>
                    <a:pt x="51193" y="3136900"/>
                  </a:lnTo>
                  <a:lnTo>
                    <a:pt x="61480" y="3263900"/>
                  </a:lnTo>
                  <a:lnTo>
                    <a:pt x="66725" y="3327400"/>
                  </a:lnTo>
                  <a:lnTo>
                    <a:pt x="72161" y="3378200"/>
                  </a:lnTo>
                  <a:lnTo>
                    <a:pt x="77597" y="3441700"/>
                  </a:lnTo>
                  <a:lnTo>
                    <a:pt x="83019" y="3492500"/>
                  </a:lnTo>
                  <a:lnTo>
                    <a:pt x="88455" y="3556000"/>
                  </a:lnTo>
                  <a:lnTo>
                    <a:pt x="104762" y="3708400"/>
                  </a:lnTo>
                  <a:lnTo>
                    <a:pt x="110096" y="3746500"/>
                  </a:lnTo>
                  <a:lnTo>
                    <a:pt x="115341" y="3797300"/>
                  </a:lnTo>
                  <a:lnTo>
                    <a:pt x="125450" y="3873500"/>
                  </a:lnTo>
                  <a:lnTo>
                    <a:pt x="130314" y="3911600"/>
                  </a:lnTo>
                  <a:lnTo>
                    <a:pt x="135000" y="3949700"/>
                  </a:lnTo>
                  <a:lnTo>
                    <a:pt x="139585" y="3975100"/>
                  </a:lnTo>
                  <a:lnTo>
                    <a:pt x="143890" y="4013200"/>
                  </a:lnTo>
                  <a:lnTo>
                    <a:pt x="152933" y="4064000"/>
                  </a:lnTo>
                  <a:lnTo>
                    <a:pt x="163169" y="4114800"/>
                  </a:lnTo>
                  <a:lnTo>
                    <a:pt x="174586" y="4152900"/>
                  </a:lnTo>
                  <a:lnTo>
                    <a:pt x="180695" y="4178300"/>
                  </a:lnTo>
                  <a:lnTo>
                    <a:pt x="187045" y="4191000"/>
                  </a:lnTo>
                  <a:lnTo>
                    <a:pt x="193713" y="4216400"/>
                  </a:lnTo>
                  <a:lnTo>
                    <a:pt x="200698" y="4229100"/>
                  </a:lnTo>
                  <a:lnTo>
                    <a:pt x="223393" y="4267200"/>
                  </a:lnTo>
                  <a:lnTo>
                    <a:pt x="248793" y="4305300"/>
                  </a:lnTo>
                  <a:lnTo>
                    <a:pt x="257797" y="4318000"/>
                  </a:lnTo>
                  <a:lnTo>
                    <a:pt x="298107" y="4318000"/>
                  </a:lnTo>
                  <a:lnTo>
                    <a:pt x="290131" y="4305300"/>
                  </a:lnTo>
                  <a:lnTo>
                    <a:pt x="282270" y="4305300"/>
                  </a:lnTo>
                  <a:lnTo>
                    <a:pt x="274650" y="4292600"/>
                  </a:lnTo>
                  <a:lnTo>
                    <a:pt x="266890" y="4292600"/>
                  </a:lnTo>
                  <a:lnTo>
                    <a:pt x="252145" y="4267200"/>
                  </a:lnTo>
                  <a:lnTo>
                    <a:pt x="230911" y="4229100"/>
                  </a:lnTo>
                  <a:lnTo>
                    <a:pt x="211289" y="4191000"/>
                  </a:lnTo>
                  <a:lnTo>
                    <a:pt x="205257" y="4165600"/>
                  </a:lnTo>
                  <a:lnTo>
                    <a:pt x="199364" y="4152900"/>
                  </a:lnTo>
                  <a:lnTo>
                    <a:pt x="193763" y="4127500"/>
                  </a:lnTo>
                  <a:lnTo>
                    <a:pt x="188302" y="4102100"/>
                  </a:lnTo>
                  <a:lnTo>
                    <a:pt x="183248" y="4089400"/>
                  </a:lnTo>
                  <a:lnTo>
                    <a:pt x="178346" y="4064000"/>
                  </a:lnTo>
                  <a:lnTo>
                    <a:pt x="173824" y="4038600"/>
                  </a:lnTo>
                  <a:lnTo>
                    <a:pt x="169481" y="4000500"/>
                  </a:lnTo>
                  <a:lnTo>
                    <a:pt x="165214" y="3975100"/>
                  </a:lnTo>
                  <a:lnTo>
                    <a:pt x="160654" y="3949700"/>
                  </a:lnTo>
                  <a:lnTo>
                    <a:pt x="156006" y="3911600"/>
                  </a:lnTo>
                  <a:lnTo>
                    <a:pt x="151155" y="3873500"/>
                  </a:lnTo>
                  <a:lnTo>
                    <a:pt x="146100" y="3835400"/>
                  </a:lnTo>
                  <a:lnTo>
                    <a:pt x="141071" y="3784600"/>
                  </a:lnTo>
                  <a:lnTo>
                    <a:pt x="135826" y="3746500"/>
                  </a:lnTo>
                  <a:lnTo>
                    <a:pt x="130505" y="3695700"/>
                  </a:lnTo>
                  <a:lnTo>
                    <a:pt x="103378" y="3441700"/>
                  </a:lnTo>
                  <a:lnTo>
                    <a:pt x="92532" y="3314700"/>
                  </a:lnTo>
                  <a:lnTo>
                    <a:pt x="87299" y="3263900"/>
                  </a:lnTo>
                  <a:lnTo>
                    <a:pt x="77012" y="3136900"/>
                  </a:lnTo>
                  <a:lnTo>
                    <a:pt x="67208" y="2997200"/>
                  </a:lnTo>
                  <a:lnTo>
                    <a:pt x="58077" y="2870200"/>
                  </a:lnTo>
                  <a:lnTo>
                    <a:pt x="49796" y="2730500"/>
                  </a:lnTo>
                  <a:lnTo>
                    <a:pt x="42468" y="2590800"/>
                  </a:lnTo>
                  <a:lnTo>
                    <a:pt x="36283" y="2438400"/>
                  </a:lnTo>
                  <a:lnTo>
                    <a:pt x="31330" y="2298700"/>
                  </a:lnTo>
                  <a:lnTo>
                    <a:pt x="27901" y="2159000"/>
                  </a:lnTo>
                  <a:lnTo>
                    <a:pt x="26098" y="2006600"/>
                  </a:lnTo>
                  <a:lnTo>
                    <a:pt x="25907" y="1866900"/>
                  </a:lnTo>
                  <a:lnTo>
                    <a:pt x="27711" y="1727200"/>
                  </a:lnTo>
                  <a:lnTo>
                    <a:pt x="31622" y="1574800"/>
                  </a:lnTo>
                  <a:lnTo>
                    <a:pt x="37617" y="1447800"/>
                  </a:lnTo>
                  <a:lnTo>
                    <a:pt x="46075" y="1308100"/>
                  </a:lnTo>
                  <a:lnTo>
                    <a:pt x="57010" y="1181100"/>
                  </a:lnTo>
                  <a:lnTo>
                    <a:pt x="70599" y="1054100"/>
                  </a:lnTo>
                  <a:lnTo>
                    <a:pt x="78473" y="990600"/>
                  </a:lnTo>
                  <a:lnTo>
                    <a:pt x="87020" y="939800"/>
                  </a:lnTo>
                  <a:lnTo>
                    <a:pt x="96316" y="876300"/>
                  </a:lnTo>
                  <a:lnTo>
                    <a:pt x="106464" y="825500"/>
                  </a:lnTo>
                  <a:lnTo>
                    <a:pt x="117284" y="762000"/>
                  </a:lnTo>
                  <a:lnTo>
                    <a:pt x="128943" y="711200"/>
                  </a:lnTo>
                  <a:lnTo>
                    <a:pt x="141439" y="660400"/>
                  </a:lnTo>
                  <a:lnTo>
                    <a:pt x="154685" y="622300"/>
                  </a:lnTo>
                  <a:lnTo>
                    <a:pt x="168871" y="571500"/>
                  </a:lnTo>
                  <a:lnTo>
                    <a:pt x="183794" y="533400"/>
                  </a:lnTo>
                  <a:lnTo>
                    <a:pt x="199720" y="482600"/>
                  </a:lnTo>
                  <a:lnTo>
                    <a:pt x="216395" y="444500"/>
                  </a:lnTo>
                  <a:lnTo>
                    <a:pt x="234048" y="419100"/>
                  </a:lnTo>
                  <a:lnTo>
                    <a:pt x="252603" y="381000"/>
                  </a:lnTo>
                  <a:lnTo>
                    <a:pt x="272034" y="355600"/>
                  </a:lnTo>
                  <a:lnTo>
                    <a:pt x="292417" y="317500"/>
                  </a:lnTo>
                  <a:lnTo>
                    <a:pt x="336232" y="266700"/>
                  </a:lnTo>
                  <a:lnTo>
                    <a:pt x="383349" y="228600"/>
                  </a:lnTo>
                  <a:lnTo>
                    <a:pt x="433895" y="190500"/>
                  </a:lnTo>
                  <a:lnTo>
                    <a:pt x="487489" y="152400"/>
                  </a:lnTo>
                  <a:lnTo>
                    <a:pt x="544385" y="114300"/>
                  </a:lnTo>
                  <a:lnTo>
                    <a:pt x="604329" y="88900"/>
                  </a:lnTo>
                  <a:lnTo>
                    <a:pt x="667067" y="76200"/>
                  </a:lnTo>
                  <a:lnTo>
                    <a:pt x="732980" y="50800"/>
                  </a:lnTo>
                  <a:lnTo>
                    <a:pt x="801560" y="50800"/>
                  </a:lnTo>
                  <a:lnTo>
                    <a:pt x="946594" y="25400"/>
                  </a:lnTo>
                  <a:lnTo>
                    <a:pt x="1268031" y="25400"/>
                  </a:lnTo>
                  <a:lnTo>
                    <a:pt x="1184211" y="12700"/>
                  </a:lnTo>
                  <a:close/>
                </a:path>
                <a:path w="2887345" h="4343400">
                  <a:moveTo>
                    <a:pt x="479488" y="4292600"/>
                  </a:moveTo>
                  <a:lnTo>
                    <a:pt x="430593" y="4292600"/>
                  </a:lnTo>
                  <a:lnTo>
                    <a:pt x="419671" y="4305300"/>
                  </a:lnTo>
                  <a:lnTo>
                    <a:pt x="408876" y="4305300"/>
                  </a:lnTo>
                  <a:lnTo>
                    <a:pt x="398462" y="4318000"/>
                  </a:lnTo>
                  <a:lnTo>
                    <a:pt x="455612" y="4318000"/>
                  </a:lnTo>
                  <a:lnTo>
                    <a:pt x="479488" y="4292600"/>
                  </a:lnTo>
                  <a:close/>
                </a:path>
                <a:path w="2887345" h="4343400">
                  <a:moveTo>
                    <a:pt x="810577" y="3911600"/>
                  </a:moveTo>
                  <a:lnTo>
                    <a:pt x="756729" y="3975100"/>
                  </a:lnTo>
                  <a:lnTo>
                    <a:pt x="730059" y="4013200"/>
                  </a:lnTo>
                  <a:lnTo>
                    <a:pt x="703389" y="4038600"/>
                  </a:lnTo>
                  <a:lnTo>
                    <a:pt x="676846" y="4076700"/>
                  </a:lnTo>
                  <a:lnTo>
                    <a:pt x="650557" y="4102100"/>
                  </a:lnTo>
                  <a:lnTo>
                    <a:pt x="573341" y="4178300"/>
                  </a:lnTo>
                  <a:lnTo>
                    <a:pt x="548322" y="4203700"/>
                  </a:lnTo>
                  <a:lnTo>
                    <a:pt x="523684" y="4229100"/>
                  </a:lnTo>
                  <a:lnTo>
                    <a:pt x="499554" y="4254500"/>
                  </a:lnTo>
                  <a:lnTo>
                    <a:pt x="475932" y="4267200"/>
                  </a:lnTo>
                  <a:lnTo>
                    <a:pt x="464375" y="4279900"/>
                  </a:lnTo>
                  <a:lnTo>
                    <a:pt x="452945" y="4279900"/>
                  </a:lnTo>
                  <a:lnTo>
                    <a:pt x="441642" y="4292600"/>
                  </a:lnTo>
                  <a:lnTo>
                    <a:pt x="491807" y="4292600"/>
                  </a:lnTo>
                  <a:lnTo>
                    <a:pt x="516318" y="4267200"/>
                  </a:lnTo>
                  <a:lnTo>
                    <a:pt x="541210" y="4241800"/>
                  </a:lnTo>
                  <a:lnTo>
                    <a:pt x="566483" y="4229100"/>
                  </a:lnTo>
                  <a:lnTo>
                    <a:pt x="591883" y="4203700"/>
                  </a:lnTo>
                  <a:lnTo>
                    <a:pt x="617664" y="4178300"/>
                  </a:lnTo>
                  <a:lnTo>
                    <a:pt x="643699" y="4140200"/>
                  </a:lnTo>
                  <a:lnTo>
                    <a:pt x="696404" y="4089400"/>
                  </a:lnTo>
                  <a:lnTo>
                    <a:pt x="723074" y="4051300"/>
                  </a:lnTo>
                  <a:lnTo>
                    <a:pt x="749744" y="4025900"/>
                  </a:lnTo>
                  <a:lnTo>
                    <a:pt x="776668" y="3987800"/>
                  </a:lnTo>
                  <a:lnTo>
                    <a:pt x="830389" y="3924300"/>
                  </a:lnTo>
                  <a:lnTo>
                    <a:pt x="810577" y="3911600"/>
                  </a:lnTo>
                  <a:close/>
                </a:path>
                <a:path w="2887345" h="4343400">
                  <a:moveTo>
                    <a:pt x="2800171" y="492514"/>
                  </a:moveTo>
                  <a:lnTo>
                    <a:pt x="2743136" y="533400"/>
                  </a:lnTo>
                  <a:lnTo>
                    <a:pt x="2887027" y="508000"/>
                  </a:lnTo>
                  <a:lnTo>
                    <a:pt x="2874565" y="495300"/>
                  </a:lnTo>
                  <a:lnTo>
                    <a:pt x="2809557" y="495300"/>
                  </a:lnTo>
                  <a:lnTo>
                    <a:pt x="2800171" y="492514"/>
                  </a:lnTo>
                  <a:close/>
                </a:path>
                <a:path w="2887345" h="4343400">
                  <a:moveTo>
                    <a:pt x="2814002" y="482600"/>
                  </a:moveTo>
                  <a:lnTo>
                    <a:pt x="2800171" y="492514"/>
                  </a:lnTo>
                  <a:lnTo>
                    <a:pt x="2809557" y="495300"/>
                  </a:lnTo>
                  <a:lnTo>
                    <a:pt x="2814002" y="482600"/>
                  </a:lnTo>
                  <a:close/>
                </a:path>
                <a:path w="2887345" h="4343400">
                  <a:moveTo>
                    <a:pt x="2787332" y="406400"/>
                  </a:moveTo>
                  <a:lnTo>
                    <a:pt x="2808528" y="466959"/>
                  </a:lnTo>
                  <a:lnTo>
                    <a:pt x="2818447" y="469900"/>
                  </a:lnTo>
                  <a:lnTo>
                    <a:pt x="2809557" y="495300"/>
                  </a:lnTo>
                  <a:lnTo>
                    <a:pt x="2874565" y="495300"/>
                  </a:lnTo>
                  <a:lnTo>
                    <a:pt x="2787332" y="406400"/>
                  </a:lnTo>
                  <a:close/>
                </a:path>
                <a:path w="2887345" h="4343400">
                  <a:moveTo>
                    <a:pt x="1268031" y="25400"/>
                  </a:moveTo>
                  <a:lnTo>
                    <a:pt x="1022794" y="25400"/>
                  </a:lnTo>
                  <a:lnTo>
                    <a:pt x="1101534" y="38100"/>
                  </a:lnTo>
                  <a:lnTo>
                    <a:pt x="1182306" y="38100"/>
                  </a:lnTo>
                  <a:lnTo>
                    <a:pt x="1525460" y="88900"/>
                  </a:lnTo>
                  <a:lnTo>
                    <a:pt x="1615503" y="114300"/>
                  </a:lnTo>
                  <a:lnTo>
                    <a:pt x="1990026" y="215900"/>
                  </a:lnTo>
                  <a:lnTo>
                    <a:pt x="2086546" y="254000"/>
                  </a:lnTo>
                  <a:lnTo>
                    <a:pt x="2480881" y="381000"/>
                  </a:lnTo>
                  <a:lnTo>
                    <a:pt x="2681160" y="457200"/>
                  </a:lnTo>
                  <a:lnTo>
                    <a:pt x="2800171" y="492514"/>
                  </a:lnTo>
                  <a:lnTo>
                    <a:pt x="2814002" y="482600"/>
                  </a:lnTo>
                  <a:lnTo>
                    <a:pt x="2808528" y="466959"/>
                  </a:lnTo>
                  <a:lnTo>
                    <a:pt x="2689923" y="431800"/>
                  </a:lnTo>
                  <a:lnTo>
                    <a:pt x="2489263" y="355600"/>
                  </a:lnTo>
                  <a:lnTo>
                    <a:pt x="2094293" y="228600"/>
                  </a:lnTo>
                  <a:lnTo>
                    <a:pt x="1997519" y="190500"/>
                  </a:lnTo>
                  <a:lnTo>
                    <a:pt x="1621218" y="88900"/>
                  </a:lnTo>
                  <a:lnTo>
                    <a:pt x="1530540" y="63500"/>
                  </a:lnTo>
                  <a:lnTo>
                    <a:pt x="1268031" y="25400"/>
                  </a:lnTo>
                  <a:close/>
                </a:path>
                <a:path w="2887345" h="4343400">
                  <a:moveTo>
                    <a:pt x="2808528" y="466959"/>
                  </a:moveTo>
                  <a:lnTo>
                    <a:pt x="2814002" y="482600"/>
                  </a:lnTo>
                  <a:lnTo>
                    <a:pt x="2818447" y="469900"/>
                  </a:lnTo>
                  <a:lnTo>
                    <a:pt x="2808528" y="466959"/>
                  </a:lnTo>
                  <a:close/>
                </a:path>
                <a:path w="2887345" h="4343400">
                  <a:moveTo>
                    <a:pt x="1022540" y="0"/>
                  </a:moveTo>
                  <a:lnTo>
                    <a:pt x="945070" y="0"/>
                  </a:lnTo>
                  <a:lnTo>
                    <a:pt x="869759" y="12700"/>
                  </a:lnTo>
                  <a:lnTo>
                    <a:pt x="1102423" y="12700"/>
                  </a:lnTo>
                  <a:lnTo>
                    <a:pt x="10225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5">
            <a:extLst>
              <a:ext uri="{FF2B5EF4-FFF2-40B4-BE49-F238E27FC236}">
                <a16:creationId xmlns:a16="http://schemas.microsoft.com/office/drawing/2014/main" id="{ADF43028-6892-B134-F23E-BC60D122673D}"/>
              </a:ext>
            </a:extLst>
          </p:cNvPr>
          <p:cNvSpPr txBox="1"/>
          <p:nvPr/>
        </p:nvSpPr>
        <p:spPr>
          <a:xfrm>
            <a:off x="7672323" y="3529329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Times New Roman"/>
                <a:cs typeface="Times New Roman"/>
              </a:rPr>
              <a:t>B</a:t>
            </a:r>
            <a:r>
              <a:rPr sz="1800" i="1" spc="-7" baseline="-20833" dirty="0">
                <a:latin typeface="Times New Roman"/>
                <a:cs typeface="Times New Roman"/>
              </a:rPr>
              <a:t>6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59" name="object 56">
            <a:extLst>
              <a:ext uri="{FF2B5EF4-FFF2-40B4-BE49-F238E27FC236}">
                <a16:creationId xmlns:a16="http://schemas.microsoft.com/office/drawing/2014/main" id="{A4F5189B-CA06-F0AA-E01D-2C1AA08245A9}"/>
              </a:ext>
            </a:extLst>
          </p:cNvPr>
          <p:cNvSpPr txBox="1"/>
          <p:nvPr/>
        </p:nvSpPr>
        <p:spPr>
          <a:xfrm>
            <a:off x="6670547" y="3873245"/>
            <a:ext cx="1308100" cy="2214880"/>
          </a:xfrm>
          <a:prstGeom prst="rect">
            <a:avLst/>
          </a:prstGeom>
          <a:solidFill>
            <a:srgbClr val="B5CEEC"/>
          </a:solidFill>
          <a:ln w="25907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67945" marR="370840" algn="just">
              <a:lnSpc>
                <a:spcPts val="2050"/>
              </a:lnSpc>
              <a:spcBef>
                <a:spcPts val="20"/>
              </a:spcBef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spc="-89" baseline="-25462" dirty="0">
                <a:latin typeface="Times New Roman"/>
                <a:cs typeface="Times New Roman"/>
              </a:rPr>
              <a:t>1</a:t>
            </a:r>
            <a:r>
              <a:rPr sz="1800" i="1" baseline="-25462" dirty="0">
                <a:latin typeface="Times New Roman"/>
                <a:cs typeface="Times New Roman"/>
              </a:rPr>
              <a:t>1</a:t>
            </a:r>
            <a:r>
              <a:rPr sz="1800" i="1" spc="209" baseline="-25462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 4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34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  x</a:t>
            </a:r>
            <a:r>
              <a:rPr sz="1800" i="1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[</a:t>
            </a:r>
            <a:r>
              <a:rPr sz="1800" i="1" spc="-10" dirty="0">
                <a:latin typeface="Times New Roman"/>
                <a:cs typeface="Times New Roman"/>
              </a:rPr>
              <a:t>t</a:t>
            </a:r>
            <a:r>
              <a:rPr sz="1800" i="1" spc="-15" baseline="-25462" dirty="0">
                <a:latin typeface="Times New Roman"/>
                <a:cs typeface="Times New Roman"/>
              </a:rPr>
              <a:t>11</a:t>
            </a:r>
            <a:r>
              <a:rPr sz="1800" spc="-10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  <a:p>
            <a:pPr marL="67945" algn="just">
              <a:lnSpc>
                <a:spcPts val="2010"/>
              </a:lnSpc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5462" dirty="0">
                <a:latin typeface="Times New Roman"/>
                <a:cs typeface="Times New Roman"/>
              </a:rPr>
              <a:t>12</a:t>
            </a:r>
            <a:r>
              <a:rPr sz="1800" i="1" spc="209" baseline="-25462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50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  <a:p>
            <a:pPr marL="67945" marR="288290" algn="just">
              <a:lnSpc>
                <a:spcPct val="95700"/>
              </a:lnSpc>
              <a:spcBef>
                <a:spcPts val="55"/>
              </a:spcBef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5462" dirty="0">
                <a:latin typeface="Times New Roman"/>
                <a:cs typeface="Times New Roman"/>
              </a:rPr>
              <a:t>13</a:t>
            </a:r>
            <a:r>
              <a:rPr sz="1800" i="1" spc="209" baseline="-25462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 4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45" dirty="0">
                <a:latin typeface="SimSun"/>
                <a:cs typeface="SimSu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 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5462" dirty="0">
                <a:latin typeface="Times New Roman"/>
                <a:cs typeface="Times New Roman"/>
              </a:rPr>
              <a:t>14 </a:t>
            </a:r>
            <a:r>
              <a:rPr sz="1800" dirty="0">
                <a:latin typeface="Times New Roman"/>
                <a:cs typeface="Times New Roman"/>
              </a:rPr>
              <a:t>=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5462" dirty="0">
                <a:latin typeface="Times New Roman"/>
                <a:cs typeface="Times New Roman"/>
              </a:rPr>
              <a:t>13</a:t>
            </a:r>
            <a:r>
              <a:rPr sz="1800" dirty="0">
                <a:latin typeface="Times New Roman"/>
                <a:cs typeface="Times New Roman"/>
              </a:rPr>
              <a:t>]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5462" dirty="0">
                <a:latin typeface="Times New Roman"/>
                <a:cs typeface="Times New Roman"/>
              </a:rPr>
              <a:t>12</a:t>
            </a:r>
            <a:r>
              <a:rPr sz="1800" dirty="0">
                <a:latin typeface="Times New Roman"/>
                <a:cs typeface="Times New Roman"/>
              </a:rPr>
              <a:t>]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5462" dirty="0">
                <a:latin typeface="Times New Roman"/>
                <a:cs typeface="Times New Roman"/>
              </a:rPr>
              <a:t>14 </a:t>
            </a:r>
            <a:r>
              <a:rPr sz="1800" i="1" spc="-427" baseline="-25462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spc="-7" baseline="-25462" dirty="0">
                <a:latin typeface="Times New Roman"/>
                <a:cs typeface="Times New Roman"/>
              </a:rPr>
              <a:t>1</a:t>
            </a:r>
            <a:r>
              <a:rPr sz="1800" i="1" baseline="-25462" dirty="0">
                <a:latin typeface="Times New Roman"/>
                <a:cs typeface="Times New Roman"/>
              </a:rPr>
              <a:t>5</a:t>
            </a:r>
            <a:r>
              <a:rPr sz="1800" i="1" spc="209" baseline="-25462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50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  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5462" dirty="0">
                <a:latin typeface="Times New Roman"/>
                <a:cs typeface="Times New Roman"/>
              </a:rPr>
              <a:t>15</a:t>
            </a:r>
            <a:r>
              <a:rPr sz="1800" dirty="0">
                <a:latin typeface="Times New Roman"/>
                <a:cs typeface="Times New Roman"/>
              </a:rPr>
              <a:t>]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56BFD47-1FB0-F4AA-A4EC-378DCE63D41F}"/>
              </a:ext>
            </a:extLst>
          </p:cNvPr>
          <p:cNvSpPr/>
          <p:nvPr/>
        </p:nvSpPr>
        <p:spPr>
          <a:xfrm>
            <a:off x="1981200" y="3646170"/>
            <a:ext cx="1280160" cy="253365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667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66271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kern="0" spc="-5" dirty="0">
                <a:solidFill>
                  <a:schemeClr val="bg1"/>
                </a:solidFill>
              </a:rPr>
              <a:t>1.</a:t>
            </a:r>
            <a:r>
              <a:rPr lang="zh-CN" altLang="en-US" kern="0" spc="-5" dirty="0">
                <a:solidFill>
                  <a:schemeClr val="bg1"/>
                </a:solidFill>
              </a:rPr>
              <a:t>删除公共子表达式</a:t>
            </a: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724900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35</a:t>
            </a:fld>
            <a:endParaRPr lang="en-US" altLang="zh-CN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03576A0-4D5F-53A9-4342-D3AB5B29A37A}"/>
              </a:ext>
            </a:extLst>
          </p:cNvPr>
          <p:cNvSpPr txBox="1"/>
          <p:nvPr/>
        </p:nvSpPr>
        <p:spPr>
          <a:xfrm>
            <a:off x="405871" y="914298"/>
            <a:ext cx="2946929" cy="443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>
                <a:latin typeface="微软雅黑" panose="020B0503020204020204" pitchFamily="34" charset="-122"/>
              </a:rPr>
              <a:t>例子</a:t>
            </a:r>
            <a:endParaRPr dirty="0">
              <a:latin typeface="微软雅黑" panose="020B0503020204020204" pitchFamily="34" charset="-122"/>
            </a:endParaRPr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51BE71ED-CCBA-F791-7616-3B2DF7D4D5C3}"/>
              </a:ext>
            </a:extLst>
          </p:cNvPr>
          <p:cNvGrpSpPr/>
          <p:nvPr/>
        </p:nvGrpSpPr>
        <p:grpSpPr>
          <a:xfrm>
            <a:off x="2022347" y="3713225"/>
            <a:ext cx="1188720" cy="2405380"/>
            <a:chOff x="1546097" y="2265425"/>
            <a:chExt cx="1188720" cy="2405380"/>
          </a:xfrm>
        </p:grpSpPr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1C92A4BB-34CC-7B02-1425-9E23429F7EC7}"/>
                </a:ext>
              </a:extLst>
            </p:cNvPr>
            <p:cNvSpPr/>
            <p:nvPr/>
          </p:nvSpPr>
          <p:spPr>
            <a:xfrm>
              <a:off x="1546097" y="2265425"/>
              <a:ext cx="1188720" cy="2405380"/>
            </a:xfrm>
            <a:custGeom>
              <a:avLst/>
              <a:gdLst/>
              <a:ahLst/>
              <a:cxnLst/>
              <a:rect l="l" t="t" r="r" b="b"/>
              <a:pathLst>
                <a:path w="1188720" h="2405379">
                  <a:moveTo>
                    <a:pt x="1188719" y="0"/>
                  </a:moveTo>
                  <a:lnTo>
                    <a:pt x="0" y="0"/>
                  </a:lnTo>
                  <a:lnTo>
                    <a:pt x="0" y="2404872"/>
                  </a:lnTo>
                  <a:lnTo>
                    <a:pt x="1188719" y="2404872"/>
                  </a:lnTo>
                  <a:lnTo>
                    <a:pt x="1188719" y="0"/>
                  </a:lnTo>
                  <a:close/>
                </a:path>
              </a:pathLst>
            </a:custGeom>
            <a:solidFill>
              <a:srgbClr val="B5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FFEAEB91-BCD2-5491-4D26-B9504EB195A1}"/>
                </a:ext>
              </a:extLst>
            </p:cNvPr>
            <p:cNvSpPr/>
            <p:nvPr/>
          </p:nvSpPr>
          <p:spPr>
            <a:xfrm>
              <a:off x="1546097" y="2265425"/>
              <a:ext cx="1188720" cy="2405380"/>
            </a:xfrm>
            <a:custGeom>
              <a:avLst/>
              <a:gdLst/>
              <a:ahLst/>
              <a:cxnLst/>
              <a:rect l="l" t="t" r="r" b="b"/>
              <a:pathLst>
                <a:path w="1188720" h="2405379">
                  <a:moveTo>
                    <a:pt x="0" y="2404872"/>
                  </a:moveTo>
                  <a:lnTo>
                    <a:pt x="1188719" y="2404872"/>
                  </a:lnTo>
                  <a:lnTo>
                    <a:pt x="1188719" y="0"/>
                  </a:lnTo>
                  <a:lnTo>
                    <a:pt x="0" y="0"/>
                  </a:lnTo>
                  <a:lnTo>
                    <a:pt x="0" y="2404872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4">
            <a:extLst>
              <a:ext uri="{FF2B5EF4-FFF2-40B4-BE49-F238E27FC236}">
                <a16:creationId xmlns:a16="http://schemas.microsoft.com/office/drawing/2014/main" id="{15FC3EC9-CE98-E541-2F9C-3C925C3423DA}"/>
              </a:ext>
            </a:extLst>
          </p:cNvPr>
          <p:cNvGrpSpPr/>
          <p:nvPr/>
        </p:nvGrpSpPr>
        <p:grpSpPr>
          <a:xfrm>
            <a:off x="4089590" y="1648904"/>
            <a:ext cx="1720850" cy="840105"/>
            <a:chOff x="3613340" y="201104"/>
            <a:chExt cx="1720850" cy="840105"/>
          </a:xfrm>
        </p:grpSpPr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4519CF9A-8487-3F32-F804-A1C9930B6497}"/>
                </a:ext>
              </a:extLst>
            </p:cNvPr>
            <p:cNvSpPr/>
            <p:nvPr/>
          </p:nvSpPr>
          <p:spPr>
            <a:xfrm>
              <a:off x="3626358" y="214122"/>
              <a:ext cx="1694814" cy="814069"/>
            </a:xfrm>
            <a:custGeom>
              <a:avLst/>
              <a:gdLst/>
              <a:ahLst/>
              <a:cxnLst/>
              <a:rect l="l" t="t" r="r" b="b"/>
              <a:pathLst>
                <a:path w="1694814" h="814069">
                  <a:moveTo>
                    <a:pt x="1694688" y="0"/>
                  </a:moveTo>
                  <a:lnTo>
                    <a:pt x="0" y="0"/>
                  </a:lnTo>
                  <a:lnTo>
                    <a:pt x="0" y="813815"/>
                  </a:lnTo>
                  <a:lnTo>
                    <a:pt x="1694688" y="813815"/>
                  </a:lnTo>
                  <a:lnTo>
                    <a:pt x="1694688" y="0"/>
                  </a:lnTo>
                  <a:close/>
                </a:path>
              </a:pathLst>
            </a:custGeom>
            <a:solidFill>
              <a:srgbClr val="B5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54D748DE-4BD6-67E9-296F-B693E8D09FFF}"/>
                </a:ext>
              </a:extLst>
            </p:cNvPr>
            <p:cNvSpPr/>
            <p:nvPr/>
          </p:nvSpPr>
          <p:spPr>
            <a:xfrm>
              <a:off x="3626358" y="214122"/>
              <a:ext cx="1694814" cy="814069"/>
            </a:xfrm>
            <a:custGeom>
              <a:avLst/>
              <a:gdLst/>
              <a:ahLst/>
              <a:cxnLst/>
              <a:rect l="l" t="t" r="r" b="b"/>
              <a:pathLst>
                <a:path w="1694814" h="814069">
                  <a:moveTo>
                    <a:pt x="0" y="813815"/>
                  </a:moveTo>
                  <a:lnTo>
                    <a:pt x="1694688" y="813815"/>
                  </a:lnTo>
                  <a:lnTo>
                    <a:pt x="1694688" y="0"/>
                  </a:lnTo>
                  <a:lnTo>
                    <a:pt x="0" y="0"/>
                  </a:lnTo>
                  <a:lnTo>
                    <a:pt x="0" y="81381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17">
            <a:extLst>
              <a:ext uri="{FF2B5EF4-FFF2-40B4-BE49-F238E27FC236}">
                <a16:creationId xmlns:a16="http://schemas.microsoft.com/office/drawing/2014/main" id="{A7AF62FF-9C5B-49D9-431B-28979F974B61}"/>
              </a:ext>
            </a:extLst>
          </p:cNvPr>
          <p:cNvSpPr txBox="1"/>
          <p:nvPr/>
        </p:nvSpPr>
        <p:spPr>
          <a:xfrm>
            <a:off x="4158615" y="1591183"/>
            <a:ext cx="808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i="1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m</a:t>
            </a:r>
            <a:r>
              <a:rPr sz="1800" i="1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126053CB-3216-8E54-7CC6-FFEF6B101F6F}"/>
              </a:ext>
            </a:extLst>
          </p:cNvPr>
          <p:cNvSpPr txBox="1"/>
          <p:nvPr/>
        </p:nvSpPr>
        <p:spPr>
          <a:xfrm>
            <a:off x="4158615" y="1783207"/>
            <a:ext cx="460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C1A40032-F1C1-3FA3-FCAC-5E2F9B686FE4}"/>
              </a:ext>
            </a:extLst>
          </p:cNvPr>
          <p:cNvSpPr txBox="1"/>
          <p:nvPr/>
        </p:nvSpPr>
        <p:spPr>
          <a:xfrm>
            <a:off x="4133215" y="1974926"/>
            <a:ext cx="9321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1</a:t>
            </a:r>
            <a:r>
              <a:rPr sz="1800" i="1" spc="209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50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ACA728BA-073A-78BB-1EAD-E25A90168C62}"/>
              </a:ext>
            </a:extLst>
          </p:cNvPr>
          <p:cNvSpPr txBox="1"/>
          <p:nvPr/>
        </p:nvSpPr>
        <p:spPr>
          <a:xfrm>
            <a:off x="4133215" y="2166950"/>
            <a:ext cx="8293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v</a:t>
            </a:r>
            <a:r>
              <a:rPr sz="1800" i="1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[</a:t>
            </a:r>
            <a:r>
              <a:rPr sz="1800" i="1" spc="-5" dirty="0">
                <a:latin typeface="Times New Roman"/>
                <a:cs typeface="Times New Roman"/>
              </a:rPr>
              <a:t>t</a:t>
            </a:r>
            <a:r>
              <a:rPr sz="1800" i="1" spc="-7" baseline="-20833" dirty="0">
                <a:latin typeface="Times New Roman"/>
                <a:cs typeface="Times New Roman"/>
              </a:rPr>
              <a:t>1</a:t>
            </a:r>
            <a:r>
              <a:rPr sz="1800" spc="-5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4" name="object 21">
            <a:extLst>
              <a:ext uri="{FF2B5EF4-FFF2-40B4-BE49-F238E27FC236}">
                <a16:creationId xmlns:a16="http://schemas.microsoft.com/office/drawing/2014/main" id="{812E6FB8-EEAA-ADCC-C7B8-4B2749D0C383}"/>
              </a:ext>
            </a:extLst>
          </p:cNvPr>
          <p:cNvGrpSpPr/>
          <p:nvPr/>
        </p:nvGrpSpPr>
        <p:grpSpPr>
          <a:xfrm>
            <a:off x="4086542" y="2785808"/>
            <a:ext cx="1737995" cy="841375"/>
            <a:chOff x="3610292" y="1338008"/>
            <a:chExt cx="1737995" cy="841375"/>
          </a:xfrm>
        </p:grpSpPr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4C13405C-C49F-713D-74B4-C4531A65FA3E}"/>
                </a:ext>
              </a:extLst>
            </p:cNvPr>
            <p:cNvSpPr/>
            <p:nvPr/>
          </p:nvSpPr>
          <p:spPr>
            <a:xfrm>
              <a:off x="3623309" y="1351026"/>
              <a:ext cx="1711960" cy="815340"/>
            </a:xfrm>
            <a:custGeom>
              <a:avLst/>
              <a:gdLst/>
              <a:ahLst/>
              <a:cxnLst/>
              <a:rect l="l" t="t" r="r" b="b"/>
              <a:pathLst>
                <a:path w="1711960" h="815339">
                  <a:moveTo>
                    <a:pt x="1711452" y="0"/>
                  </a:moveTo>
                  <a:lnTo>
                    <a:pt x="0" y="0"/>
                  </a:lnTo>
                  <a:lnTo>
                    <a:pt x="0" y="815340"/>
                  </a:lnTo>
                  <a:lnTo>
                    <a:pt x="1711452" y="815340"/>
                  </a:lnTo>
                  <a:lnTo>
                    <a:pt x="1711452" y="0"/>
                  </a:lnTo>
                  <a:close/>
                </a:path>
              </a:pathLst>
            </a:custGeom>
            <a:solidFill>
              <a:srgbClr val="B5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3">
              <a:extLst>
                <a:ext uri="{FF2B5EF4-FFF2-40B4-BE49-F238E27FC236}">
                  <a16:creationId xmlns:a16="http://schemas.microsoft.com/office/drawing/2014/main" id="{23ED23DC-AFED-7B5A-62D8-4D60E3484B82}"/>
                </a:ext>
              </a:extLst>
            </p:cNvPr>
            <p:cNvSpPr/>
            <p:nvPr/>
          </p:nvSpPr>
          <p:spPr>
            <a:xfrm>
              <a:off x="3623309" y="1351026"/>
              <a:ext cx="1711960" cy="815340"/>
            </a:xfrm>
            <a:custGeom>
              <a:avLst/>
              <a:gdLst/>
              <a:ahLst/>
              <a:cxnLst/>
              <a:rect l="l" t="t" r="r" b="b"/>
              <a:pathLst>
                <a:path w="1711960" h="815339">
                  <a:moveTo>
                    <a:pt x="0" y="815340"/>
                  </a:moveTo>
                  <a:lnTo>
                    <a:pt x="1711452" y="815340"/>
                  </a:lnTo>
                  <a:lnTo>
                    <a:pt x="1711452" y="0"/>
                  </a:lnTo>
                  <a:lnTo>
                    <a:pt x="0" y="0"/>
                  </a:lnTo>
                  <a:lnTo>
                    <a:pt x="0" y="81534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4">
            <a:extLst>
              <a:ext uri="{FF2B5EF4-FFF2-40B4-BE49-F238E27FC236}">
                <a16:creationId xmlns:a16="http://schemas.microsoft.com/office/drawing/2014/main" id="{5C21DF02-30C2-8D6F-9617-4578277915E3}"/>
              </a:ext>
            </a:extLst>
          </p:cNvPr>
          <p:cNvSpPr txBox="1"/>
          <p:nvPr/>
        </p:nvSpPr>
        <p:spPr>
          <a:xfrm>
            <a:off x="4155313" y="2729306"/>
            <a:ext cx="7562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5">
            <a:extLst>
              <a:ext uri="{FF2B5EF4-FFF2-40B4-BE49-F238E27FC236}">
                <a16:creationId xmlns:a16="http://schemas.microsoft.com/office/drawing/2014/main" id="{AD97EBF0-2C5E-8F4B-5CA3-C1A16FDC6C57}"/>
              </a:ext>
            </a:extLst>
          </p:cNvPr>
          <p:cNvSpPr txBox="1"/>
          <p:nvPr/>
        </p:nvSpPr>
        <p:spPr>
          <a:xfrm>
            <a:off x="4129913" y="2921889"/>
            <a:ext cx="868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2</a:t>
            </a:r>
            <a:r>
              <a:rPr sz="1800" i="1" spc="209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 4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45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6">
            <a:extLst>
              <a:ext uri="{FF2B5EF4-FFF2-40B4-BE49-F238E27FC236}">
                <a16:creationId xmlns:a16="http://schemas.microsoft.com/office/drawing/2014/main" id="{73534A99-A89B-03CA-9C97-C9977677E4C1}"/>
              </a:ext>
            </a:extLst>
          </p:cNvPr>
          <p:cNvSpPr txBox="1"/>
          <p:nvPr/>
        </p:nvSpPr>
        <p:spPr>
          <a:xfrm>
            <a:off x="4129913" y="3113913"/>
            <a:ext cx="867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3</a:t>
            </a:r>
            <a:r>
              <a:rPr sz="1800" i="1" spc="150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2</a:t>
            </a:r>
            <a:r>
              <a:rPr sz="1800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27">
            <a:extLst>
              <a:ext uri="{FF2B5EF4-FFF2-40B4-BE49-F238E27FC236}">
                <a16:creationId xmlns:a16="http://schemas.microsoft.com/office/drawing/2014/main" id="{0DBB5098-DCE4-2DA3-C937-077BB9C2BF25}"/>
              </a:ext>
            </a:extLst>
          </p:cNvPr>
          <p:cNvSpPr txBox="1"/>
          <p:nvPr/>
        </p:nvSpPr>
        <p:spPr>
          <a:xfrm>
            <a:off x="4129913" y="3305936"/>
            <a:ext cx="1509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if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3</a:t>
            </a:r>
            <a:r>
              <a:rPr sz="1800" i="1" spc="187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&lt;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v</a:t>
            </a:r>
            <a:r>
              <a:rPr sz="1800" i="1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goto</a:t>
            </a:r>
            <a:r>
              <a:rPr sz="1800" i="1" spc="-1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B</a:t>
            </a:r>
            <a:r>
              <a:rPr sz="1800" i="1" spc="-7" baseline="-20833" dirty="0">
                <a:latin typeface="Times New Roman"/>
                <a:cs typeface="Times New Roman"/>
              </a:rPr>
              <a:t>2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31" name="object 28">
            <a:extLst>
              <a:ext uri="{FF2B5EF4-FFF2-40B4-BE49-F238E27FC236}">
                <a16:creationId xmlns:a16="http://schemas.microsoft.com/office/drawing/2014/main" id="{1333B4D5-9CEA-ED41-EB46-252C22E0D40B}"/>
              </a:ext>
            </a:extLst>
          </p:cNvPr>
          <p:cNvSpPr txBox="1"/>
          <p:nvPr/>
        </p:nvSpPr>
        <p:spPr>
          <a:xfrm>
            <a:off x="5885815" y="1622805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Times New Roman"/>
                <a:cs typeface="Times New Roman"/>
              </a:rPr>
              <a:t>B</a:t>
            </a:r>
            <a:r>
              <a:rPr sz="1800" i="1" spc="-7" baseline="-20833" dirty="0">
                <a:latin typeface="Times New Roman"/>
                <a:cs typeface="Times New Roman"/>
              </a:rPr>
              <a:t>1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32" name="object 29">
            <a:extLst>
              <a:ext uri="{FF2B5EF4-FFF2-40B4-BE49-F238E27FC236}">
                <a16:creationId xmlns:a16="http://schemas.microsoft.com/office/drawing/2014/main" id="{FECFC769-BEF6-FF43-9758-6842AFD0D60B}"/>
              </a:ext>
            </a:extLst>
          </p:cNvPr>
          <p:cNvSpPr txBox="1"/>
          <p:nvPr/>
        </p:nvSpPr>
        <p:spPr>
          <a:xfrm>
            <a:off x="5936741" y="2721102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Times New Roman"/>
                <a:cs typeface="Times New Roman"/>
              </a:rPr>
              <a:t>B</a:t>
            </a:r>
            <a:r>
              <a:rPr sz="1800" i="1" spc="-7" baseline="-20833" dirty="0">
                <a:latin typeface="Times New Roman"/>
                <a:cs typeface="Times New Roman"/>
              </a:rPr>
              <a:t>2</a:t>
            </a:r>
            <a:endParaRPr sz="1800" baseline="-20833">
              <a:latin typeface="Times New Roman"/>
              <a:cs typeface="Times New Roman"/>
            </a:endParaRPr>
          </a:p>
        </p:txBody>
      </p:sp>
      <p:grpSp>
        <p:nvGrpSpPr>
          <p:cNvPr id="33" name="object 30">
            <a:extLst>
              <a:ext uri="{FF2B5EF4-FFF2-40B4-BE49-F238E27FC236}">
                <a16:creationId xmlns:a16="http://schemas.microsoft.com/office/drawing/2014/main" id="{FB032B66-A5FE-CA40-89BF-912511D7C42D}"/>
              </a:ext>
            </a:extLst>
          </p:cNvPr>
          <p:cNvGrpSpPr/>
          <p:nvPr/>
        </p:nvGrpSpPr>
        <p:grpSpPr>
          <a:xfrm>
            <a:off x="4104830" y="3936428"/>
            <a:ext cx="1736089" cy="838835"/>
            <a:chOff x="3628580" y="2488628"/>
            <a:chExt cx="1736089" cy="838835"/>
          </a:xfrm>
        </p:grpSpPr>
        <p:sp>
          <p:nvSpPr>
            <p:cNvPr id="34" name="object 31">
              <a:extLst>
                <a:ext uri="{FF2B5EF4-FFF2-40B4-BE49-F238E27FC236}">
                  <a16:creationId xmlns:a16="http://schemas.microsoft.com/office/drawing/2014/main" id="{1F64FFB6-EBA8-A672-3F56-FAB76E34CD83}"/>
                </a:ext>
              </a:extLst>
            </p:cNvPr>
            <p:cNvSpPr/>
            <p:nvPr/>
          </p:nvSpPr>
          <p:spPr>
            <a:xfrm>
              <a:off x="3641597" y="2501646"/>
              <a:ext cx="1710055" cy="812800"/>
            </a:xfrm>
            <a:custGeom>
              <a:avLst/>
              <a:gdLst/>
              <a:ahLst/>
              <a:cxnLst/>
              <a:rect l="l" t="t" r="r" b="b"/>
              <a:pathLst>
                <a:path w="1710054" h="812800">
                  <a:moveTo>
                    <a:pt x="1709927" y="0"/>
                  </a:moveTo>
                  <a:lnTo>
                    <a:pt x="0" y="0"/>
                  </a:lnTo>
                  <a:lnTo>
                    <a:pt x="0" y="812292"/>
                  </a:lnTo>
                  <a:lnTo>
                    <a:pt x="1709927" y="812292"/>
                  </a:lnTo>
                  <a:lnTo>
                    <a:pt x="1709927" y="0"/>
                  </a:lnTo>
                  <a:close/>
                </a:path>
              </a:pathLst>
            </a:custGeom>
            <a:solidFill>
              <a:srgbClr val="B5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2">
              <a:extLst>
                <a:ext uri="{FF2B5EF4-FFF2-40B4-BE49-F238E27FC236}">
                  <a16:creationId xmlns:a16="http://schemas.microsoft.com/office/drawing/2014/main" id="{33433C5B-DF2A-8F62-C5C6-A0B727CE2E8A}"/>
                </a:ext>
              </a:extLst>
            </p:cNvPr>
            <p:cNvSpPr/>
            <p:nvPr/>
          </p:nvSpPr>
          <p:spPr>
            <a:xfrm>
              <a:off x="3641597" y="2501646"/>
              <a:ext cx="1710055" cy="812800"/>
            </a:xfrm>
            <a:custGeom>
              <a:avLst/>
              <a:gdLst/>
              <a:ahLst/>
              <a:cxnLst/>
              <a:rect l="l" t="t" r="r" b="b"/>
              <a:pathLst>
                <a:path w="1710054" h="812800">
                  <a:moveTo>
                    <a:pt x="0" y="812292"/>
                  </a:moveTo>
                  <a:lnTo>
                    <a:pt x="1709927" y="812292"/>
                  </a:lnTo>
                  <a:lnTo>
                    <a:pt x="1709927" y="0"/>
                  </a:lnTo>
                  <a:lnTo>
                    <a:pt x="0" y="0"/>
                  </a:lnTo>
                  <a:lnTo>
                    <a:pt x="0" y="812292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3">
            <a:extLst>
              <a:ext uri="{FF2B5EF4-FFF2-40B4-BE49-F238E27FC236}">
                <a16:creationId xmlns:a16="http://schemas.microsoft.com/office/drawing/2014/main" id="{85168346-5D42-FB2F-72F8-F53A461E078F}"/>
              </a:ext>
            </a:extLst>
          </p:cNvPr>
          <p:cNvSpPr txBox="1"/>
          <p:nvPr/>
        </p:nvSpPr>
        <p:spPr>
          <a:xfrm>
            <a:off x="4172965" y="3879037"/>
            <a:ext cx="6946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4">
            <a:extLst>
              <a:ext uri="{FF2B5EF4-FFF2-40B4-BE49-F238E27FC236}">
                <a16:creationId xmlns:a16="http://schemas.microsoft.com/office/drawing/2014/main" id="{2EAB46FB-F600-6C59-787D-AA186990BEE0}"/>
              </a:ext>
            </a:extLst>
          </p:cNvPr>
          <p:cNvSpPr txBox="1"/>
          <p:nvPr/>
        </p:nvSpPr>
        <p:spPr>
          <a:xfrm>
            <a:off x="4172965" y="4071620"/>
            <a:ext cx="817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8915" algn="l"/>
              </a:tabLst>
            </a:pPr>
            <a:r>
              <a:rPr sz="1800" i="1" dirty="0">
                <a:latin typeface="Times New Roman"/>
                <a:cs typeface="Times New Roman"/>
              </a:rPr>
              <a:t>t	</a:t>
            </a:r>
            <a:r>
              <a:rPr sz="1800" dirty="0">
                <a:latin typeface="Times New Roman"/>
                <a:cs typeface="Times New Roman"/>
              </a:rPr>
              <a:t>= 4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45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5">
            <a:extLst>
              <a:ext uri="{FF2B5EF4-FFF2-40B4-BE49-F238E27FC236}">
                <a16:creationId xmlns:a16="http://schemas.microsoft.com/office/drawing/2014/main" id="{BADEDF4A-CF44-BC21-A39F-837DE6CBA9F6}"/>
              </a:ext>
            </a:extLst>
          </p:cNvPr>
          <p:cNvSpPr txBox="1"/>
          <p:nvPr/>
        </p:nvSpPr>
        <p:spPr>
          <a:xfrm>
            <a:off x="4147565" y="4263644"/>
            <a:ext cx="867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48611" dirty="0">
                <a:latin typeface="Times New Roman"/>
                <a:cs typeface="Times New Roman"/>
              </a:rPr>
              <a:t>4</a:t>
            </a:r>
            <a:r>
              <a:rPr sz="1800" i="1" spc="172" baseline="48611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6">
            <a:extLst>
              <a:ext uri="{FF2B5EF4-FFF2-40B4-BE49-F238E27FC236}">
                <a16:creationId xmlns:a16="http://schemas.microsoft.com/office/drawing/2014/main" id="{E437B094-3AD4-ACDC-9A94-1C008D7E35B1}"/>
              </a:ext>
            </a:extLst>
          </p:cNvPr>
          <p:cNvSpPr txBox="1"/>
          <p:nvPr/>
        </p:nvSpPr>
        <p:spPr>
          <a:xfrm>
            <a:off x="4147565" y="4455667"/>
            <a:ext cx="143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31165" algn="l"/>
              </a:tabLst>
            </a:pP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i="1" spc="-600" dirty="0">
                <a:latin typeface="Times New Roman"/>
                <a:cs typeface="Times New Roman"/>
              </a:rPr>
              <a:t>f</a:t>
            </a:r>
            <a:r>
              <a:rPr sz="1800" i="1" baseline="48611" dirty="0">
                <a:latin typeface="Times New Roman"/>
                <a:cs typeface="Times New Roman"/>
              </a:rPr>
              <a:t>5</a:t>
            </a:r>
            <a:r>
              <a:rPr sz="1800" i="1" spc="209" baseline="48611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	</a:t>
            </a:r>
            <a:r>
              <a:rPr sz="1800" dirty="0">
                <a:latin typeface="Times New Roman"/>
                <a:cs typeface="Times New Roman"/>
              </a:rPr>
              <a:t>&gt; </a:t>
            </a:r>
            <a:r>
              <a:rPr sz="1800" i="1" spc="-345" dirty="0">
                <a:latin typeface="Times New Roman"/>
                <a:cs typeface="Times New Roman"/>
              </a:rPr>
              <a:t>v</a:t>
            </a:r>
            <a:r>
              <a:rPr sz="1800" i="1" baseline="48611" dirty="0">
                <a:latin typeface="Times New Roman"/>
                <a:cs typeface="Times New Roman"/>
              </a:rPr>
              <a:t>4</a:t>
            </a:r>
            <a:r>
              <a:rPr sz="1800" i="1" spc="-165" baseline="48611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goto</a:t>
            </a:r>
            <a:r>
              <a:rPr sz="1800" i="1" spc="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37">
            <a:extLst>
              <a:ext uri="{FF2B5EF4-FFF2-40B4-BE49-F238E27FC236}">
                <a16:creationId xmlns:a16="http://schemas.microsoft.com/office/drawing/2014/main" id="{E0634922-9E1B-7959-7B70-4843D6494A67}"/>
              </a:ext>
            </a:extLst>
          </p:cNvPr>
          <p:cNvSpPr txBox="1"/>
          <p:nvPr/>
        </p:nvSpPr>
        <p:spPr>
          <a:xfrm>
            <a:off x="4433570" y="4588255"/>
            <a:ext cx="119761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8075" algn="l"/>
              </a:tabLst>
            </a:pPr>
            <a:r>
              <a:rPr sz="1200" i="1" dirty="0">
                <a:latin typeface="Times New Roman"/>
                <a:cs typeface="Times New Roman"/>
              </a:rPr>
              <a:t>5	3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1" name="object 38">
            <a:extLst>
              <a:ext uri="{FF2B5EF4-FFF2-40B4-BE49-F238E27FC236}">
                <a16:creationId xmlns:a16="http://schemas.microsoft.com/office/drawing/2014/main" id="{37B89363-9B3C-FE2D-5F6B-FF30818F4AC8}"/>
              </a:ext>
            </a:extLst>
          </p:cNvPr>
          <p:cNvGrpSpPr/>
          <p:nvPr/>
        </p:nvGrpSpPr>
        <p:grpSpPr>
          <a:xfrm>
            <a:off x="4104830" y="2483358"/>
            <a:ext cx="1751330" cy="2945765"/>
            <a:chOff x="3628580" y="1035558"/>
            <a:chExt cx="1751330" cy="2945765"/>
          </a:xfrm>
        </p:grpSpPr>
        <p:sp>
          <p:nvSpPr>
            <p:cNvPr id="42" name="object 39">
              <a:extLst>
                <a:ext uri="{FF2B5EF4-FFF2-40B4-BE49-F238E27FC236}">
                  <a16:creationId xmlns:a16="http://schemas.microsoft.com/office/drawing/2014/main" id="{04191B8E-476B-63F3-F5C1-8C8EF881FFBB}"/>
                </a:ext>
              </a:extLst>
            </p:cNvPr>
            <p:cNvSpPr/>
            <p:nvPr/>
          </p:nvSpPr>
          <p:spPr>
            <a:xfrm>
              <a:off x="4376928" y="1035557"/>
              <a:ext cx="146685" cy="1466215"/>
            </a:xfrm>
            <a:custGeom>
              <a:avLst/>
              <a:gdLst/>
              <a:ahLst/>
              <a:cxnLst/>
              <a:rect l="l" t="t" r="r" b="b"/>
              <a:pathLst>
                <a:path w="146685" h="1466214">
                  <a:moveTo>
                    <a:pt x="129540" y="1336548"/>
                  </a:moveTo>
                  <a:lnTo>
                    <a:pt x="77724" y="1378013"/>
                  </a:lnTo>
                  <a:lnTo>
                    <a:pt x="64770" y="1388364"/>
                  </a:lnTo>
                  <a:lnTo>
                    <a:pt x="77711" y="1378013"/>
                  </a:lnTo>
                  <a:lnTo>
                    <a:pt x="77724" y="1149096"/>
                  </a:lnTo>
                  <a:lnTo>
                    <a:pt x="51816" y="1149096"/>
                  </a:lnTo>
                  <a:lnTo>
                    <a:pt x="51816" y="1378013"/>
                  </a:lnTo>
                  <a:lnTo>
                    <a:pt x="0" y="1336548"/>
                  </a:lnTo>
                  <a:lnTo>
                    <a:pt x="64770" y="1466088"/>
                  </a:lnTo>
                  <a:lnTo>
                    <a:pt x="103619" y="1388364"/>
                  </a:lnTo>
                  <a:lnTo>
                    <a:pt x="129540" y="1336548"/>
                  </a:lnTo>
                  <a:close/>
                </a:path>
                <a:path w="146685" h="1466214">
                  <a:moveTo>
                    <a:pt x="146304" y="185928"/>
                  </a:moveTo>
                  <a:lnTo>
                    <a:pt x="94488" y="227380"/>
                  </a:lnTo>
                  <a:lnTo>
                    <a:pt x="94488" y="0"/>
                  </a:lnTo>
                  <a:lnTo>
                    <a:pt x="68580" y="0"/>
                  </a:lnTo>
                  <a:lnTo>
                    <a:pt x="68580" y="227380"/>
                  </a:lnTo>
                  <a:lnTo>
                    <a:pt x="16764" y="185928"/>
                  </a:lnTo>
                  <a:lnTo>
                    <a:pt x="81534" y="315468"/>
                  </a:lnTo>
                  <a:lnTo>
                    <a:pt x="120396" y="237744"/>
                  </a:lnTo>
                  <a:lnTo>
                    <a:pt x="146304" y="185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0">
              <a:extLst>
                <a:ext uri="{FF2B5EF4-FFF2-40B4-BE49-F238E27FC236}">
                  <a16:creationId xmlns:a16="http://schemas.microsoft.com/office/drawing/2014/main" id="{D109D4F7-529A-0007-3CD7-17DA59E3F0A7}"/>
                </a:ext>
              </a:extLst>
            </p:cNvPr>
            <p:cNvSpPr/>
            <p:nvPr/>
          </p:nvSpPr>
          <p:spPr>
            <a:xfrm>
              <a:off x="3641597" y="3662934"/>
              <a:ext cx="1725295" cy="304800"/>
            </a:xfrm>
            <a:custGeom>
              <a:avLst/>
              <a:gdLst/>
              <a:ahLst/>
              <a:cxnLst/>
              <a:rect l="l" t="t" r="r" b="b"/>
              <a:pathLst>
                <a:path w="1725295" h="304800">
                  <a:moveTo>
                    <a:pt x="1725168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1725168" y="304799"/>
                  </a:lnTo>
                  <a:lnTo>
                    <a:pt x="1725168" y="0"/>
                  </a:lnTo>
                  <a:close/>
                </a:path>
              </a:pathLst>
            </a:custGeom>
            <a:solidFill>
              <a:srgbClr val="B5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1">
              <a:extLst>
                <a:ext uri="{FF2B5EF4-FFF2-40B4-BE49-F238E27FC236}">
                  <a16:creationId xmlns:a16="http://schemas.microsoft.com/office/drawing/2014/main" id="{5A300B64-6B8A-4B6D-34A6-C9D0F0A10516}"/>
                </a:ext>
              </a:extLst>
            </p:cNvPr>
            <p:cNvSpPr/>
            <p:nvPr/>
          </p:nvSpPr>
          <p:spPr>
            <a:xfrm>
              <a:off x="3641597" y="3662934"/>
              <a:ext cx="1725295" cy="304800"/>
            </a:xfrm>
            <a:custGeom>
              <a:avLst/>
              <a:gdLst/>
              <a:ahLst/>
              <a:cxnLst/>
              <a:rect l="l" t="t" r="r" b="b"/>
              <a:pathLst>
                <a:path w="1725295" h="304800">
                  <a:moveTo>
                    <a:pt x="0" y="304799"/>
                  </a:moveTo>
                  <a:lnTo>
                    <a:pt x="1725168" y="304799"/>
                  </a:lnTo>
                  <a:lnTo>
                    <a:pt x="1725168" y="0"/>
                  </a:lnTo>
                  <a:lnTo>
                    <a:pt x="0" y="0"/>
                  </a:lnTo>
                  <a:lnTo>
                    <a:pt x="0" y="30479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2">
            <a:extLst>
              <a:ext uri="{FF2B5EF4-FFF2-40B4-BE49-F238E27FC236}">
                <a16:creationId xmlns:a16="http://schemas.microsoft.com/office/drawing/2014/main" id="{45AEC827-645E-6A2A-C5A3-7E61CA0F3912}"/>
              </a:ext>
            </a:extLst>
          </p:cNvPr>
          <p:cNvSpPr txBox="1"/>
          <p:nvPr/>
        </p:nvSpPr>
        <p:spPr>
          <a:xfrm>
            <a:off x="4092447" y="5079898"/>
            <a:ext cx="17633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if</a:t>
            </a:r>
            <a:r>
              <a:rPr sz="1800" i="1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&gt;=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goto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B</a:t>
            </a:r>
            <a:r>
              <a:rPr sz="1800" i="1" spc="-7" baseline="-20833" dirty="0">
                <a:latin typeface="Times New Roman"/>
                <a:cs typeface="Times New Roman"/>
              </a:rPr>
              <a:t>6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46" name="object 43">
            <a:extLst>
              <a:ext uri="{FF2B5EF4-FFF2-40B4-BE49-F238E27FC236}">
                <a16:creationId xmlns:a16="http://schemas.microsoft.com/office/drawing/2014/main" id="{E2EF9AD1-E549-FD48-2A12-0457461DAE9C}"/>
              </a:ext>
            </a:extLst>
          </p:cNvPr>
          <p:cNvSpPr/>
          <p:nvPr/>
        </p:nvSpPr>
        <p:spPr>
          <a:xfrm>
            <a:off x="4853178" y="4780026"/>
            <a:ext cx="129539" cy="320040"/>
          </a:xfrm>
          <a:custGeom>
            <a:avLst/>
            <a:gdLst/>
            <a:ahLst/>
            <a:cxnLst/>
            <a:rect l="l" t="t" r="r" b="b"/>
            <a:pathLst>
              <a:path w="129539" h="320039">
                <a:moveTo>
                  <a:pt x="0" y="190500"/>
                </a:moveTo>
                <a:lnTo>
                  <a:pt x="64770" y="320040"/>
                </a:lnTo>
                <a:lnTo>
                  <a:pt x="103632" y="242315"/>
                </a:lnTo>
                <a:lnTo>
                  <a:pt x="51816" y="242315"/>
                </a:lnTo>
                <a:lnTo>
                  <a:pt x="51816" y="231952"/>
                </a:lnTo>
                <a:lnTo>
                  <a:pt x="0" y="190500"/>
                </a:lnTo>
                <a:close/>
              </a:path>
              <a:path w="129539" h="320039">
                <a:moveTo>
                  <a:pt x="51816" y="231952"/>
                </a:moveTo>
                <a:lnTo>
                  <a:pt x="51816" y="242315"/>
                </a:lnTo>
                <a:lnTo>
                  <a:pt x="64770" y="242315"/>
                </a:lnTo>
                <a:lnTo>
                  <a:pt x="51816" y="231952"/>
                </a:lnTo>
                <a:close/>
              </a:path>
              <a:path w="129539" h="320039">
                <a:moveTo>
                  <a:pt x="77724" y="0"/>
                </a:moveTo>
                <a:lnTo>
                  <a:pt x="51816" y="0"/>
                </a:lnTo>
                <a:lnTo>
                  <a:pt x="51816" y="231952"/>
                </a:lnTo>
                <a:lnTo>
                  <a:pt x="64770" y="242315"/>
                </a:lnTo>
                <a:lnTo>
                  <a:pt x="77724" y="231952"/>
                </a:lnTo>
                <a:lnTo>
                  <a:pt x="77724" y="0"/>
                </a:lnTo>
                <a:close/>
              </a:path>
              <a:path w="129539" h="320039">
                <a:moveTo>
                  <a:pt x="77724" y="231952"/>
                </a:moveTo>
                <a:lnTo>
                  <a:pt x="64770" y="242315"/>
                </a:lnTo>
                <a:lnTo>
                  <a:pt x="77724" y="242315"/>
                </a:lnTo>
                <a:lnTo>
                  <a:pt x="77724" y="231952"/>
                </a:lnTo>
                <a:close/>
              </a:path>
              <a:path w="129539" h="320039">
                <a:moveTo>
                  <a:pt x="129539" y="190500"/>
                </a:moveTo>
                <a:lnTo>
                  <a:pt x="77724" y="231952"/>
                </a:lnTo>
                <a:lnTo>
                  <a:pt x="77724" y="242315"/>
                </a:lnTo>
                <a:lnTo>
                  <a:pt x="103632" y="242315"/>
                </a:lnTo>
                <a:lnTo>
                  <a:pt x="129539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4">
            <a:extLst>
              <a:ext uri="{FF2B5EF4-FFF2-40B4-BE49-F238E27FC236}">
                <a16:creationId xmlns:a16="http://schemas.microsoft.com/office/drawing/2014/main" id="{6B843DDD-D717-B456-7284-B0973E558745}"/>
              </a:ext>
            </a:extLst>
          </p:cNvPr>
          <p:cNvSpPr txBox="1"/>
          <p:nvPr/>
        </p:nvSpPr>
        <p:spPr>
          <a:xfrm>
            <a:off x="5979795" y="5029657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8" name="object 45">
            <a:extLst>
              <a:ext uri="{FF2B5EF4-FFF2-40B4-BE49-F238E27FC236}">
                <a16:creationId xmlns:a16="http://schemas.microsoft.com/office/drawing/2014/main" id="{40C3BCF7-ADAB-7FD6-D256-BCF2EED24C94}"/>
              </a:ext>
            </a:extLst>
          </p:cNvPr>
          <p:cNvSpPr txBox="1"/>
          <p:nvPr/>
        </p:nvSpPr>
        <p:spPr>
          <a:xfrm>
            <a:off x="6132195" y="5162194"/>
            <a:ext cx="1022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9" name="object 46">
            <a:extLst>
              <a:ext uri="{FF2B5EF4-FFF2-40B4-BE49-F238E27FC236}">
                <a16:creationId xmlns:a16="http://schemas.microsoft.com/office/drawing/2014/main" id="{AB0B0E4E-6210-25A2-7F4D-FCB1F1BDB54E}"/>
              </a:ext>
            </a:extLst>
          </p:cNvPr>
          <p:cNvSpPr txBox="1"/>
          <p:nvPr/>
        </p:nvSpPr>
        <p:spPr>
          <a:xfrm>
            <a:off x="5976492" y="3870705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0" name="object 47">
            <a:extLst>
              <a:ext uri="{FF2B5EF4-FFF2-40B4-BE49-F238E27FC236}">
                <a16:creationId xmlns:a16="http://schemas.microsoft.com/office/drawing/2014/main" id="{1AA616CE-FF26-5F3D-9DEE-6B77AAB6B392}"/>
              </a:ext>
            </a:extLst>
          </p:cNvPr>
          <p:cNvSpPr txBox="1"/>
          <p:nvPr/>
        </p:nvSpPr>
        <p:spPr>
          <a:xfrm>
            <a:off x="6128892" y="4003294"/>
            <a:ext cx="1016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1" name="object 48">
            <a:extLst>
              <a:ext uri="{FF2B5EF4-FFF2-40B4-BE49-F238E27FC236}">
                <a16:creationId xmlns:a16="http://schemas.microsoft.com/office/drawing/2014/main" id="{0F13E3EA-4035-E9E6-54DE-3FE1B040F09E}"/>
              </a:ext>
            </a:extLst>
          </p:cNvPr>
          <p:cNvSpPr txBox="1"/>
          <p:nvPr/>
        </p:nvSpPr>
        <p:spPr>
          <a:xfrm>
            <a:off x="1578406" y="3747007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Times New Roman"/>
                <a:cs typeface="Times New Roman"/>
              </a:rPr>
              <a:t>B</a:t>
            </a:r>
            <a:r>
              <a:rPr sz="1800" i="1" spc="-7" baseline="-20833" dirty="0">
                <a:latin typeface="Times New Roman"/>
                <a:cs typeface="Times New Roman"/>
              </a:rPr>
              <a:t>5</a:t>
            </a:r>
            <a:endParaRPr sz="1800" baseline="-20833">
              <a:latin typeface="Times New Roman"/>
              <a:cs typeface="Times New Roman"/>
            </a:endParaRPr>
          </a:p>
        </p:txBody>
      </p:sp>
      <p:grpSp>
        <p:nvGrpSpPr>
          <p:cNvPr id="52" name="object 49">
            <a:extLst>
              <a:ext uri="{FF2B5EF4-FFF2-40B4-BE49-F238E27FC236}">
                <a16:creationId xmlns:a16="http://schemas.microsoft.com/office/drawing/2014/main" id="{637C8D82-9A39-1A7B-F368-A7BB8A36A804}"/>
              </a:ext>
            </a:extLst>
          </p:cNvPr>
          <p:cNvGrpSpPr/>
          <p:nvPr/>
        </p:nvGrpSpPr>
        <p:grpSpPr>
          <a:xfrm>
            <a:off x="1410652" y="2231133"/>
            <a:ext cx="5194618" cy="4343400"/>
            <a:chOff x="934402" y="783333"/>
            <a:chExt cx="5194618" cy="4343400"/>
          </a:xfrm>
        </p:grpSpPr>
        <p:sp>
          <p:nvSpPr>
            <p:cNvPr id="53" name="object 50">
              <a:extLst>
                <a:ext uri="{FF2B5EF4-FFF2-40B4-BE49-F238E27FC236}">
                  <a16:creationId xmlns:a16="http://schemas.microsoft.com/office/drawing/2014/main" id="{18742A51-48DA-0CC1-D760-8FD1C1D4C318}"/>
                </a:ext>
              </a:extLst>
            </p:cNvPr>
            <p:cNvSpPr/>
            <p:nvPr/>
          </p:nvSpPr>
          <p:spPr>
            <a:xfrm>
              <a:off x="2754630" y="1182369"/>
              <a:ext cx="3374390" cy="3118485"/>
            </a:xfrm>
            <a:custGeom>
              <a:avLst/>
              <a:gdLst/>
              <a:ahLst/>
              <a:cxnLst/>
              <a:rect l="l" t="t" r="r" b="b"/>
              <a:pathLst>
                <a:path w="3374390" h="3118485">
                  <a:moveTo>
                    <a:pt x="905002" y="190754"/>
                  </a:moveTo>
                  <a:lnTo>
                    <a:pt x="888530" y="149098"/>
                  </a:lnTo>
                  <a:lnTo>
                    <a:pt x="852805" y="58674"/>
                  </a:lnTo>
                  <a:lnTo>
                    <a:pt x="849261" y="123329"/>
                  </a:lnTo>
                  <a:lnTo>
                    <a:pt x="848360" y="122478"/>
                  </a:lnTo>
                  <a:lnTo>
                    <a:pt x="848360" y="139827"/>
                  </a:lnTo>
                  <a:lnTo>
                    <a:pt x="848360" y="139954"/>
                  </a:lnTo>
                  <a:lnTo>
                    <a:pt x="848207" y="139979"/>
                  </a:lnTo>
                  <a:lnTo>
                    <a:pt x="848360" y="139827"/>
                  </a:lnTo>
                  <a:lnTo>
                    <a:pt x="848360" y="122478"/>
                  </a:lnTo>
                  <a:lnTo>
                    <a:pt x="809625" y="86614"/>
                  </a:lnTo>
                  <a:lnTo>
                    <a:pt x="776605" y="59182"/>
                  </a:lnTo>
                  <a:lnTo>
                    <a:pt x="742061" y="34798"/>
                  </a:lnTo>
                  <a:lnTo>
                    <a:pt x="725893" y="25400"/>
                  </a:lnTo>
                  <a:lnTo>
                    <a:pt x="724154" y="24384"/>
                  </a:lnTo>
                  <a:lnTo>
                    <a:pt x="687959" y="9144"/>
                  </a:lnTo>
                  <a:lnTo>
                    <a:pt x="633222" y="762"/>
                  </a:lnTo>
                  <a:lnTo>
                    <a:pt x="614172" y="0"/>
                  </a:lnTo>
                  <a:lnTo>
                    <a:pt x="594614" y="254"/>
                  </a:lnTo>
                  <a:lnTo>
                    <a:pt x="554228" y="3556"/>
                  </a:lnTo>
                  <a:lnTo>
                    <a:pt x="513334" y="11176"/>
                  </a:lnTo>
                  <a:lnTo>
                    <a:pt x="472567" y="23368"/>
                  </a:lnTo>
                  <a:lnTo>
                    <a:pt x="433070" y="40513"/>
                  </a:lnTo>
                  <a:lnTo>
                    <a:pt x="395478" y="62865"/>
                  </a:lnTo>
                  <a:lnTo>
                    <a:pt x="361061" y="90805"/>
                  </a:lnTo>
                  <a:lnTo>
                    <a:pt x="328295" y="125476"/>
                  </a:lnTo>
                  <a:lnTo>
                    <a:pt x="295402" y="167513"/>
                  </a:lnTo>
                  <a:lnTo>
                    <a:pt x="263144" y="215138"/>
                  </a:lnTo>
                  <a:lnTo>
                    <a:pt x="232918" y="267208"/>
                  </a:lnTo>
                  <a:lnTo>
                    <a:pt x="205740" y="322072"/>
                  </a:lnTo>
                  <a:lnTo>
                    <a:pt x="182880" y="378206"/>
                  </a:lnTo>
                  <a:lnTo>
                    <a:pt x="165608" y="434086"/>
                  </a:lnTo>
                  <a:lnTo>
                    <a:pt x="154940" y="488569"/>
                  </a:lnTo>
                  <a:lnTo>
                    <a:pt x="151511" y="543814"/>
                  </a:lnTo>
                  <a:lnTo>
                    <a:pt x="152273" y="572770"/>
                  </a:lnTo>
                  <a:lnTo>
                    <a:pt x="157988" y="632333"/>
                  </a:lnTo>
                  <a:lnTo>
                    <a:pt x="168656" y="692785"/>
                  </a:lnTo>
                  <a:lnTo>
                    <a:pt x="183388" y="752221"/>
                  </a:lnTo>
                  <a:lnTo>
                    <a:pt x="201295" y="809244"/>
                  </a:lnTo>
                  <a:lnTo>
                    <a:pt x="221615" y="861949"/>
                  </a:lnTo>
                  <a:lnTo>
                    <a:pt x="243459" y="908685"/>
                  </a:lnTo>
                  <a:lnTo>
                    <a:pt x="266446" y="948436"/>
                  </a:lnTo>
                  <a:lnTo>
                    <a:pt x="292227" y="983996"/>
                  </a:lnTo>
                  <a:lnTo>
                    <a:pt x="320929" y="1015746"/>
                  </a:lnTo>
                  <a:lnTo>
                    <a:pt x="352044" y="1043305"/>
                  </a:lnTo>
                  <a:lnTo>
                    <a:pt x="385699" y="1066800"/>
                  </a:lnTo>
                  <a:lnTo>
                    <a:pt x="421259" y="1085596"/>
                  </a:lnTo>
                  <a:lnTo>
                    <a:pt x="458597" y="1099820"/>
                  </a:lnTo>
                  <a:lnTo>
                    <a:pt x="497573" y="1109218"/>
                  </a:lnTo>
                  <a:lnTo>
                    <a:pt x="538353" y="1113282"/>
                  </a:lnTo>
                  <a:lnTo>
                    <a:pt x="559308" y="1112901"/>
                  </a:lnTo>
                  <a:lnTo>
                    <a:pt x="602869" y="1107694"/>
                  </a:lnTo>
                  <a:lnTo>
                    <a:pt x="647954" y="1097407"/>
                  </a:lnTo>
                  <a:lnTo>
                    <a:pt x="679551" y="1087882"/>
                  </a:lnTo>
                  <a:lnTo>
                    <a:pt x="694436" y="1083056"/>
                  </a:lnTo>
                  <a:lnTo>
                    <a:pt x="742061" y="1065149"/>
                  </a:lnTo>
                  <a:lnTo>
                    <a:pt x="790448" y="1044956"/>
                  </a:lnTo>
                  <a:lnTo>
                    <a:pt x="888873" y="1000633"/>
                  </a:lnTo>
                  <a:lnTo>
                    <a:pt x="878205" y="977519"/>
                  </a:lnTo>
                  <a:lnTo>
                    <a:pt x="828929" y="1000125"/>
                  </a:lnTo>
                  <a:lnTo>
                    <a:pt x="780161" y="1021715"/>
                  </a:lnTo>
                  <a:lnTo>
                    <a:pt x="732409" y="1041654"/>
                  </a:lnTo>
                  <a:lnTo>
                    <a:pt x="685800" y="1059053"/>
                  </a:lnTo>
                  <a:lnTo>
                    <a:pt x="640842" y="1073023"/>
                  </a:lnTo>
                  <a:lnTo>
                    <a:pt x="597662" y="1082802"/>
                  </a:lnTo>
                  <a:lnTo>
                    <a:pt x="557022" y="1087501"/>
                  </a:lnTo>
                  <a:lnTo>
                    <a:pt x="537845" y="1087882"/>
                  </a:lnTo>
                  <a:lnTo>
                    <a:pt x="519303" y="1086612"/>
                  </a:lnTo>
                  <a:lnTo>
                    <a:pt x="465455" y="1075436"/>
                  </a:lnTo>
                  <a:lnTo>
                    <a:pt x="414401" y="1053973"/>
                  </a:lnTo>
                  <a:lnTo>
                    <a:pt x="367284" y="1022985"/>
                  </a:lnTo>
                  <a:lnTo>
                    <a:pt x="338201" y="997204"/>
                  </a:lnTo>
                  <a:lnTo>
                    <a:pt x="311531" y="967486"/>
                  </a:lnTo>
                  <a:lnTo>
                    <a:pt x="287528" y="934085"/>
                  </a:lnTo>
                  <a:lnTo>
                    <a:pt x="265811" y="896493"/>
                  </a:lnTo>
                  <a:lnTo>
                    <a:pt x="244729" y="851535"/>
                  </a:lnTo>
                  <a:lnTo>
                    <a:pt x="225171" y="800481"/>
                  </a:lnTo>
                  <a:lnTo>
                    <a:pt x="207772" y="744982"/>
                  </a:lnTo>
                  <a:lnTo>
                    <a:pt x="193294" y="686943"/>
                  </a:lnTo>
                  <a:lnTo>
                    <a:pt x="183007" y="628269"/>
                  </a:lnTo>
                  <a:lnTo>
                    <a:pt x="177546" y="570865"/>
                  </a:lnTo>
                  <a:lnTo>
                    <a:pt x="176911" y="543179"/>
                  </a:lnTo>
                  <a:lnTo>
                    <a:pt x="177800" y="516382"/>
                  </a:lnTo>
                  <a:lnTo>
                    <a:pt x="184404" y="465709"/>
                  </a:lnTo>
                  <a:lnTo>
                    <a:pt x="197993" y="413258"/>
                  </a:lnTo>
                  <a:lnTo>
                    <a:pt x="217551" y="359156"/>
                  </a:lnTo>
                  <a:lnTo>
                    <a:pt x="241935" y="305308"/>
                  </a:lnTo>
                  <a:lnTo>
                    <a:pt x="269875" y="253111"/>
                  </a:lnTo>
                  <a:lnTo>
                    <a:pt x="300355" y="204597"/>
                  </a:lnTo>
                  <a:lnTo>
                    <a:pt x="332105" y="161036"/>
                  </a:lnTo>
                  <a:lnTo>
                    <a:pt x="363728" y="124079"/>
                  </a:lnTo>
                  <a:lnTo>
                    <a:pt x="394462" y="95250"/>
                  </a:lnTo>
                  <a:lnTo>
                    <a:pt x="427609" y="72390"/>
                  </a:lnTo>
                  <a:lnTo>
                    <a:pt x="463423" y="54229"/>
                  </a:lnTo>
                  <a:lnTo>
                    <a:pt x="500875" y="40767"/>
                  </a:lnTo>
                  <a:lnTo>
                    <a:pt x="539115" y="31750"/>
                  </a:lnTo>
                  <a:lnTo>
                    <a:pt x="577342" y="26543"/>
                  </a:lnTo>
                  <a:lnTo>
                    <a:pt x="614426" y="25400"/>
                  </a:lnTo>
                  <a:lnTo>
                    <a:pt x="632333" y="26035"/>
                  </a:lnTo>
                  <a:lnTo>
                    <a:pt x="673608" y="31496"/>
                  </a:lnTo>
                  <a:lnTo>
                    <a:pt x="713105" y="47371"/>
                  </a:lnTo>
                  <a:lnTo>
                    <a:pt x="745490" y="67564"/>
                  </a:lnTo>
                  <a:lnTo>
                    <a:pt x="777367" y="92456"/>
                  </a:lnTo>
                  <a:lnTo>
                    <a:pt x="808228" y="119634"/>
                  </a:lnTo>
                  <a:lnTo>
                    <a:pt x="832637" y="142570"/>
                  </a:lnTo>
                  <a:lnTo>
                    <a:pt x="768096" y="153289"/>
                  </a:lnTo>
                  <a:lnTo>
                    <a:pt x="905002" y="190754"/>
                  </a:lnTo>
                  <a:close/>
                </a:path>
                <a:path w="3374390" h="3118485">
                  <a:moveTo>
                    <a:pt x="905129" y="2152015"/>
                  </a:moveTo>
                  <a:lnTo>
                    <a:pt x="893191" y="2129663"/>
                  </a:lnTo>
                  <a:lnTo>
                    <a:pt x="845947" y="2155063"/>
                  </a:lnTo>
                  <a:lnTo>
                    <a:pt x="799211" y="2179447"/>
                  </a:lnTo>
                  <a:lnTo>
                    <a:pt x="753364" y="2202180"/>
                  </a:lnTo>
                  <a:lnTo>
                    <a:pt x="708533" y="2222119"/>
                  </a:lnTo>
                  <a:lnTo>
                    <a:pt x="665099" y="2238629"/>
                  </a:lnTo>
                  <a:lnTo>
                    <a:pt x="623443" y="2250694"/>
                  </a:lnTo>
                  <a:lnTo>
                    <a:pt x="583946" y="2257552"/>
                  </a:lnTo>
                  <a:lnTo>
                    <a:pt x="565023" y="2258949"/>
                  </a:lnTo>
                  <a:lnTo>
                    <a:pt x="546849" y="2258695"/>
                  </a:lnTo>
                  <a:lnTo>
                    <a:pt x="493522" y="2250313"/>
                  </a:lnTo>
                  <a:lnTo>
                    <a:pt x="442722" y="2231517"/>
                  </a:lnTo>
                  <a:lnTo>
                    <a:pt x="394970" y="2202942"/>
                  </a:lnTo>
                  <a:lnTo>
                    <a:pt x="365379" y="2178431"/>
                  </a:lnTo>
                  <a:lnTo>
                    <a:pt x="337820" y="2149983"/>
                  </a:lnTo>
                  <a:lnTo>
                    <a:pt x="312547" y="2117598"/>
                  </a:lnTo>
                  <a:lnTo>
                    <a:pt x="289433" y="2080895"/>
                  </a:lnTo>
                  <a:lnTo>
                    <a:pt x="266700" y="2036826"/>
                  </a:lnTo>
                  <a:lnTo>
                    <a:pt x="244856" y="1986280"/>
                  </a:lnTo>
                  <a:lnTo>
                    <a:pt x="225044" y="1931416"/>
                  </a:lnTo>
                  <a:lnTo>
                    <a:pt x="208026" y="1873758"/>
                  </a:lnTo>
                  <a:lnTo>
                    <a:pt x="195199" y="1815338"/>
                  </a:lnTo>
                  <a:lnTo>
                    <a:pt x="186944" y="1757553"/>
                  </a:lnTo>
                  <a:lnTo>
                    <a:pt x="184277" y="1702689"/>
                  </a:lnTo>
                  <a:lnTo>
                    <a:pt x="185420" y="1676908"/>
                  </a:lnTo>
                  <a:lnTo>
                    <a:pt x="192913" y="1624838"/>
                  </a:lnTo>
                  <a:lnTo>
                    <a:pt x="206629" y="1569847"/>
                  </a:lnTo>
                  <a:lnTo>
                    <a:pt x="225679" y="1514094"/>
                  </a:lnTo>
                  <a:lnTo>
                    <a:pt x="248920" y="1458976"/>
                  </a:lnTo>
                  <a:lnTo>
                    <a:pt x="275336" y="1406525"/>
                  </a:lnTo>
                  <a:lnTo>
                    <a:pt x="303530" y="1358138"/>
                  </a:lnTo>
                  <a:lnTo>
                    <a:pt x="332740" y="1315847"/>
                  </a:lnTo>
                  <a:lnTo>
                    <a:pt x="361569" y="1281049"/>
                  </a:lnTo>
                  <a:lnTo>
                    <a:pt x="391414" y="1253744"/>
                  </a:lnTo>
                  <a:lnTo>
                    <a:pt x="424307" y="1231265"/>
                  </a:lnTo>
                  <a:lnTo>
                    <a:pt x="459486" y="1213485"/>
                  </a:lnTo>
                  <a:lnTo>
                    <a:pt x="496062" y="1200023"/>
                  </a:lnTo>
                  <a:lnTo>
                    <a:pt x="533273" y="1190879"/>
                  </a:lnTo>
                  <a:lnTo>
                    <a:pt x="588137" y="1184656"/>
                  </a:lnTo>
                  <a:lnTo>
                    <a:pt x="605663" y="1184275"/>
                  </a:lnTo>
                  <a:lnTo>
                    <a:pt x="622681" y="1184910"/>
                  </a:lnTo>
                  <a:lnTo>
                    <a:pt x="669798" y="1194435"/>
                  </a:lnTo>
                  <a:lnTo>
                    <a:pt x="718185" y="1219962"/>
                  </a:lnTo>
                  <a:lnTo>
                    <a:pt x="750824" y="1243330"/>
                  </a:lnTo>
                  <a:lnTo>
                    <a:pt x="782447" y="1268984"/>
                  </a:lnTo>
                  <a:lnTo>
                    <a:pt x="806704" y="1290104"/>
                  </a:lnTo>
                  <a:lnTo>
                    <a:pt x="742696" y="1303274"/>
                  </a:lnTo>
                  <a:lnTo>
                    <a:pt x="880999" y="1335659"/>
                  </a:lnTo>
                  <a:lnTo>
                    <a:pt x="863752" y="1296416"/>
                  </a:lnTo>
                  <a:lnTo>
                    <a:pt x="823849" y="1205611"/>
                  </a:lnTo>
                  <a:lnTo>
                    <a:pt x="822629" y="1270304"/>
                  </a:lnTo>
                  <a:lnTo>
                    <a:pt x="782574" y="1236091"/>
                  </a:lnTo>
                  <a:lnTo>
                    <a:pt x="748919" y="1210183"/>
                  </a:lnTo>
                  <a:lnTo>
                    <a:pt x="713740" y="1187450"/>
                  </a:lnTo>
                  <a:lnTo>
                    <a:pt x="707720" y="1184275"/>
                  </a:lnTo>
                  <a:lnTo>
                    <a:pt x="695706" y="1177925"/>
                  </a:lnTo>
                  <a:lnTo>
                    <a:pt x="659511" y="1164463"/>
                  </a:lnTo>
                  <a:lnTo>
                    <a:pt x="605155" y="1159002"/>
                  </a:lnTo>
                  <a:lnTo>
                    <a:pt x="586486" y="1159256"/>
                  </a:lnTo>
                  <a:lnTo>
                    <a:pt x="547611" y="1162812"/>
                  </a:lnTo>
                  <a:lnTo>
                    <a:pt x="507873" y="1170432"/>
                  </a:lnTo>
                  <a:lnTo>
                    <a:pt x="468376" y="1182624"/>
                  </a:lnTo>
                  <a:lnTo>
                    <a:pt x="429514" y="1199515"/>
                  </a:lnTo>
                  <a:lnTo>
                    <a:pt x="392430" y="1221486"/>
                  </a:lnTo>
                  <a:lnTo>
                    <a:pt x="358267" y="1248664"/>
                  </a:lnTo>
                  <a:lnTo>
                    <a:pt x="327279" y="1281684"/>
                  </a:lnTo>
                  <a:lnTo>
                    <a:pt x="296926" y="1322197"/>
                  </a:lnTo>
                  <a:lnTo>
                    <a:pt x="267081" y="1369314"/>
                  </a:lnTo>
                  <a:lnTo>
                    <a:pt x="238887" y="1421257"/>
                  </a:lnTo>
                  <a:lnTo>
                    <a:pt x="213233" y="1476883"/>
                  </a:lnTo>
                  <a:lnTo>
                    <a:pt x="191389" y="1534160"/>
                  </a:lnTo>
                  <a:lnTo>
                    <a:pt x="174244" y="1591945"/>
                  </a:lnTo>
                  <a:lnTo>
                    <a:pt x="163068" y="1648460"/>
                  </a:lnTo>
                  <a:lnTo>
                    <a:pt x="159004" y="1703197"/>
                  </a:lnTo>
                  <a:lnTo>
                    <a:pt x="159512" y="1731645"/>
                  </a:lnTo>
                  <a:lnTo>
                    <a:pt x="165354" y="1790319"/>
                  </a:lnTo>
                  <a:lnTo>
                    <a:pt x="176403" y="1850517"/>
                  </a:lnTo>
                  <a:lnTo>
                    <a:pt x="191897" y="1910334"/>
                  </a:lnTo>
                  <a:lnTo>
                    <a:pt x="210820" y="1968373"/>
                  </a:lnTo>
                  <a:lnTo>
                    <a:pt x="232410" y="2022729"/>
                  </a:lnTo>
                  <a:lnTo>
                    <a:pt x="255651" y="2071878"/>
                  </a:lnTo>
                  <a:lnTo>
                    <a:pt x="279654" y="2114169"/>
                  </a:lnTo>
                  <a:lnTo>
                    <a:pt x="305308" y="2150491"/>
                  </a:lnTo>
                  <a:lnTo>
                    <a:pt x="333502" y="2183003"/>
                  </a:lnTo>
                  <a:lnTo>
                    <a:pt x="364363" y="2211197"/>
                  </a:lnTo>
                  <a:lnTo>
                    <a:pt x="397383" y="2235200"/>
                  </a:lnTo>
                  <a:lnTo>
                    <a:pt x="432435" y="2254758"/>
                  </a:lnTo>
                  <a:lnTo>
                    <a:pt x="469138" y="2269617"/>
                  </a:lnTo>
                  <a:lnTo>
                    <a:pt x="507225" y="2279396"/>
                  </a:lnTo>
                  <a:lnTo>
                    <a:pt x="546608" y="2284095"/>
                  </a:lnTo>
                  <a:lnTo>
                    <a:pt x="566928" y="2284222"/>
                  </a:lnTo>
                  <a:lnTo>
                    <a:pt x="587629" y="2282698"/>
                  </a:lnTo>
                  <a:lnTo>
                    <a:pt x="630047" y="2275205"/>
                  </a:lnTo>
                  <a:lnTo>
                    <a:pt x="673735" y="2262505"/>
                  </a:lnTo>
                  <a:lnTo>
                    <a:pt x="683450" y="2258949"/>
                  </a:lnTo>
                  <a:lnTo>
                    <a:pt x="695960" y="2254377"/>
                  </a:lnTo>
                  <a:lnTo>
                    <a:pt x="741426" y="2235581"/>
                  </a:lnTo>
                  <a:lnTo>
                    <a:pt x="787654" y="2213737"/>
                  </a:lnTo>
                  <a:lnTo>
                    <a:pt x="857885" y="2177415"/>
                  </a:lnTo>
                  <a:lnTo>
                    <a:pt x="905129" y="2152015"/>
                  </a:lnTo>
                  <a:close/>
                </a:path>
                <a:path w="3374390" h="3118485">
                  <a:moveTo>
                    <a:pt x="1506728" y="2798076"/>
                  </a:moveTo>
                  <a:lnTo>
                    <a:pt x="1501648" y="2772651"/>
                  </a:lnTo>
                  <a:lnTo>
                    <a:pt x="83997" y="3049867"/>
                  </a:lnTo>
                  <a:lnTo>
                    <a:pt x="114681" y="2991066"/>
                  </a:lnTo>
                  <a:lnTo>
                    <a:pt x="0" y="3079496"/>
                  </a:lnTo>
                  <a:lnTo>
                    <a:pt x="139573" y="3118205"/>
                  </a:lnTo>
                  <a:lnTo>
                    <a:pt x="91313" y="3077286"/>
                  </a:lnTo>
                  <a:lnTo>
                    <a:pt x="88950" y="3075292"/>
                  </a:lnTo>
                  <a:lnTo>
                    <a:pt x="1506728" y="2798076"/>
                  </a:lnTo>
                  <a:close/>
                </a:path>
                <a:path w="3374390" h="3118485">
                  <a:moveTo>
                    <a:pt x="3374136" y="3079496"/>
                  </a:moveTo>
                  <a:lnTo>
                    <a:pt x="3371062" y="3077121"/>
                  </a:lnTo>
                  <a:lnTo>
                    <a:pt x="3259582" y="2990824"/>
                  </a:lnTo>
                  <a:lnTo>
                    <a:pt x="3290265" y="3049727"/>
                  </a:lnTo>
                  <a:lnTo>
                    <a:pt x="1889252" y="2772651"/>
                  </a:lnTo>
                  <a:lnTo>
                    <a:pt x="1884172" y="2798076"/>
                  </a:lnTo>
                  <a:lnTo>
                    <a:pt x="3285236" y="3075114"/>
                  </a:lnTo>
                  <a:lnTo>
                    <a:pt x="3234436" y="3117900"/>
                  </a:lnTo>
                  <a:lnTo>
                    <a:pt x="3374136" y="3079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4">
              <a:extLst>
                <a:ext uri="{FF2B5EF4-FFF2-40B4-BE49-F238E27FC236}">
                  <a16:creationId xmlns:a16="http://schemas.microsoft.com/office/drawing/2014/main" id="{F2ED87B6-A680-819D-4B20-0C842053A11D}"/>
                </a:ext>
              </a:extLst>
            </p:cNvPr>
            <p:cNvSpPr/>
            <p:nvPr/>
          </p:nvSpPr>
          <p:spPr>
            <a:xfrm>
              <a:off x="934402" y="783333"/>
              <a:ext cx="2887345" cy="4343400"/>
            </a:xfrm>
            <a:custGeom>
              <a:avLst/>
              <a:gdLst/>
              <a:ahLst/>
              <a:cxnLst/>
              <a:rect l="l" t="t" r="r" b="b"/>
              <a:pathLst>
                <a:path w="2887345" h="4343400">
                  <a:moveTo>
                    <a:pt x="408495" y="4330700"/>
                  </a:moveTo>
                  <a:lnTo>
                    <a:pt x="287108" y="4330700"/>
                  </a:lnTo>
                  <a:lnTo>
                    <a:pt x="297281" y="4343400"/>
                  </a:lnTo>
                  <a:lnTo>
                    <a:pt x="397065" y="4343400"/>
                  </a:lnTo>
                  <a:lnTo>
                    <a:pt x="408495" y="4330700"/>
                  </a:lnTo>
                  <a:close/>
                </a:path>
                <a:path w="2887345" h="4343400">
                  <a:moveTo>
                    <a:pt x="443547" y="4318000"/>
                  </a:moveTo>
                  <a:lnTo>
                    <a:pt x="267322" y="4318000"/>
                  </a:lnTo>
                  <a:lnTo>
                    <a:pt x="276987" y="4330700"/>
                  </a:lnTo>
                  <a:lnTo>
                    <a:pt x="431863" y="4330700"/>
                  </a:lnTo>
                  <a:lnTo>
                    <a:pt x="443547" y="4318000"/>
                  </a:lnTo>
                  <a:close/>
                </a:path>
                <a:path w="2887345" h="4343400">
                  <a:moveTo>
                    <a:pt x="1184211" y="12700"/>
                  </a:moveTo>
                  <a:lnTo>
                    <a:pt x="796988" y="12700"/>
                  </a:lnTo>
                  <a:lnTo>
                    <a:pt x="726630" y="38100"/>
                  </a:lnTo>
                  <a:lnTo>
                    <a:pt x="658939" y="50800"/>
                  </a:lnTo>
                  <a:lnTo>
                    <a:pt x="594169" y="76200"/>
                  </a:lnTo>
                  <a:lnTo>
                    <a:pt x="532193" y="101600"/>
                  </a:lnTo>
                  <a:lnTo>
                    <a:pt x="473392" y="127000"/>
                  </a:lnTo>
                  <a:lnTo>
                    <a:pt x="417639" y="165100"/>
                  </a:lnTo>
                  <a:lnTo>
                    <a:pt x="365315" y="203200"/>
                  </a:lnTo>
                  <a:lnTo>
                    <a:pt x="316598" y="254000"/>
                  </a:lnTo>
                  <a:lnTo>
                    <a:pt x="271462" y="304800"/>
                  </a:lnTo>
                  <a:lnTo>
                    <a:pt x="229933" y="368300"/>
                  </a:lnTo>
                  <a:lnTo>
                    <a:pt x="210769" y="406400"/>
                  </a:lnTo>
                  <a:lnTo>
                    <a:pt x="192608" y="444500"/>
                  </a:lnTo>
                  <a:lnTo>
                    <a:pt x="175564" y="482600"/>
                  </a:lnTo>
                  <a:lnTo>
                    <a:pt x="159296" y="520700"/>
                  </a:lnTo>
                  <a:lnTo>
                    <a:pt x="144119" y="571500"/>
                  </a:lnTo>
                  <a:lnTo>
                    <a:pt x="129730" y="609600"/>
                  </a:lnTo>
                  <a:lnTo>
                    <a:pt x="116306" y="660400"/>
                  </a:lnTo>
                  <a:lnTo>
                    <a:pt x="103657" y="711200"/>
                  </a:lnTo>
                  <a:lnTo>
                    <a:pt x="91884" y="762000"/>
                  </a:lnTo>
                  <a:lnTo>
                    <a:pt x="80987" y="812800"/>
                  </a:lnTo>
                  <a:lnTo>
                    <a:pt x="70751" y="876300"/>
                  </a:lnTo>
                  <a:lnTo>
                    <a:pt x="61379" y="927100"/>
                  </a:lnTo>
                  <a:lnTo>
                    <a:pt x="52781" y="990600"/>
                  </a:lnTo>
                  <a:lnTo>
                    <a:pt x="44843" y="1054100"/>
                  </a:lnTo>
                  <a:lnTo>
                    <a:pt x="31191" y="1181100"/>
                  </a:lnTo>
                  <a:lnTo>
                    <a:pt x="20218" y="1308100"/>
                  </a:lnTo>
                  <a:lnTo>
                    <a:pt x="11722" y="1447800"/>
                  </a:lnTo>
                  <a:lnTo>
                    <a:pt x="5715" y="1574800"/>
                  </a:lnTo>
                  <a:lnTo>
                    <a:pt x="1816" y="1727200"/>
                  </a:lnTo>
                  <a:lnTo>
                    <a:pt x="0" y="1866900"/>
                  </a:lnTo>
                  <a:lnTo>
                    <a:pt x="190" y="2006600"/>
                  </a:lnTo>
                  <a:lnTo>
                    <a:pt x="2006" y="2159000"/>
                  </a:lnTo>
                  <a:lnTo>
                    <a:pt x="5435" y="2298700"/>
                  </a:lnTo>
                  <a:lnTo>
                    <a:pt x="10388" y="2451100"/>
                  </a:lnTo>
                  <a:lnTo>
                    <a:pt x="16586" y="2590800"/>
                  </a:lnTo>
                  <a:lnTo>
                    <a:pt x="23926" y="2730500"/>
                  </a:lnTo>
                  <a:lnTo>
                    <a:pt x="32219" y="2870200"/>
                  </a:lnTo>
                  <a:lnTo>
                    <a:pt x="41376" y="3009900"/>
                  </a:lnTo>
                  <a:lnTo>
                    <a:pt x="51193" y="3136900"/>
                  </a:lnTo>
                  <a:lnTo>
                    <a:pt x="61480" y="3263900"/>
                  </a:lnTo>
                  <a:lnTo>
                    <a:pt x="66725" y="3327400"/>
                  </a:lnTo>
                  <a:lnTo>
                    <a:pt x="72161" y="3378200"/>
                  </a:lnTo>
                  <a:lnTo>
                    <a:pt x="77597" y="3441700"/>
                  </a:lnTo>
                  <a:lnTo>
                    <a:pt x="83019" y="3492500"/>
                  </a:lnTo>
                  <a:lnTo>
                    <a:pt x="88455" y="3556000"/>
                  </a:lnTo>
                  <a:lnTo>
                    <a:pt x="104762" y="3708400"/>
                  </a:lnTo>
                  <a:lnTo>
                    <a:pt x="110096" y="3746500"/>
                  </a:lnTo>
                  <a:lnTo>
                    <a:pt x="115341" y="3797300"/>
                  </a:lnTo>
                  <a:lnTo>
                    <a:pt x="125450" y="3873500"/>
                  </a:lnTo>
                  <a:lnTo>
                    <a:pt x="130314" y="3911600"/>
                  </a:lnTo>
                  <a:lnTo>
                    <a:pt x="135000" y="3949700"/>
                  </a:lnTo>
                  <a:lnTo>
                    <a:pt x="139585" y="3975100"/>
                  </a:lnTo>
                  <a:lnTo>
                    <a:pt x="143890" y="4013200"/>
                  </a:lnTo>
                  <a:lnTo>
                    <a:pt x="152933" y="4064000"/>
                  </a:lnTo>
                  <a:lnTo>
                    <a:pt x="163169" y="4114800"/>
                  </a:lnTo>
                  <a:lnTo>
                    <a:pt x="174586" y="4152900"/>
                  </a:lnTo>
                  <a:lnTo>
                    <a:pt x="180695" y="4178300"/>
                  </a:lnTo>
                  <a:lnTo>
                    <a:pt x="187045" y="4191000"/>
                  </a:lnTo>
                  <a:lnTo>
                    <a:pt x="193713" y="4216400"/>
                  </a:lnTo>
                  <a:lnTo>
                    <a:pt x="200698" y="4229100"/>
                  </a:lnTo>
                  <a:lnTo>
                    <a:pt x="223393" y="4267200"/>
                  </a:lnTo>
                  <a:lnTo>
                    <a:pt x="248793" y="4305300"/>
                  </a:lnTo>
                  <a:lnTo>
                    <a:pt x="257797" y="4318000"/>
                  </a:lnTo>
                  <a:lnTo>
                    <a:pt x="298107" y="4318000"/>
                  </a:lnTo>
                  <a:lnTo>
                    <a:pt x="290131" y="4305300"/>
                  </a:lnTo>
                  <a:lnTo>
                    <a:pt x="282270" y="4305300"/>
                  </a:lnTo>
                  <a:lnTo>
                    <a:pt x="274650" y="4292600"/>
                  </a:lnTo>
                  <a:lnTo>
                    <a:pt x="266890" y="4292600"/>
                  </a:lnTo>
                  <a:lnTo>
                    <a:pt x="252145" y="4267200"/>
                  </a:lnTo>
                  <a:lnTo>
                    <a:pt x="230911" y="4229100"/>
                  </a:lnTo>
                  <a:lnTo>
                    <a:pt x="211289" y="4191000"/>
                  </a:lnTo>
                  <a:lnTo>
                    <a:pt x="205257" y="4165600"/>
                  </a:lnTo>
                  <a:lnTo>
                    <a:pt x="199364" y="4152900"/>
                  </a:lnTo>
                  <a:lnTo>
                    <a:pt x="193763" y="4127500"/>
                  </a:lnTo>
                  <a:lnTo>
                    <a:pt x="188302" y="4102100"/>
                  </a:lnTo>
                  <a:lnTo>
                    <a:pt x="183248" y="4089400"/>
                  </a:lnTo>
                  <a:lnTo>
                    <a:pt x="178346" y="4064000"/>
                  </a:lnTo>
                  <a:lnTo>
                    <a:pt x="173824" y="4038600"/>
                  </a:lnTo>
                  <a:lnTo>
                    <a:pt x="169481" y="4000500"/>
                  </a:lnTo>
                  <a:lnTo>
                    <a:pt x="165214" y="3975100"/>
                  </a:lnTo>
                  <a:lnTo>
                    <a:pt x="160654" y="3949700"/>
                  </a:lnTo>
                  <a:lnTo>
                    <a:pt x="156006" y="3911600"/>
                  </a:lnTo>
                  <a:lnTo>
                    <a:pt x="151155" y="3873500"/>
                  </a:lnTo>
                  <a:lnTo>
                    <a:pt x="146100" y="3835400"/>
                  </a:lnTo>
                  <a:lnTo>
                    <a:pt x="141071" y="3784600"/>
                  </a:lnTo>
                  <a:lnTo>
                    <a:pt x="135826" y="3746500"/>
                  </a:lnTo>
                  <a:lnTo>
                    <a:pt x="130505" y="3695700"/>
                  </a:lnTo>
                  <a:lnTo>
                    <a:pt x="103378" y="3441700"/>
                  </a:lnTo>
                  <a:lnTo>
                    <a:pt x="92532" y="3314700"/>
                  </a:lnTo>
                  <a:lnTo>
                    <a:pt x="87299" y="3263900"/>
                  </a:lnTo>
                  <a:lnTo>
                    <a:pt x="77012" y="3136900"/>
                  </a:lnTo>
                  <a:lnTo>
                    <a:pt x="67208" y="2997200"/>
                  </a:lnTo>
                  <a:lnTo>
                    <a:pt x="58077" y="2870200"/>
                  </a:lnTo>
                  <a:lnTo>
                    <a:pt x="49796" y="2730500"/>
                  </a:lnTo>
                  <a:lnTo>
                    <a:pt x="42468" y="2590800"/>
                  </a:lnTo>
                  <a:lnTo>
                    <a:pt x="36283" y="2438400"/>
                  </a:lnTo>
                  <a:lnTo>
                    <a:pt x="31330" y="2298700"/>
                  </a:lnTo>
                  <a:lnTo>
                    <a:pt x="27901" y="2159000"/>
                  </a:lnTo>
                  <a:lnTo>
                    <a:pt x="26098" y="2006600"/>
                  </a:lnTo>
                  <a:lnTo>
                    <a:pt x="25907" y="1866900"/>
                  </a:lnTo>
                  <a:lnTo>
                    <a:pt x="27711" y="1727200"/>
                  </a:lnTo>
                  <a:lnTo>
                    <a:pt x="31622" y="1574800"/>
                  </a:lnTo>
                  <a:lnTo>
                    <a:pt x="37617" y="1447800"/>
                  </a:lnTo>
                  <a:lnTo>
                    <a:pt x="46075" y="1308100"/>
                  </a:lnTo>
                  <a:lnTo>
                    <a:pt x="57010" y="1181100"/>
                  </a:lnTo>
                  <a:lnTo>
                    <a:pt x="70599" y="1054100"/>
                  </a:lnTo>
                  <a:lnTo>
                    <a:pt x="78473" y="990600"/>
                  </a:lnTo>
                  <a:lnTo>
                    <a:pt x="87020" y="939800"/>
                  </a:lnTo>
                  <a:lnTo>
                    <a:pt x="96316" y="876300"/>
                  </a:lnTo>
                  <a:lnTo>
                    <a:pt x="106464" y="825500"/>
                  </a:lnTo>
                  <a:lnTo>
                    <a:pt x="117284" y="762000"/>
                  </a:lnTo>
                  <a:lnTo>
                    <a:pt x="128943" y="711200"/>
                  </a:lnTo>
                  <a:lnTo>
                    <a:pt x="141439" y="660400"/>
                  </a:lnTo>
                  <a:lnTo>
                    <a:pt x="154685" y="622300"/>
                  </a:lnTo>
                  <a:lnTo>
                    <a:pt x="168871" y="571500"/>
                  </a:lnTo>
                  <a:lnTo>
                    <a:pt x="183794" y="533400"/>
                  </a:lnTo>
                  <a:lnTo>
                    <a:pt x="199720" y="482600"/>
                  </a:lnTo>
                  <a:lnTo>
                    <a:pt x="216395" y="444500"/>
                  </a:lnTo>
                  <a:lnTo>
                    <a:pt x="234048" y="419100"/>
                  </a:lnTo>
                  <a:lnTo>
                    <a:pt x="252603" y="381000"/>
                  </a:lnTo>
                  <a:lnTo>
                    <a:pt x="272034" y="355600"/>
                  </a:lnTo>
                  <a:lnTo>
                    <a:pt x="292417" y="317500"/>
                  </a:lnTo>
                  <a:lnTo>
                    <a:pt x="336232" y="266700"/>
                  </a:lnTo>
                  <a:lnTo>
                    <a:pt x="383349" y="228600"/>
                  </a:lnTo>
                  <a:lnTo>
                    <a:pt x="433895" y="190500"/>
                  </a:lnTo>
                  <a:lnTo>
                    <a:pt x="487489" y="152400"/>
                  </a:lnTo>
                  <a:lnTo>
                    <a:pt x="544385" y="114300"/>
                  </a:lnTo>
                  <a:lnTo>
                    <a:pt x="604329" y="88900"/>
                  </a:lnTo>
                  <a:lnTo>
                    <a:pt x="667067" y="76200"/>
                  </a:lnTo>
                  <a:lnTo>
                    <a:pt x="732980" y="50800"/>
                  </a:lnTo>
                  <a:lnTo>
                    <a:pt x="801560" y="50800"/>
                  </a:lnTo>
                  <a:lnTo>
                    <a:pt x="946594" y="25400"/>
                  </a:lnTo>
                  <a:lnTo>
                    <a:pt x="1268031" y="25400"/>
                  </a:lnTo>
                  <a:lnTo>
                    <a:pt x="1184211" y="12700"/>
                  </a:lnTo>
                  <a:close/>
                </a:path>
                <a:path w="2887345" h="4343400">
                  <a:moveTo>
                    <a:pt x="479488" y="4292600"/>
                  </a:moveTo>
                  <a:lnTo>
                    <a:pt x="430593" y="4292600"/>
                  </a:lnTo>
                  <a:lnTo>
                    <a:pt x="419671" y="4305300"/>
                  </a:lnTo>
                  <a:lnTo>
                    <a:pt x="408876" y="4305300"/>
                  </a:lnTo>
                  <a:lnTo>
                    <a:pt x="398462" y="4318000"/>
                  </a:lnTo>
                  <a:lnTo>
                    <a:pt x="455612" y="4318000"/>
                  </a:lnTo>
                  <a:lnTo>
                    <a:pt x="479488" y="4292600"/>
                  </a:lnTo>
                  <a:close/>
                </a:path>
                <a:path w="2887345" h="4343400">
                  <a:moveTo>
                    <a:pt x="810577" y="3911600"/>
                  </a:moveTo>
                  <a:lnTo>
                    <a:pt x="756729" y="3975100"/>
                  </a:lnTo>
                  <a:lnTo>
                    <a:pt x="730059" y="4013200"/>
                  </a:lnTo>
                  <a:lnTo>
                    <a:pt x="703389" y="4038600"/>
                  </a:lnTo>
                  <a:lnTo>
                    <a:pt x="676846" y="4076700"/>
                  </a:lnTo>
                  <a:lnTo>
                    <a:pt x="650557" y="4102100"/>
                  </a:lnTo>
                  <a:lnTo>
                    <a:pt x="573341" y="4178300"/>
                  </a:lnTo>
                  <a:lnTo>
                    <a:pt x="548322" y="4203700"/>
                  </a:lnTo>
                  <a:lnTo>
                    <a:pt x="523684" y="4229100"/>
                  </a:lnTo>
                  <a:lnTo>
                    <a:pt x="499554" y="4254500"/>
                  </a:lnTo>
                  <a:lnTo>
                    <a:pt x="475932" y="4267200"/>
                  </a:lnTo>
                  <a:lnTo>
                    <a:pt x="464375" y="4279900"/>
                  </a:lnTo>
                  <a:lnTo>
                    <a:pt x="452945" y="4279900"/>
                  </a:lnTo>
                  <a:lnTo>
                    <a:pt x="441642" y="4292600"/>
                  </a:lnTo>
                  <a:lnTo>
                    <a:pt x="491807" y="4292600"/>
                  </a:lnTo>
                  <a:lnTo>
                    <a:pt x="516318" y="4267200"/>
                  </a:lnTo>
                  <a:lnTo>
                    <a:pt x="541210" y="4241800"/>
                  </a:lnTo>
                  <a:lnTo>
                    <a:pt x="566483" y="4229100"/>
                  </a:lnTo>
                  <a:lnTo>
                    <a:pt x="591883" y="4203700"/>
                  </a:lnTo>
                  <a:lnTo>
                    <a:pt x="617664" y="4178300"/>
                  </a:lnTo>
                  <a:lnTo>
                    <a:pt x="643699" y="4140200"/>
                  </a:lnTo>
                  <a:lnTo>
                    <a:pt x="696404" y="4089400"/>
                  </a:lnTo>
                  <a:lnTo>
                    <a:pt x="723074" y="4051300"/>
                  </a:lnTo>
                  <a:lnTo>
                    <a:pt x="749744" y="4025900"/>
                  </a:lnTo>
                  <a:lnTo>
                    <a:pt x="776668" y="3987800"/>
                  </a:lnTo>
                  <a:lnTo>
                    <a:pt x="830389" y="3924300"/>
                  </a:lnTo>
                  <a:lnTo>
                    <a:pt x="810577" y="3911600"/>
                  </a:lnTo>
                  <a:close/>
                </a:path>
                <a:path w="2887345" h="4343400">
                  <a:moveTo>
                    <a:pt x="2800171" y="492514"/>
                  </a:moveTo>
                  <a:lnTo>
                    <a:pt x="2743136" y="533400"/>
                  </a:lnTo>
                  <a:lnTo>
                    <a:pt x="2887027" y="508000"/>
                  </a:lnTo>
                  <a:lnTo>
                    <a:pt x="2874565" y="495300"/>
                  </a:lnTo>
                  <a:lnTo>
                    <a:pt x="2809557" y="495300"/>
                  </a:lnTo>
                  <a:lnTo>
                    <a:pt x="2800171" y="492514"/>
                  </a:lnTo>
                  <a:close/>
                </a:path>
                <a:path w="2887345" h="4343400">
                  <a:moveTo>
                    <a:pt x="2814002" y="482600"/>
                  </a:moveTo>
                  <a:lnTo>
                    <a:pt x="2800171" y="492514"/>
                  </a:lnTo>
                  <a:lnTo>
                    <a:pt x="2809557" y="495300"/>
                  </a:lnTo>
                  <a:lnTo>
                    <a:pt x="2814002" y="482600"/>
                  </a:lnTo>
                  <a:close/>
                </a:path>
                <a:path w="2887345" h="4343400">
                  <a:moveTo>
                    <a:pt x="2787332" y="406400"/>
                  </a:moveTo>
                  <a:lnTo>
                    <a:pt x="2808528" y="466959"/>
                  </a:lnTo>
                  <a:lnTo>
                    <a:pt x="2818447" y="469900"/>
                  </a:lnTo>
                  <a:lnTo>
                    <a:pt x="2809557" y="495300"/>
                  </a:lnTo>
                  <a:lnTo>
                    <a:pt x="2874565" y="495300"/>
                  </a:lnTo>
                  <a:lnTo>
                    <a:pt x="2787332" y="406400"/>
                  </a:lnTo>
                  <a:close/>
                </a:path>
                <a:path w="2887345" h="4343400">
                  <a:moveTo>
                    <a:pt x="1268031" y="25400"/>
                  </a:moveTo>
                  <a:lnTo>
                    <a:pt x="1022794" y="25400"/>
                  </a:lnTo>
                  <a:lnTo>
                    <a:pt x="1101534" y="38100"/>
                  </a:lnTo>
                  <a:lnTo>
                    <a:pt x="1182306" y="38100"/>
                  </a:lnTo>
                  <a:lnTo>
                    <a:pt x="1525460" y="88900"/>
                  </a:lnTo>
                  <a:lnTo>
                    <a:pt x="1615503" y="114300"/>
                  </a:lnTo>
                  <a:lnTo>
                    <a:pt x="1990026" y="215900"/>
                  </a:lnTo>
                  <a:lnTo>
                    <a:pt x="2086546" y="254000"/>
                  </a:lnTo>
                  <a:lnTo>
                    <a:pt x="2480881" y="381000"/>
                  </a:lnTo>
                  <a:lnTo>
                    <a:pt x="2681160" y="457200"/>
                  </a:lnTo>
                  <a:lnTo>
                    <a:pt x="2800171" y="492514"/>
                  </a:lnTo>
                  <a:lnTo>
                    <a:pt x="2814002" y="482600"/>
                  </a:lnTo>
                  <a:lnTo>
                    <a:pt x="2808528" y="466959"/>
                  </a:lnTo>
                  <a:lnTo>
                    <a:pt x="2689923" y="431800"/>
                  </a:lnTo>
                  <a:lnTo>
                    <a:pt x="2489263" y="355600"/>
                  </a:lnTo>
                  <a:lnTo>
                    <a:pt x="2094293" y="228600"/>
                  </a:lnTo>
                  <a:lnTo>
                    <a:pt x="1997519" y="190500"/>
                  </a:lnTo>
                  <a:lnTo>
                    <a:pt x="1621218" y="88900"/>
                  </a:lnTo>
                  <a:lnTo>
                    <a:pt x="1530540" y="63500"/>
                  </a:lnTo>
                  <a:lnTo>
                    <a:pt x="1268031" y="25400"/>
                  </a:lnTo>
                  <a:close/>
                </a:path>
                <a:path w="2887345" h="4343400">
                  <a:moveTo>
                    <a:pt x="2808528" y="466959"/>
                  </a:moveTo>
                  <a:lnTo>
                    <a:pt x="2814002" y="482600"/>
                  </a:lnTo>
                  <a:lnTo>
                    <a:pt x="2818447" y="469900"/>
                  </a:lnTo>
                  <a:lnTo>
                    <a:pt x="2808528" y="466959"/>
                  </a:lnTo>
                  <a:close/>
                </a:path>
                <a:path w="2887345" h="4343400">
                  <a:moveTo>
                    <a:pt x="1022540" y="0"/>
                  </a:moveTo>
                  <a:lnTo>
                    <a:pt x="945070" y="0"/>
                  </a:lnTo>
                  <a:lnTo>
                    <a:pt x="869759" y="12700"/>
                  </a:lnTo>
                  <a:lnTo>
                    <a:pt x="1102423" y="12700"/>
                  </a:lnTo>
                  <a:lnTo>
                    <a:pt x="10225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5">
            <a:extLst>
              <a:ext uri="{FF2B5EF4-FFF2-40B4-BE49-F238E27FC236}">
                <a16:creationId xmlns:a16="http://schemas.microsoft.com/office/drawing/2014/main" id="{ADF43028-6892-B134-F23E-BC60D122673D}"/>
              </a:ext>
            </a:extLst>
          </p:cNvPr>
          <p:cNvSpPr txBox="1"/>
          <p:nvPr/>
        </p:nvSpPr>
        <p:spPr>
          <a:xfrm>
            <a:off x="7672323" y="3529329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Times New Roman"/>
                <a:cs typeface="Times New Roman"/>
              </a:rPr>
              <a:t>B</a:t>
            </a:r>
            <a:r>
              <a:rPr sz="1800" i="1" spc="-7" baseline="-20833" dirty="0">
                <a:latin typeface="Times New Roman"/>
                <a:cs typeface="Times New Roman"/>
              </a:rPr>
              <a:t>6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59" name="object 56">
            <a:extLst>
              <a:ext uri="{FF2B5EF4-FFF2-40B4-BE49-F238E27FC236}">
                <a16:creationId xmlns:a16="http://schemas.microsoft.com/office/drawing/2014/main" id="{A4F5189B-CA06-F0AA-E01D-2C1AA08245A9}"/>
              </a:ext>
            </a:extLst>
          </p:cNvPr>
          <p:cNvSpPr txBox="1"/>
          <p:nvPr/>
        </p:nvSpPr>
        <p:spPr>
          <a:xfrm>
            <a:off x="6670547" y="3873245"/>
            <a:ext cx="1308100" cy="2214880"/>
          </a:xfrm>
          <a:prstGeom prst="rect">
            <a:avLst/>
          </a:prstGeom>
          <a:solidFill>
            <a:srgbClr val="B5CEEC"/>
          </a:solidFill>
          <a:ln w="25907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67945" marR="370840" algn="just">
              <a:lnSpc>
                <a:spcPts val="2050"/>
              </a:lnSpc>
              <a:spcBef>
                <a:spcPts val="20"/>
              </a:spcBef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spc="-89" baseline="-25462" dirty="0">
                <a:latin typeface="Times New Roman"/>
                <a:cs typeface="Times New Roman"/>
              </a:rPr>
              <a:t>1</a:t>
            </a:r>
            <a:r>
              <a:rPr sz="1800" i="1" baseline="-25462" dirty="0">
                <a:latin typeface="Times New Roman"/>
                <a:cs typeface="Times New Roman"/>
              </a:rPr>
              <a:t>1</a:t>
            </a:r>
            <a:r>
              <a:rPr sz="1800" i="1" spc="209" baseline="-25462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 4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34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  x</a:t>
            </a:r>
            <a:r>
              <a:rPr sz="1800" i="1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[</a:t>
            </a:r>
            <a:r>
              <a:rPr sz="1800" i="1" spc="-10" dirty="0">
                <a:latin typeface="Times New Roman"/>
                <a:cs typeface="Times New Roman"/>
              </a:rPr>
              <a:t>t</a:t>
            </a:r>
            <a:r>
              <a:rPr sz="1800" i="1" spc="-15" baseline="-25462" dirty="0">
                <a:latin typeface="Times New Roman"/>
                <a:cs typeface="Times New Roman"/>
              </a:rPr>
              <a:t>11</a:t>
            </a:r>
            <a:r>
              <a:rPr sz="1800" spc="-10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  <a:p>
            <a:pPr marL="67945" algn="just">
              <a:lnSpc>
                <a:spcPts val="2010"/>
              </a:lnSpc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5462" dirty="0">
                <a:latin typeface="Times New Roman"/>
                <a:cs typeface="Times New Roman"/>
              </a:rPr>
              <a:t>12</a:t>
            </a:r>
            <a:r>
              <a:rPr sz="1800" i="1" spc="209" baseline="-25462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50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  <a:p>
            <a:pPr marL="67945" marR="288290" algn="just">
              <a:lnSpc>
                <a:spcPct val="95700"/>
              </a:lnSpc>
              <a:spcBef>
                <a:spcPts val="55"/>
              </a:spcBef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5462" dirty="0">
                <a:latin typeface="Times New Roman"/>
                <a:cs typeface="Times New Roman"/>
              </a:rPr>
              <a:t>13</a:t>
            </a:r>
            <a:r>
              <a:rPr sz="1800" i="1" spc="209" baseline="-25462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 4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45" dirty="0">
                <a:latin typeface="SimSun"/>
                <a:cs typeface="SimSu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 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5462" dirty="0">
                <a:latin typeface="Times New Roman"/>
                <a:cs typeface="Times New Roman"/>
              </a:rPr>
              <a:t>14 </a:t>
            </a:r>
            <a:r>
              <a:rPr sz="1800" dirty="0">
                <a:latin typeface="Times New Roman"/>
                <a:cs typeface="Times New Roman"/>
              </a:rPr>
              <a:t>=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5462" dirty="0">
                <a:latin typeface="Times New Roman"/>
                <a:cs typeface="Times New Roman"/>
              </a:rPr>
              <a:t>13</a:t>
            </a:r>
            <a:r>
              <a:rPr sz="1800" dirty="0">
                <a:latin typeface="Times New Roman"/>
                <a:cs typeface="Times New Roman"/>
              </a:rPr>
              <a:t>]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5462" dirty="0">
                <a:latin typeface="Times New Roman"/>
                <a:cs typeface="Times New Roman"/>
              </a:rPr>
              <a:t>12</a:t>
            </a:r>
            <a:r>
              <a:rPr sz="1800" dirty="0">
                <a:latin typeface="Times New Roman"/>
                <a:cs typeface="Times New Roman"/>
              </a:rPr>
              <a:t>]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5462" dirty="0">
                <a:latin typeface="Times New Roman"/>
                <a:cs typeface="Times New Roman"/>
              </a:rPr>
              <a:t>14 </a:t>
            </a:r>
            <a:r>
              <a:rPr sz="1800" i="1" spc="-427" baseline="-25462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spc="-7" baseline="-25462" dirty="0">
                <a:latin typeface="Times New Roman"/>
                <a:cs typeface="Times New Roman"/>
              </a:rPr>
              <a:t>1</a:t>
            </a:r>
            <a:r>
              <a:rPr sz="1800" i="1" baseline="-25462" dirty="0">
                <a:latin typeface="Times New Roman"/>
                <a:cs typeface="Times New Roman"/>
              </a:rPr>
              <a:t>5</a:t>
            </a:r>
            <a:r>
              <a:rPr sz="1800" i="1" spc="209" baseline="-25462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50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  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5462" dirty="0">
                <a:latin typeface="Times New Roman"/>
                <a:cs typeface="Times New Roman"/>
              </a:rPr>
              <a:t>15</a:t>
            </a:r>
            <a:r>
              <a:rPr sz="1800" dirty="0">
                <a:latin typeface="Times New Roman"/>
                <a:cs typeface="Times New Roman"/>
              </a:rPr>
              <a:t>]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2613C332-07F7-1836-100D-F16A604909E1}"/>
              </a:ext>
            </a:extLst>
          </p:cNvPr>
          <p:cNvGrpSpPr/>
          <p:nvPr/>
        </p:nvGrpSpPr>
        <p:grpSpPr>
          <a:xfrm>
            <a:off x="2124710" y="3782083"/>
            <a:ext cx="868680" cy="1907978"/>
            <a:chOff x="1921510" y="3705883"/>
            <a:chExt cx="868680" cy="1907978"/>
          </a:xfrm>
        </p:grpSpPr>
        <p:sp>
          <p:nvSpPr>
            <p:cNvPr id="4" name="object 6">
              <a:extLst>
                <a:ext uri="{FF2B5EF4-FFF2-40B4-BE49-F238E27FC236}">
                  <a16:creationId xmlns:a16="http://schemas.microsoft.com/office/drawing/2014/main" id="{1B44D413-E478-2DEF-487E-411BE5586FA1}"/>
                </a:ext>
              </a:extLst>
            </p:cNvPr>
            <p:cNvSpPr txBox="1"/>
            <p:nvPr/>
          </p:nvSpPr>
          <p:spPr>
            <a:xfrm>
              <a:off x="2010917" y="3838471"/>
              <a:ext cx="101600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i="1" dirty="0">
                  <a:latin typeface="Times New Roman"/>
                  <a:cs typeface="Times New Roman"/>
                </a:rPr>
                <a:t>6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54" name="object 7">
              <a:extLst>
                <a:ext uri="{FF2B5EF4-FFF2-40B4-BE49-F238E27FC236}">
                  <a16:creationId xmlns:a16="http://schemas.microsoft.com/office/drawing/2014/main" id="{255C0381-96B3-D0DA-A400-729414CE6932}"/>
                </a:ext>
              </a:extLst>
            </p:cNvPr>
            <p:cNvSpPr txBox="1"/>
            <p:nvPr/>
          </p:nvSpPr>
          <p:spPr>
            <a:xfrm>
              <a:off x="1946910" y="3705883"/>
              <a:ext cx="81788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208915" algn="l"/>
                </a:tabLst>
              </a:pPr>
              <a:r>
                <a:rPr sz="1800" i="1" dirty="0">
                  <a:latin typeface="Times New Roman"/>
                  <a:cs typeface="Times New Roman"/>
                </a:rPr>
                <a:t>t	</a:t>
              </a:r>
              <a:r>
                <a:rPr sz="1800" dirty="0">
                  <a:latin typeface="Times New Roman"/>
                  <a:cs typeface="Times New Roman"/>
                </a:rPr>
                <a:t>= 4</a:t>
              </a:r>
              <a:r>
                <a:rPr sz="1800" spc="5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SimSun"/>
                  <a:cs typeface="SimSun"/>
                </a:rPr>
                <a:t>*</a:t>
              </a:r>
              <a:r>
                <a:rPr sz="1800" spc="-445" dirty="0">
                  <a:latin typeface="SimSun"/>
                  <a:cs typeface="SimSun"/>
                </a:rPr>
                <a:t> </a:t>
              </a:r>
              <a:r>
                <a:rPr sz="1800" i="1" dirty="0">
                  <a:latin typeface="Times New Roman"/>
                  <a:cs typeface="Times New Roman"/>
                </a:rPr>
                <a:t>i</a:t>
              </a:r>
              <a:endParaRPr sz="1800">
                <a:latin typeface="Times New Roman"/>
                <a:cs typeface="Times New Roman"/>
              </a:endParaRPr>
            </a:p>
          </p:txBody>
        </p:sp>
        <p:sp>
          <p:nvSpPr>
            <p:cNvPr id="55" name="object 8">
              <a:extLst>
                <a:ext uri="{FF2B5EF4-FFF2-40B4-BE49-F238E27FC236}">
                  <a16:creationId xmlns:a16="http://schemas.microsoft.com/office/drawing/2014/main" id="{1DA96474-0C5A-E5F2-3460-E875996901F4}"/>
                </a:ext>
              </a:extLst>
            </p:cNvPr>
            <p:cNvSpPr txBox="1"/>
            <p:nvPr/>
          </p:nvSpPr>
          <p:spPr>
            <a:xfrm>
              <a:off x="1921510" y="3966487"/>
              <a:ext cx="868680" cy="5670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ts val="2130"/>
                </a:lnSpc>
                <a:spcBef>
                  <a:spcPts val="100"/>
                </a:spcBef>
              </a:pPr>
              <a:r>
                <a:rPr sz="1800" i="1" dirty="0">
                  <a:latin typeface="Times New Roman"/>
                  <a:cs typeface="Times New Roman"/>
                </a:rPr>
                <a:t>x</a:t>
              </a:r>
              <a:r>
                <a:rPr sz="1800" i="1" spc="-60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=</a:t>
              </a:r>
              <a:r>
                <a:rPr sz="1800" spc="-50" dirty="0">
                  <a:latin typeface="Times New Roman"/>
                  <a:cs typeface="Times New Roman"/>
                </a:rPr>
                <a:t> </a:t>
              </a:r>
              <a:r>
                <a:rPr sz="1800" i="1" dirty="0">
                  <a:latin typeface="Times New Roman"/>
                  <a:cs typeface="Times New Roman"/>
                </a:rPr>
                <a:t>a</a:t>
              </a:r>
              <a:r>
                <a:rPr sz="1800" dirty="0">
                  <a:latin typeface="Times New Roman"/>
                  <a:cs typeface="Times New Roman"/>
                </a:rPr>
                <a:t>[</a:t>
              </a:r>
              <a:r>
                <a:rPr sz="1800" i="1" dirty="0">
                  <a:latin typeface="Times New Roman"/>
                  <a:cs typeface="Times New Roman"/>
                </a:rPr>
                <a:t>t</a:t>
              </a:r>
              <a:r>
                <a:rPr sz="1800" i="1" baseline="-20833" dirty="0">
                  <a:latin typeface="Times New Roman"/>
                  <a:cs typeface="Times New Roman"/>
                </a:rPr>
                <a:t>6</a:t>
              </a:r>
              <a:r>
                <a:rPr sz="1800" dirty="0">
                  <a:latin typeface="Times New Roman"/>
                  <a:cs typeface="Times New Roman"/>
                </a:rPr>
                <a:t>]</a:t>
              </a:r>
              <a:endParaRPr sz="1800">
                <a:latin typeface="Times New Roman"/>
                <a:cs typeface="Times New Roman"/>
              </a:endParaRPr>
            </a:p>
            <a:p>
              <a:pPr marL="38100">
                <a:lnSpc>
                  <a:spcPts val="2130"/>
                </a:lnSpc>
              </a:pPr>
              <a:r>
                <a:rPr sz="1800" i="1" dirty="0">
                  <a:latin typeface="Times New Roman"/>
                  <a:cs typeface="Times New Roman"/>
                </a:rPr>
                <a:t>t</a:t>
              </a:r>
              <a:r>
                <a:rPr sz="1800" i="1" baseline="-20833" dirty="0">
                  <a:latin typeface="Times New Roman"/>
                  <a:cs typeface="Times New Roman"/>
                </a:rPr>
                <a:t>8</a:t>
              </a:r>
              <a:r>
                <a:rPr sz="1800" i="1" spc="209" baseline="-20833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=</a:t>
              </a:r>
              <a:r>
                <a:rPr sz="1800" spc="-5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4 </a:t>
              </a:r>
              <a:r>
                <a:rPr sz="1800" dirty="0">
                  <a:latin typeface="SimSun"/>
                  <a:cs typeface="SimSun"/>
                </a:rPr>
                <a:t>*</a:t>
              </a:r>
              <a:r>
                <a:rPr sz="1800" spc="-450" dirty="0">
                  <a:latin typeface="SimSun"/>
                  <a:cs typeface="SimSun"/>
                </a:rPr>
                <a:t> </a:t>
              </a:r>
              <a:r>
                <a:rPr sz="1800" i="1" dirty="0">
                  <a:latin typeface="Times New Roman"/>
                  <a:cs typeface="Times New Roman"/>
                </a:rPr>
                <a:t>j</a:t>
              </a:r>
              <a:endParaRPr sz="1800">
                <a:latin typeface="Times New Roman"/>
                <a:cs typeface="Times New Roman"/>
              </a:endParaRPr>
            </a:p>
          </p:txBody>
        </p:sp>
        <p:sp>
          <p:nvSpPr>
            <p:cNvPr id="56" name="object 9">
              <a:extLst>
                <a:ext uri="{FF2B5EF4-FFF2-40B4-BE49-F238E27FC236}">
                  <a16:creationId xmlns:a16="http://schemas.microsoft.com/office/drawing/2014/main" id="{8FA6BD34-B4EC-B878-20C2-7BAA86E499AC}"/>
                </a:ext>
              </a:extLst>
            </p:cNvPr>
            <p:cNvSpPr txBox="1"/>
            <p:nvPr/>
          </p:nvSpPr>
          <p:spPr>
            <a:xfrm>
              <a:off x="2010917" y="4626633"/>
              <a:ext cx="67627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586740" algn="l"/>
                </a:tabLst>
              </a:pPr>
              <a:r>
                <a:rPr sz="1200" i="1" dirty="0">
                  <a:latin typeface="Times New Roman"/>
                  <a:cs typeface="Times New Roman"/>
                </a:rPr>
                <a:t>9	8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60" name="object 10">
              <a:extLst>
                <a:ext uri="{FF2B5EF4-FFF2-40B4-BE49-F238E27FC236}">
                  <a16:creationId xmlns:a16="http://schemas.microsoft.com/office/drawing/2014/main" id="{C0EE75D6-D636-D706-C53B-1D42B0D38640}"/>
                </a:ext>
              </a:extLst>
            </p:cNvPr>
            <p:cNvSpPr txBox="1"/>
            <p:nvPr/>
          </p:nvSpPr>
          <p:spPr>
            <a:xfrm>
              <a:off x="1946910" y="4494045"/>
              <a:ext cx="81661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208915" algn="l"/>
                </a:tabLst>
              </a:pPr>
              <a:r>
                <a:rPr sz="1800" i="1" dirty="0">
                  <a:latin typeface="Times New Roman"/>
                  <a:cs typeface="Times New Roman"/>
                </a:rPr>
                <a:t>t	</a:t>
              </a:r>
              <a:r>
                <a:rPr sz="1800" dirty="0">
                  <a:latin typeface="Times New Roman"/>
                  <a:cs typeface="Times New Roman"/>
                </a:rPr>
                <a:t>=</a:t>
              </a:r>
              <a:r>
                <a:rPr sz="1800" spc="-40" dirty="0">
                  <a:latin typeface="Times New Roman"/>
                  <a:cs typeface="Times New Roman"/>
                </a:rPr>
                <a:t> </a:t>
              </a:r>
              <a:r>
                <a:rPr sz="1800" i="1" dirty="0">
                  <a:latin typeface="Times New Roman"/>
                  <a:cs typeface="Times New Roman"/>
                </a:rPr>
                <a:t>a</a:t>
              </a:r>
              <a:r>
                <a:rPr sz="1800" dirty="0">
                  <a:latin typeface="Times New Roman"/>
                  <a:cs typeface="Times New Roman"/>
                </a:rPr>
                <a:t>[</a:t>
              </a:r>
              <a:r>
                <a:rPr sz="1800" i="1" dirty="0">
                  <a:latin typeface="Times New Roman"/>
                  <a:cs typeface="Times New Roman"/>
                </a:rPr>
                <a:t>t</a:t>
              </a:r>
              <a:r>
                <a:rPr sz="1800" i="1" spc="95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]</a:t>
              </a:r>
              <a:endParaRPr sz="1800">
                <a:latin typeface="Times New Roman"/>
                <a:cs typeface="Times New Roman"/>
              </a:endParaRPr>
            </a:p>
          </p:txBody>
        </p:sp>
        <p:sp>
          <p:nvSpPr>
            <p:cNvPr id="61" name="object 11">
              <a:extLst>
                <a:ext uri="{FF2B5EF4-FFF2-40B4-BE49-F238E27FC236}">
                  <a16:creationId xmlns:a16="http://schemas.microsoft.com/office/drawing/2014/main" id="{0A63C7F5-386B-4297-E12C-9BFE12479BDB}"/>
                </a:ext>
              </a:extLst>
            </p:cNvPr>
            <p:cNvSpPr txBox="1"/>
            <p:nvPr/>
          </p:nvSpPr>
          <p:spPr>
            <a:xfrm>
              <a:off x="1921510" y="4757698"/>
              <a:ext cx="867410" cy="826135"/>
            </a:xfrm>
            <a:prstGeom prst="rect">
              <a:avLst/>
            </a:prstGeom>
          </p:spPr>
          <p:txBody>
            <a:bodyPr vert="horz" wrap="square" lIns="0" tIns="24130" rIns="0" bIns="0" rtlCol="0">
              <a:spAutoFit/>
            </a:bodyPr>
            <a:lstStyle/>
            <a:p>
              <a:pPr marL="38100" marR="30480" algn="just">
                <a:lnSpc>
                  <a:spcPct val="95800"/>
                </a:lnSpc>
                <a:spcBef>
                  <a:spcPts val="190"/>
                </a:spcBef>
              </a:pPr>
              <a:r>
                <a:rPr sz="1800" i="1" dirty="0">
                  <a:latin typeface="Times New Roman"/>
                  <a:cs typeface="Times New Roman"/>
                </a:rPr>
                <a:t>a</a:t>
              </a:r>
              <a:r>
                <a:rPr sz="1800" dirty="0">
                  <a:latin typeface="Times New Roman"/>
                  <a:cs typeface="Times New Roman"/>
                </a:rPr>
                <a:t>[</a:t>
              </a:r>
              <a:r>
                <a:rPr sz="1800" i="1" dirty="0">
                  <a:latin typeface="Times New Roman"/>
                  <a:cs typeface="Times New Roman"/>
                </a:rPr>
                <a:t>t</a:t>
              </a:r>
              <a:r>
                <a:rPr sz="1800" i="1" baseline="-20833" dirty="0">
                  <a:latin typeface="Times New Roman"/>
                  <a:cs typeface="Times New Roman"/>
                </a:rPr>
                <a:t>6</a:t>
              </a:r>
              <a:r>
                <a:rPr sz="1800" dirty="0">
                  <a:latin typeface="Times New Roman"/>
                  <a:cs typeface="Times New Roman"/>
                </a:rPr>
                <a:t>]</a:t>
              </a:r>
              <a:r>
                <a:rPr sz="1800" spc="-60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=</a:t>
              </a:r>
              <a:r>
                <a:rPr sz="1800" spc="-50" dirty="0">
                  <a:latin typeface="Times New Roman"/>
                  <a:cs typeface="Times New Roman"/>
                </a:rPr>
                <a:t> </a:t>
              </a:r>
              <a:r>
                <a:rPr sz="1800" i="1" dirty="0">
                  <a:latin typeface="Times New Roman"/>
                  <a:cs typeface="Times New Roman"/>
                </a:rPr>
                <a:t>t</a:t>
              </a:r>
              <a:r>
                <a:rPr sz="1800" i="1" baseline="-20833" dirty="0">
                  <a:latin typeface="Times New Roman"/>
                  <a:cs typeface="Times New Roman"/>
                </a:rPr>
                <a:t>9 </a:t>
              </a:r>
              <a:r>
                <a:rPr sz="1800" i="1" spc="-434" baseline="-20833" dirty="0">
                  <a:latin typeface="Times New Roman"/>
                  <a:cs typeface="Times New Roman"/>
                </a:rPr>
                <a:t> </a:t>
              </a:r>
              <a:r>
                <a:rPr sz="1800" i="1" dirty="0">
                  <a:latin typeface="Times New Roman"/>
                  <a:cs typeface="Times New Roman"/>
                </a:rPr>
                <a:t>a</a:t>
              </a:r>
              <a:r>
                <a:rPr sz="1800" dirty="0">
                  <a:latin typeface="Times New Roman"/>
                  <a:cs typeface="Times New Roman"/>
                </a:rPr>
                <a:t>[</a:t>
              </a:r>
              <a:r>
                <a:rPr sz="1800" i="1" dirty="0">
                  <a:latin typeface="Times New Roman"/>
                  <a:cs typeface="Times New Roman"/>
                </a:rPr>
                <a:t>t</a:t>
              </a:r>
              <a:r>
                <a:rPr sz="1800" i="1" baseline="-20833" dirty="0">
                  <a:latin typeface="Times New Roman"/>
                  <a:cs typeface="Times New Roman"/>
                </a:rPr>
                <a:t>8</a:t>
              </a:r>
              <a:r>
                <a:rPr sz="1800" dirty="0">
                  <a:latin typeface="Times New Roman"/>
                  <a:cs typeface="Times New Roman"/>
                </a:rPr>
                <a:t>] = </a:t>
              </a:r>
              <a:r>
                <a:rPr sz="1800" i="1" dirty="0">
                  <a:latin typeface="Times New Roman"/>
                  <a:cs typeface="Times New Roman"/>
                </a:rPr>
                <a:t>x </a:t>
              </a:r>
              <a:r>
                <a:rPr sz="1800" i="1" spc="-434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goto</a:t>
              </a:r>
              <a:r>
                <a:rPr sz="1800" spc="-35" dirty="0">
                  <a:latin typeface="Times New Roman"/>
                  <a:cs typeface="Times New Roman"/>
                </a:rPr>
                <a:t> </a:t>
              </a:r>
              <a:r>
                <a:rPr sz="1800" i="1" dirty="0">
                  <a:latin typeface="Times New Roman"/>
                  <a:cs typeface="Times New Roman"/>
                </a:rPr>
                <a:t>B</a:t>
              </a:r>
              <a:endParaRPr sz="1800">
                <a:latin typeface="Times New Roman"/>
                <a:cs typeface="Times New Roman"/>
              </a:endParaRPr>
            </a:p>
          </p:txBody>
        </p:sp>
        <p:sp>
          <p:nvSpPr>
            <p:cNvPr id="63" name="object 12">
              <a:extLst>
                <a:ext uri="{FF2B5EF4-FFF2-40B4-BE49-F238E27FC236}">
                  <a16:creationId xmlns:a16="http://schemas.microsoft.com/office/drawing/2014/main" id="{E5761987-1915-80C4-BF55-D5AE23A87C94}"/>
                </a:ext>
              </a:extLst>
            </p:cNvPr>
            <p:cNvSpPr txBox="1"/>
            <p:nvPr/>
          </p:nvSpPr>
          <p:spPr>
            <a:xfrm>
              <a:off x="2574798" y="5416371"/>
              <a:ext cx="101600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i="1" dirty="0">
                  <a:latin typeface="Times New Roman"/>
                  <a:cs typeface="Times New Roman"/>
                </a:rPr>
                <a:t>2</a:t>
              </a:r>
              <a:endParaRPr sz="1200">
                <a:latin typeface="Times New Roman"/>
                <a:cs typeface="Times New Roman"/>
              </a:endParaRPr>
            </a:p>
          </p:txBody>
        </p:sp>
      </p:grpSp>
      <p:sp>
        <p:nvSpPr>
          <p:cNvPr id="65" name="object 50">
            <a:extLst>
              <a:ext uri="{FF2B5EF4-FFF2-40B4-BE49-F238E27FC236}">
                <a16:creationId xmlns:a16="http://schemas.microsoft.com/office/drawing/2014/main" id="{9A9D728D-96E6-D752-2B33-93B4055ACC07}"/>
              </a:ext>
            </a:extLst>
          </p:cNvPr>
          <p:cNvSpPr/>
          <p:nvPr/>
        </p:nvSpPr>
        <p:spPr>
          <a:xfrm>
            <a:off x="1983231" y="3675150"/>
            <a:ext cx="1292860" cy="2484120"/>
          </a:xfrm>
          <a:custGeom>
            <a:avLst/>
            <a:gdLst/>
            <a:ahLst/>
            <a:cxnLst/>
            <a:rect l="l" t="t" r="r" b="b"/>
            <a:pathLst>
              <a:path w="1292860" h="2484120">
                <a:moveTo>
                  <a:pt x="0" y="2484120"/>
                </a:moveTo>
                <a:lnTo>
                  <a:pt x="1292352" y="2484120"/>
                </a:lnTo>
                <a:lnTo>
                  <a:pt x="1292352" y="0"/>
                </a:lnTo>
                <a:lnTo>
                  <a:pt x="0" y="0"/>
                </a:lnTo>
                <a:lnTo>
                  <a:pt x="0" y="2484120"/>
                </a:lnTo>
                <a:close/>
              </a:path>
            </a:pathLst>
          </a:custGeom>
          <a:ln w="381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039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66271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kern="0" spc="-5" dirty="0">
                <a:solidFill>
                  <a:schemeClr val="bg1"/>
                </a:solidFill>
              </a:rPr>
              <a:t>1.</a:t>
            </a:r>
            <a:r>
              <a:rPr lang="zh-CN" altLang="en-US" kern="0" spc="-5" dirty="0">
                <a:solidFill>
                  <a:schemeClr val="bg1"/>
                </a:solidFill>
              </a:rPr>
              <a:t>删除公共子表达式</a:t>
            </a: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724900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36</a:t>
            </a:fld>
            <a:endParaRPr lang="en-US" altLang="zh-CN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03576A0-4D5F-53A9-4342-D3AB5B29A37A}"/>
              </a:ext>
            </a:extLst>
          </p:cNvPr>
          <p:cNvSpPr txBox="1"/>
          <p:nvPr/>
        </p:nvSpPr>
        <p:spPr>
          <a:xfrm>
            <a:off x="405871" y="914298"/>
            <a:ext cx="2946929" cy="443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>
                <a:latin typeface="微软雅黑" panose="020B0503020204020204" pitchFamily="34" charset="-122"/>
              </a:rPr>
              <a:t>例子</a:t>
            </a:r>
            <a:endParaRPr dirty="0">
              <a:latin typeface="微软雅黑" panose="020B0503020204020204" pitchFamily="34" charset="-122"/>
            </a:endParaRPr>
          </a:p>
        </p:txBody>
      </p:sp>
      <p:grpSp>
        <p:nvGrpSpPr>
          <p:cNvPr id="16" name="object 3">
            <a:extLst>
              <a:ext uri="{FF2B5EF4-FFF2-40B4-BE49-F238E27FC236}">
                <a16:creationId xmlns:a16="http://schemas.microsoft.com/office/drawing/2014/main" id="{56415BFB-CCD5-66D6-D5DF-B87E7913C740}"/>
              </a:ext>
            </a:extLst>
          </p:cNvPr>
          <p:cNvGrpSpPr/>
          <p:nvPr/>
        </p:nvGrpSpPr>
        <p:grpSpPr>
          <a:xfrm>
            <a:off x="1879028" y="3721822"/>
            <a:ext cx="1214755" cy="2429510"/>
            <a:chOff x="1536128" y="2246312"/>
            <a:chExt cx="1214755" cy="2429510"/>
          </a:xfrm>
        </p:grpSpPr>
        <p:sp>
          <p:nvSpPr>
            <p:cNvPr id="54" name="object 4">
              <a:extLst>
                <a:ext uri="{FF2B5EF4-FFF2-40B4-BE49-F238E27FC236}">
                  <a16:creationId xmlns:a16="http://schemas.microsoft.com/office/drawing/2014/main" id="{4DF884AB-C054-39AE-E863-56A89AB48ED7}"/>
                </a:ext>
              </a:extLst>
            </p:cNvPr>
            <p:cNvSpPr/>
            <p:nvPr/>
          </p:nvSpPr>
          <p:spPr>
            <a:xfrm>
              <a:off x="1549146" y="2259329"/>
              <a:ext cx="1188720" cy="2403475"/>
            </a:xfrm>
            <a:custGeom>
              <a:avLst/>
              <a:gdLst/>
              <a:ahLst/>
              <a:cxnLst/>
              <a:rect l="l" t="t" r="r" b="b"/>
              <a:pathLst>
                <a:path w="1188720" h="2403475">
                  <a:moveTo>
                    <a:pt x="1188719" y="0"/>
                  </a:moveTo>
                  <a:lnTo>
                    <a:pt x="0" y="0"/>
                  </a:lnTo>
                  <a:lnTo>
                    <a:pt x="0" y="2403348"/>
                  </a:lnTo>
                  <a:lnTo>
                    <a:pt x="1188719" y="2403348"/>
                  </a:lnTo>
                  <a:lnTo>
                    <a:pt x="1188719" y="0"/>
                  </a:lnTo>
                  <a:close/>
                </a:path>
              </a:pathLst>
            </a:custGeom>
            <a:solidFill>
              <a:srgbClr val="B5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">
              <a:extLst>
                <a:ext uri="{FF2B5EF4-FFF2-40B4-BE49-F238E27FC236}">
                  <a16:creationId xmlns:a16="http://schemas.microsoft.com/office/drawing/2014/main" id="{D4CD1BDC-8878-F28E-7841-120A7EB87CEE}"/>
                </a:ext>
              </a:extLst>
            </p:cNvPr>
            <p:cNvSpPr/>
            <p:nvPr/>
          </p:nvSpPr>
          <p:spPr>
            <a:xfrm>
              <a:off x="1549146" y="2259329"/>
              <a:ext cx="1188720" cy="2403475"/>
            </a:xfrm>
            <a:custGeom>
              <a:avLst/>
              <a:gdLst/>
              <a:ahLst/>
              <a:cxnLst/>
              <a:rect l="l" t="t" r="r" b="b"/>
              <a:pathLst>
                <a:path w="1188720" h="2403475">
                  <a:moveTo>
                    <a:pt x="0" y="2403348"/>
                  </a:moveTo>
                  <a:lnTo>
                    <a:pt x="1188719" y="2403348"/>
                  </a:lnTo>
                  <a:lnTo>
                    <a:pt x="1188719" y="0"/>
                  </a:lnTo>
                  <a:lnTo>
                    <a:pt x="0" y="0"/>
                  </a:lnTo>
                  <a:lnTo>
                    <a:pt x="0" y="2403348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6">
            <a:extLst>
              <a:ext uri="{FF2B5EF4-FFF2-40B4-BE49-F238E27FC236}">
                <a16:creationId xmlns:a16="http://schemas.microsoft.com/office/drawing/2014/main" id="{F7AB4BFC-67B6-B2CE-8A2C-93EFC6CC03E7}"/>
              </a:ext>
            </a:extLst>
          </p:cNvPr>
          <p:cNvSpPr txBox="1"/>
          <p:nvPr/>
        </p:nvSpPr>
        <p:spPr>
          <a:xfrm>
            <a:off x="2010917" y="3838471"/>
            <a:ext cx="1016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1" name="object 7">
            <a:extLst>
              <a:ext uri="{FF2B5EF4-FFF2-40B4-BE49-F238E27FC236}">
                <a16:creationId xmlns:a16="http://schemas.microsoft.com/office/drawing/2014/main" id="{991B906D-7954-0C67-0C45-EDD7E274BFDF}"/>
              </a:ext>
            </a:extLst>
          </p:cNvPr>
          <p:cNvSpPr txBox="1"/>
          <p:nvPr/>
        </p:nvSpPr>
        <p:spPr>
          <a:xfrm>
            <a:off x="1946910" y="3705883"/>
            <a:ext cx="817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8915" algn="l"/>
              </a:tabLst>
            </a:pPr>
            <a:r>
              <a:rPr sz="1800" i="1" dirty="0">
                <a:latin typeface="Times New Roman"/>
                <a:cs typeface="Times New Roman"/>
              </a:rPr>
              <a:t>t	</a:t>
            </a:r>
            <a:r>
              <a:rPr sz="1800" dirty="0">
                <a:latin typeface="Times New Roman"/>
                <a:cs typeface="Times New Roman"/>
              </a:rPr>
              <a:t>= 4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45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7" name="object 8">
            <a:extLst>
              <a:ext uri="{FF2B5EF4-FFF2-40B4-BE49-F238E27FC236}">
                <a16:creationId xmlns:a16="http://schemas.microsoft.com/office/drawing/2014/main" id="{BB5381E4-61BD-5B71-CE86-6B79CBB2A270}"/>
              </a:ext>
            </a:extLst>
          </p:cNvPr>
          <p:cNvSpPr txBox="1"/>
          <p:nvPr/>
        </p:nvSpPr>
        <p:spPr>
          <a:xfrm>
            <a:off x="1921510" y="3966487"/>
            <a:ext cx="868680" cy="56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13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x</a:t>
            </a:r>
            <a:r>
              <a:rPr sz="1800" i="1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6</a:t>
            </a:r>
            <a:r>
              <a:rPr sz="1800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ts val="2130"/>
              </a:lnSpc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8</a:t>
            </a:r>
            <a:r>
              <a:rPr sz="1800" i="1" spc="209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50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8" name="object 9">
            <a:extLst>
              <a:ext uri="{FF2B5EF4-FFF2-40B4-BE49-F238E27FC236}">
                <a16:creationId xmlns:a16="http://schemas.microsoft.com/office/drawing/2014/main" id="{361A461F-5538-8D7F-3604-3DF99AF2A375}"/>
              </a:ext>
            </a:extLst>
          </p:cNvPr>
          <p:cNvSpPr txBox="1"/>
          <p:nvPr/>
        </p:nvSpPr>
        <p:spPr>
          <a:xfrm>
            <a:off x="2010917" y="4626633"/>
            <a:ext cx="6762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6740" algn="l"/>
              </a:tabLst>
            </a:pPr>
            <a:r>
              <a:rPr sz="1200" i="1" dirty="0">
                <a:latin typeface="Times New Roman"/>
                <a:cs typeface="Times New Roman"/>
              </a:rPr>
              <a:t>9	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9" name="object 10">
            <a:extLst>
              <a:ext uri="{FF2B5EF4-FFF2-40B4-BE49-F238E27FC236}">
                <a16:creationId xmlns:a16="http://schemas.microsoft.com/office/drawing/2014/main" id="{F27784CE-7C8D-5813-515A-93C96D8A74C7}"/>
              </a:ext>
            </a:extLst>
          </p:cNvPr>
          <p:cNvSpPr txBox="1"/>
          <p:nvPr/>
        </p:nvSpPr>
        <p:spPr>
          <a:xfrm>
            <a:off x="1946910" y="4494045"/>
            <a:ext cx="816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8915" algn="l"/>
              </a:tabLst>
            </a:pPr>
            <a:r>
              <a:rPr sz="1800" i="1" dirty="0">
                <a:latin typeface="Times New Roman"/>
                <a:cs typeface="Times New Roman"/>
              </a:rPr>
              <a:t>t	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0" name="object 11">
            <a:extLst>
              <a:ext uri="{FF2B5EF4-FFF2-40B4-BE49-F238E27FC236}">
                <a16:creationId xmlns:a16="http://schemas.microsoft.com/office/drawing/2014/main" id="{AE4D5570-0A49-09A5-55FD-8D472EF213A5}"/>
              </a:ext>
            </a:extLst>
          </p:cNvPr>
          <p:cNvSpPr txBox="1"/>
          <p:nvPr/>
        </p:nvSpPr>
        <p:spPr>
          <a:xfrm>
            <a:off x="1921510" y="4757698"/>
            <a:ext cx="867410" cy="82613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 marR="30480" algn="just">
              <a:lnSpc>
                <a:spcPct val="95800"/>
              </a:lnSpc>
              <a:spcBef>
                <a:spcPts val="190"/>
              </a:spcBef>
            </a:pP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6</a:t>
            </a:r>
            <a:r>
              <a:rPr sz="1800" dirty="0">
                <a:latin typeface="Times New Roman"/>
                <a:cs typeface="Times New Roman"/>
              </a:rPr>
              <a:t>]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9 </a:t>
            </a:r>
            <a:r>
              <a:rPr sz="1800" i="1" spc="-434" baseline="-20833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8</a:t>
            </a:r>
            <a:r>
              <a:rPr sz="1800" dirty="0">
                <a:latin typeface="Times New Roman"/>
                <a:cs typeface="Times New Roman"/>
              </a:rPr>
              <a:t>] = </a:t>
            </a:r>
            <a:r>
              <a:rPr sz="1800" i="1" dirty="0">
                <a:latin typeface="Times New Roman"/>
                <a:cs typeface="Times New Roman"/>
              </a:rPr>
              <a:t>x </a:t>
            </a:r>
            <a:r>
              <a:rPr sz="1800" i="1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1" name="object 12">
            <a:extLst>
              <a:ext uri="{FF2B5EF4-FFF2-40B4-BE49-F238E27FC236}">
                <a16:creationId xmlns:a16="http://schemas.microsoft.com/office/drawing/2014/main" id="{5A563640-459B-4EFF-8DFF-B34FB1F41909}"/>
              </a:ext>
            </a:extLst>
          </p:cNvPr>
          <p:cNvSpPr txBox="1"/>
          <p:nvPr/>
        </p:nvSpPr>
        <p:spPr>
          <a:xfrm>
            <a:off x="2574798" y="5416371"/>
            <a:ext cx="1016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72" name="object 13">
            <a:extLst>
              <a:ext uri="{FF2B5EF4-FFF2-40B4-BE49-F238E27FC236}">
                <a16:creationId xmlns:a16="http://schemas.microsoft.com/office/drawing/2014/main" id="{F115AC7A-5062-D58B-E33E-542D1BC1568F}"/>
              </a:ext>
            </a:extLst>
          </p:cNvPr>
          <p:cNvGrpSpPr/>
          <p:nvPr/>
        </p:nvGrpSpPr>
        <p:grpSpPr>
          <a:xfrm>
            <a:off x="3956240" y="1676614"/>
            <a:ext cx="1720850" cy="840105"/>
            <a:chOff x="3613340" y="201104"/>
            <a:chExt cx="1720850" cy="840105"/>
          </a:xfrm>
        </p:grpSpPr>
        <p:sp>
          <p:nvSpPr>
            <p:cNvPr id="73" name="object 14">
              <a:extLst>
                <a:ext uri="{FF2B5EF4-FFF2-40B4-BE49-F238E27FC236}">
                  <a16:creationId xmlns:a16="http://schemas.microsoft.com/office/drawing/2014/main" id="{7601C65C-7C2F-2C5D-66C9-6C097F205F56}"/>
                </a:ext>
              </a:extLst>
            </p:cNvPr>
            <p:cNvSpPr/>
            <p:nvPr/>
          </p:nvSpPr>
          <p:spPr>
            <a:xfrm>
              <a:off x="3626358" y="214122"/>
              <a:ext cx="1694814" cy="814069"/>
            </a:xfrm>
            <a:custGeom>
              <a:avLst/>
              <a:gdLst/>
              <a:ahLst/>
              <a:cxnLst/>
              <a:rect l="l" t="t" r="r" b="b"/>
              <a:pathLst>
                <a:path w="1694814" h="814069">
                  <a:moveTo>
                    <a:pt x="1694688" y="0"/>
                  </a:moveTo>
                  <a:lnTo>
                    <a:pt x="0" y="0"/>
                  </a:lnTo>
                  <a:lnTo>
                    <a:pt x="0" y="813815"/>
                  </a:lnTo>
                  <a:lnTo>
                    <a:pt x="1694688" y="813815"/>
                  </a:lnTo>
                  <a:lnTo>
                    <a:pt x="1694688" y="0"/>
                  </a:lnTo>
                  <a:close/>
                </a:path>
              </a:pathLst>
            </a:custGeom>
            <a:solidFill>
              <a:srgbClr val="B5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15">
              <a:extLst>
                <a:ext uri="{FF2B5EF4-FFF2-40B4-BE49-F238E27FC236}">
                  <a16:creationId xmlns:a16="http://schemas.microsoft.com/office/drawing/2014/main" id="{7AC82DCA-4249-7DB8-7144-37864A94A99F}"/>
                </a:ext>
              </a:extLst>
            </p:cNvPr>
            <p:cNvSpPr/>
            <p:nvPr/>
          </p:nvSpPr>
          <p:spPr>
            <a:xfrm>
              <a:off x="3626358" y="214122"/>
              <a:ext cx="1694814" cy="814069"/>
            </a:xfrm>
            <a:custGeom>
              <a:avLst/>
              <a:gdLst/>
              <a:ahLst/>
              <a:cxnLst/>
              <a:rect l="l" t="t" r="r" b="b"/>
              <a:pathLst>
                <a:path w="1694814" h="814069">
                  <a:moveTo>
                    <a:pt x="0" y="813815"/>
                  </a:moveTo>
                  <a:lnTo>
                    <a:pt x="1694688" y="813815"/>
                  </a:lnTo>
                  <a:lnTo>
                    <a:pt x="1694688" y="0"/>
                  </a:lnTo>
                  <a:lnTo>
                    <a:pt x="0" y="0"/>
                  </a:lnTo>
                  <a:lnTo>
                    <a:pt x="0" y="81381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16">
            <a:extLst>
              <a:ext uri="{FF2B5EF4-FFF2-40B4-BE49-F238E27FC236}">
                <a16:creationId xmlns:a16="http://schemas.microsoft.com/office/drawing/2014/main" id="{DEB02407-DFC2-F2F3-D16B-EA33ED617FD1}"/>
              </a:ext>
            </a:extLst>
          </p:cNvPr>
          <p:cNvSpPr txBox="1"/>
          <p:nvPr/>
        </p:nvSpPr>
        <p:spPr>
          <a:xfrm>
            <a:off x="4025265" y="1618893"/>
            <a:ext cx="808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i="1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m</a:t>
            </a:r>
            <a:r>
              <a:rPr sz="1800" i="1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6" name="object 17">
            <a:extLst>
              <a:ext uri="{FF2B5EF4-FFF2-40B4-BE49-F238E27FC236}">
                <a16:creationId xmlns:a16="http://schemas.microsoft.com/office/drawing/2014/main" id="{C55FD964-07F3-E926-33C5-A287C15E1391}"/>
              </a:ext>
            </a:extLst>
          </p:cNvPr>
          <p:cNvSpPr txBox="1"/>
          <p:nvPr/>
        </p:nvSpPr>
        <p:spPr>
          <a:xfrm>
            <a:off x="4025265" y="1810917"/>
            <a:ext cx="460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7" name="object 18">
            <a:extLst>
              <a:ext uri="{FF2B5EF4-FFF2-40B4-BE49-F238E27FC236}">
                <a16:creationId xmlns:a16="http://schemas.microsoft.com/office/drawing/2014/main" id="{0FB6ABD8-A79E-E13D-7A08-B0CECC1F6DEE}"/>
              </a:ext>
            </a:extLst>
          </p:cNvPr>
          <p:cNvSpPr txBox="1"/>
          <p:nvPr/>
        </p:nvSpPr>
        <p:spPr>
          <a:xfrm>
            <a:off x="3999865" y="2002636"/>
            <a:ext cx="9321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1</a:t>
            </a:r>
            <a:r>
              <a:rPr sz="1800" i="1" spc="209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50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8" name="object 19">
            <a:extLst>
              <a:ext uri="{FF2B5EF4-FFF2-40B4-BE49-F238E27FC236}">
                <a16:creationId xmlns:a16="http://schemas.microsoft.com/office/drawing/2014/main" id="{F5288536-935D-41D4-A8AE-42AE862D778F}"/>
              </a:ext>
            </a:extLst>
          </p:cNvPr>
          <p:cNvSpPr txBox="1"/>
          <p:nvPr/>
        </p:nvSpPr>
        <p:spPr>
          <a:xfrm>
            <a:off x="3999865" y="2194660"/>
            <a:ext cx="8293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v</a:t>
            </a:r>
            <a:r>
              <a:rPr sz="1800" i="1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[</a:t>
            </a:r>
            <a:r>
              <a:rPr sz="1800" i="1" spc="-5" dirty="0">
                <a:latin typeface="Times New Roman"/>
                <a:cs typeface="Times New Roman"/>
              </a:rPr>
              <a:t>t</a:t>
            </a:r>
            <a:r>
              <a:rPr sz="1800" i="1" spc="-7" baseline="-20833" dirty="0">
                <a:latin typeface="Times New Roman"/>
                <a:cs typeface="Times New Roman"/>
              </a:rPr>
              <a:t>1</a:t>
            </a:r>
            <a:r>
              <a:rPr sz="1800" spc="-5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9" name="object 20">
            <a:extLst>
              <a:ext uri="{FF2B5EF4-FFF2-40B4-BE49-F238E27FC236}">
                <a16:creationId xmlns:a16="http://schemas.microsoft.com/office/drawing/2014/main" id="{11DA0AAE-1B19-7E9E-FBF5-7FFED1C8DD18}"/>
              </a:ext>
            </a:extLst>
          </p:cNvPr>
          <p:cNvGrpSpPr/>
          <p:nvPr/>
        </p:nvGrpSpPr>
        <p:grpSpPr>
          <a:xfrm>
            <a:off x="3953192" y="2813518"/>
            <a:ext cx="1737995" cy="841375"/>
            <a:chOff x="3610292" y="1338008"/>
            <a:chExt cx="1737995" cy="841375"/>
          </a:xfrm>
        </p:grpSpPr>
        <p:sp>
          <p:nvSpPr>
            <p:cNvPr id="80" name="object 21">
              <a:extLst>
                <a:ext uri="{FF2B5EF4-FFF2-40B4-BE49-F238E27FC236}">
                  <a16:creationId xmlns:a16="http://schemas.microsoft.com/office/drawing/2014/main" id="{DB0C764F-B1BF-A98D-CDCA-EA08F3BE0319}"/>
                </a:ext>
              </a:extLst>
            </p:cNvPr>
            <p:cNvSpPr/>
            <p:nvPr/>
          </p:nvSpPr>
          <p:spPr>
            <a:xfrm>
              <a:off x="3623309" y="1351026"/>
              <a:ext cx="1711960" cy="815340"/>
            </a:xfrm>
            <a:custGeom>
              <a:avLst/>
              <a:gdLst/>
              <a:ahLst/>
              <a:cxnLst/>
              <a:rect l="l" t="t" r="r" b="b"/>
              <a:pathLst>
                <a:path w="1711960" h="815339">
                  <a:moveTo>
                    <a:pt x="1711452" y="0"/>
                  </a:moveTo>
                  <a:lnTo>
                    <a:pt x="0" y="0"/>
                  </a:lnTo>
                  <a:lnTo>
                    <a:pt x="0" y="815340"/>
                  </a:lnTo>
                  <a:lnTo>
                    <a:pt x="1711452" y="815340"/>
                  </a:lnTo>
                  <a:lnTo>
                    <a:pt x="1711452" y="0"/>
                  </a:lnTo>
                  <a:close/>
                </a:path>
              </a:pathLst>
            </a:custGeom>
            <a:solidFill>
              <a:srgbClr val="B5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22">
              <a:extLst>
                <a:ext uri="{FF2B5EF4-FFF2-40B4-BE49-F238E27FC236}">
                  <a16:creationId xmlns:a16="http://schemas.microsoft.com/office/drawing/2014/main" id="{792E0BF9-3C0D-A729-01BF-377007BC9D68}"/>
                </a:ext>
              </a:extLst>
            </p:cNvPr>
            <p:cNvSpPr/>
            <p:nvPr/>
          </p:nvSpPr>
          <p:spPr>
            <a:xfrm>
              <a:off x="3623309" y="1351026"/>
              <a:ext cx="1711960" cy="815340"/>
            </a:xfrm>
            <a:custGeom>
              <a:avLst/>
              <a:gdLst/>
              <a:ahLst/>
              <a:cxnLst/>
              <a:rect l="l" t="t" r="r" b="b"/>
              <a:pathLst>
                <a:path w="1711960" h="815339">
                  <a:moveTo>
                    <a:pt x="0" y="815340"/>
                  </a:moveTo>
                  <a:lnTo>
                    <a:pt x="1711452" y="815340"/>
                  </a:lnTo>
                  <a:lnTo>
                    <a:pt x="1711452" y="0"/>
                  </a:lnTo>
                  <a:lnTo>
                    <a:pt x="0" y="0"/>
                  </a:lnTo>
                  <a:lnTo>
                    <a:pt x="0" y="81534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23">
            <a:extLst>
              <a:ext uri="{FF2B5EF4-FFF2-40B4-BE49-F238E27FC236}">
                <a16:creationId xmlns:a16="http://schemas.microsoft.com/office/drawing/2014/main" id="{42B32156-863D-E656-7CE3-B248F8F5529D}"/>
              </a:ext>
            </a:extLst>
          </p:cNvPr>
          <p:cNvSpPr txBox="1"/>
          <p:nvPr/>
        </p:nvSpPr>
        <p:spPr>
          <a:xfrm>
            <a:off x="4021963" y="2757016"/>
            <a:ext cx="7562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3" name="object 24">
            <a:extLst>
              <a:ext uri="{FF2B5EF4-FFF2-40B4-BE49-F238E27FC236}">
                <a16:creationId xmlns:a16="http://schemas.microsoft.com/office/drawing/2014/main" id="{7C44438E-531F-C6C1-91EF-EA2F769E332A}"/>
              </a:ext>
            </a:extLst>
          </p:cNvPr>
          <p:cNvSpPr txBox="1"/>
          <p:nvPr/>
        </p:nvSpPr>
        <p:spPr>
          <a:xfrm>
            <a:off x="3996563" y="2949599"/>
            <a:ext cx="868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2</a:t>
            </a:r>
            <a:r>
              <a:rPr sz="1800" i="1" spc="209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 4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45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4" name="object 25">
            <a:extLst>
              <a:ext uri="{FF2B5EF4-FFF2-40B4-BE49-F238E27FC236}">
                <a16:creationId xmlns:a16="http://schemas.microsoft.com/office/drawing/2014/main" id="{86593C38-E23C-D45E-9443-5DCFA1A2B98D}"/>
              </a:ext>
            </a:extLst>
          </p:cNvPr>
          <p:cNvSpPr txBox="1"/>
          <p:nvPr/>
        </p:nvSpPr>
        <p:spPr>
          <a:xfrm>
            <a:off x="3996563" y="3141623"/>
            <a:ext cx="867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3</a:t>
            </a:r>
            <a:r>
              <a:rPr sz="1800" i="1" spc="150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2</a:t>
            </a:r>
            <a:r>
              <a:rPr sz="1800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5" name="object 26">
            <a:extLst>
              <a:ext uri="{FF2B5EF4-FFF2-40B4-BE49-F238E27FC236}">
                <a16:creationId xmlns:a16="http://schemas.microsoft.com/office/drawing/2014/main" id="{5542C756-3358-5743-E780-56871681390F}"/>
              </a:ext>
            </a:extLst>
          </p:cNvPr>
          <p:cNvSpPr txBox="1"/>
          <p:nvPr/>
        </p:nvSpPr>
        <p:spPr>
          <a:xfrm>
            <a:off x="3996563" y="3333646"/>
            <a:ext cx="1509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if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3</a:t>
            </a:r>
            <a:r>
              <a:rPr sz="1800" i="1" spc="187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&lt;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v</a:t>
            </a:r>
            <a:r>
              <a:rPr sz="1800" i="1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goto</a:t>
            </a:r>
            <a:r>
              <a:rPr sz="1800" i="1" spc="-1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B</a:t>
            </a:r>
            <a:r>
              <a:rPr sz="1800" i="1" spc="-7" baseline="-20833" dirty="0">
                <a:latin typeface="Times New Roman"/>
                <a:cs typeface="Times New Roman"/>
              </a:rPr>
              <a:t>2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86" name="object 27">
            <a:extLst>
              <a:ext uri="{FF2B5EF4-FFF2-40B4-BE49-F238E27FC236}">
                <a16:creationId xmlns:a16="http://schemas.microsoft.com/office/drawing/2014/main" id="{22554F7B-B857-E61D-5DA0-85C4417C2CBD}"/>
              </a:ext>
            </a:extLst>
          </p:cNvPr>
          <p:cNvSpPr txBox="1"/>
          <p:nvPr/>
        </p:nvSpPr>
        <p:spPr>
          <a:xfrm>
            <a:off x="5752465" y="1650515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Times New Roman"/>
                <a:cs typeface="Times New Roman"/>
              </a:rPr>
              <a:t>B</a:t>
            </a:r>
            <a:r>
              <a:rPr sz="1800" i="1" spc="-7" baseline="-20833" dirty="0">
                <a:latin typeface="Times New Roman"/>
                <a:cs typeface="Times New Roman"/>
              </a:rPr>
              <a:t>1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87" name="object 28">
            <a:extLst>
              <a:ext uri="{FF2B5EF4-FFF2-40B4-BE49-F238E27FC236}">
                <a16:creationId xmlns:a16="http://schemas.microsoft.com/office/drawing/2014/main" id="{4FE15DCC-1383-AEC3-7490-1691946F726C}"/>
              </a:ext>
            </a:extLst>
          </p:cNvPr>
          <p:cNvSpPr txBox="1"/>
          <p:nvPr/>
        </p:nvSpPr>
        <p:spPr>
          <a:xfrm>
            <a:off x="5803391" y="2748812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Times New Roman"/>
                <a:cs typeface="Times New Roman"/>
              </a:rPr>
              <a:t>B</a:t>
            </a:r>
            <a:r>
              <a:rPr sz="1800" i="1" spc="-7" baseline="-20833" dirty="0">
                <a:latin typeface="Times New Roman"/>
                <a:cs typeface="Times New Roman"/>
              </a:rPr>
              <a:t>2</a:t>
            </a:r>
            <a:endParaRPr sz="1800" baseline="-20833">
              <a:latin typeface="Times New Roman"/>
              <a:cs typeface="Times New Roman"/>
            </a:endParaRPr>
          </a:p>
        </p:txBody>
      </p:sp>
      <p:grpSp>
        <p:nvGrpSpPr>
          <p:cNvPr id="88" name="object 29">
            <a:extLst>
              <a:ext uri="{FF2B5EF4-FFF2-40B4-BE49-F238E27FC236}">
                <a16:creationId xmlns:a16="http://schemas.microsoft.com/office/drawing/2014/main" id="{1C54872D-D1E7-3CEA-4164-3E0A853612E9}"/>
              </a:ext>
            </a:extLst>
          </p:cNvPr>
          <p:cNvGrpSpPr/>
          <p:nvPr/>
        </p:nvGrpSpPr>
        <p:grpSpPr>
          <a:xfrm>
            <a:off x="3971480" y="3964138"/>
            <a:ext cx="1736089" cy="838835"/>
            <a:chOff x="3628580" y="2488628"/>
            <a:chExt cx="1736089" cy="838835"/>
          </a:xfrm>
        </p:grpSpPr>
        <p:sp>
          <p:nvSpPr>
            <p:cNvPr id="89" name="object 30">
              <a:extLst>
                <a:ext uri="{FF2B5EF4-FFF2-40B4-BE49-F238E27FC236}">
                  <a16:creationId xmlns:a16="http://schemas.microsoft.com/office/drawing/2014/main" id="{268C303F-2533-986B-24B9-700F379EE9A9}"/>
                </a:ext>
              </a:extLst>
            </p:cNvPr>
            <p:cNvSpPr/>
            <p:nvPr/>
          </p:nvSpPr>
          <p:spPr>
            <a:xfrm>
              <a:off x="3641597" y="2501646"/>
              <a:ext cx="1710055" cy="812800"/>
            </a:xfrm>
            <a:custGeom>
              <a:avLst/>
              <a:gdLst/>
              <a:ahLst/>
              <a:cxnLst/>
              <a:rect l="l" t="t" r="r" b="b"/>
              <a:pathLst>
                <a:path w="1710054" h="812800">
                  <a:moveTo>
                    <a:pt x="1709927" y="0"/>
                  </a:moveTo>
                  <a:lnTo>
                    <a:pt x="0" y="0"/>
                  </a:lnTo>
                  <a:lnTo>
                    <a:pt x="0" y="812292"/>
                  </a:lnTo>
                  <a:lnTo>
                    <a:pt x="1709927" y="812292"/>
                  </a:lnTo>
                  <a:lnTo>
                    <a:pt x="1709927" y="0"/>
                  </a:lnTo>
                  <a:close/>
                </a:path>
              </a:pathLst>
            </a:custGeom>
            <a:solidFill>
              <a:srgbClr val="B5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31">
              <a:extLst>
                <a:ext uri="{FF2B5EF4-FFF2-40B4-BE49-F238E27FC236}">
                  <a16:creationId xmlns:a16="http://schemas.microsoft.com/office/drawing/2014/main" id="{082C8472-8852-CE8F-BF34-2076460871BB}"/>
                </a:ext>
              </a:extLst>
            </p:cNvPr>
            <p:cNvSpPr/>
            <p:nvPr/>
          </p:nvSpPr>
          <p:spPr>
            <a:xfrm>
              <a:off x="3641597" y="2501646"/>
              <a:ext cx="1710055" cy="812800"/>
            </a:xfrm>
            <a:custGeom>
              <a:avLst/>
              <a:gdLst/>
              <a:ahLst/>
              <a:cxnLst/>
              <a:rect l="l" t="t" r="r" b="b"/>
              <a:pathLst>
                <a:path w="1710054" h="812800">
                  <a:moveTo>
                    <a:pt x="0" y="812292"/>
                  </a:moveTo>
                  <a:lnTo>
                    <a:pt x="1709927" y="812292"/>
                  </a:lnTo>
                  <a:lnTo>
                    <a:pt x="1709927" y="0"/>
                  </a:lnTo>
                  <a:lnTo>
                    <a:pt x="0" y="0"/>
                  </a:lnTo>
                  <a:lnTo>
                    <a:pt x="0" y="812292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32">
            <a:extLst>
              <a:ext uri="{FF2B5EF4-FFF2-40B4-BE49-F238E27FC236}">
                <a16:creationId xmlns:a16="http://schemas.microsoft.com/office/drawing/2014/main" id="{D51EC45A-EE71-1755-938A-BA3BC619248D}"/>
              </a:ext>
            </a:extLst>
          </p:cNvPr>
          <p:cNvSpPr txBox="1"/>
          <p:nvPr/>
        </p:nvSpPr>
        <p:spPr>
          <a:xfrm>
            <a:off x="4039615" y="3906747"/>
            <a:ext cx="6946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2" name="object 33">
            <a:extLst>
              <a:ext uri="{FF2B5EF4-FFF2-40B4-BE49-F238E27FC236}">
                <a16:creationId xmlns:a16="http://schemas.microsoft.com/office/drawing/2014/main" id="{AA159409-4B47-7865-D677-7F1B493BFE7F}"/>
              </a:ext>
            </a:extLst>
          </p:cNvPr>
          <p:cNvSpPr txBox="1"/>
          <p:nvPr/>
        </p:nvSpPr>
        <p:spPr>
          <a:xfrm>
            <a:off x="4039615" y="4099330"/>
            <a:ext cx="817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8915" algn="l"/>
              </a:tabLst>
            </a:pPr>
            <a:r>
              <a:rPr sz="1800" i="1" dirty="0">
                <a:latin typeface="Times New Roman"/>
                <a:cs typeface="Times New Roman"/>
              </a:rPr>
              <a:t>t	</a:t>
            </a:r>
            <a:r>
              <a:rPr sz="1800" dirty="0">
                <a:latin typeface="Times New Roman"/>
                <a:cs typeface="Times New Roman"/>
              </a:rPr>
              <a:t>= 4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45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3" name="object 34">
            <a:extLst>
              <a:ext uri="{FF2B5EF4-FFF2-40B4-BE49-F238E27FC236}">
                <a16:creationId xmlns:a16="http://schemas.microsoft.com/office/drawing/2014/main" id="{BC8A5ADE-743C-44FC-A34C-17967CC5008A}"/>
              </a:ext>
            </a:extLst>
          </p:cNvPr>
          <p:cNvSpPr txBox="1"/>
          <p:nvPr/>
        </p:nvSpPr>
        <p:spPr>
          <a:xfrm>
            <a:off x="4014215" y="4291354"/>
            <a:ext cx="867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48611" dirty="0">
                <a:latin typeface="Times New Roman"/>
                <a:cs typeface="Times New Roman"/>
              </a:rPr>
              <a:t>4</a:t>
            </a:r>
            <a:r>
              <a:rPr sz="1800" i="1" spc="172" baseline="48611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4" name="object 35">
            <a:extLst>
              <a:ext uri="{FF2B5EF4-FFF2-40B4-BE49-F238E27FC236}">
                <a16:creationId xmlns:a16="http://schemas.microsoft.com/office/drawing/2014/main" id="{C697177C-6A4A-FAEA-F92A-B3DBF4AB546A}"/>
              </a:ext>
            </a:extLst>
          </p:cNvPr>
          <p:cNvSpPr txBox="1"/>
          <p:nvPr/>
        </p:nvSpPr>
        <p:spPr>
          <a:xfrm>
            <a:off x="4014215" y="4483377"/>
            <a:ext cx="143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31165" algn="l"/>
              </a:tabLst>
            </a:pP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i="1" spc="-600" dirty="0">
                <a:latin typeface="Times New Roman"/>
                <a:cs typeface="Times New Roman"/>
              </a:rPr>
              <a:t>f</a:t>
            </a:r>
            <a:r>
              <a:rPr sz="1800" i="1" baseline="48611" dirty="0">
                <a:latin typeface="Times New Roman"/>
                <a:cs typeface="Times New Roman"/>
              </a:rPr>
              <a:t>5</a:t>
            </a:r>
            <a:r>
              <a:rPr sz="1800" i="1" spc="209" baseline="48611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	</a:t>
            </a:r>
            <a:r>
              <a:rPr sz="1800" dirty="0">
                <a:latin typeface="Times New Roman"/>
                <a:cs typeface="Times New Roman"/>
              </a:rPr>
              <a:t>&gt; </a:t>
            </a:r>
            <a:r>
              <a:rPr sz="1800" i="1" spc="-345" dirty="0">
                <a:latin typeface="Times New Roman"/>
                <a:cs typeface="Times New Roman"/>
              </a:rPr>
              <a:t>v</a:t>
            </a:r>
            <a:r>
              <a:rPr sz="1800" i="1" baseline="48611" dirty="0">
                <a:latin typeface="Times New Roman"/>
                <a:cs typeface="Times New Roman"/>
              </a:rPr>
              <a:t>4</a:t>
            </a:r>
            <a:r>
              <a:rPr sz="1800" i="1" spc="-165" baseline="48611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goto</a:t>
            </a:r>
            <a:r>
              <a:rPr sz="1800" i="1" spc="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5" name="object 36">
            <a:extLst>
              <a:ext uri="{FF2B5EF4-FFF2-40B4-BE49-F238E27FC236}">
                <a16:creationId xmlns:a16="http://schemas.microsoft.com/office/drawing/2014/main" id="{95F7B687-7FC2-D401-286C-16AFFE12265E}"/>
              </a:ext>
            </a:extLst>
          </p:cNvPr>
          <p:cNvSpPr txBox="1"/>
          <p:nvPr/>
        </p:nvSpPr>
        <p:spPr>
          <a:xfrm>
            <a:off x="4300220" y="4615965"/>
            <a:ext cx="119761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8075" algn="l"/>
              </a:tabLst>
            </a:pPr>
            <a:r>
              <a:rPr sz="1200" i="1" dirty="0">
                <a:latin typeface="Times New Roman"/>
                <a:cs typeface="Times New Roman"/>
              </a:rPr>
              <a:t>5	3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96" name="object 37">
            <a:extLst>
              <a:ext uri="{FF2B5EF4-FFF2-40B4-BE49-F238E27FC236}">
                <a16:creationId xmlns:a16="http://schemas.microsoft.com/office/drawing/2014/main" id="{2537B3A0-AD66-2ECF-2524-06DECA5AC634}"/>
              </a:ext>
            </a:extLst>
          </p:cNvPr>
          <p:cNvGrpSpPr/>
          <p:nvPr/>
        </p:nvGrpSpPr>
        <p:grpSpPr>
          <a:xfrm>
            <a:off x="3971480" y="2511068"/>
            <a:ext cx="1751330" cy="2945765"/>
            <a:chOff x="3628580" y="1035558"/>
            <a:chExt cx="1751330" cy="2945765"/>
          </a:xfrm>
        </p:grpSpPr>
        <p:sp>
          <p:nvSpPr>
            <p:cNvPr id="97" name="object 38">
              <a:extLst>
                <a:ext uri="{FF2B5EF4-FFF2-40B4-BE49-F238E27FC236}">
                  <a16:creationId xmlns:a16="http://schemas.microsoft.com/office/drawing/2014/main" id="{D02FF8EE-C8E3-D35B-17E5-422A42C00D83}"/>
                </a:ext>
              </a:extLst>
            </p:cNvPr>
            <p:cNvSpPr/>
            <p:nvPr/>
          </p:nvSpPr>
          <p:spPr>
            <a:xfrm>
              <a:off x="4376928" y="1035557"/>
              <a:ext cx="146685" cy="1464945"/>
            </a:xfrm>
            <a:custGeom>
              <a:avLst/>
              <a:gdLst/>
              <a:ahLst/>
              <a:cxnLst/>
              <a:rect l="l" t="t" r="r" b="b"/>
              <a:pathLst>
                <a:path w="146685" h="1464945">
                  <a:moveTo>
                    <a:pt x="129540" y="1335024"/>
                  </a:moveTo>
                  <a:lnTo>
                    <a:pt x="77724" y="1376489"/>
                  </a:lnTo>
                  <a:lnTo>
                    <a:pt x="64770" y="1386840"/>
                  </a:lnTo>
                  <a:lnTo>
                    <a:pt x="77711" y="1376489"/>
                  </a:lnTo>
                  <a:lnTo>
                    <a:pt x="77724" y="1149096"/>
                  </a:lnTo>
                  <a:lnTo>
                    <a:pt x="51816" y="1149096"/>
                  </a:lnTo>
                  <a:lnTo>
                    <a:pt x="51816" y="1376489"/>
                  </a:lnTo>
                  <a:lnTo>
                    <a:pt x="0" y="1335024"/>
                  </a:lnTo>
                  <a:lnTo>
                    <a:pt x="64770" y="1464564"/>
                  </a:lnTo>
                  <a:lnTo>
                    <a:pt x="103632" y="1386840"/>
                  </a:lnTo>
                  <a:lnTo>
                    <a:pt x="129540" y="1335024"/>
                  </a:lnTo>
                  <a:close/>
                </a:path>
                <a:path w="146685" h="1464945">
                  <a:moveTo>
                    <a:pt x="146304" y="185928"/>
                  </a:moveTo>
                  <a:lnTo>
                    <a:pt x="94488" y="227380"/>
                  </a:lnTo>
                  <a:lnTo>
                    <a:pt x="94488" y="0"/>
                  </a:lnTo>
                  <a:lnTo>
                    <a:pt x="68580" y="0"/>
                  </a:lnTo>
                  <a:lnTo>
                    <a:pt x="68580" y="227380"/>
                  </a:lnTo>
                  <a:lnTo>
                    <a:pt x="16764" y="185928"/>
                  </a:lnTo>
                  <a:lnTo>
                    <a:pt x="81534" y="315468"/>
                  </a:lnTo>
                  <a:lnTo>
                    <a:pt x="120396" y="237744"/>
                  </a:lnTo>
                  <a:lnTo>
                    <a:pt x="146304" y="185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39">
              <a:extLst>
                <a:ext uri="{FF2B5EF4-FFF2-40B4-BE49-F238E27FC236}">
                  <a16:creationId xmlns:a16="http://schemas.microsoft.com/office/drawing/2014/main" id="{9C71AE14-3E68-0436-26BB-A9EF5B9B7E18}"/>
                </a:ext>
              </a:extLst>
            </p:cNvPr>
            <p:cNvSpPr/>
            <p:nvPr/>
          </p:nvSpPr>
          <p:spPr>
            <a:xfrm>
              <a:off x="3641597" y="3662934"/>
              <a:ext cx="1725295" cy="304800"/>
            </a:xfrm>
            <a:custGeom>
              <a:avLst/>
              <a:gdLst/>
              <a:ahLst/>
              <a:cxnLst/>
              <a:rect l="l" t="t" r="r" b="b"/>
              <a:pathLst>
                <a:path w="1725295" h="304800">
                  <a:moveTo>
                    <a:pt x="1725168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1725168" y="304799"/>
                  </a:lnTo>
                  <a:lnTo>
                    <a:pt x="1725168" y="0"/>
                  </a:lnTo>
                  <a:close/>
                </a:path>
              </a:pathLst>
            </a:custGeom>
            <a:solidFill>
              <a:srgbClr val="B5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40">
              <a:extLst>
                <a:ext uri="{FF2B5EF4-FFF2-40B4-BE49-F238E27FC236}">
                  <a16:creationId xmlns:a16="http://schemas.microsoft.com/office/drawing/2014/main" id="{04AA8862-312E-A861-2C8C-F1E85F436DFC}"/>
                </a:ext>
              </a:extLst>
            </p:cNvPr>
            <p:cNvSpPr/>
            <p:nvPr/>
          </p:nvSpPr>
          <p:spPr>
            <a:xfrm>
              <a:off x="3641597" y="3662934"/>
              <a:ext cx="1725295" cy="304800"/>
            </a:xfrm>
            <a:custGeom>
              <a:avLst/>
              <a:gdLst/>
              <a:ahLst/>
              <a:cxnLst/>
              <a:rect l="l" t="t" r="r" b="b"/>
              <a:pathLst>
                <a:path w="1725295" h="304800">
                  <a:moveTo>
                    <a:pt x="0" y="304799"/>
                  </a:moveTo>
                  <a:lnTo>
                    <a:pt x="1725168" y="304799"/>
                  </a:lnTo>
                  <a:lnTo>
                    <a:pt x="1725168" y="0"/>
                  </a:lnTo>
                  <a:lnTo>
                    <a:pt x="0" y="0"/>
                  </a:lnTo>
                  <a:lnTo>
                    <a:pt x="0" y="30479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41">
            <a:extLst>
              <a:ext uri="{FF2B5EF4-FFF2-40B4-BE49-F238E27FC236}">
                <a16:creationId xmlns:a16="http://schemas.microsoft.com/office/drawing/2014/main" id="{E8A40BBC-741E-23B8-909D-0B7C55767FF5}"/>
              </a:ext>
            </a:extLst>
          </p:cNvPr>
          <p:cNvSpPr txBox="1"/>
          <p:nvPr/>
        </p:nvSpPr>
        <p:spPr>
          <a:xfrm>
            <a:off x="3959097" y="5107608"/>
            <a:ext cx="17633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if</a:t>
            </a:r>
            <a:r>
              <a:rPr sz="1800" i="1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&gt;=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goto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B</a:t>
            </a:r>
            <a:r>
              <a:rPr sz="1800" i="1" spc="-7" baseline="-20833" dirty="0">
                <a:latin typeface="Times New Roman"/>
                <a:cs typeface="Times New Roman"/>
              </a:rPr>
              <a:t>6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101" name="object 42">
            <a:extLst>
              <a:ext uri="{FF2B5EF4-FFF2-40B4-BE49-F238E27FC236}">
                <a16:creationId xmlns:a16="http://schemas.microsoft.com/office/drawing/2014/main" id="{3360AC38-085D-2699-7C62-DE92968D7A88}"/>
              </a:ext>
            </a:extLst>
          </p:cNvPr>
          <p:cNvSpPr/>
          <p:nvPr/>
        </p:nvSpPr>
        <p:spPr>
          <a:xfrm>
            <a:off x="4719828" y="4807736"/>
            <a:ext cx="129539" cy="318770"/>
          </a:xfrm>
          <a:custGeom>
            <a:avLst/>
            <a:gdLst/>
            <a:ahLst/>
            <a:cxnLst/>
            <a:rect l="l" t="t" r="r" b="b"/>
            <a:pathLst>
              <a:path w="129539" h="318770">
                <a:moveTo>
                  <a:pt x="0" y="188976"/>
                </a:moveTo>
                <a:lnTo>
                  <a:pt x="64770" y="318516"/>
                </a:lnTo>
                <a:lnTo>
                  <a:pt x="103632" y="240792"/>
                </a:lnTo>
                <a:lnTo>
                  <a:pt x="51816" y="240792"/>
                </a:lnTo>
                <a:lnTo>
                  <a:pt x="51816" y="230428"/>
                </a:lnTo>
                <a:lnTo>
                  <a:pt x="0" y="188976"/>
                </a:lnTo>
                <a:close/>
              </a:path>
              <a:path w="129539" h="318770">
                <a:moveTo>
                  <a:pt x="51816" y="230428"/>
                </a:moveTo>
                <a:lnTo>
                  <a:pt x="51816" y="240792"/>
                </a:lnTo>
                <a:lnTo>
                  <a:pt x="64770" y="240792"/>
                </a:lnTo>
                <a:lnTo>
                  <a:pt x="51816" y="230428"/>
                </a:lnTo>
                <a:close/>
              </a:path>
              <a:path w="129539" h="318770">
                <a:moveTo>
                  <a:pt x="77724" y="0"/>
                </a:moveTo>
                <a:lnTo>
                  <a:pt x="51816" y="0"/>
                </a:lnTo>
                <a:lnTo>
                  <a:pt x="51816" y="230428"/>
                </a:lnTo>
                <a:lnTo>
                  <a:pt x="64770" y="240792"/>
                </a:lnTo>
                <a:lnTo>
                  <a:pt x="77724" y="230428"/>
                </a:lnTo>
                <a:lnTo>
                  <a:pt x="77724" y="0"/>
                </a:lnTo>
                <a:close/>
              </a:path>
              <a:path w="129539" h="318770">
                <a:moveTo>
                  <a:pt x="77724" y="230428"/>
                </a:moveTo>
                <a:lnTo>
                  <a:pt x="64770" y="240792"/>
                </a:lnTo>
                <a:lnTo>
                  <a:pt x="77724" y="240792"/>
                </a:lnTo>
                <a:lnTo>
                  <a:pt x="77724" y="230428"/>
                </a:lnTo>
                <a:close/>
              </a:path>
              <a:path w="129539" h="318770">
                <a:moveTo>
                  <a:pt x="129539" y="188976"/>
                </a:moveTo>
                <a:lnTo>
                  <a:pt x="77724" y="230428"/>
                </a:lnTo>
                <a:lnTo>
                  <a:pt x="77724" y="240792"/>
                </a:lnTo>
                <a:lnTo>
                  <a:pt x="103632" y="240792"/>
                </a:lnTo>
                <a:lnTo>
                  <a:pt x="129539" y="188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43">
            <a:extLst>
              <a:ext uri="{FF2B5EF4-FFF2-40B4-BE49-F238E27FC236}">
                <a16:creationId xmlns:a16="http://schemas.microsoft.com/office/drawing/2014/main" id="{9AF5E63C-E32F-7892-01CA-438D4633E7CC}"/>
              </a:ext>
            </a:extLst>
          </p:cNvPr>
          <p:cNvSpPr txBox="1"/>
          <p:nvPr/>
        </p:nvSpPr>
        <p:spPr>
          <a:xfrm>
            <a:off x="5846445" y="505729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3" name="object 44">
            <a:extLst>
              <a:ext uri="{FF2B5EF4-FFF2-40B4-BE49-F238E27FC236}">
                <a16:creationId xmlns:a16="http://schemas.microsoft.com/office/drawing/2014/main" id="{F55337BC-8B73-374A-0449-525FC505E9D3}"/>
              </a:ext>
            </a:extLst>
          </p:cNvPr>
          <p:cNvSpPr txBox="1"/>
          <p:nvPr/>
        </p:nvSpPr>
        <p:spPr>
          <a:xfrm>
            <a:off x="5998845" y="5189904"/>
            <a:ext cx="1016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" name="object 45">
            <a:extLst>
              <a:ext uri="{FF2B5EF4-FFF2-40B4-BE49-F238E27FC236}">
                <a16:creationId xmlns:a16="http://schemas.microsoft.com/office/drawing/2014/main" id="{0797935A-95C7-8061-5EC2-AFD3405B8EC1}"/>
              </a:ext>
            </a:extLst>
          </p:cNvPr>
          <p:cNvSpPr txBox="1"/>
          <p:nvPr/>
        </p:nvSpPr>
        <p:spPr>
          <a:xfrm>
            <a:off x="5843142" y="3898161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5" name="object 46">
            <a:extLst>
              <a:ext uri="{FF2B5EF4-FFF2-40B4-BE49-F238E27FC236}">
                <a16:creationId xmlns:a16="http://schemas.microsoft.com/office/drawing/2014/main" id="{1EC54B00-EDD7-F538-862D-42C6E7113F13}"/>
              </a:ext>
            </a:extLst>
          </p:cNvPr>
          <p:cNvSpPr txBox="1"/>
          <p:nvPr/>
        </p:nvSpPr>
        <p:spPr>
          <a:xfrm>
            <a:off x="5995542" y="4030749"/>
            <a:ext cx="1016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6" name="object 47">
            <a:extLst>
              <a:ext uri="{FF2B5EF4-FFF2-40B4-BE49-F238E27FC236}">
                <a16:creationId xmlns:a16="http://schemas.microsoft.com/office/drawing/2014/main" id="{1E85D8C9-37EB-4A72-193E-E0B996AA42D0}"/>
              </a:ext>
            </a:extLst>
          </p:cNvPr>
          <p:cNvSpPr txBox="1"/>
          <p:nvPr/>
        </p:nvSpPr>
        <p:spPr>
          <a:xfrm>
            <a:off x="1445056" y="3773143"/>
            <a:ext cx="305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Times New Roman"/>
                <a:cs typeface="Times New Roman"/>
              </a:rPr>
              <a:t>B</a:t>
            </a:r>
            <a:r>
              <a:rPr sz="1800" i="1" spc="-7" baseline="-20833" dirty="0">
                <a:latin typeface="Times New Roman"/>
                <a:cs typeface="Times New Roman"/>
              </a:rPr>
              <a:t>5</a:t>
            </a:r>
            <a:endParaRPr sz="1800" baseline="-20833">
              <a:latin typeface="Times New Roman"/>
              <a:cs typeface="Times New Roman"/>
            </a:endParaRPr>
          </a:p>
        </p:txBody>
      </p:sp>
      <p:grpSp>
        <p:nvGrpSpPr>
          <p:cNvPr id="107" name="object 48">
            <a:extLst>
              <a:ext uri="{FF2B5EF4-FFF2-40B4-BE49-F238E27FC236}">
                <a16:creationId xmlns:a16="http://schemas.microsoft.com/office/drawing/2014/main" id="{A92C2597-C1CD-4C4A-97FB-39485A901B2A}"/>
              </a:ext>
            </a:extLst>
          </p:cNvPr>
          <p:cNvGrpSpPr/>
          <p:nvPr/>
        </p:nvGrpSpPr>
        <p:grpSpPr>
          <a:xfrm>
            <a:off x="1277302" y="2258843"/>
            <a:ext cx="5194935" cy="4343400"/>
            <a:chOff x="934402" y="783333"/>
            <a:chExt cx="5194935" cy="4343400"/>
          </a:xfrm>
        </p:grpSpPr>
        <p:sp>
          <p:nvSpPr>
            <p:cNvPr id="108" name="object 49">
              <a:extLst>
                <a:ext uri="{FF2B5EF4-FFF2-40B4-BE49-F238E27FC236}">
                  <a16:creationId xmlns:a16="http://schemas.microsoft.com/office/drawing/2014/main" id="{A8E68DD5-1772-AA27-1A0D-C31671BCEFD9}"/>
                </a:ext>
              </a:extLst>
            </p:cNvPr>
            <p:cNvSpPr/>
            <p:nvPr/>
          </p:nvSpPr>
          <p:spPr>
            <a:xfrm>
              <a:off x="2754630" y="1181861"/>
              <a:ext cx="3374390" cy="3117850"/>
            </a:xfrm>
            <a:custGeom>
              <a:avLst/>
              <a:gdLst/>
              <a:ahLst/>
              <a:cxnLst/>
              <a:rect l="l" t="t" r="r" b="b"/>
              <a:pathLst>
                <a:path w="3374390" h="3117850">
                  <a:moveTo>
                    <a:pt x="904240" y="190754"/>
                  </a:moveTo>
                  <a:lnTo>
                    <a:pt x="887806" y="149098"/>
                  </a:lnTo>
                  <a:lnTo>
                    <a:pt x="852170" y="58674"/>
                  </a:lnTo>
                  <a:lnTo>
                    <a:pt x="848525" y="123355"/>
                  </a:lnTo>
                  <a:lnTo>
                    <a:pt x="808863" y="86614"/>
                  </a:lnTo>
                  <a:lnTo>
                    <a:pt x="775970" y="59182"/>
                  </a:lnTo>
                  <a:lnTo>
                    <a:pt x="741299" y="34798"/>
                  </a:lnTo>
                  <a:lnTo>
                    <a:pt x="725131" y="25400"/>
                  </a:lnTo>
                  <a:lnTo>
                    <a:pt x="723392" y="24384"/>
                  </a:lnTo>
                  <a:lnTo>
                    <a:pt x="687324" y="9017"/>
                  </a:lnTo>
                  <a:lnTo>
                    <a:pt x="632587" y="635"/>
                  </a:lnTo>
                  <a:lnTo>
                    <a:pt x="613410" y="0"/>
                  </a:lnTo>
                  <a:lnTo>
                    <a:pt x="593979" y="127"/>
                  </a:lnTo>
                  <a:lnTo>
                    <a:pt x="553593" y="3556"/>
                  </a:lnTo>
                  <a:lnTo>
                    <a:pt x="512686" y="11176"/>
                  </a:lnTo>
                  <a:lnTo>
                    <a:pt x="471932" y="23241"/>
                  </a:lnTo>
                  <a:lnTo>
                    <a:pt x="432308" y="40386"/>
                  </a:lnTo>
                  <a:lnTo>
                    <a:pt x="394716" y="62738"/>
                  </a:lnTo>
                  <a:lnTo>
                    <a:pt x="360299" y="90805"/>
                  </a:lnTo>
                  <a:lnTo>
                    <a:pt x="327533" y="125476"/>
                  </a:lnTo>
                  <a:lnTo>
                    <a:pt x="294640" y="167386"/>
                  </a:lnTo>
                  <a:lnTo>
                    <a:pt x="262509" y="215138"/>
                  </a:lnTo>
                  <a:lnTo>
                    <a:pt x="232283" y="267208"/>
                  </a:lnTo>
                  <a:lnTo>
                    <a:pt x="205105" y="322072"/>
                  </a:lnTo>
                  <a:lnTo>
                    <a:pt x="182245" y="378206"/>
                  </a:lnTo>
                  <a:lnTo>
                    <a:pt x="164846" y="434340"/>
                  </a:lnTo>
                  <a:lnTo>
                    <a:pt x="154178" y="488823"/>
                  </a:lnTo>
                  <a:lnTo>
                    <a:pt x="150876" y="543941"/>
                  </a:lnTo>
                  <a:lnTo>
                    <a:pt x="151511" y="573024"/>
                  </a:lnTo>
                  <a:lnTo>
                    <a:pt x="157226" y="632460"/>
                  </a:lnTo>
                  <a:lnTo>
                    <a:pt x="167894" y="693039"/>
                  </a:lnTo>
                  <a:lnTo>
                    <a:pt x="182753" y="752602"/>
                  </a:lnTo>
                  <a:lnTo>
                    <a:pt x="200533" y="809498"/>
                  </a:lnTo>
                  <a:lnTo>
                    <a:pt x="220853" y="862203"/>
                  </a:lnTo>
                  <a:lnTo>
                    <a:pt x="242697" y="909066"/>
                  </a:lnTo>
                  <a:lnTo>
                    <a:pt x="265684" y="948817"/>
                  </a:lnTo>
                  <a:lnTo>
                    <a:pt x="291465" y="984377"/>
                  </a:lnTo>
                  <a:lnTo>
                    <a:pt x="320167" y="1016127"/>
                  </a:lnTo>
                  <a:lnTo>
                    <a:pt x="351282" y="1043813"/>
                  </a:lnTo>
                  <a:lnTo>
                    <a:pt x="384937" y="1067181"/>
                  </a:lnTo>
                  <a:lnTo>
                    <a:pt x="420497" y="1085977"/>
                  </a:lnTo>
                  <a:lnTo>
                    <a:pt x="457835" y="1100328"/>
                  </a:lnTo>
                  <a:lnTo>
                    <a:pt x="496811" y="1109726"/>
                  </a:lnTo>
                  <a:lnTo>
                    <a:pt x="537464" y="1113663"/>
                  </a:lnTo>
                  <a:lnTo>
                    <a:pt x="558546" y="1113409"/>
                  </a:lnTo>
                  <a:lnTo>
                    <a:pt x="601980" y="1108075"/>
                  </a:lnTo>
                  <a:lnTo>
                    <a:pt x="647192" y="1097915"/>
                  </a:lnTo>
                  <a:lnTo>
                    <a:pt x="679069" y="1088263"/>
                  </a:lnTo>
                  <a:lnTo>
                    <a:pt x="693547" y="1083437"/>
                  </a:lnTo>
                  <a:lnTo>
                    <a:pt x="741299" y="1065657"/>
                  </a:lnTo>
                  <a:lnTo>
                    <a:pt x="789813" y="1045464"/>
                  </a:lnTo>
                  <a:lnTo>
                    <a:pt x="838708" y="1023620"/>
                  </a:lnTo>
                  <a:lnTo>
                    <a:pt x="888111" y="1001014"/>
                  </a:lnTo>
                  <a:lnTo>
                    <a:pt x="877443" y="977900"/>
                  </a:lnTo>
                  <a:lnTo>
                    <a:pt x="828167" y="1000506"/>
                  </a:lnTo>
                  <a:lnTo>
                    <a:pt x="779399" y="1022223"/>
                  </a:lnTo>
                  <a:lnTo>
                    <a:pt x="731647" y="1042035"/>
                  </a:lnTo>
                  <a:lnTo>
                    <a:pt x="685038" y="1059561"/>
                  </a:lnTo>
                  <a:lnTo>
                    <a:pt x="640080" y="1073404"/>
                  </a:lnTo>
                  <a:lnTo>
                    <a:pt x="597027" y="1083183"/>
                  </a:lnTo>
                  <a:lnTo>
                    <a:pt x="556260" y="1088009"/>
                  </a:lnTo>
                  <a:lnTo>
                    <a:pt x="537083" y="1088263"/>
                  </a:lnTo>
                  <a:lnTo>
                    <a:pt x="518541" y="1087120"/>
                  </a:lnTo>
                  <a:lnTo>
                    <a:pt x="464693" y="1075817"/>
                  </a:lnTo>
                  <a:lnTo>
                    <a:pt x="413639" y="1054354"/>
                  </a:lnTo>
                  <a:lnTo>
                    <a:pt x="366522" y="1023366"/>
                  </a:lnTo>
                  <a:lnTo>
                    <a:pt x="337439" y="997585"/>
                  </a:lnTo>
                  <a:lnTo>
                    <a:pt x="310769" y="967867"/>
                  </a:lnTo>
                  <a:lnTo>
                    <a:pt x="286766" y="934466"/>
                  </a:lnTo>
                  <a:lnTo>
                    <a:pt x="265049" y="896874"/>
                  </a:lnTo>
                  <a:lnTo>
                    <a:pt x="244094" y="851916"/>
                  </a:lnTo>
                  <a:lnTo>
                    <a:pt x="224409" y="800735"/>
                  </a:lnTo>
                  <a:lnTo>
                    <a:pt x="207010" y="745363"/>
                  </a:lnTo>
                  <a:lnTo>
                    <a:pt x="192659" y="687324"/>
                  </a:lnTo>
                  <a:lnTo>
                    <a:pt x="182372" y="628650"/>
                  </a:lnTo>
                  <a:lnTo>
                    <a:pt x="176911" y="571119"/>
                  </a:lnTo>
                  <a:lnTo>
                    <a:pt x="176276" y="543433"/>
                  </a:lnTo>
                  <a:lnTo>
                    <a:pt x="177038" y="516636"/>
                  </a:lnTo>
                  <a:lnTo>
                    <a:pt x="183642" y="465963"/>
                  </a:lnTo>
                  <a:lnTo>
                    <a:pt x="197231" y="413385"/>
                  </a:lnTo>
                  <a:lnTo>
                    <a:pt x="216789" y="359156"/>
                  </a:lnTo>
                  <a:lnTo>
                    <a:pt x="241173" y="305308"/>
                  </a:lnTo>
                  <a:lnTo>
                    <a:pt x="269240" y="253111"/>
                  </a:lnTo>
                  <a:lnTo>
                    <a:pt x="299720" y="204470"/>
                  </a:lnTo>
                  <a:lnTo>
                    <a:pt x="331343" y="160909"/>
                  </a:lnTo>
                  <a:lnTo>
                    <a:pt x="362966" y="124079"/>
                  </a:lnTo>
                  <a:lnTo>
                    <a:pt x="393700" y="95123"/>
                  </a:lnTo>
                  <a:lnTo>
                    <a:pt x="426847" y="72263"/>
                  </a:lnTo>
                  <a:lnTo>
                    <a:pt x="462661" y="54229"/>
                  </a:lnTo>
                  <a:lnTo>
                    <a:pt x="500113" y="40767"/>
                  </a:lnTo>
                  <a:lnTo>
                    <a:pt x="538353" y="31623"/>
                  </a:lnTo>
                  <a:lnTo>
                    <a:pt x="576580" y="26543"/>
                  </a:lnTo>
                  <a:lnTo>
                    <a:pt x="616750" y="25514"/>
                  </a:lnTo>
                  <a:lnTo>
                    <a:pt x="631571" y="26035"/>
                  </a:lnTo>
                  <a:lnTo>
                    <a:pt x="672973" y="31496"/>
                  </a:lnTo>
                  <a:lnTo>
                    <a:pt x="712343" y="47244"/>
                  </a:lnTo>
                  <a:lnTo>
                    <a:pt x="744601" y="67564"/>
                  </a:lnTo>
                  <a:lnTo>
                    <a:pt x="776732" y="92329"/>
                  </a:lnTo>
                  <a:lnTo>
                    <a:pt x="807593" y="119634"/>
                  </a:lnTo>
                  <a:lnTo>
                    <a:pt x="831875" y="142570"/>
                  </a:lnTo>
                  <a:lnTo>
                    <a:pt x="767334" y="153289"/>
                  </a:lnTo>
                  <a:lnTo>
                    <a:pt x="904240" y="190754"/>
                  </a:lnTo>
                  <a:close/>
                </a:path>
                <a:path w="3374390" h="3117850">
                  <a:moveTo>
                    <a:pt x="905764" y="2152269"/>
                  </a:moveTo>
                  <a:lnTo>
                    <a:pt x="893699" y="2129790"/>
                  </a:lnTo>
                  <a:lnTo>
                    <a:pt x="846455" y="2155190"/>
                  </a:lnTo>
                  <a:lnTo>
                    <a:pt x="799719" y="2179701"/>
                  </a:lnTo>
                  <a:lnTo>
                    <a:pt x="753872" y="2202307"/>
                  </a:lnTo>
                  <a:lnTo>
                    <a:pt x="709041" y="2222246"/>
                  </a:lnTo>
                  <a:lnTo>
                    <a:pt x="665734" y="2238756"/>
                  </a:lnTo>
                  <a:lnTo>
                    <a:pt x="624078" y="2250821"/>
                  </a:lnTo>
                  <a:lnTo>
                    <a:pt x="584581" y="2257679"/>
                  </a:lnTo>
                  <a:lnTo>
                    <a:pt x="565658" y="2259076"/>
                  </a:lnTo>
                  <a:lnTo>
                    <a:pt x="547370" y="2258822"/>
                  </a:lnTo>
                  <a:lnTo>
                    <a:pt x="494157" y="2250313"/>
                  </a:lnTo>
                  <a:lnTo>
                    <a:pt x="443230" y="2231644"/>
                  </a:lnTo>
                  <a:lnTo>
                    <a:pt x="395478" y="2202942"/>
                  </a:lnTo>
                  <a:lnTo>
                    <a:pt x="365887" y="2178558"/>
                  </a:lnTo>
                  <a:lnTo>
                    <a:pt x="338201" y="2150110"/>
                  </a:lnTo>
                  <a:lnTo>
                    <a:pt x="313055" y="2117725"/>
                  </a:lnTo>
                  <a:lnTo>
                    <a:pt x="289941" y="2081022"/>
                  </a:lnTo>
                  <a:lnTo>
                    <a:pt x="267081" y="2036953"/>
                  </a:lnTo>
                  <a:lnTo>
                    <a:pt x="245364" y="1986534"/>
                  </a:lnTo>
                  <a:lnTo>
                    <a:pt x="225552" y="1931670"/>
                  </a:lnTo>
                  <a:lnTo>
                    <a:pt x="208661" y="1874012"/>
                  </a:lnTo>
                  <a:lnTo>
                    <a:pt x="195580" y="1815465"/>
                  </a:lnTo>
                  <a:lnTo>
                    <a:pt x="187452" y="1757934"/>
                  </a:lnTo>
                  <a:lnTo>
                    <a:pt x="184912" y="1703070"/>
                  </a:lnTo>
                  <a:lnTo>
                    <a:pt x="186055" y="1677289"/>
                  </a:lnTo>
                  <a:lnTo>
                    <a:pt x="193548" y="1625092"/>
                  </a:lnTo>
                  <a:lnTo>
                    <a:pt x="207264" y="1570228"/>
                  </a:lnTo>
                  <a:lnTo>
                    <a:pt x="226187" y="1514475"/>
                  </a:lnTo>
                  <a:lnTo>
                    <a:pt x="249428" y="1459484"/>
                  </a:lnTo>
                  <a:lnTo>
                    <a:pt x="275717" y="1407033"/>
                  </a:lnTo>
                  <a:lnTo>
                    <a:pt x="304165" y="1358646"/>
                  </a:lnTo>
                  <a:lnTo>
                    <a:pt x="333248" y="1316355"/>
                  </a:lnTo>
                  <a:lnTo>
                    <a:pt x="362204" y="1281557"/>
                  </a:lnTo>
                  <a:lnTo>
                    <a:pt x="391922" y="1254252"/>
                  </a:lnTo>
                  <a:lnTo>
                    <a:pt x="424815" y="1231773"/>
                  </a:lnTo>
                  <a:lnTo>
                    <a:pt x="459994" y="1213993"/>
                  </a:lnTo>
                  <a:lnTo>
                    <a:pt x="496697" y="1200658"/>
                  </a:lnTo>
                  <a:lnTo>
                    <a:pt x="533781" y="1191514"/>
                  </a:lnTo>
                  <a:lnTo>
                    <a:pt x="588645" y="1185164"/>
                  </a:lnTo>
                  <a:lnTo>
                    <a:pt x="606171" y="1184910"/>
                  </a:lnTo>
                  <a:lnTo>
                    <a:pt x="623062" y="1185545"/>
                  </a:lnTo>
                  <a:lnTo>
                    <a:pt x="670179" y="1194943"/>
                  </a:lnTo>
                  <a:lnTo>
                    <a:pt x="718693" y="1220470"/>
                  </a:lnTo>
                  <a:lnTo>
                    <a:pt x="751332" y="1243838"/>
                  </a:lnTo>
                  <a:lnTo>
                    <a:pt x="782955" y="1269619"/>
                  </a:lnTo>
                  <a:lnTo>
                    <a:pt x="807351" y="1290866"/>
                  </a:lnTo>
                  <a:lnTo>
                    <a:pt x="743204" y="1304036"/>
                  </a:lnTo>
                  <a:lnTo>
                    <a:pt x="881507" y="1336294"/>
                  </a:lnTo>
                  <a:lnTo>
                    <a:pt x="864311" y="1297178"/>
                  </a:lnTo>
                  <a:lnTo>
                    <a:pt x="824357" y="1206246"/>
                  </a:lnTo>
                  <a:lnTo>
                    <a:pt x="823239" y="1270990"/>
                  </a:lnTo>
                  <a:lnTo>
                    <a:pt x="783082" y="1236726"/>
                  </a:lnTo>
                  <a:lnTo>
                    <a:pt x="749427" y="1210818"/>
                  </a:lnTo>
                  <a:lnTo>
                    <a:pt x="714248" y="1188085"/>
                  </a:lnTo>
                  <a:lnTo>
                    <a:pt x="708228" y="1184910"/>
                  </a:lnTo>
                  <a:lnTo>
                    <a:pt x="696214" y="1178560"/>
                  </a:lnTo>
                  <a:lnTo>
                    <a:pt x="660019" y="1165098"/>
                  </a:lnTo>
                  <a:lnTo>
                    <a:pt x="605790" y="1159510"/>
                  </a:lnTo>
                  <a:lnTo>
                    <a:pt x="586994" y="1159891"/>
                  </a:lnTo>
                  <a:lnTo>
                    <a:pt x="548132" y="1163320"/>
                  </a:lnTo>
                  <a:lnTo>
                    <a:pt x="508508" y="1171067"/>
                  </a:lnTo>
                  <a:lnTo>
                    <a:pt x="468757" y="1183259"/>
                  </a:lnTo>
                  <a:lnTo>
                    <a:pt x="430022" y="1200023"/>
                  </a:lnTo>
                  <a:lnTo>
                    <a:pt x="393065" y="1221867"/>
                  </a:lnTo>
                  <a:lnTo>
                    <a:pt x="358648" y="1249172"/>
                  </a:lnTo>
                  <a:lnTo>
                    <a:pt x="327914" y="1282192"/>
                  </a:lnTo>
                  <a:lnTo>
                    <a:pt x="297434" y="1322705"/>
                  </a:lnTo>
                  <a:lnTo>
                    <a:pt x="267589" y="1369695"/>
                  </a:lnTo>
                  <a:lnTo>
                    <a:pt x="239395" y="1421765"/>
                  </a:lnTo>
                  <a:lnTo>
                    <a:pt x="213868" y="1477264"/>
                  </a:lnTo>
                  <a:lnTo>
                    <a:pt x="191897" y="1534668"/>
                  </a:lnTo>
                  <a:lnTo>
                    <a:pt x="174879" y="1592326"/>
                  </a:lnTo>
                  <a:lnTo>
                    <a:pt x="163703" y="1648841"/>
                  </a:lnTo>
                  <a:lnTo>
                    <a:pt x="159512" y="1703451"/>
                  </a:lnTo>
                  <a:lnTo>
                    <a:pt x="160020" y="1731899"/>
                  </a:lnTo>
                  <a:lnTo>
                    <a:pt x="165735" y="1790573"/>
                  </a:lnTo>
                  <a:lnTo>
                    <a:pt x="176911" y="1850771"/>
                  </a:lnTo>
                  <a:lnTo>
                    <a:pt x="192405" y="1910588"/>
                  </a:lnTo>
                  <a:lnTo>
                    <a:pt x="211455" y="1968500"/>
                  </a:lnTo>
                  <a:lnTo>
                    <a:pt x="232918" y="2022856"/>
                  </a:lnTo>
                  <a:lnTo>
                    <a:pt x="256159" y="2072005"/>
                  </a:lnTo>
                  <a:lnTo>
                    <a:pt x="280162" y="2114296"/>
                  </a:lnTo>
                  <a:lnTo>
                    <a:pt x="305816" y="2150618"/>
                  </a:lnTo>
                  <a:lnTo>
                    <a:pt x="334010" y="2183003"/>
                  </a:lnTo>
                  <a:lnTo>
                    <a:pt x="364998" y="2211324"/>
                  </a:lnTo>
                  <a:lnTo>
                    <a:pt x="398018" y="2235327"/>
                  </a:lnTo>
                  <a:lnTo>
                    <a:pt x="433070" y="2254885"/>
                  </a:lnTo>
                  <a:lnTo>
                    <a:pt x="469646" y="2269617"/>
                  </a:lnTo>
                  <a:lnTo>
                    <a:pt x="507873" y="2279523"/>
                  </a:lnTo>
                  <a:lnTo>
                    <a:pt x="547243" y="2284222"/>
                  </a:lnTo>
                  <a:lnTo>
                    <a:pt x="567423" y="2284349"/>
                  </a:lnTo>
                  <a:lnTo>
                    <a:pt x="588137" y="2282825"/>
                  </a:lnTo>
                  <a:lnTo>
                    <a:pt x="630555" y="2275332"/>
                  </a:lnTo>
                  <a:lnTo>
                    <a:pt x="674243" y="2262632"/>
                  </a:lnTo>
                  <a:lnTo>
                    <a:pt x="684022" y="2259076"/>
                  </a:lnTo>
                  <a:lnTo>
                    <a:pt x="696595" y="2254504"/>
                  </a:lnTo>
                  <a:lnTo>
                    <a:pt x="741934" y="2235708"/>
                  </a:lnTo>
                  <a:lnTo>
                    <a:pt x="788162" y="2213864"/>
                  </a:lnTo>
                  <a:lnTo>
                    <a:pt x="858520" y="2177542"/>
                  </a:lnTo>
                  <a:lnTo>
                    <a:pt x="905764" y="2152269"/>
                  </a:lnTo>
                  <a:close/>
                </a:path>
                <a:path w="3374390" h="3117850">
                  <a:moveTo>
                    <a:pt x="1506601" y="2798584"/>
                  </a:moveTo>
                  <a:lnTo>
                    <a:pt x="1501775" y="2773159"/>
                  </a:lnTo>
                  <a:lnTo>
                    <a:pt x="84023" y="3048939"/>
                  </a:lnTo>
                  <a:lnTo>
                    <a:pt x="114808" y="2990164"/>
                  </a:lnTo>
                  <a:lnTo>
                    <a:pt x="0" y="3078480"/>
                  </a:lnTo>
                  <a:lnTo>
                    <a:pt x="139573" y="3117316"/>
                  </a:lnTo>
                  <a:lnTo>
                    <a:pt x="91313" y="3076359"/>
                  </a:lnTo>
                  <a:lnTo>
                    <a:pt x="88963" y="3074378"/>
                  </a:lnTo>
                  <a:lnTo>
                    <a:pt x="1506601" y="2798584"/>
                  </a:lnTo>
                  <a:close/>
                </a:path>
                <a:path w="3374390" h="3117850">
                  <a:moveTo>
                    <a:pt x="3374136" y="3078480"/>
                  </a:moveTo>
                  <a:lnTo>
                    <a:pt x="3371151" y="3076181"/>
                  </a:lnTo>
                  <a:lnTo>
                    <a:pt x="3259582" y="2989923"/>
                  </a:lnTo>
                  <a:lnTo>
                    <a:pt x="3290151" y="3048774"/>
                  </a:lnTo>
                  <a:lnTo>
                    <a:pt x="1889252" y="2773159"/>
                  </a:lnTo>
                  <a:lnTo>
                    <a:pt x="1884172" y="2798584"/>
                  </a:lnTo>
                  <a:lnTo>
                    <a:pt x="3285172" y="3074174"/>
                  </a:lnTo>
                  <a:lnTo>
                    <a:pt x="3234563" y="3117024"/>
                  </a:lnTo>
                  <a:lnTo>
                    <a:pt x="3374136" y="3078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50">
              <a:extLst>
                <a:ext uri="{FF2B5EF4-FFF2-40B4-BE49-F238E27FC236}">
                  <a16:creationId xmlns:a16="http://schemas.microsoft.com/office/drawing/2014/main" id="{283AB71E-8466-1B71-EB7D-00AB08D4E5FB}"/>
                </a:ext>
              </a:extLst>
            </p:cNvPr>
            <p:cNvSpPr/>
            <p:nvPr/>
          </p:nvSpPr>
          <p:spPr>
            <a:xfrm>
              <a:off x="1494281" y="2205990"/>
              <a:ext cx="1292860" cy="2484120"/>
            </a:xfrm>
            <a:custGeom>
              <a:avLst/>
              <a:gdLst/>
              <a:ahLst/>
              <a:cxnLst/>
              <a:rect l="l" t="t" r="r" b="b"/>
              <a:pathLst>
                <a:path w="1292860" h="2484120">
                  <a:moveTo>
                    <a:pt x="0" y="2484120"/>
                  </a:moveTo>
                  <a:lnTo>
                    <a:pt x="1292352" y="2484120"/>
                  </a:lnTo>
                  <a:lnTo>
                    <a:pt x="1292352" y="0"/>
                  </a:lnTo>
                  <a:lnTo>
                    <a:pt x="0" y="0"/>
                  </a:lnTo>
                  <a:lnTo>
                    <a:pt x="0" y="248412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51">
              <a:extLst>
                <a:ext uri="{FF2B5EF4-FFF2-40B4-BE49-F238E27FC236}">
                  <a16:creationId xmlns:a16="http://schemas.microsoft.com/office/drawing/2014/main" id="{F9D36C00-B30B-6B75-5F45-DC53E612F170}"/>
                </a:ext>
              </a:extLst>
            </p:cNvPr>
            <p:cNvSpPr/>
            <p:nvPr/>
          </p:nvSpPr>
          <p:spPr>
            <a:xfrm>
              <a:off x="1954529" y="2492501"/>
              <a:ext cx="601980" cy="0"/>
            </a:xfrm>
            <a:custGeom>
              <a:avLst/>
              <a:gdLst/>
              <a:ahLst/>
              <a:cxnLst/>
              <a:rect l="l" t="t" r="r" b="b"/>
              <a:pathLst>
                <a:path w="601980">
                  <a:moveTo>
                    <a:pt x="0" y="0"/>
                  </a:moveTo>
                  <a:lnTo>
                    <a:pt x="601599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52">
              <a:extLst>
                <a:ext uri="{FF2B5EF4-FFF2-40B4-BE49-F238E27FC236}">
                  <a16:creationId xmlns:a16="http://schemas.microsoft.com/office/drawing/2014/main" id="{937F46F1-FB7F-73C7-E4B4-9ECCB5AE0ED6}"/>
                </a:ext>
              </a:extLst>
            </p:cNvPr>
            <p:cNvSpPr/>
            <p:nvPr/>
          </p:nvSpPr>
          <p:spPr>
            <a:xfrm>
              <a:off x="934402" y="783333"/>
              <a:ext cx="2887345" cy="4343400"/>
            </a:xfrm>
            <a:custGeom>
              <a:avLst/>
              <a:gdLst/>
              <a:ahLst/>
              <a:cxnLst/>
              <a:rect l="l" t="t" r="r" b="b"/>
              <a:pathLst>
                <a:path w="2887345" h="4343400">
                  <a:moveTo>
                    <a:pt x="408495" y="4330700"/>
                  </a:moveTo>
                  <a:lnTo>
                    <a:pt x="287108" y="4330700"/>
                  </a:lnTo>
                  <a:lnTo>
                    <a:pt x="297281" y="4343400"/>
                  </a:lnTo>
                  <a:lnTo>
                    <a:pt x="397065" y="4343400"/>
                  </a:lnTo>
                  <a:lnTo>
                    <a:pt x="408495" y="4330700"/>
                  </a:lnTo>
                  <a:close/>
                </a:path>
                <a:path w="2887345" h="4343400">
                  <a:moveTo>
                    <a:pt x="443547" y="4318000"/>
                  </a:moveTo>
                  <a:lnTo>
                    <a:pt x="267322" y="4318000"/>
                  </a:lnTo>
                  <a:lnTo>
                    <a:pt x="276987" y="4330700"/>
                  </a:lnTo>
                  <a:lnTo>
                    <a:pt x="431863" y="4330700"/>
                  </a:lnTo>
                  <a:lnTo>
                    <a:pt x="443547" y="4318000"/>
                  </a:lnTo>
                  <a:close/>
                </a:path>
                <a:path w="2887345" h="4343400">
                  <a:moveTo>
                    <a:pt x="1184211" y="12700"/>
                  </a:moveTo>
                  <a:lnTo>
                    <a:pt x="796988" y="12700"/>
                  </a:lnTo>
                  <a:lnTo>
                    <a:pt x="726630" y="38100"/>
                  </a:lnTo>
                  <a:lnTo>
                    <a:pt x="658939" y="50800"/>
                  </a:lnTo>
                  <a:lnTo>
                    <a:pt x="594169" y="76200"/>
                  </a:lnTo>
                  <a:lnTo>
                    <a:pt x="532193" y="101600"/>
                  </a:lnTo>
                  <a:lnTo>
                    <a:pt x="473392" y="127000"/>
                  </a:lnTo>
                  <a:lnTo>
                    <a:pt x="417639" y="165100"/>
                  </a:lnTo>
                  <a:lnTo>
                    <a:pt x="365315" y="203200"/>
                  </a:lnTo>
                  <a:lnTo>
                    <a:pt x="316598" y="254000"/>
                  </a:lnTo>
                  <a:lnTo>
                    <a:pt x="271462" y="304800"/>
                  </a:lnTo>
                  <a:lnTo>
                    <a:pt x="229933" y="368300"/>
                  </a:lnTo>
                  <a:lnTo>
                    <a:pt x="210769" y="406400"/>
                  </a:lnTo>
                  <a:lnTo>
                    <a:pt x="192608" y="444500"/>
                  </a:lnTo>
                  <a:lnTo>
                    <a:pt x="175564" y="482600"/>
                  </a:lnTo>
                  <a:lnTo>
                    <a:pt x="159296" y="520700"/>
                  </a:lnTo>
                  <a:lnTo>
                    <a:pt x="144119" y="571500"/>
                  </a:lnTo>
                  <a:lnTo>
                    <a:pt x="129730" y="609600"/>
                  </a:lnTo>
                  <a:lnTo>
                    <a:pt x="116306" y="660400"/>
                  </a:lnTo>
                  <a:lnTo>
                    <a:pt x="103657" y="711200"/>
                  </a:lnTo>
                  <a:lnTo>
                    <a:pt x="91884" y="762000"/>
                  </a:lnTo>
                  <a:lnTo>
                    <a:pt x="80987" y="812800"/>
                  </a:lnTo>
                  <a:lnTo>
                    <a:pt x="70751" y="876300"/>
                  </a:lnTo>
                  <a:lnTo>
                    <a:pt x="61379" y="927100"/>
                  </a:lnTo>
                  <a:lnTo>
                    <a:pt x="52781" y="990600"/>
                  </a:lnTo>
                  <a:lnTo>
                    <a:pt x="44843" y="1054100"/>
                  </a:lnTo>
                  <a:lnTo>
                    <a:pt x="31191" y="1181100"/>
                  </a:lnTo>
                  <a:lnTo>
                    <a:pt x="20218" y="1308100"/>
                  </a:lnTo>
                  <a:lnTo>
                    <a:pt x="11722" y="1447800"/>
                  </a:lnTo>
                  <a:lnTo>
                    <a:pt x="5715" y="1574800"/>
                  </a:lnTo>
                  <a:lnTo>
                    <a:pt x="1816" y="1727200"/>
                  </a:lnTo>
                  <a:lnTo>
                    <a:pt x="0" y="1866900"/>
                  </a:lnTo>
                  <a:lnTo>
                    <a:pt x="190" y="2006600"/>
                  </a:lnTo>
                  <a:lnTo>
                    <a:pt x="2006" y="2159000"/>
                  </a:lnTo>
                  <a:lnTo>
                    <a:pt x="5435" y="2298700"/>
                  </a:lnTo>
                  <a:lnTo>
                    <a:pt x="10388" y="2451100"/>
                  </a:lnTo>
                  <a:lnTo>
                    <a:pt x="16586" y="2590800"/>
                  </a:lnTo>
                  <a:lnTo>
                    <a:pt x="23926" y="2730500"/>
                  </a:lnTo>
                  <a:lnTo>
                    <a:pt x="32219" y="2870200"/>
                  </a:lnTo>
                  <a:lnTo>
                    <a:pt x="41376" y="3009900"/>
                  </a:lnTo>
                  <a:lnTo>
                    <a:pt x="51193" y="3136900"/>
                  </a:lnTo>
                  <a:lnTo>
                    <a:pt x="61480" y="3263900"/>
                  </a:lnTo>
                  <a:lnTo>
                    <a:pt x="66725" y="3327400"/>
                  </a:lnTo>
                  <a:lnTo>
                    <a:pt x="72161" y="3378200"/>
                  </a:lnTo>
                  <a:lnTo>
                    <a:pt x="77597" y="3441700"/>
                  </a:lnTo>
                  <a:lnTo>
                    <a:pt x="83019" y="3492500"/>
                  </a:lnTo>
                  <a:lnTo>
                    <a:pt x="88455" y="3556000"/>
                  </a:lnTo>
                  <a:lnTo>
                    <a:pt x="104762" y="3708400"/>
                  </a:lnTo>
                  <a:lnTo>
                    <a:pt x="110096" y="3746500"/>
                  </a:lnTo>
                  <a:lnTo>
                    <a:pt x="115341" y="3797300"/>
                  </a:lnTo>
                  <a:lnTo>
                    <a:pt x="125450" y="3873500"/>
                  </a:lnTo>
                  <a:lnTo>
                    <a:pt x="130314" y="3911600"/>
                  </a:lnTo>
                  <a:lnTo>
                    <a:pt x="135000" y="3949700"/>
                  </a:lnTo>
                  <a:lnTo>
                    <a:pt x="139585" y="3975100"/>
                  </a:lnTo>
                  <a:lnTo>
                    <a:pt x="143890" y="4013200"/>
                  </a:lnTo>
                  <a:lnTo>
                    <a:pt x="152933" y="4064000"/>
                  </a:lnTo>
                  <a:lnTo>
                    <a:pt x="163169" y="4114800"/>
                  </a:lnTo>
                  <a:lnTo>
                    <a:pt x="174586" y="4152900"/>
                  </a:lnTo>
                  <a:lnTo>
                    <a:pt x="180695" y="4178300"/>
                  </a:lnTo>
                  <a:lnTo>
                    <a:pt x="187045" y="4191000"/>
                  </a:lnTo>
                  <a:lnTo>
                    <a:pt x="193713" y="4216400"/>
                  </a:lnTo>
                  <a:lnTo>
                    <a:pt x="200698" y="4229100"/>
                  </a:lnTo>
                  <a:lnTo>
                    <a:pt x="223393" y="4267200"/>
                  </a:lnTo>
                  <a:lnTo>
                    <a:pt x="248793" y="4305300"/>
                  </a:lnTo>
                  <a:lnTo>
                    <a:pt x="257797" y="4318000"/>
                  </a:lnTo>
                  <a:lnTo>
                    <a:pt x="298107" y="4318000"/>
                  </a:lnTo>
                  <a:lnTo>
                    <a:pt x="290131" y="4305300"/>
                  </a:lnTo>
                  <a:lnTo>
                    <a:pt x="282270" y="4305300"/>
                  </a:lnTo>
                  <a:lnTo>
                    <a:pt x="274650" y="4292600"/>
                  </a:lnTo>
                  <a:lnTo>
                    <a:pt x="266890" y="4292600"/>
                  </a:lnTo>
                  <a:lnTo>
                    <a:pt x="252145" y="4267200"/>
                  </a:lnTo>
                  <a:lnTo>
                    <a:pt x="230911" y="4229100"/>
                  </a:lnTo>
                  <a:lnTo>
                    <a:pt x="211289" y="4191000"/>
                  </a:lnTo>
                  <a:lnTo>
                    <a:pt x="205257" y="4165600"/>
                  </a:lnTo>
                  <a:lnTo>
                    <a:pt x="199364" y="4152900"/>
                  </a:lnTo>
                  <a:lnTo>
                    <a:pt x="193763" y="4127500"/>
                  </a:lnTo>
                  <a:lnTo>
                    <a:pt x="188302" y="4102100"/>
                  </a:lnTo>
                  <a:lnTo>
                    <a:pt x="183248" y="4089400"/>
                  </a:lnTo>
                  <a:lnTo>
                    <a:pt x="178346" y="4064000"/>
                  </a:lnTo>
                  <a:lnTo>
                    <a:pt x="173824" y="4038600"/>
                  </a:lnTo>
                  <a:lnTo>
                    <a:pt x="169481" y="4000500"/>
                  </a:lnTo>
                  <a:lnTo>
                    <a:pt x="165214" y="3975100"/>
                  </a:lnTo>
                  <a:lnTo>
                    <a:pt x="160654" y="3949700"/>
                  </a:lnTo>
                  <a:lnTo>
                    <a:pt x="156006" y="3911600"/>
                  </a:lnTo>
                  <a:lnTo>
                    <a:pt x="151155" y="3873500"/>
                  </a:lnTo>
                  <a:lnTo>
                    <a:pt x="146100" y="3835400"/>
                  </a:lnTo>
                  <a:lnTo>
                    <a:pt x="141071" y="3784600"/>
                  </a:lnTo>
                  <a:lnTo>
                    <a:pt x="135826" y="3746500"/>
                  </a:lnTo>
                  <a:lnTo>
                    <a:pt x="130505" y="3695700"/>
                  </a:lnTo>
                  <a:lnTo>
                    <a:pt x="103378" y="3441700"/>
                  </a:lnTo>
                  <a:lnTo>
                    <a:pt x="92532" y="3314700"/>
                  </a:lnTo>
                  <a:lnTo>
                    <a:pt x="87299" y="3263900"/>
                  </a:lnTo>
                  <a:lnTo>
                    <a:pt x="77012" y="3136900"/>
                  </a:lnTo>
                  <a:lnTo>
                    <a:pt x="67208" y="2997200"/>
                  </a:lnTo>
                  <a:lnTo>
                    <a:pt x="58077" y="2870200"/>
                  </a:lnTo>
                  <a:lnTo>
                    <a:pt x="49796" y="2730500"/>
                  </a:lnTo>
                  <a:lnTo>
                    <a:pt x="42468" y="2590800"/>
                  </a:lnTo>
                  <a:lnTo>
                    <a:pt x="36283" y="2438400"/>
                  </a:lnTo>
                  <a:lnTo>
                    <a:pt x="31330" y="2298700"/>
                  </a:lnTo>
                  <a:lnTo>
                    <a:pt x="27901" y="2159000"/>
                  </a:lnTo>
                  <a:lnTo>
                    <a:pt x="26098" y="2006600"/>
                  </a:lnTo>
                  <a:lnTo>
                    <a:pt x="25907" y="1866900"/>
                  </a:lnTo>
                  <a:lnTo>
                    <a:pt x="27711" y="1727200"/>
                  </a:lnTo>
                  <a:lnTo>
                    <a:pt x="31622" y="1574800"/>
                  </a:lnTo>
                  <a:lnTo>
                    <a:pt x="37617" y="1447800"/>
                  </a:lnTo>
                  <a:lnTo>
                    <a:pt x="46075" y="1308100"/>
                  </a:lnTo>
                  <a:lnTo>
                    <a:pt x="57010" y="1181100"/>
                  </a:lnTo>
                  <a:lnTo>
                    <a:pt x="70599" y="1054100"/>
                  </a:lnTo>
                  <a:lnTo>
                    <a:pt x="78473" y="990600"/>
                  </a:lnTo>
                  <a:lnTo>
                    <a:pt x="87020" y="939800"/>
                  </a:lnTo>
                  <a:lnTo>
                    <a:pt x="96316" y="876300"/>
                  </a:lnTo>
                  <a:lnTo>
                    <a:pt x="106464" y="825500"/>
                  </a:lnTo>
                  <a:lnTo>
                    <a:pt x="117284" y="762000"/>
                  </a:lnTo>
                  <a:lnTo>
                    <a:pt x="128943" y="711200"/>
                  </a:lnTo>
                  <a:lnTo>
                    <a:pt x="141439" y="660400"/>
                  </a:lnTo>
                  <a:lnTo>
                    <a:pt x="154685" y="622300"/>
                  </a:lnTo>
                  <a:lnTo>
                    <a:pt x="168871" y="571500"/>
                  </a:lnTo>
                  <a:lnTo>
                    <a:pt x="183794" y="533400"/>
                  </a:lnTo>
                  <a:lnTo>
                    <a:pt x="199720" y="482600"/>
                  </a:lnTo>
                  <a:lnTo>
                    <a:pt x="216395" y="444500"/>
                  </a:lnTo>
                  <a:lnTo>
                    <a:pt x="234048" y="419100"/>
                  </a:lnTo>
                  <a:lnTo>
                    <a:pt x="252603" y="381000"/>
                  </a:lnTo>
                  <a:lnTo>
                    <a:pt x="272034" y="355600"/>
                  </a:lnTo>
                  <a:lnTo>
                    <a:pt x="292417" y="317500"/>
                  </a:lnTo>
                  <a:lnTo>
                    <a:pt x="336232" y="266700"/>
                  </a:lnTo>
                  <a:lnTo>
                    <a:pt x="383349" y="228600"/>
                  </a:lnTo>
                  <a:lnTo>
                    <a:pt x="433895" y="190500"/>
                  </a:lnTo>
                  <a:lnTo>
                    <a:pt x="487489" y="152400"/>
                  </a:lnTo>
                  <a:lnTo>
                    <a:pt x="544385" y="114300"/>
                  </a:lnTo>
                  <a:lnTo>
                    <a:pt x="604329" y="88900"/>
                  </a:lnTo>
                  <a:lnTo>
                    <a:pt x="667067" y="76200"/>
                  </a:lnTo>
                  <a:lnTo>
                    <a:pt x="732980" y="50800"/>
                  </a:lnTo>
                  <a:lnTo>
                    <a:pt x="801560" y="50800"/>
                  </a:lnTo>
                  <a:lnTo>
                    <a:pt x="946594" y="25400"/>
                  </a:lnTo>
                  <a:lnTo>
                    <a:pt x="1268031" y="25400"/>
                  </a:lnTo>
                  <a:lnTo>
                    <a:pt x="1184211" y="12700"/>
                  </a:lnTo>
                  <a:close/>
                </a:path>
                <a:path w="2887345" h="4343400">
                  <a:moveTo>
                    <a:pt x="479488" y="4292600"/>
                  </a:moveTo>
                  <a:lnTo>
                    <a:pt x="430593" y="4292600"/>
                  </a:lnTo>
                  <a:lnTo>
                    <a:pt x="419671" y="4305300"/>
                  </a:lnTo>
                  <a:lnTo>
                    <a:pt x="408876" y="4305300"/>
                  </a:lnTo>
                  <a:lnTo>
                    <a:pt x="398462" y="4318000"/>
                  </a:lnTo>
                  <a:lnTo>
                    <a:pt x="455612" y="4318000"/>
                  </a:lnTo>
                  <a:lnTo>
                    <a:pt x="479488" y="4292600"/>
                  </a:lnTo>
                  <a:close/>
                </a:path>
                <a:path w="2887345" h="4343400">
                  <a:moveTo>
                    <a:pt x="810577" y="3911600"/>
                  </a:moveTo>
                  <a:lnTo>
                    <a:pt x="756729" y="3975100"/>
                  </a:lnTo>
                  <a:lnTo>
                    <a:pt x="730059" y="4013200"/>
                  </a:lnTo>
                  <a:lnTo>
                    <a:pt x="703389" y="4038600"/>
                  </a:lnTo>
                  <a:lnTo>
                    <a:pt x="676846" y="4076700"/>
                  </a:lnTo>
                  <a:lnTo>
                    <a:pt x="650557" y="4102100"/>
                  </a:lnTo>
                  <a:lnTo>
                    <a:pt x="573341" y="4178300"/>
                  </a:lnTo>
                  <a:lnTo>
                    <a:pt x="548322" y="4203700"/>
                  </a:lnTo>
                  <a:lnTo>
                    <a:pt x="523684" y="4229100"/>
                  </a:lnTo>
                  <a:lnTo>
                    <a:pt x="499554" y="4254500"/>
                  </a:lnTo>
                  <a:lnTo>
                    <a:pt x="475932" y="4267200"/>
                  </a:lnTo>
                  <a:lnTo>
                    <a:pt x="464375" y="4279900"/>
                  </a:lnTo>
                  <a:lnTo>
                    <a:pt x="452945" y="4279900"/>
                  </a:lnTo>
                  <a:lnTo>
                    <a:pt x="441642" y="4292600"/>
                  </a:lnTo>
                  <a:lnTo>
                    <a:pt x="491807" y="4292600"/>
                  </a:lnTo>
                  <a:lnTo>
                    <a:pt x="516318" y="4267200"/>
                  </a:lnTo>
                  <a:lnTo>
                    <a:pt x="541210" y="4241800"/>
                  </a:lnTo>
                  <a:lnTo>
                    <a:pt x="566483" y="4229100"/>
                  </a:lnTo>
                  <a:lnTo>
                    <a:pt x="591883" y="4203700"/>
                  </a:lnTo>
                  <a:lnTo>
                    <a:pt x="617664" y="4178300"/>
                  </a:lnTo>
                  <a:lnTo>
                    <a:pt x="643699" y="4140200"/>
                  </a:lnTo>
                  <a:lnTo>
                    <a:pt x="696404" y="4089400"/>
                  </a:lnTo>
                  <a:lnTo>
                    <a:pt x="723074" y="4051300"/>
                  </a:lnTo>
                  <a:lnTo>
                    <a:pt x="749744" y="4025900"/>
                  </a:lnTo>
                  <a:lnTo>
                    <a:pt x="776668" y="3987800"/>
                  </a:lnTo>
                  <a:lnTo>
                    <a:pt x="830389" y="3924300"/>
                  </a:lnTo>
                  <a:lnTo>
                    <a:pt x="810577" y="3911600"/>
                  </a:lnTo>
                  <a:close/>
                </a:path>
                <a:path w="2887345" h="4343400">
                  <a:moveTo>
                    <a:pt x="2800171" y="492514"/>
                  </a:moveTo>
                  <a:lnTo>
                    <a:pt x="2743136" y="533400"/>
                  </a:lnTo>
                  <a:lnTo>
                    <a:pt x="2887027" y="508000"/>
                  </a:lnTo>
                  <a:lnTo>
                    <a:pt x="2874565" y="495300"/>
                  </a:lnTo>
                  <a:lnTo>
                    <a:pt x="2809557" y="495300"/>
                  </a:lnTo>
                  <a:lnTo>
                    <a:pt x="2800171" y="492514"/>
                  </a:lnTo>
                  <a:close/>
                </a:path>
                <a:path w="2887345" h="4343400">
                  <a:moveTo>
                    <a:pt x="2814002" y="482600"/>
                  </a:moveTo>
                  <a:lnTo>
                    <a:pt x="2800171" y="492514"/>
                  </a:lnTo>
                  <a:lnTo>
                    <a:pt x="2809557" y="495300"/>
                  </a:lnTo>
                  <a:lnTo>
                    <a:pt x="2814002" y="482600"/>
                  </a:lnTo>
                  <a:close/>
                </a:path>
                <a:path w="2887345" h="4343400">
                  <a:moveTo>
                    <a:pt x="2787332" y="406400"/>
                  </a:moveTo>
                  <a:lnTo>
                    <a:pt x="2808528" y="466959"/>
                  </a:lnTo>
                  <a:lnTo>
                    <a:pt x="2818447" y="469900"/>
                  </a:lnTo>
                  <a:lnTo>
                    <a:pt x="2809557" y="495300"/>
                  </a:lnTo>
                  <a:lnTo>
                    <a:pt x="2874565" y="495300"/>
                  </a:lnTo>
                  <a:lnTo>
                    <a:pt x="2787332" y="406400"/>
                  </a:lnTo>
                  <a:close/>
                </a:path>
                <a:path w="2887345" h="4343400">
                  <a:moveTo>
                    <a:pt x="1268031" y="25400"/>
                  </a:moveTo>
                  <a:lnTo>
                    <a:pt x="1022794" y="25400"/>
                  </a:lnTo>
                  <a:lnTo>
                    <a:pt x="1101534" y="38100"/>
                  </a:lnTo>
                  <a:lnTo>
                    <a:pt x="1182306" y="38100"/>
                  </a:lnTo>
                  <a:lnTo>
                    <a:pt x="1525460" y="88900"/>
                  </a:lnTo>
                  <a:lnTo>
                    <a:pt x="1615503" y="114300"/>
                  </a:lnTo>
                  <a:lnTo>
                    <a:pt x="1990026" y="215900"/>
                  </a:lnTo>
                  <a:lnTo>
                    <a:pt x="2086546" y="254000"/>
                  </a:lnTo>
                  <a:lnTo>
                    <a:pt x="2480881" y="381000"/>
                  </a:lnTo>
                  <a:lnTo>
                    <a:pt x="2681160" y="457200"/>
                  </a:lnTo>
                  <a:lnTo>
                    <a:pt x="2800171" y="492514"/>
                  </a:lnTo>
                  <a:lnTo>
                    <a:pt x="2814002" y="482600"/>
                  </a:lnTo>
                  <a:lnTo>
                    <a:pt x="2808528" y="466959"/>
                  </a:lnTo>
                  <a:lnTo>
                    <a:pt x="2689923" y="431800"/>
                  </a:lnTo>
                  <a:lnTo>
                    <a:pt x="2489263" y="355600"/>
                  </a:lnTo>
                  <a:lnTo>
                    <a:pt x="2094293" y="228600"/>
                  </a:lnTo>
                  <a:lnTo>
                    <a:pt x="1997519" y="190500"/>
                  </a:lnTo>
                  <a:lnTo>
                    <a:pt x="1621218" y="88900"/>
                  </a:lnTo>
                  <a:lnTo>
                    <a:pt x="1530540" y="63500"/>
                  </a:lnTo>
                  <a:lnTo>
                    <a:pt x="1268031" y="25400"/>
                  </a:lnTo>
                  <a:close/>
                </a:path>
                <a:path w="2887345" h="4343400">
                  <a:moveTo>
                    <a:pt x="2808528" y="466959"/>
                  </a:moveTo>
                  <a:lnTo>
                    <a:pt x="2814002" y="482600"/>
                  </a:lnTo>
                  <a:lnTo>
                    <a:pt x="2818447" y="469900"/>
                  </a:lnTo>
                  <a:lnTo>
                    <a:pt x="2808528" y="466959"/>
                  </a:lnTo>
                  <a:close/>
                </a:path>
                <a:path w="2887345" h="4343400">
                  <a:moveTo>
                    <a:pt x="1022540" y="0"/>
                  </a:moveTo>
                  <a:lnTo>
                    <a:pt x="945070" y="0"/>
                  </a:lnTo>
                  <a:lnTo>
                    <a:pt x="869759" y="12700"/>
                  </a:lnTo>
                  <a:lnTo>
                    <a:pt x="1102423" y="12700"/>
                  </a:lnTo>
                  <a:lnTo>
                    <a:pt x="10225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53">
            <a:extLst>
              <a:ext uri="{FF2B5EF4-FFF2-40B4-BE49-F238E27FC236}">
                <a16:creationId xmlns:a16="http://schemas.microsoft.com/office/drawing/2014/main" id="{988438A5-560B-48F7-8EE8-AEA9730EFD12}"/>
              </a:ext>
            </a:extLst>
          </p:cNvPr>
          <p:cNvSpPr txBox="1"/>
          <p:nvPr/>
        </p:nvSpPr>
        <p:spPr>
          <a:xfrm>
            <a:off x="7538973" y="3557674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Times New Roman"/>
                <a:cs typeface="Times New Roman"/>
              </a:rPr>
              <a:t>B</a:t>
            </a:r>
            <a:r>
              <a:rPr sz="1800" i="1" spc="-7" baseline="-20833" dirty="0">
                <a:latin typeface="Times New Roman"/>
                <a:cs typeface="Times New Roman"/>
              </a:rPr>
              <a:t>6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113" name="object 54">
            <a:extLst>
              <a:ext uri="{FF2B5EF4-FFF2-40B4-BE49-F238E27FC236}">
                <a16:creationId xmlns:a16="http://schemas.microsoft.com/office/drawing/2014/main" id="{95AA47D2-04D8-2E4A-048C-43FD1D896FB6}"/>
              </a:ext>
            </a:extLst>
          </p:cNvPr>
          <p:cNvSpPr txBox="1"/>
          <p:nvPr/>
        </p:nvSpPr>
        <p:spPr>
          <a:xfrm>
            <a:off x="6537197" y="3900955"/>
            <a:ext cx="1308100" cy="2214880"/>
          </a:xfrm>
          <a:prstGeom prst="rect">
            <a:avLst/>
          </a:prstGeom>
          <a:solidFill>
            <a:srgbClr val="B5CEEC"/>
          </a:solidFill>
          <a:ln w="25907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67945" marR="370840" algn="just">
              <a:lnSpc>
                <a:spcPts val="2050"/>
              </a:lnSpc>
              <a:spcBef>
                <a:spcPts val="20"/>
              </a:spcBef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spc="-89" baseline="-25462" dirty="0">
                <a:latin typeface="Times New Roman"/>
                <a:cs typeface="Times New Roman"/>
              </a:rPr>
              <a:t>1</a:t>
            </a:r>
            <a:r>
              <a:rPr sz="1800" i="1" baseline="-25462" dirty="0">
                <a:latin typeface="Times New Roman"/>
                <a:cs typeface="Times New Roman"/>
              </a:rPr>
              <a:t>1</a:t>
            </a:r>
            <a:r>
              <a:rPr sz="1800" i="1" spc="209" baseline="-25462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 4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34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  x</a:t>
            </a:r>
            <a:r>
              <a:rPr sz="1800" i="1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[</a:t>
            </a:r>
            <a:r>
              <a:rPr sz="1800" i="1" spc="-10" dirty="0">
                <a:latin typeface="Times New Roman"/>
                <a:cs typeface="Times New Roman"/>
              </a:rPr>
              <a:t>t</a:t>
            </a:r>
            <a:r>
              <a:rPr sz="1800" i="1" spc="-15" baseline="-25462" dirty="0">
                <a:latin typeface="Times New Roman"/>
                <a:cs typeface="Times New Roman"/>
              </a:rPr>
              <a:t>11</a:t>
            </a:r>
            <a:r>
              <a:rPr sz="1800" spc="-10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  <a:p>
            <a:pPr marL="67945" algn="just">
              <a:lnSpc>
                <a:spcPts val="2010"/>
              </a:lnSpc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5462" dirty="0">
                <a:latin typeface="Times New Roman"/>
                <a:cs typeface="Times New Roman"/>
              </a:rPr>
              <a:t>12</a:t>
            </a:r>
            <a:r>
              <a:rPr sz="1800" i="1" spc="209" baseline="-25462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50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  <a:p>
            <a:pPr marL="67945" marR="288290" algn="just">
              <a:lnSpc>
                <a:spcPct val="95700"/>
              </a:lnSpc>
              <a:spcBef>
                <a:spcPts val="55"/>
              </a:spcBef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5462" dirty="0">
                <a:latin typeface="Times New Roman"/>
                <a:cs typeface="Times New Roman"/>
              </a:rPr>
              <a:t>13</a:t>
            </a:r>
            <a:r>
              <a:rPr sz="1800" i="1" spc="209" baseline="-25462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 4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45" dirty="0">
                <a:latin typeface="SimSun"/>
                <a:cs typeface="SimSu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 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5462" dirty="0">
                <a:latin typeface="Times New Roman"/>
                <a:cs typeface="Times New Roman"/>
              </a:rPr>
              <a:t>14 </a:t>
            </a:r>
            <a:r>
              <a:rPr sz="1800" dirty="0">
                <a:latin typeface="Times New Roman"/>
                <a:cs typeface="Times New Roman"/>
              </a:rPr>
              <a:t>=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5462" dirty="0">
                <a:latin typeface="Times New Roman"/>
                <a:cs typeface="Times New Roman"/>
              </a:rPr>
              <a:t>13</a:t>
            </a:r>
            <a:r>
              <a:rPr sz="1800" dirty="0">
                <a:latin typeface="Times New Roman"/>
                <a:cs typeface="Times New Roman"/>
              </a:rPr>
              <a:t>]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5462" dirty="0">
                <a:latin typeface="Times New Roman"/>
                <a:cs typeface="Times New Roman"/>
              </a:rPr>
              <a:t>12</a:t>
            </a:r>
            <a:r>
              <a:rPr sz="1800" dirty="0">
                <a:latin typeface="Times New Roman"/>
                <a:cs typeface="Times New Roman"/>
              </a:rPr>
              <a:t>]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5462" dirty="0">
                <a:latin typeface="Times New Roman"/>
                <a:cs typeface="Times New Roman"/>
              </a:rPr>
              <a:t>14 </a:t>
            </a:r>
            <a:r>
              <a:rPr sz="1800" i="1" spc="-427" baseline="-25462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spc="-7" baseline="-25462" dirty="0">
                <a:latin typeface="Times New Roman"/>
                <a:cs typeface="Times New Roman"/>
              </a:rPr>
              <a:t>1</a:t>
            </a:r>
            <a:r>
              <a:rPr sz="1800" i="1" baseline="-25462" dirty="0">
                <a:latin typeface="Times New Roman"/>
                <a:cs typeface="Times New Roman"/>
              </a:rPr>
              <a:t>5</a:t>
            </a:r>
            <a:r>
              <a:rPr sz="1800" i="1" spc="209" baseline="-25462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50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  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5462" dirty="0">
                <a:latin typeface="Times New Roman"/>
                <a:cs typeface="Times New Roman"/>
              </a:rPr>
              <a:t>15</a:t>
            </a:r>
            <a:r>
              <a:rPr sz="1800" dirty="0">
                <a:latin typeface="Times New Roman"/>
                <a:cs typeface="Times New Roman"/>
              </a:rPr>
              <a:t>]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4" name="object 56">
            <a:extLst>
              <a:ext uri="{FF2B5EF4-FFF2-40B4-BE49-F238E27FC236}">
                <a16:creationId xmlns:a16="http://schemas.microsoft.com/office/drawing/2014/main" id="{93E14A51-5D70-DD28-036E-40A7A05F3696}"/>
              </a:ext>
            </a:extLst>
          </p:cNvPr>
          <p:cNvSpPr txBox="1"/>
          <p:nvPr/>
        </p:nvSpPr>
        <p:spPr>
          <a:xfrm>
            <a:off x="393192" y="4048021"/>
            <a:ext cx="1137285" cy="607859"/>
          </a:xfrm>
          <a:prstGeom prst="rect">
            <a:avLst/>
          </a:prstGeom>
          <a:solidFill>
            <a:srgbClr val="F8D98B"/>
          </a:solidFill>
          <a:ln w="9143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20"/>
              </a:spcBef>
            </a:pPr>
            <a:r>
              <a:rPr sz="1800" spc="5" dirty="0">
                <a:latin typeface="Microsoft YaHei UI"/>
                <a:cs typeface="Microsoft YaHei UI"/>
              </a:rPr>
              <a:t>全局公共</a:t>
            </a:r>
            <a:endParaRPr sz="1800" dirty="0">
              <a:latin typeface="Microsoft YaHei UI"/>
              <a:cs typeface="Microsoft YaHei UI"/>
            </a:endParaRPr>
          </a:p>
          <a:p>
            <a:pPr marL="91440">
              <a:lnSpc>
                <a:spcPct val="100000"/>
              </a:lnSpc>
            </a:pPr>
            <a:r>
              <a:rPr sz="1800" spc="10" dirty="0">
                <a:latin typeface="Microsoft YaHei UI"/>
                <a:cs typeface="Microsoft YaHei UI"/>
              </a:rPr>
              <a:t>子表达式</a:t>
            </a:r>
            <a:endParaRPr sz="1800" dirty="0">
              <a:latin typeface="Microsoft YaHei UI"/>
              <a:cs typeface="Microsoft YaHei UI"/>
            </a:endParaRPr>
          </a:p>
        </p:txBody>
      </p:sp>
      <p:grpSp>
        <p:nvGrpSpPr>
          <p:cNvPr id="115" name="object 57">
            <a:extLst>
              <a:ext uri="{FF2B5EF4-FFF2-40B4-BE49-F238E27FC236}">
                <a16:creationId xmlns:a16="http://schemas.microsoft.com/office/drawing/2014/main" id="{5BA2F072-254F-3F19-D64C-392AD27EF4E1}"/>
              </a:ext>
            </a:extLst>
          </p:cNvPr>
          <p:cNvGrpSpPr/>
          <p:nvPr/>
        </p:nvGrpSpPr>
        <p:grpSpPr>
          <a:xfrm>
            <a:off x="1519427" y="3968774"/>
            <a:ext cx="1405890" cy="603885"/>
            <a:chOff x="1176527" y="2493264"/>
            <a:chExt cx="1405890" cy="603885"/>
          </a:xfrm>
        </p:grpSpPr>
        <p:sp>
          <p:nvSpPr>
            <p:cNvPr id="116" name="object 58">
              <a:extLst>
                <a:ext uri="{FF2B5EF4-FFF2-40B4-BE49-F238E27FC236}">
                  <a16:creationId xmlns:a16="http://schemas.microsoft.com/office/drawing/2014/main" id="{72040950-68C1-10FD-4814-E25985D9001F}"/>
                </a:ext>
              </a:extLst>
            </p:cNvPr>
            <p:cNvSpPr/>
            <p:nvPr/>
          </p:nvSpPr>
          <p:spPr>
            <a:xfrm>
              <a:off x="1192529" y="2504694"/>
              <a:ext cx="1003300" cy="244475"/>
            </a:xfrm>
            <a:custGeom>
              <a:avLst/>
              <a:gdLst/>
              <a:ahLst/>
              <a:cxnLst/>
              <a:rect l="l" t="t" r="r" b="b"/>
              <a:pathLst>
                <a:path w="1003300" h="244475">
                  <a:moveTo>
                    <a:pt x="0" y="244475"/>
                  </a:moveTo>
                  <a:lnTo>
                    <a:pt x="1003300" y="0"/>
                  </a:lnTo>
                </a:path>
              </a:pathLst>
            </a:custGeom>
            <a:ln w="228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59">
              <a:extLst>
                <a:ext uri="{FF2B5EF4-FFF2-40B4-BE49-F238E27FC236}">
                  <a16:creationId xmlns:a16="http://schemas.microsoft.com/office/drawing/2014/main" id="{F94E1C49-0C13-B420-BCFC-BF40C3F968E5}"/>
                </a:ext>
              </a:extLst>
            </p:cNvPr>
            <p:cNvSpPr/>
            <p:nvPr/>
          </p:nvSpPr>
          <p:spPr>
            <a:xfrm>
              <a:off x="1980437" y="3077718"/>
              <a:ext cx="601980" cy="0"/>
            </a:xfrm>
            <a:custGeom>
              <a:avLst/>
              <a:gdLst/>
              <a:ahLst/>
              <a:cxnLst/>
              <a:rect l="l" t="t" r="r" b="b"/>
              <a:pathLst>
                <a:path w="601980">
                  <a:moveTo>
                    <a:pt x="0" y="0"/>
                  </a:moveTo>
                  <a:lnTo>
                    <a:pt x="601599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60">
              <a:extLst>
                <a:ext uri="{FF2B5EF4-FFF2-40B4-BE49-F238E27FC236}">
                  <a16:creationId xmlns:a16="http://schemas.microsoft.com/office/drawing/2014/main" id="{F308A60B-6871-AD9E-EEB2-A75BAB9FD742}"/>
                </a:ext>
              </a:extLst>
            </p:cNvPr>
            <p:cNvSpPr/>
            <p:nvPr/>
          </p:nvSpPr>
          <p:spPr>
            <a:xfrm>
              <a:off x="1187957" y="2748534"/>
              <a:ext cx="1152525" cy="328930"/>
            </a:xfrm>
            <a:custGeom>
              <a:avLst/>
              <a:gdLst/>
              <a:ahLst/>
              <a:cxnLst/>
              <a:rect l="l" t="t" r="r" b="b"/>
              <a:pathLst>
                <a:path w="1152525" h="328930">
                  <a:moveTo>
                    <a:pt x="0" y="0"/>
                  </a:moveTo>
                  <a:lnTo>
                    <a:pt x="1152524" y="328549"/>
                  </a:lnTo>
                </a:path>
              </a:pathLst>
            </a:custGeom>
            <a:ln w="228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164065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66271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kern="0" spc="-5" dirty="0">
                <a:solidFill>
                  <a:schemeClr val="bg1"/>
                </a:solidFill>
              </a:rPr>
              <a:t>1.</a:t>
            </a:r>
            <a:r>
              <a:rPr lang="zh-CN" altLang="en-US" kern="0" spc="-5" dirty="0">
                <a:solidFill>
                  <a:schemeClr val="bg1"/>
                </a:solidFill>
              </a:rPr>
              <a:t>删除公共子表达式</a:t>
            </a: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724900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37</a:t>
            </a:fld>
            <a:endParaRPr lang="en-US" altLang="zh-CN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03576A0-4D5F-53A9-4342-D3AB5B29A37A}"/>
              </a:ext>
            </a:extLst>
          </p:cNvPr>
          <p:cNvSpPr txBox="1"/>
          <p:nvPr/>
        </p:nvSpPr>
        <p:spPr>
          <a:xfrm>
            <a:off x="405871" y="914298"/>
            <a:ext cx="2946929" cy="443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>
                <a:latin typeface="微软雅黑" panose="020B0503020204020204" pitchFamily="34" charset="-122"/>
              </a:rPr>
              <a:t>例子</a:t>
            </a:r>
            <a:endParaRPr dirty="0">
              <a:latin typeface="微软雅黑" panose="020B0503020204020204" pitchFamily="34" charset="-122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BC84ECCA-FBFF-C557-D44D-F5D209FED29C}"/>
              </a:ext>
            </a:extLst>
          </p:cNvPr>
          <p:cNvSpPr txBox="1"/>
          <p:nvPr/>
        </p:nvSpPr>
        <p:spPr>
          <a:xfrm>
            <a:off x="83473" y="4211344"/>
            <a:ext cx="1243965" cy="1320105"/>
          </a:xfrm>
          <a:prstGeom prst="rect">
            <a:avLst/>
          </a:prstGeom>
          <a:solidFill>
            <a:srgbClr val="F8D98B"/>
          </a:solidFill>
          <a:ln w="2590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 algn="just">
              <a:lnSpc>
                <a:spcPts val="1964"/>
              </a:lnSpc>
            </a:pPr>
            <a:r>
              <a:rPr sz="1800" i="1" dirty="0">
                <a:latin typeface="Times New Roman"/>
                <a:cs typeface="Times New Roman"/>
              </a:rPr>
              <a:t>x</a:t>
            </a:r>
            <a:r>
              <a:rPr sz="1800" i="1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800" i="1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1800" dirty="0">
                <a:latin typeface="Times New Roman"/>
                <a:cs typeface="Times New Roman"/>
              </a:rPr>
              <a:t>]</a:t>
            </a:r>
          </a:p>
          <a:p>
            <a:pPr marL="68580" marR="375285" algn="just">
              <a:lnSpc>
                <a:spcPct val="96200"/>
              </a:lnSpc>
              <a:spcBef>
                <a:spcPts val="35"/>
              </a:spcBef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9 </a:t>
            </a:r>
            <a:r>
              <a:rPr sz="1800" dirty="0">
                <a:latin typeface="Times New Roman"/>
                <a:cs typeface="Times New Roman"/>
              </a:rPr>
              <a:t>= </a:t>
            </a:r>
            <a:r>
              <a:rPr sz="1800" i="1" spc="-5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[</a:t>
            </a:r>
            <a:r>
              <a:rPr sz="1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800" i="1" spc="-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sz="1800" spc="-5" dirty="0">
                <a:latin typeface="Times New Roman"/>
                <a:cs typeface="Times New Roman"/>
              </a:rPr>
              <a:t>]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800" i="1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1800" dirty="0">
                <a:latin typeface="Times New Roman"/>
                <a:cs typeface="Times New Roman"/>
              </a:rPr>
              <a:t>]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9 </a:t>
            </a:r>
            <a:r>
              <a:rPr sz="1800" i="1" spc="-427" baseline="-20833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800" i="1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sz="1800" dirty="0">
                <a:latin typeface="Times New Roman"/>
                <a:cs typeface="Times New Roman"/>
              </a:rPr>
              <a:t>] = </a:t>
            </a:r>
            <a:r>
              <a:rPr sz="1800" i="1" dirty="0">
                <a:latin typeface="Times New Roman"/>
                <a:cs typeface="Times New Roman"/>
              </a:rPr>
              <a:t>x </a:t>
            </a:r>
            <a:r>
              <a:rPr sz="1800" i="1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goto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B</a:t>
            </a:r>
            <a:r>
              <a:rPr sz="1800" spc="-7" baseline="-20833" dirty="0">
                <a:latin typeface="Times New Roman"/>
                <a:cs typeface="Times New Roman"/>
              </a:rPr>
              <a:t>2</a:t>
            </a:r>
            <a:endParaRPr sz="1800" baseline="-20833" dirty="0">
              <a:latin typeface="Times New Roman"/>
              <a:cs typeface="Times New Roman"/>
            </a:endParaRPr>
          </a:p>
        </p:txBody>
      </p:sp>
      <p:grpSp>
        <p:nvGrpSpPr>
          <p:cNvPr id="16" name="object 3">
            <a:extLst>
              <a:ext uri="{FF2B5EF4-FFF2-40B4-BE49-F238E27FC236}">
                <a16:creationId xmlns:a16="http://schemas.microsoft.com/office/drawing/2014/main" id="{56415BFB-CCD5-66D6-D5DF-B87E7913C740}"/>
              </a:ext>
            </a:extLst>
          </p:cNvPr>
          <p:cNvGrpSpPr/>
          <p:nvPr/>
        </p:nvGrpSpPr>
        <p:grpSpPr>
          <a:xfrm>
            <a:off x="1879028" y="3721822"/>
            <a:ext cx="1214755" cy="2429510"/>
            <a:chOff x="1536128" y="2246312"/>
            <a:chExt cx="1214755" cy="2429510"/>
          </a:xfrm>
        </p:grpSpPr>
        <p:sp>
          <p:nvSpPr>
            <p:cNvPr id="54" name="object 4">
              <a:extLst>
                <a:ext uri="{FF2B5EF4-FFF2-40B4-BE49-F238E27FC236}">
                  <a16:creationId xmlns:a16="http://schemas.microsoft.com/office/drawing/2014/main" id="{4DF884AB-C054-39AE-E863-56A89AB48ED7}"/>
                </a:ext>
              </a:extLst>
            </p:cNvPr>
            <p:cNvSpPr/>
            <p:nvPr/>
          </p:nvSpPr>
          <p:spPr>
            <a:xfrm>
              <a:off x="1549146" y="2259329"/>
              <a:ext cx="1188720" cy="2403475"/>
            </a:xfrm>
            <a:custGeom>
              <a:avLst/>
              <a:gdLst/>
              <a:ahLst/>
              <a:cxnLst/>
              <a:rect l="l" t="t" r="r" b="b"/>
              <a:pathLst>
                <a:path w="1188720" h="2403475">
                  <a:moveTo>
                    <a:pt x="1188719" y="0"/>
                  </a:moveTo>
                  <a:lnTo>
                    <a:pt x="0" y="0"/>
                  </a:lnTo>
                  <a:lnTo>
                    <a:pt x="0" y="2403348"/>
                  </a:lnTo>
                  <a:lnTo>
                    <a:pt x="1188719" y="2403348"/>
                  </a:lnTo>
                  <a:lnTo>
                    <a:pt x="1188719" y="0"/>
                  </a:lnTo>
                  <a:close/>
                </a:path>
              </a:pathLst>
            </a:custGeom>
            <a:solidFill>
              <a:srgbClr val="B5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">
              <a:extLst>
                <a:ext uri="{FF2B5EF4-FFF2-40B4-BE49-F238E27FC236}">
                  <a16:creationId xmlns:a16="http://schemas.microsoft.com/office/drawing/2014/main" id="{D4CD1BDC-8878-F28E-7841-120A7EB87CEE}"/>
                </a:ext>
              </a:extLst>
            </p:cNvPr>
            <p:cNvSpPr/>
            <p:nvPr/>
          </p:nvSpPr>
          <p:spPr>
            <a:xfrm>
              <a:off x="1549146" y="2259329"/>
              <a:ext cx="1188720" cy="2403475"/>
            </a:xfrm>
            <a:custGeom>
              <a:avLst/>
              <a:gdLst/>
              <a:ahLst/>
              <a:cxnLst/>
              <a:rect l="l" t="t" r="r" b="b"/>
              <a:pathLst>
                <a:path w="1188720" h="2403475">
                  <a:moveTo>
                    <a:pt x="0" y="2403348"/>
                  </a:moveTo>
                  <a:lnTo>
                    <a:pt x="1188719" y="2403348"/>
                  </a:lnTo>
                  <a:lnTo>
                    <a:pt x="1188719" y="0"/>
                  </a:lnTo>
                  <a:lnTo>
                    <a:pt x="0" y="0"/>
                  </a:lnTo>
                  <a:lnTo>
                    <a:pt x="0" y="2403348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6">
            <a:extLst>
              <a:ext uri="{FF2B5EF4-FFF2-40B4-BE49-F238E27FC236}">
                <a16:creationId xmlns:a16="http://schemas.microsoft.com/office/drawing/2014/main" id="{F7AB4BFC-67B6-B2CE-8A2C-93EFC6CC03E7}"/>
              </a:ext>
            </a:extLst>
          </p:cNvPr>
          <p:cNvSpPr txBox="1"/>
          <p:nvPr/>
        </p:nvSpPr>
        <p:spPr>
          <a:xfrm>
            <a:off x="2010917" y="3838471"/>
            <a:ext cx="1016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1" name="object 7">
            <a:extLst>
              <a:ext uri="{FF2B5EF4-FFF2-40B4-BE49-F238E27FC236}">
                <a16:creationId xmlns:a16="http://schemas.microsoft.com/office/drawing/2014/main" id="{991B906D-7954-0C67-0C45-EDD7E274BFDF}"/>
              </a:ext>
            </a:extLst>
          </p:cNvPr>
          <p:cNvSpPr txBox="1"/>
          <p:nvPr/>
        </p:nvSpPr>
        <p:spPr>
          <a:xfrm>
            <a:off x="1946910" y="3705883"/>
            <a:ext cx="817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8915" algn="l"/>
              </a:tabLst>
            </a:pPr>
            <a:r>
              <a:rPr sz="1800" i="1" dirty="0">
                <a:latin typeface="Times New Roman"/>
                <a:cs typeface="Times New Roman"/>
              </a:rPr>
              <a:t>t	</a:t>
            </a:r>
            <a:r>
              <a:rPr sz="1800" dirty="0">
                <a:latin typeface="Times New Roman"/>
                <a:cs typeface="Times New Roman"/>
              </a:rPr>
              <a:t>= 4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45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7" name="object 8">
            <a:extLst>
              <a:ext uri="{FF2B5EF4-FFF2-40B4-BE49-F238E27FC236}">
                <a16:creationId xmlns:a16="http://schemas.microsoft.com/office/drawing/2014/main" id="{BB5381E4-61BD-5B71-CE86-6B79CBB2A270}"/>
              </a:ext>
            </a:extLst>
          </p:cNvPr>
          <p:cNvSpPr txBox="1"/>
          <p:nvPr/>
        </p:nvSpPr>
        <p:spPr>
          <a:xfrm>
            <a:off x="1921510" y="3966487"/>
            <a:ext cx="868680" cy="56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13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x</a:t>
            </a:r>
            <a:r>
              <a:rPr sz="1800" i="1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6</a:t>
            </a:r>
            <a:r>
              <a:rPr sz="1800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ts val="2130"/>
              </a:lnSpc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8</a:t>
            </a:r>
            <a:r>
              <a:rPr sz="1800" i="1" spc="209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50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8" name="object 9">
            <a:extLst>
              <a:ext uri="{FF2B5EF4-FFF2-40B4-BE49-F238E27FC236}">
                <a16:creationId xmlns:a16="http://schemas.microsoft.com/office/drawing/2014/main" id="{361A461F-5538-8D7F-3604-3DF99AF2A375}"/>
              </a:ext>
            </a:extLst>
          </p:cNvPr>
          <p:cNvSpPr txBox="1"/>
          <p:nvPr/>
        </p:nvSpPr>
        <p:spPr>
          <a:xfrm>
            <a:off x="2010917" y="4626633"/>
            <a:ext cx="6762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6740" algn="l"/>
              </a:tabLst>
            </a:pPr>
            <a:r>
              <a:rPr sz="1200" i="1" dirty="0">
                <a:latin typeface="Times New Roman"/>
                <a:cs typeface="Times New Roman"/>
              </a:rPr>
              <a:t>9	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9" name="object 10">
            <a:extLst>
              <a:ext uri="{FF2B5EF4-FFF2-40B4-BE49-F238E27FC236}">
                <a16:creationId xmlns:a16="http://schemas.microsoft.com/office/drawing/2014/main" id="{F27784CE-7C8D-5813-515A-93C96D8A74C7}"/>
              </a:ext>
            </a:extLst>
          </p:cNvPr>
          <p:cNvSpPr txBox="1"/>
          <p:nvPr/>
        </p:nvSpPr>
        <p:spPr>
          <a:xfrm>
            <a:off x="1946910" y="4494045"/>
            <a:ext cx="816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8915" algn="l"/>
              </a:tabLst>
            </a:pPr>
            <a:r>
              <a:rPr sz="1800" i="1" dirty="0">
                <a:latin typeface="Times New Roman"/>
                <a:cs typeface="Times New Roman"/>
              </a:rPr>
              <a:t>t	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0" name="object 11">
            <a:extLst>
              <a:ext uri="{FF2B5EF4-FFF2-40B4-BE49-F238E27FC236}">
                <a16:creationId xmlns:a16="http://schemas.microsoft.com/office/drawing/2014/main" id="{AE4D5570-0A49-09A5-55FD-8D472EF213A5}"/>
              </a:ext>
            </a:extLst>
          </p:cNvPr>
          <p:cNvSpPr txBox="1"/>
          <p:nvPr/>
        </p:nvSpPr>
        <p:spPr>
          <a:xfrm>
            <a:off x="1921510" y="4757698"/>
            <a:ext cx="867410" cy="82613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 marR="30480" algn="just">
              <a:lnSpc>
                <a:spcPct val="95800"/>
              </a:lnSpc>
              <a:spcBef>
                <a:spcPts val="190"/>
              </a:spcBef>
            </a:pP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6</a:t>
            </a:r>
            <a:r>
              <a:rPr sz="1800" dirty="0">
                <a:latin typeface="Times New Roman"/>
                <a:cs typeface="Times New Roman"/>
              </a:rPr>
              <a:t>]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9 </a:t>
            </a:r>
            <a:r>
              <a:rPr sz="1800" i="1" spc="-434" baseline="-20833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8</a:t>
            </a:r>
            <a:r>
              <a:rPr sz="1800" dirty="0">
                <a:latin typeface="Times New Roman"/>
                <a:cs typeface="Times New Roman"/>
              </a:rPr>
              <a:t>] = </a:t>
            </a:r>
            <a:r>
              <a:rPr sz="1800" i="1" dirty="0">
                <a:latin typeface="Times New Roman"/>
                <a:cs typeface="Times New Roman"/>
              </a:rPr>
              <a:t>x </a:t>
            </a:r>
            <a:r>
              <a:rPr sz="1800" i="1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1" name="object 12">
            <a:extLst>
              <a:ext uri="{FF2B5EF4-FFF2-40B4-BE49-F238E27FC236}">
                <a16:creationId xmlns:a16="http://schemas.microsoft.com/office/drawing/2014/main" id="{5A563640-459B-4EFF-8DFF-B34FB1F41909}"/>
              </a:ext>
            </a:extLst>
          </p:cNvPr>
          <p:cNvSpPr txBox="1"/>
          <p:nvPr/>
        </p:nvSpPr>
        <p:spPr>
          <a:xfrm>
            <a:off x="2574798" y="5416371"/>
            <a:ext cx="1016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72" name="object 13">
            <a:extLst>
              <a:ext uri="{FF2B5EF4-FFF2-40B4-BE49-F238E27FC236}">
                <a16:creationId xmlns:a16="http://schemas.microsoft.com/office/drawing/2014/main" id="{F115AC7A-5062-D58B-E33E-542D1BC1568F}"/>
              </a:ext>
            </a:extLst>
          </p:cNvPr>
          <p:cNvGrpSpPr/>
          <p:nvPr/>
        </p:nvGrpSpPr>
        <p:grpSpPr>
          <a:xfrm>
            <a:off x="3956240" y="1676614"/>
            <a:ext cx="1720850" cy="840105"/>
            <a:chOff x="3613340" y="201104"/>
            <a:chExt cx="1720850" cy="840105"/>
          </a:xfrm>
        </p:grpSpPr>
        <p:sp>
          <p:nvSpPr>
            <p:cNvPr id="73" name="object 14">
              <a:extLst>
                <a:ext uri="{FF2B5EF4-FFF2-40B4-BE49-F238E27FC236}">
                  <a16:creationId xmlns:a16="http://schemas.microsoft.com/office/drawing/2014/main" id="{7601C65C-7C2F-2C5D-66C9-6C097F205F56}"/>
                </a:ext>
              </a:extLst>
            </p:cNvPr>
            <p:cNvSpPr/>
            <p:nvPr/>
          </p:nvSpPr>
          <p:spPr>
            <a:xfrm>
              <a:off x="3626358" y="214122"/>
              <a:ext cx="1694814" cy="814069"/>
            </a:xfrm>
            <a:custGeom>
              <a:avLst/>
              <a:gdLst/>
              <a:ahLst/>
              <a:cxnLst/>
              <a:rect l="l" t="t" r="r" b="b"/>
              <a:pathLst>
                <a:path w="1694814" h="814069">
                  <a:moveTo>
                    <a:pt x="1694688" y="0"/>
                  </a:moveTo>
                  <a:lnTo>
                    <a:pt x="0" y="0"/>
                  </a:lnTo>
                  <a:lnTo>
                    <a:pt x="0" y="813815"/>
                  </a:lnTo>
                  <a:lnTo>
                    <a:pt x="1694688" y="813815"/>
                  </a:lnTo>
                  <a:lnTo>
                    <a:pt x="1694688" y="0"/>
                  </a:lnTo>
                  <a:close/>
                </a:path>
              </a:pathLst>
            </a:custGeom>
            <a:solidFill>
              <a:srgbClr val="B5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15">
              <a:extLst>
                <a:ext uri="{FF2B5EF4-FFF2-40B4-BE49-F238E27FC236}">
                  <a16:creationId xmlns:a16="http://schemas.microsoft.com/office/drawing/2014/main" id="{7AC82DCA-4249-7DB8-7144-37864A94A99F}"/>
                </a:ext>
              </a:extLst>
            </p:cNvPr>
            <p:cNvSpPr/>
            <p:nvPr/>
          </p:nvSpPr>
          <p:spPr>
            <a:xfrm>
              <a:off x="3626358" y="214122"/>
              <a:ext cx="1694814" cy="814069"/>
            </a:xfrm>
            <a:custGeom>
              <a:avLst/>
              <a:gdLst/>
              <a:ahLst/>
              <a:cxnLst/>
              <a:rect l="l" t="t" r="r" b="b"/>
              <a:pathLst>
                <a:path w="1694814" h="814069">
                  <a:moveTo>
                    <a:pt x="0" y="813815"/>
                  </a:moveTo>
                  <a:lnTo>
                    <a:pt x="1694688" y="813815"/>
                  </a:lnTo>
                  <a:lnTo>
                    <a:pt x="1694688" y="0"/>
                  </a:lnTo>
                  <a:lnTo>
                    <a:pt x="0" y="0"/>
                  </a:lnTo>
                  <a:lnTo>
                    <a:pt x="0" y="81381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16">
            <a:extLst>
              <a:ext uri="{FF2B5EF4-FFF2-40B4-BE49-F238E27FC236}">
                <a16:creationId xmlns:a16="http://schemas.microsoft.com/office/drawing/2014/main" id="{DEB02407-DFC2-F2F3-D16B-EA33ED617FD1}"/>
              </a:ext>
            </a:extLst>
          </p:cNvPr>
          <p:cNvSpPr txBox="1"/>
          <p:nvPr/>
        </p:nvSpPr>
        <p:spPr>
          <a:xfrm>
            <a:off x="4025265" y="1618893"/>
            <a:ext cx="808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i="1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m</a:t>
            </a:r>
            <a:r>
              <a:rPr sz="1800" i="1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6" name="object 17">
            <a:extLst>
              <a:ext uri="{FF2B5EF4-FFF2-40B4-BE49-F238E27FC236}">
                <a16:creationId xmlns:a16="http://schemas.microsoft.com/office/drawing/2014/main" id="{C55FD964-07F3-E926-33C5-A287C15E1391}"/>
              </a:ext>
            </a:extLst>
          </p:cNvPr>
          <p:cNvSpPr txBox="1"/>
          <p:nvPr/>
        </p:nvSpPr>
        <p:spPr>
          <a:xfrm>
            <a:off x="4025265" y="1810917"/>
            <a:ext cx="460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7" name="object 18">
            <a:extLst>
              <a:ext uri="{FF2B5EF4-FFF2-40B4-BE49-F238E27FC236}">
                <a16:creationId xmlns:a16="http://schemas.microsoft.com/office/drawing/2014/main" id="{0FB6ABD8-A79E-E13D-7A08-B0CECC1F6DEE}"/>
              </a:ext>
            </a:extLst>
          </p:cNvPr>
          <p:cNvSpPr txBox="1"/>
          <p:nvPr/>
        </p:nvSpPr>
        <p:spPr>
          <a:xfrm>
            <a:off x="3999865" y="2002636"/>
            <a:ext cx="9321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1</a:t>
            </a:r>
            <a:r>
              <a:rPr sz="1800" i="1" spc="209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50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8" name="object 19">
            <a:extLst>
              <a:ext uri="{FF2B5EF4-FFF2-40B4-BE49-F238E27FC236}">
                <a16:creationId xmlns:a16="http://schemas.microsoft.com/office/drawing/2014/main" id="{F5288536-935D-41D4-A8AE-42AE862D778F}"/>
              </a:ext>
            </a:extLst>
          </p:cNvPr>
          <p:cNvSpPr txBox="1"/>
          <p:nvPr/>
        </p:nvSpPr>
        <p:spPr>
          <a:xfrm>
            <a:off x="3999865" y="2194660"/>
            <a:ext cx="8293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v</a:t>
            </a:r>
            <a:r>
              <a:rPr sz="1800" i="1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[</a:t>
            </a:r>
            <a:r>
              <a:rPr sz="1800" i="1" spc="-5" dirty="0">
                <a:latin typeface="Times New Roman"/>
                <a:cs typeface="Times New Roman"/>
              </a:rPr>
              <a:t>t</a:t>
            </a:r>
            <a:r>
              <a:rPr sz="1800" i="1" spc="-7" baseline="-20833" dirty="0">
                <a:latin typeface="Times New Roman"/>
                <a:cs typeface="Times New Roman"/>
              </a:rPr>
              <a:t>1</a:t>
            </a:r>
            <a:r>
              <a:rPr sz="1800" spc="-5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9" name="object 20">
            <a:extLst>
              <a:ext uri="{FF2B5EF4-FFF2-40B4-BE49-F238E27FC236}">
                <a16:creationId xmlns:a16="http://schemas.microsoft.com/office/drawing/2014/main" id="{11DA0AAE-1B19-7E9E-FBF5-7FFED1C8DD18}"/>
              </a:ext>
            </a:extLst>
          </p:cNvPr>
          <p:cNvGrpSpPr/>
          <p:nvPr/>
        </p:nvGrpSpPr>
        <p:grpSpPr>
          <a:xfrm>
            <a:off x="3953192" y="2813518"/>
            <a:ext cx="1737995" cy="841375"/>
            <a:chOff x="3610292" y="1338008"/>
            <a:chExt cx="1737995" cy="841375"/>
          </a:xfrm>
        </p:grpSpPr>
        <p:sp>
          <p:nvSpPr>
            <p:cNvPr id="80" name="object 21">
              <a:extLst>
                <a:ext uri="{FF2B5EF4-FFF2-40B4-BE49-F238E27FC236}">
                  <a16:creationId xmlns:a16="http://schemas.microsoft.com/office/drawing/2014/main" id="{DB0C764F-B1BF-A98D-CDCA-EA08F3BE0319}"/>
                </a:ext>
              </a:extLst>
            </p:cNvPr>
            <p:cNvSpPr/>
            <p:nvPr/>
          </p:nvSpPr>
          <p:spPr>
            <a:xfrm>
              <a:off x="3623309" y="1351026"/>
              <a:ext cx="1711960" cy="815340"/>
            </a:xfrm>
            <a:custGeom>
              <a:avLst/>
              <a:gdLst/>
              <a:ahLst/>
              <a:cxnLst/>
              <a:rect l="l" t="t" r="r" b="b"/>
              <a:pathLst>
                <a:path w="1711960" h="815339">
                  <a:moveTo>
                    <a:pt x="1711452" y="0"/>
                  </a:moveTo>
                  <a:lnTo>
                    <a:pt x="0" y="0"/>
                  </a:lnTo>
                  <a:lnTo>
                    <a:pt x="0" y="815340"/>
                  </a:lnTo>
                  <a:lnTo>
                    <a:pt x="1711452" y="815340"/>
                  </a:lnTo>
                  <a:lnTo>
                    <a:pt x="1711452" y="0"/>
                  </a:lnTo>
                  <a:close/>
                </a:path>
              </a:pathLst>
            </a:custGeom>
            <a:solidFill>
              <a:srgbClr val="B5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22">
              <a:extLst>
                <a:ext uri="{FF2B5EF4-FFF2-40B4-BE49-F238E27FC236}">
                  <a16:creationId xmlns:a16="http://schemas.microsoft.com/office/drawing/2014/main" id="{792E0BF9-3C0D-A729-01BF-377007BC9D68}"/>
                </a:ext>
              </a:extLst>
            </p:cNvPr>
            <p:cNvSpPr/>
            <p:nvPr/>
          </p:nvSpPr>
          <p:spPr>
            <a:xfrm>
              <a:off x="3623309" y="1351026"/>
              <a:ext cx="1711960" cy="815340"/>
            </a:xfrm>
            <a:custGeom>
              <a:avLst/>
              <a:gdLst/>
              <a:ahLst/>
              <a:cxnLst/>
              <a:rect l="l" t="t" r="r" b="b"/>
              <a:pathLst>
                <a:path w="1711960" h="815339">
                  <a:moveTo>
                    <a:pt x="0" y="815340"/>
                  </a:moveTo>
                  <a:lnTo>
                    <a:pt x="1711452" y="815340"/>
                  </a:lnTo>
                  <a:lnTo>
                    <a:pt x="1711452" y="0"/>
                  </a:lnTo>
                  <a:lnTo>
                    <a:pt x="0" y="0"/>
                  </a:lnTo>
                  <a:lnTo>
                    <a:pt x="0" y="81534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23">
            <a:extLst>
              <a:ext uri="{FF2B5EF4-FFF2-40B4-BE49-F238E27FC236}">
                <a16:creationId xmlns:a16="http://schemas.microsoft.com/office/drawing/2014/main" id="{42B32156-863D-E656-7CE3-B248F8F5529D}"/>
              </a:ext>
            </a:extLst>
          </p:cNvPr>
          <p:cNvSpPr txBox="1"/>
          <p:nvPr/>
        </p:nvSpPr>
        <p:spPr>
          <a:xfrm>
            <a:off x="4021963" y="2757016"/>
            <a:ext cx="7562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3" name="object 24">
            <a:extLst>
              <a:ext uri="{FF2B5EF4-FFF2-40B4-BE49-F238E27FC236}">
                <a16:creationId xmlns:a16="http://schemas.microsoft.com/office/drawing/2014/main" id="{7C44438E-531F-C6C1-91EF-EA2F769E332A}"/>
              </a:ext>
            </a:extLst>
          </p:cNvPr>
          <p:cNvSpPr txBox="1"/>
          <p:nvPr/>
        </p:nvSpPr>
        <p:spPr>
          <a:xfrm>
            <a:off x="3996563" y="2949599"/>
            <a:ext cx="868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2</a:t>
            </a:r>
            <a:r>
              <a:rPr sz="1800" i="1" spc="209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 4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45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4" name="object 25">
            <a:extLst>
              <a:ext uri="{FF2B5EF4-FFF2-40B4-BE49-F238E27FC236}">
                <a16:creationId xmlns:a16="http://schemas.microsoft.com/office/drawing/2014/main" id="{86593C38-E23C-D45E-9443-5DCFA1A2B98D}"/>
              </a:ext>
            </a:extLst>
          </p:cNvPr>
          <p:cNvSpPr txBox="1"/>
          <p:nvPr/>
        </p:nvSpPr>
        <p:spPr>
          <a:xfrm>
            <a:off x="3996563" y="3141623"/>
            <a:ext cx="867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3</a:t>
            </a:r>
            <a:r>
              <a:rPr sz="1800" i="1" spc="150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2</a:t>
            </a:r>
            <a:r>
              <a:rPr sz="1800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5" name="object 26">
            <a:extLst>
              <a:ext uri="{FF2B5EF4-FFF2-40B4-BE49-F238E27FC236}">
                <a16:creationId xmlns:a16="http://schemas.microsoft.com/office/drawing/2014/main" id="{5542C756-3358-5743-E780-56871681390F}"/>
              </a:ext>
            </a:extLst>
          </p:cNvPr>
          <p:cNvSpPr txBox="1"/>
          <p:nvPr/>
        </p:nvSpPr>
        <p:spPr>
          <a:xfrm>
            <a:off x="3996563" y="3333646"/>
            <a:ext cx="1509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if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3</a:t>
            </a:r>
            <a:r>
              <a:rPr sz="1800" i="1" spc="187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&lt;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v</a:t>
            </a:r>
            <a:r>
              <a:rPr sz="1800" i="1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goto</a:t>
            </a:r>
            <a:r>
              <a:rPr sz="1800" i="1" spc="-1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B</a:t>
            </a:r>
            <a:r>
              <a:rPr sz="1800" i="1" spc="-7" baseline="-20833" dirty="0">
                <a:latin typeface="Times New Roman"/>
                <a:cs typeface="Times New Roman"/>
              </a:rPr>
              <a:t>2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86" name="object 27">
            <a:extLst>
              <a:ext uri="{FF2B5EF4-FFF2-40B4-BE49-F238E27FC236}">
                <a16:creationId xmlns:a16="http://schemas.microsoft.com/office/drawing/2014/main" id="{22554F7B-B857-E61D-5DA0-85C4417C2CBD}"/>
              </a:ext>
            </a:extLst>
          </p:cNvPr>
          <p:cNvSpPr txBox="1"/>
          <p:nvPr/>
        </p:nvSpPr>
        <p:spPr>
          <a:xfrm>
            <a:off x="5752465" y="1650515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Times New Roman"/>
                <a:cs typeface="Times New Roman"/>
              </a:rPr>
              <a:t>B</a:t>
            </a:r>
            <a:r>
              <a:rPr sz="1800" i="1" spc="-7" baseline="-20833" dirty="0">
                <a:latin typeface="Times New Roman"/>
                <a:cs typeface="Times New Roman"/>
              </a:rPr>
              <a:t>1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87" name="object 28">
            <a:extLst>
              <a:ext uri="{FF2B5EF4-FFF2-40B4-BE49-F238E27FC236}">
                <a16:creationId xmlns:a16="http://schemas.microsoft.com/office/drawing/2014/main" id="{4FE15DCC-1383-AEC3-7490-1691946F726C}"/>
              </a:ext>
            </a:extLst>
          </p:cNvPr>
          <p:cNvSpPr txBox="1"/>
          <p:nvPr/>
        </p:nvSpPr>
        <p:spPr>
          <a:xfrm>
            <a:off x="5803391" y="2748812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Times New Roman"/>
                <a:cs typeface="Times New Roman"/>
              </a:rPr>
              <a:t>B</a:t>
            </a:r>
            <a:r>
              <a:rPr sz="1800" i="1" spc="-7" baseline="-20833" dirty="0">
                <a:latin typeface="Times New Roman"/>
                <a:cs typeface="Times New Roman"/>
              </a:rPr>
              <a:t>2</a:t>
            </a:r>
            <a:endParaRPr sz="1800" baseline="-20833">
              <a:latin typeface="Times New Roman"/>
              <a:cs typeface="Times New Roman"/>
            </a:endParaRPr>
          </a:p>
        </p:txBody>
      </p:sp>
      <p:grpSp>
        <p:nvGrpSpPr>
          <p:cNvPr id="88" name="object 29">
            <a:extLst>
              <a:ext uri="{FF2B5EF4-FFF2-40B4-BE49-F238E27FC236}">
                <a16:creationId xmlns:a16="http://schemas.microsoft.com/office/drawing/2014/main" id="{1C54872D-D1E7-3CEA-4164-3E0A853612E9}"/>
              </a:ext>
            </a:extLst>
          </p:cNvPr>
          <p:cNvGrpSpPr/>
          <p:nvPr/>
        </p:nvGrpSpPr>
        <p:grpSpPr>
          <a:xfrm>
            <a:off x="3971480" y="3964138"/>
            <a:ext cx="1736089" cy="838835"/>
            <a:chOff x="3628580" y="2488628"/>
            <a:chExt cx="1736089" cy="838835"/>
          </a:xfrm>
        </p:grpSpPr>
        <p:sp>
          <p:nvSpPr>
            <p:cNvPr id="89" name="object 30">
              <a:extLst>
                <a:ext uri="{FF2B5EF4-FFF2-40B4-BE49-F238E27FC236}">
                  <a16:creationId xmlns:a16="http://schemas.microsoft.com/office/drawing/2014/main" id="{268C303F-2533-986B-24B9-700F379EE9A9}"/>
                </a:ext>
              </a:extLst>
            </p:cNvPr>
            <p:cNvSpPr/>
            <p:nvPr/>
          </p:nvSpPr>
          <p:spPr>
            <a:xfrm>
              <a:off x="3641597" y="2501646"/>
              <a:ext cx="1710055" cy="812800"/>
            </a:xfrm>
            <a:custGeom>
              <a:avLst/>
              <a:gdLst/>
              <a:ahLst/>
              <a:cxnLst/>
              <a:rect l="l" t="t" r="r" b="b"/>
              <a:pathLst>
                <a:path w="1710054" h="812800">
                  <a:moveTo>
                    <a:pt x="1709927" y="0"/>
                  </a:moveTo>
                  <a:lnTo>
                    <a:pt x="0" y="0"/>
                  </a:lnTo>
                  <a:lnTo>
                    <a:pt x="0" y="812292"/>
                  </a:lnTo>
                  <a:lnTo>
                    <a:pt x="1709927" y="812292"/>
                  </a:lnTo>
                  <a:lnTo>
                    <a:pt x="1709927" y="0"/>
                  </a:lnTo>
                  <a:close/>
                </a:path>
              </a:pathLst>
            </a:custGeom>
            <a:solidFill>
              <a:srgbClr val="B5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31">
              <a:extLst>
                <a:ext uri="{FF2B5EF4-FFF2-40B4-BE49-F238E27FC236}">
                  <a16:creationId xmlns:a16="http://schemas.microsoft.com/office/drawing/2014/main" id="{082C8472-8852-CE8F-BF34-2076460871BB}"/>
                </a:ext>
              </a:extLst>
            </p:cNvPr>
            <p:cNvSpPr/>
            <p:nvPr/>
          </p:nvSpPr>
          <p:spPr>
            <a:xfrm>
              <a:off x="3641597" y="2501646"/>
              <a:ext cx="1710055" cy="812800"/>
            </a:xfrm>
            <a:custGeom>
              <a:avLst/>
              <a:gdLst/>
              <a:ahLst/>
              <a:cxnLst/>
              <a:rect l="l" t="t" r="r" b="b"/>
              <a:pathLst>
                <a:path w="1710054" h="812800">
                  <a:moveTo>
                    <a:pt x="0" y="812292"/>
                  </a:moveTo>
                  <a:lnTo>
                    <a:pt x="1709927" y="812292"/>
                  </a:lnTo>
                  <a:lnTo>
                    <a:pt x="1709927" y="0"/>
                  </a:lnTo>
                  <a:lnTo>
                    <a:pt x="0" y="0"/>
                  </a:lnTo>
                  <a:lnTo>
                    <a:pt x="0" y="812292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32">
            <a:extLst>
              <a:ext uri="{FF2B5EF4-FFF2-40B4-BE49-F238E27FC236}">
                <a16:creationId xmlns:a16="http://schemas.microsoft.com/office/drawing/2014/main" id="{D51EC45A-EE71-1755-938A-BA3BC619248D}"/>
              </a:ext>
            </a:extLst>
          </p:cNvPr>
          <p:cNvSpPr txBox="1"/>
          <p:nvPr/>
        </p:nvSpPr>
        <p:spPr>
          <a:xfrm>
            <a:off x="4039615" y="3906747"/>
            <a:ext cx="6946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2" name="object 33">
            <a:extLst>
              <a:ext uri="{FF2B5EF4-FFF2-40B4-BE49-F238E27FC236}">
                <a16:creationId xmlns:a16="http://schemas.microsoft.com/office/drawing/2014/main" id="{AA159409-4B47-7865-D677-7F1B493BFE7F}"/>
              </a:ext>
            </a:extLst>
          </p:cNvPr>
          <p:cNvSpPr txBox="1"/>
          <p:nvPr/>
        </p:nvSpPr>
        <p:spPr>
          <a:xfrm>
            <a:off x="4039615" y="4099330"/>
            <a:ext cx="817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8915" algn="l"/>
              </a:tabLst>
            </a:pPr>
            <a:r>
              <a:rPr sz="1800" i="1" dirty="0">
                <a:latin typeface="Times New Roman"/>
                <a:cs typeface="Times New Roman"/>
              </a:rPr>
              <a:t>t	</a:t>
            </a:r>
            <a:r>
              <a:rPr sz="1800" dirty="0">
                <a:latin typeface="Times New Roman"/>
                <a:cs typeface="Times New Roman"/>
              </a:rPr>
              <a:t>= 4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45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3" name="object 34">
            <a:extLst>
              <a:ext uri="{FF2B5EF4-FFF2-40B4-BE49-F238E27FC236}">
                <a16:creationId xmlns:a16="http://schemas.microsoft.com/office/drawing/2014/main" id="{BC8A5ADE-743C-44FC-A34C-17967CC5008A}"/>
              </a:ext>
            </a:extLst>
          </p:cNvPr>
          <p:cNvSpPr txBox="1"/>
          <p:nvPr/>
        </p:nvSpPr>
        <p:spPr>
          <a:xfrm>
            <a:off x="4014215" y="4291354"/>
            <a:ext cx="867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48611" dirty="0">
                <a:latin typeface="Times New Roman"/>
                <a:cs typeface="Times New Roman"/>
              </a:rPr>
              <a:t>4</a:t>
            </a:r>
            <a:r>
              <a:rPr sz="1800" i="1" spc="172" baseline="48611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4" name="object 35">
            <a:extLst>
              <a:ext uri="{FF2B5EF4-FFF2-40B4-BE49-F238E27FC236}">
                <a16:creationId xmlns:a16="http://schemas.microsoft.com/office/drawing/2014/main" id="{C697177C-6A4A-FAEA-F92A-B3DBF4AB546A}"/>
              </a:ext>
            </a:extLst>
          </p:cNvPr>
          <p:cNvSpPr txBox="1"/>
          <p:nvPr/>
        </p:nvSpPr>
        <p:spPr>
          <a:xfrm>
            <a:off x="4014215" y="4483377"/>
            <a:ext cx="143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31165" algn="l"/>
              </a:tabLst>
            </a:pP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i="1" spc="-600" dirty="0">
                <a:latin typeface="Times New Roman"/>
                <a:cs typeface="Times New Roman"/>
              </a:rPr>
              <a:t>f</a:t>
            </a:r>
            <a:r>
              <a:rPr sz="1800" i="1" baseline="48611" dirty="0">
                <a:latin typeface="Times New Roman"/>
                <a:cs typeface="Times New Roman"/>
              </a:rPr>
              <a:t>5</a:t>
            </a:r>
            <a:r>
              <a:rPr sz="1800" i="1" spc="209" baseline="48611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	</a:t>
            </a:r>
            <a:r>
              <a:rPr sz="1800" dirty="0">
                <a:latin typeface="Times New Roman"/>
                <a:cs typeface="Times New Roman"/>
              </a:rPr>
              <a:t>&gt; </a:t>
            </a:r>
            <a:r>
              <a:rPr sz="1800" i="1" spc="-345" dirty="0">
                <a:latin typeface="Times New Roman"/>
                <a:cs typeface="Times New Roman"/>
              </a:rPr>
              <a:t>v</a:t>
            </a:r>
            <a:r>
              <a:rPr sz="1800" i="1" baseline="48611" dirty="0">
                <a:latin typeface="Times New Roman"/>
                <a:cs typeface="Times New Roman"/>
              </a:rPr>
              <a:t>4</a:t>
            </a:r>
            <a:r>
              <a:rPr sz="1800" i="1" spc="-165" baseline="48611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goto</a:t>
            </a:r>
            <a:r>
              <a:rPr sz="1800" i="1" spc="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5" name="object 36">
            <a:extLst>
              <a:ext uri="{FF2B5EF4-FFF2-40B4-BE49-F238E27FC236}">
                <a16:creationId xmlns:a16="http://schemas.microsoft.com/office/drawing/2014/main" id="{95F7B687-7FC2-D401-286C-16AFFE12265E}"/>
              </a:ext>
            </a:extLst>
          </p:cNvPr>
          <p:cNvSpPr txBox="1"/>
          <p:nvPr/>
        </p:nvSpPr>
        <p:spPr>
          <a:xfrm>
            <a:off x="4300220" y="4615965"/>
            <a:ext cx="119761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8075" algn="l"/>
              </a:tabLst>
            </a:pPr>
            <a:r>
              <a:rPr sz="1200" i="1" dirty="0">
                <a:latin typeface="Times New Roman"/>
                <a:cs typeface="Times New Roman"/>
              </a:rPr>
              <a:t>5	3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96" name="object 37">
            <a:extLst>
              <a:ext uri="{FF2B5EF4-FFF2-40B4-BE49-F238E27FC236}">
                <a16:creationId xmlns:a16="http://schemas.microsoft.com/office/drawing/2014/main" id="{2537B3A0-AD66-2ECF-2524-06DECA5AC634}"/>
              </a:ext>
            </a:extLst>
          </p:cNvPr>
          <p:cNvGrpSpPr/>
          <p:nvPr/>
        </p:nvGrpSpPr>
        <p:grpSpPr>
          <a:xfrm>
            <a:off x="3971480" y="2511068"/>
            <a:ext cx="1751330" cy="2945765"/>
            <a:chOff x="3628580" y="1035558"/>
            <a:chExt cx="1751330" cy="2945765"/>
          </a:xfrm>
        </p:grpSpPr>
        <p:sp>
          <p:nvSpPr>
            <p:cNvPr id="97" name="object 38">
              <a:extLst>
                <a:ext uri="{FF2B5EF4-FFF2-40B4-BE49-F238E27FC236}">
                  <a16:creationId xmlns:a16="http://schemas.microsoft.com/office/drawing/2014/main" id="{D02FF8EE-C8E3-D35B-17E5-422A42C00D83}"/>
                </a:ext>
              </a:extLst>
            </p:cNvPr>
            <p:cNvSpPr/>
            <p:nvPr/>
          </p:nvSpPr>
          <p:spPr>
            <a:xfrm>
              <a:off x="4376928" y="1035557"/>
              <a:ext cx="146685" cy="1464945"/>
            </a:xfrm>
            <a:custGeom>
              <a:avLst/>
              <a:gdLst/>
              <a:ahLst/>
              <a:cxnLst/>
              <a:rect l="l" t="t" r="r" b="b"/>
              <a:pathLst>
                <a:path w="146685" h="1464945">
                  <a:moveTo>
                    <a:pt x="129540" y="1335024"/>
                  </a:moveTo>
                  <a:lnTo>
                    <a:pt x="77724" y="1376489"/>
                  </a:lnTo>
                  <a:lnTo>
                    <a:pt x="64770" y="1386840"/>
                  </a:lnTo>
                  <a:lnTo>
                    <a:pt x="77711" y="1376489"/>
                  </a:lnTo>
                  <a:lnTo>
                    <a:pt x="77724" y="1149096"/>
                  </a:lnTo>
                  <a:lnTo>
                    <a:pt x="51816" y="1149096"/>
                  </a:lnTo>
                  <a:lnTo>
                    <a:pt x="51816" y="1376489"/>
                  </a:lnTo>
                  <a:lnTo>
                    <a:pt x="0" y="1335024"/>
                  </a:lnTo>
                  <a:lnTo>
                    <a:pt x="64770" y="1464564"/>
                  </a:lnTo>
                  <a:lnTo>
                    <a:pt x="103632" y="1386840"/>
                  </a:lnTo>
                  <a:lnTo>
                    <a:pt x="129540" y="1335024"/>
                  </a:lnTo>
                  <a:close/>
                </a:path>
                <a:path w="146685" h="1464945">
                  <a:moveTo>
                    <a:pt x="146304" y="185928"/>
                  </a:moveTo>
                  <a:lnTo>
                    <a:pt x="94488" y="227380"/>
                  </a:lnTo>
                  <a:lnTo>
                    <a:pt x="94488" y="0"/>
                  </a:lnTo>
                  <a:lnTo>
                    <a:pt x="68580" y="0"/>
                  </a:lnTo>
                  <a:lnTo>
                    <a:pt x="68580" y="227380"/>
                  </a:lnTo>
                  <a:lnTo>
                    <a:pt x="16764" y="185928"/>
                  </a:lnTo>
                  <a:lnTo>
                    <a:pt x="81534" y="315468"/>
                  </a:lnTo>
                  <a:lnTo>
                    <a:pt x="120396" y="237744"/>
                  </a:lnTo>
                  <a:lnTo>
                    <a:pt x="146304" y="185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39">
              <a:extLst>
                <a:ext uri="{FF2B5EF4-FFF2-40B4-BE49-F238E27FC236}">
                  <a16:creationId xmlns:a16="http://schemas.microsoft.com/office/drawing/2014/main" id="{9C71AE14-3E68-0436-26BB-A9EF5B9B7E18}"/>
                </a:ext>
              </a:extLst>
            </p:cNvPr>
            <p:cNvSpPr/>
            <p:nvPr/>
          </p:nvSpPr>
          <p:spPr>
            <a:xfrm>
              <a:off x="3641597" y="3662934"/>
              <a:ext cx="1725295" cy="304800"/>
            </a:xfrm>
            <a:custGeom>
              <a:avLst/>
              <a:gdLst/>
              <a:ahLst/>
              <a:cxnLst/>
              <a:rect l="l" t="t" r="r" b="b"/>
              <a:pathLst>
                <a:path w="1725295" h="304800">
                  <a:moveTo>
                    <a:pt x="1725168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1725168" y="304799"/>
                  </a:lnTo>
                  <a:lnTo>
                    <a:pt x="1725168" y="0"/>
                  </a:lnTo>
                  <a:close/>
                </a:path>
              </a:pathLst>
            </a:custGeom>
            <a:solidFill>
              <a:srgbClr val="B5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40">
              <a:extLst>
                <a:ext uri="{FF2B5EF4-FFF2-40B4-BE49-F238E27FC236}">
                  <a16:creationId xmlns:a16="http://schemas.microsoft.com/office/drawing/2014/main" id="{04AA8862-312E-A861-2C8C-F1E85F436DFC}"/>
                </a:ext>
              </a:extLst>
            </p:cNvPr>
            <p:cNvSpPr/>
            <p:nvPr/>
          </p:nvSpPr>
          <p:spPr>
            <a:xfrm>
              <a:off x="3641597" y="3662934"/>
              <a:ext cx="1725295" cy="304800"/>
            </a:xfrm>
            <a:custGeom>
              <a:avLst/>
              <a:gdLst/>
              <a:ahLst/>
              <a:cxnLst/>
              <a:rect l="l" t="t" r="r" b="b"/>
              <a:pathLst>
                <a:path w="1725295" h="304800">
                  <a:moveTo>
                    <a:pt x="0" y="304799"/>
                  </a:moveTo>
                  <a:lnTo>
                    <a:pt x="1725168" y="304799"/>
                  </a:lnTo>
                  <a:lnTo>
                    <a:pt x="1725168" y="0"/>
                  </a:lnTo>
                  <a:lnTo>
                    <a:pt x="0" y="0"/>
                  </a:lnTo>
                  <a:lnTo>
                    <a:pt x="0" y="30479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41">
            <a:extLst>
              <a:ext uri="{FF2B5EF4-FFF2-40B4-BE49-F238E27FC236}">
                <a16:creationId xmlns:a16="http://schemas.microsoft.com/office/drawing/2014/main" id="{E8A40BBC-741E-23B8-909D-0B7C55767FF5}"/>
              </a:ext>
            </a:extLst>
          </p:cNvPr>
          <p:cNvSpPr txBox="1"/>
          <p:nvPr/>
        </p:nvSpPr>
        <p:spPr>
          <a:xfrm>
            <a:off x="3959097" y="5107608"/>
            <a:ext cx="17633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if</a:t>
            </a:r>
            <a:r>
              <a:rPr sz="1800" i="1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&gt;=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goto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B</a:t>
            </a:r>
            <a:r>
              <a:rPr sz="1800" i="1" spc="-7" baseline="-20833" dirty="0">
                <a:latin typeface="Times New Roman"/>
                <a:cs typeface="Times New Roman"/>
              </a:rPr>
              <a:t>6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101" name="object 42">
            <a:extLst>
              <a:ext uri="{FF2B5EF4-FFF2-40B4-BE49-F238E27FC236}">
                <a16:creationId xmlns:a16="http://schemas.microsoft.com/office/drawing/2014/main" id="{3360AC38-085D-2699-7C62-DE92968D7A88}"/>
              </a:ext>
            </a:extLst>
          </p:cNvPr>
          <p:cNvSpPr/>
          <p:nvPr/>
        </p:nvSpPr>
        <p:spPr>
          <a:xfrm>
            <a:off x="4719828" y="4807736"/>
            <a:ext cx="129539" cy="318770"/>
          </a:xfrm>
          <a:custGeom>
            <a:avLst/>
            <a:gdLst/>
            <a:ahLst/>
            <a:cxnLst/>
            <a:rect l="l" t="t" r="r" b="b"/>
            <a:pathLst>
              <a:path w="129539" h="318770">
                <a:moveTo>
                  <a:pt x="0" y="188976"/>
                </a:moveTo>
                <a:lnTo>
                  <a:pt x="64770" y="318516"/>
                </a:lnTo>
                <a:lnTo>
                  <a:pt x="103632" y="240792"/>
                </a:lnTo>
                <a:lnTo>
                  <a:pt x="51816" y="240792"/>
                </a:lnTo>
                <a:lnTo>
                  <a:pt x="51816" y="230428"/>
                </a:lnTo>
                <a:lnTo>
                  <a:pt x="0" y="188976"/>
                </a:lnTo>
                <a:close/>
              </a:path>
              <a:path w="129539" h="318770">
                <a:moveTo>
                  <a:pt x="51816" y="230428"/>
                </a:moveTo>
                <a:lnTo>
                  <a:pt x="51816" y="240792"/>
                </a:lnTo>
                <a:lnTo>
                  <a:pt x="64770" y="240792"/>
                </a:lnTo>
                <a:lnTo>
                  <a:pt x="51816" y="230428"/>
                </a:lnTo>
                <a:close/>
              </a:path>
              <a:path w="129539" h="318770">
                <a:moveTo>
                  <a:pt x="77724" y="0"/>
                </a:moveTo>
                <a:lnTo>
                  <a:pt x="51816" y="0"/>
                </a:lnTo>
                <a:lnTo>
                  <a:pt x="51816" y="230428"/>
                </a:lnTo>
                <a:lnTo>
                  <a:pt x="64770" y="240792"/>
                </a:lnTo>
                <a:lnTo>
                  <a:pt x="77724" y="230428"/>
                </a:lnTo>
                <a:lnTo>
                  <a:pt x="77724" y="0"/>
                </a:lnTo>
                <a:close/>
              </a:path>
              <a:path w="129539" h="318770">
                <a:moveTo>
                  <a:pt x="77724" y="230428"/>
                </a:moveTo>
                <a:lnTo>
                  <a:pt x="64770" y="240792"/>
                </a:lnTo>
                <a:lnTo>
                  <a:pt x="77724" y="240792"/>
                </a:lnTo>
                <a:lnTo>
                  <a:pt x="77724" y="230428"/>
                </a:lnTo>
                <a:close/>
              </a:path>
              <a:path w="129539" h="318770">
                <a:moveTo>
                  <a:pt x="129539" y="188976"/>
                </a:moveTo>
                <a:lnTo>
                  <a:pt x="77724" y="230428"/>
                </a:lnTo>
                <a:lnTo>
                  <a:pt x="77724" y="240792"/>
                </a:lnTo>
                <a:lnTo>
                  <a:pt x="103632" y="240792"/>
                </a:lnTo>
                <a:lnTo>
                  <a:pt x="129539" y="188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43">
            <a:extLst>
              <a:ext uri="{FF2B5EF4-FFF2-40B4-BE49-F238E27FC236}">
                <a16:creationId xmlns:a16="http://schemas.microsoft.com/office/drawing/2014/main" id="{9AF5E63C-E32F-7892-01CA-438D4633E7CC}"/>
              </a:ext>
            </a:extLst>
          </p:cNvPr>
          <p:cNvSpPr txBox="1"/>
          <p:nvPr/>
        </p:nvSpPr>
        <p:spPr>
          <a:xfrm>
            <a:off x="5846445" y="505729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3" name="object 44">
            <a:extLst>
              <a:ext uri="{FF2B5EF4-FFF2-40B4-BE49-F238E27FC236}">
                <a16:creationId xmlns:a16="http://schemas.microsoft.com/office/drawing/2014/main" id="{F55337BC-8B73-374A-0449-525FC505E9D3}"/>
              </a:ext>
            </a:extLst>
          </p:cNvPr>
          <p:cNvSpPr txBox="1"/>
          <p:nvPr/>
        </p:nvSpPr>
        <p:spPr>
          <a:xfrm>
            <a:off x="5998845" y="5189904"/>
            <a:ext cx="1016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" name="object 45">
            <a:extLst>
              <a:ext uri="{FF2B5EF4-FFF2-40B4-BE49-F238E27FC236}">
                <a16:creationId xmlns:a16="http://schemas.microsoft.com/office/drawing/2014/main" id="{0797935A-95C7-8061-5EC2-AFD3405B8EC1}"/>
              </a:ext>
            </a:extLst>
          </p:cNvPr>
          <p:cNvSpPr txBox="1"/>
          <p:nvPr/>
        </p:nvSpPr>
        <p:spPr>
          <a:xfrm>
            <a:off x="5843142" y="3898161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5" name="object 46">
            <a:extLst>
              <a:ext uri="{FF2B5EF4-FFF2-40B4-BE49-F238E27FC236}">
                <a16:creationId xmlns:a16="http://schemas.microsoft.com/office/drawing/2014/main" id="{1EC54B00-EDD7-F538-862D-42C6E7113F13}"/>
              </a:ext>
            </a:extLst>
          </p:cNvPr>
          <p:cNvSpPr txBox="1"/>
          <p:nvPr/>
        </p:nvSpPr>
        <p:spPr>
          <a:xfrm>
            <a:off x="5995542" y="4030749"/>
            <a:ext cx="1016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6" name="object 47">
            <a:extLst>
              <a:ext uri="{FF2B5EF4-FFF2-40B4-BE49-F238E27FC236}">
                <a16:creationId xmlns:a16="http://schemas.microsoft.com/office/drawing/2014/main" id="{1E85D8C9-37EB-4A72-193E-E0B996AA42D0}"/>
              </a:ext>
            </a:extLst>
          </p:cNvPr>
          <p:cNvSpPr txBox="1"/>
          <p:nvPr/>
        </p:nvSpPr>
        <p:spPr>
          <a:xfrm>
            <a:off x="1445056" y="3773143"/>
            <a:ext cx="305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Times New Roman"/>
                <a:cs typeface="Times New Roman"/>
              </a:rPr>
              <a:t>B</a:t>
            </a:r>
            <a:r>
              <a:rPr sz="1800" i="1" spc="-7" baseline="-20833" dirty="0">
                <a:latin typeface="Times New Roman"/>
                <a:cs typeface="Times New Roman"/>
              </a:rPr>
              <a:t>5</a:t>
            </a:r>
            <a:endParaRPr sz="1800" baseline="-20833">
              <a:latin typeface="Times New Roman"/>
              <a:cs typeface="Times New Roman"/>
            </a:endParaRPr>
          </a:p>
        </p:txBody>
      </p:sp>
      <p:grpSp>
        <p:nvGrpSpPr>
          <p:cNvPr id="107" name="object 48">
            <a:extLst>
              <a:ext uri="{FF2B5EF4-FFF2-40B4-BE49-F238E27FC236}">
                <a16:creationId xmlns:a16="http://schemas.microsoft.com/office/drawing/2014/main" id="{A92C2597-C1CD-4C4A-97FB-39485A901B2A}"/>
              </a:ext>
            </a:extLst>
          </p:cNvPr>
          <p:cNvGrpSpPr/>
          <p:nvPr/>
        </p:nvGrpSpPr>
        <p:grpSpPr>
          <a:xfrm>
            <a:off x="1277302" y="2258843"/>
            <a:ext cx="5194618" cy="4343400"/>
            <a:chOff x="934402" y="783333"/>
            <a:chExt cx="5194618" cy="4343400"/>
          </a:xfrm>
        </p:grpSpPr>
        <p:sp>
          <p:nvSpPr>
            <p:cNvPr id="108" name="object 49">
              <a:extLst>
                <a:ext uri="{FF2B5EF4-FFF2-40B4-BE49-F238E27FC236}">
                  <a16:creationId xmlns:a16="http://schemas.microsoft.com/office/drawing/2014/main" id="{A8E68DD5-1772-AA27-1A0D-C31671BCEFD9}"/>
                </a:ext>
              </a:extLst>
            </p:cNvPr>
            <p:cNvSpPr/>
            <p:nvPr/>
          </p:nvSpPr>
          <p:spPr>
            <a:xfrm>
              <a:off x="2754630" y="1181861"/>
              <a:ext cx="3374390" cy="3117850"/>
            </a:xfrm>
            <a:custGeom>
              <a:avLst/>
              <a:gdLst/>
              <a:ahLst/>
              <a:cxnLst/>
              <a:rect l="l" t="t" r="r" b="b"/>
              <a:pathLst>
                <a:path w="3374390" h="3117850">
                  <a:moveTo>
                    <a:pt x="904240" y="190754"/>
                  </a:moveTo>
                  <a:lnTo>
                    <a:pt x="887806" y="149098"/>
                  </a:lnTo>
                  <a:lnTo>
                    <a:pt x="852170" y="58674"/>
                  </a:lnTo>
                  <a:lnTo>
                    <a:pt x="848525" y="123355"/>
                  </a:lnTo>
                  <a:lnTo>
                    <a:pt x="808863" y="86614"/>
                  </a:lnTo>
                  <a:lnTo>
                    <a:pt x="775970" y="59182"/>
                  </a:lnTo>
                  <a:lnTo>
                    <a:pt x="741299" y="34798"/>
                  </a:lnTo>
                  <a:lnTo>
                    <a:pt x="725131" y="25400"/>
                  </a:lnTo>
                  <a:lnTo>
                    <a:pt x="723392" y="24384"/>
                  </a:lnTo>
                  <a:lnTo>
                    <a:pt x="687324" y="9017"/>
                  </a:lnTo>
                  <a:lnTo>
                    <a:pt x="632587" y="635"/>
                  </a:lnTo>
                  <a:lnTo>
                    <a:pt x="613410" y="0"/>
                  </a:lnTo>
                  <a:lnTo>
                    <a:pt x="593979" y="127"/>
                  </a:lnTo>
                  <a:lnTo>
                    <a:pt x="553593" y="3556"/>
                  </a:lnTo>
                  <a:lnTo>
                    <a:pt x="512686" y="11176"/>
                  </a:lnTo>
                  <a:lnTo>
                    <a:pt x="471932" y="23241"/>
                  </a:lnTo>
                  <a:lnTo>
                    <a:pt x="432308" y="40386"/>
                  </a:lnTo>
                  <a:lnTo>
                    <a:pt x="394716" y="62738"/>
                  </a:lnTo>
                  <a:lnTo>
                    <a:pt x="360299" y="90805"/>
                  </a:lnTo>
                  <a:lnTo>
                    <a:pt x="327533" y="125476"/>
                  </a:lnTo>
                  <a:lnTo>
                    <a:pt x="294640" y="167386"/>
                  </a:lnTo>
                  <a:lnTo>
                    <a:pt x="262509" y="215138"/>
                  </a:lnTo>
                  <a:lnTo>
                    <a:pt x="232283" y="267208"/>
                  </a:lnTo>
                  <a:lnTo>
                    <a:pt x="205105" y="322072"/>
                  </a:lnTo>
                  <a:lnTo>
                    <a:pt x="182245" y="378206"/>
                  </a:lnTo>
                  <a:lnTo>
                    <a:pt x="164846" y="434340"/>
                  </a:lnTo>
                  <a:lnTo>
                    <a:pt x="154178" y="488823"/>
                  </a:lnTo>
                  <a:lnTo>
                    <a:pt x="150876" y="543941"/>
                  </a:lnTo>
                  <a:lnTo>
                    <a:pt x="151511" y="573024"/>
                  </a:lnTo>
                  <a:lnTo>
                    <a:pt x="157226" y="632460"/>
                  </a:lnTo>
                  <a:lnTo>
                    <a:pt x="167894" y="693039"/>
                  </a:lnTo>
                  <a:lnTo>
                    <a:pt x="182753" y="752602"/>
                  </a:lnTo>
                  <a:lnTo>
                    <a:pt x="200533" y="809498"/>
                  </a:lnTo>
                  <a:lnTo>
                    <a:pt x="220853" y="862203"/>
                  </a:lnTo>
                  <a:lnTo>
                    <a:pt x="242697" y="909066"/>
                  </a:lnTo>
                  <a:lnTo>
                    <a:pt x="265684" y="948817"/>
                  </a:lnTo>
                  <a:lnTo>
                    <a:pt x="291465" y="984377"/>
                  </a:lnTo>
                  <a:lnTo>
                    <a:pt x="320167" y="1016127"/>
                  </a:lnTo>
                  <a:lnTo>
                    <a:pt x="351282" y="1043813"/>
                  </a:lnTo>
                  <a:lnTo>
                    <a:pt x="384937" y="1067181"/>
                  </a:lnTo>
                  <a:lnTo>
                    <a:pt x="420497" y="1085977"/>
                  </a:lnTo>
                  <a:lnTo>
                    <a:pt x="457835" y="1100328"/>
                  </a:lnTo>
                  <a:lnTo>
                    <a:pt x="496811" y="1109726"/>
                  </a:lnTo>
                  <a:lnTo>
                    <a:pt x="537464" y="1113663"/>
                  </a:lnTo>
                  <a:lnTo>
                    <a:pt x="558546" y="1113409"/>
                  </a:lnTo>
                  <a:lnTo>
                    <a:pt x="601980" y="1108075"/>
                  </a:lnTo>
                  <a:lnTo>
                    <a:pt x="647192" y="1097915"/>
                  </a:lnTo>
                  <a:lnTo>
                    <a:pt x="679069" y="1088263"/>
                  </a:lnTo>
                  <a:lnTo>
                    <a:pt x="693547" y="1083437"/>
                  </a:lnTo>
                  <a:lnTo>
                    <a:pt x="741299" y="1065657"/>
                  </a:lnTo>
                  <a:lnTo>
                    <a:pt x="789813" y="1045464"/>
                  </a:lnTo>
                  <a:lnTo>
                    <a:pt x="838708" y="1023620"/>
                  </a:lnTo>
                  <a:lnTo>
                    <a:pt x="888111" y="1001014"/>
                  </a:lnTo>
                  <a:lnTo>
                    <a:pt x="877443" y="977900"/>
                  </a:lnTo>
                  <a:lnTo>
                    <a:pt x="828167" y="1000506"/>
                  </a:lnTo>
                  <a:lnTo>
                    <a:pt x="779399" y="1022223"/>
                  </a:lnTo>
                  <a:lnTo>
                    <a:pt x="731647" y="1042035"/>
                  </a:lnTo>
                  <a:lnTo>
                    <a:pt x="685038" y="1059561"/>
                  </a:lnTo>
                  <a:lnTo>
                    <a:pt x="640080" y="1073404"/>
                  </a:lnTo>
                  <a:lnTo>
                    <a:pt x="597027" y="1083183"/>
                  </a:lnTo>
                  <a:lnTo>
                    <a:pt x="556260" y="1088009"/>
                  </a:lnTo>
                  <a:lnTo>
                    <a:pt x="537083" y="1088263"/>
                  </a:lnTo>
                  <a:lnTo>
                    <a:pt x="518541" y="1087120"/>
                  </a:lnTo>
                  <a:lnTo>
                    <a:pt x="464693" y="1075817"/>
                  </a:lnTo>
                  <a:lnTo>
                    <a:pt x="413639" y="1054354"/>
                  </a:lnTo>
                  <a:lnTo>
                    <a:pt x="366522" y="1023366"/>
                  </a:lnTo>
                  <a:lnTo>
                    <a:pt x="337439" y="997585"/>
                  </a:lnTo>
                  <a:lnTo>
                    <a:pt x="310769" y="967867"/>
                  </a:lnTo>
                  <a:lnTo>
                    <a:pt x="286766" y="934466"/>
                  </a:lnTo>
                  <a:lnTo>
                    <a:pt x="265049" y="896874"/>
                  </a:lnTo>
                  <a:lnTo>
                    <a:pt x="244094" y="851916"/>
                  </a:lnTo>
                  <a:lnTo>
                    <a:pt x="224409" y="800735"/>
                  </a:lnTo>
                  <a:lnTo>
                    <a:pt x="207010" y="745363"/>
                  </a:lnTo>
                  <a:lnTo>
                    <a:pt x="192659" y="687324"/>
                  </a:lnTo>
                  <a:lnTo>
                    <a:pt x="182372" y="628650"/>
                  </a:lnTo>
                  <a:lnTo>
                    <a:pt x="176911" y="571119"/>
                  </a:lnTo>
                  <a:lnTo>
                    <a:pt x="176276" y="543433"/>
                  </a:lnTo>
                  <a:lnTo>
                    <a:pt x="177038" y="516636"/>
                  </a:lnTo>
                  <a:lnTo>
                    <a:pt x="183642" y="465963"/>
                  </a:lnTo>
                  <a:lnTo>
                    <a:pt x="197231" y="413385"/>
                  </a:lnTo>
                  <a:lnTo>
                    <a:pt x="216789" y="359156"/>
                  </a:lnTo>
                  <a:lnTo>
                    <a:pt x="241173" y="305308"/>
                  </a:lnTo>
                  <a:lnTo>
                    <a:pt x="269240" y="253111"/>
                  </a:lnTo>
                  <a:lnTo>
                    <a:pt x="299720" y="204470"/>
                  </a:lnTo>
                  <a:lnTo>
                    <a:pt x="331343" y="160909"/>
                  </a:lnTo>
                  <a:lnTo>
                    <a:pt x="362966" y="124079"/>
                  </a:lnTo>
                  <a:lnTo>
                    <a:pt x="393700" y="95123"/>
                  </a:lnTo>
                  <a:lnTo>
                    <a:pt x="426847" y="72263"/>
                  </a:lnTo>
                  <a:lnTo>
                    <a:pt x="462661" y="54229"/>
                  </a:lnTo>
                  <a:lnTo>
                    <a:pt x="500113" y="40767"/>
                  </a:lnTo>
                  <a:lnTo>
                    <a:pt x="538353" y="31623"/>
                  </a:lnTo>
                  <a:lnTo>
                    <a:pt x="576580" y="26543"/>
                  </a:lnTo>
                  <a:lnTo>
                    <a:pt x="616750" y="25514"/>
                  </a:lnTo>
                  <a:lnTo>
                    <a:pt x="631571" y="26035"/>
                  </a:lnTo>
                  <a:lnTo>
                    <a:pt x="672973" y="31496"/>
                  </a:lnTo>
                  <a:lnTo>
                    <a:pt x="712343" y="47244"/>
                  </a:lnTo>
                  <a:lnTo>
                    <a:pt x="744601" y="67564"/>
                  </a:lnTo>
                  <a:lnTo>
                    <a:pt x="776732" y="92329"/>
                  </a:lnTo>
                  <a:lnTo>
                    <a:pt x="807593" y="119634"/>
                  </a:lnTo>
                  <a:lnTo>
                    <a:pt x="831875" y="142570"/>
                  </a:lnTo>
                  <a:lnTo>
                    <a:pt x="767334" y="153289"/>
                  </a:lnTo>
                  <a:lnTo>
                    <a:pt x="904240" y="190754"/>
                  </a:lnTo>
                  <a:close/>
                </a:path>
                <a:path w="3374390" h="3117850">
                  <a:moveTo>
                    <a:pt x="905764" y="2152269"/>
                  </a:moveTo>
                  <a:lnTo>
                    <a:pt x="893699" y="2129790"/>
                  </a:lnTo>
                  <a:lnTo>
                    <a:pt x="846455" y="2155190"/>
                  </a:lnTo>
                  <a:lnTo>
                    <a:pt x="799719" y="2179701"/>
                  </a:lnTo>
                  <a:lnTo>
                    <a:pt x="753872" y="2202307"/>
                  </a:lnTo>
                  <a:lnTo>
                    <a:pt x="709041" y="2222246"/>
                  </a:lnTo>
                  <a:lnTo>
                    <a:pt x="665734" y="2238756"/>
                  </a:lnTo>
                  <a:lnTo>
                    <a:pt x="624078" y="2250821"/>
                  </a:lnTo>
                  <a:lnTo>
                    <a:pt x="584581" y="2257679"/>
                  </a:lnTo>
                  <a:lnTo>
                    <a:pt x="565658" y="2259076"/>
                  </a:lnTo>
                  <a:lnTo>
                    <a:pt x="547370" y="2258822"/>
                  </a:lnTo>
                  <a:lnTo>
                    <a:pt x="494157" y="2250313"/>
                  </a:lnTo>
                  <a:lnTo>
                    <a:pt x="443230" y="2231644"/>
                  </a:lnTo>
                  <a:lnTo>
                    <a:pt x="395478" y="2202942"/>
                  </a:lnTo>
                  <a:lnTo>
                    <a:pt x="365887" y="2178558"/>
                  </a:lnTo>
                  <a:lnTo>
                    <a:pt x="338201" y="2150110"/>
                  </a:lnTo>
                  <a:lnTo>
                    <a:pt x="313055" y="2117725"/>
                  </a:lnTo>
                  <a:lnTo>
                    <a:pt x="289941" y="2081022"/>
                  </a:lnTo>
                  <a:lnTo>
                    <a:pt x="267081" y="2036953"/>
                  </a:lnTo>
                  <a:lnTo>
                    <a:pt x="245364" y="1986534"/>
                  </a:lnTo>
                  <a:lnTo>
                    <a:pt x="225552" y="1931670"/>
                  </a:lnTo>
                  <a:lnTo>
                    <a:pt x="208661" y="1874012"/>
                  </a:lnTo>
                  <a:lnTo>
                    <a:pt x="195580" y="1815465"/>
                  </a:lnTo>
                  <a:lnTo>
                    <a:pt x="187452" y="1757934"/>
                  </a:lnTo>
                  <a:lnTo>
                    <a:pt x="184912" y="1703070"/>
                  </a:lnTo>
                  <a:lnTo>
                    <a:pt x="186055" y="1677289"/>
                  </a:lnTo>
                  <a:lnTo>
                    <a:pt x="193548" y="1625092"/>
                  </a:lnTo>
                  <a:lnTo>
                    <a:pt x="207264" y="1570228"/>
                  </a:lnTo>
                  <a:lnTo>
                    <a:pt x="226187" y="1514475"/>
                  </a:lnTo>
                  <a:lnTo>
                    <a:pt x="249428" y="1459484"/>
                  </a:lnTo>
                  <a:lnTo>
                    <a:pt x="275717" y="1407033"/>
                  </a:lnTo>
                  <a:lnTo>
                    <a:pt x="304165" y="1358646"/>
                  </a:lnTo>
                  <a:lnTo>
                    <a:pt x="333248" y="1316355"/>
                  </a:lnTo>
                  <a:lnTo>
                    <a:pt x="362204" y="1281557"/>
                  </a:lnTo>
                  <a:lnTo>
                    <a:pt x="391922" y="1254252"/>
                  </a:lnTo>
                  <a:lnTo>
                    <a:pt x="424815" y="1231773"/>
                  </a:lnTo>
                  <a:lnTo>
                    <a:pt x="459994" y="1213993"/>
                  </a:lnTo>
                  <a:lnTo>
                    <a:pt x="496697" y="1200658"/>
                  </a:lnTo>
                  <a:lnTo>
                    <a:pt x="533781" y="1191514"/>
                  </a:lnTo>
                  <a:lnTo>
                    <a:pt x="588645" y="1185164"/>
                  </a:lnTo>
                  <a:lnTo>
                    <a:pt x="606171" y="1184910"/>
                  </a:lnTo>
                  <a:lnTo>
                    <a:pt x="623062" y="1185545"/>
                  </a:lnTo>
                  <a:lnTo>
                    <a:pt x="670179" y="1194943"/>
                  </a:lnTo>
                  <a:lnTo>
                    <a:pt x="718693" y="1220470"/>
                  </a:lnTo>
                  <a:lnTo>
                    <a:pt x="751332" y="1243838"/>
                  </a:lnTo>
                  <a:lnTo>
                    <a:pt x="782955" y="1269619"/>
                  </a:lnTo>
                  <a:lnTo>
                    <a:pt x="807351" y="1290866"/>
                  </a:lnTo>
                  <a:lnTo>
                    <a:pt x="743204" y="1304036"/>
                  </a:lnTo>
                  <a:lnTo>
                    <a:pt x="881507" y="1336294"/>
                  </a:lnTo>
                  <a:lnTo>
                    <a:pt x="864311" y="1297178"/>
                  </a:lnTo>
                  <a:lnTo>
                    <a:pt x="824357" y="1206246"/>
                  </a:lnTo>
                  <a:lnTo>
                    <a:pt x="823239" y="1270990"/>
                  </a:lnTo>
                  <a:lnTo>
                    <a:pt x="783082" y="1236726"/>
                  </a:lnTo>
                  <a:lnTo>
                    <a:pt x="749427" y="1210818"/>
                  </a:lnTo>
                  <a:lnTo>
                    <a:pt x="714248" y="1188085"/>
                  </a:lnTo>
                  <a:lnTo>
                    <a:pt x="708228" y="1184910"/>
                  </a:lnTo>
                  <a:lnTo>
                    <a:pt x="696214" y="1178560"/>
                  </a:lnTo>
                  <a:lnTo>
                    <a:pt x="660019" y="1165098"/>
                  </a:lnTo>
                  <a:lnTo>
                    <a:pt x="605790" y="1159510"/>
                  </a:lnTo>
                  <a:lnTo>
                    <a:pt x="586994" y="1159891"/>
                  </a:lnTo>
                  <a:lnTo>
                    <a:pt x="548132" y="1163320"/>
                  </a:lnTo>
                  <a:lnTo>
                    <a:pt x="508508" y="1171067"/>
                  </a:lnTo>
                  <a:lnTo>
                    <a:pt x="468757" y="1183259"/>
                  </a:lnTo>
                  <a:lnTo>
                    <a:pt x="430022" y="1200023"/>
                  </a:lnTo>
                  <a:lnTo>
                    <a:pt x="393065" y="1221867"/>
                  </a:lnTo>
                  <a:lnTo>
                    <a:pt x="358648" y="1249172"/>
                  </a:lnTo>
                  <a:lnTo>
                    <a:pt x="327914" y="1282192"/>
                  </a:lnTo>
                  <a:lnTo>
                    <a:pt x="297434" y="1322705"/>
                  </a:lnTo>
                  <a:lnTo>
                    <a:pt x="267589" y="1369695"/>
                  </a:lnTo>
                  <a:lnTo>
                    <a:pt x="239395" y="1421765"/>
                  </a:lnTo>
                  <a:lnTo>
                    <a:pt x="213868" y="1477264"/>
                  </a:lnTo>
                  <a:lnTo>
                    <a:pt x="191897" y="1534668"/>
                  </a:lnTo>
                  <a:lnTo>
                    <a:pt x="174879" y="1592326"/>
                  </a:lnTo>
                  <a:lnTo>
                    <a:pt x="163703" y="1648841"/>
                  </a:lnTo>
                  <a:lnTo>
                    <a:pt x="159512" y="1703451"/>
                  </a:lnTo>
                  <a:lnTo>
                    <a:pt x="160020" y="1731899"/>
                  </a:lnTo>
                  <a:lnTo>
                    <a:pt x="165735" y="1790573"/>
                  </a:lnTo>
                  <a:lnTo>
                    <a:pt x="176911" y="1850771"/>
                  </a:lnTo>
                  <a:lnTo>
                    <a:pt x="192405" y="1910588"/>
                  </a:lnTo>
                  <a:lnTo>
                    <a:pt x="211455" y="1968500"/>
                  </a:lnTo>
                  <a:lnTo>
                    <a:pt x="232918" y="2022856"/>
                  </a:lnTo>
                  <a:lnTo>
                    <a:pt x="256159" y="2072005"/>
                  </a:lnTo>
                  <a:lnTo>
                    <a:pt x="280162" y="2114296"/>
                  </a:lnTo>
                  <a:lnTo>
                    <a:pt x="305816" y="2150618"/>
                  </a:lnTo>
                  <a:lnTo>
                    <a:pt x="334010" y="2183003"/>
                  </a:lnTo>
                  <a:lnTo>
                    <a:pt x="364998" y="2211324"/>
                  </a:lnTo>
                  <a:lnTo>
                    <a:pt x="398018" y="2235327"/>
                  </a:lnTo>
                  <a:lnTo>
                    <a:pt x="433070" y="2254885"/>
                  </a:lnTo>
                  <a:lnTo>
                    <a:pt x="469646" y="2269617"/>
                  </a:lnTo>
                  <a:lnTo>
                    <a:pt x="507873" y="2279523"/>
                  </a:lnTo>
                  <a:lnTo>
                    <a:pt x="547243" y="2284222"/>
                  </a:lnTo>
                  <a:lnTo>
                    <a:pt x="567423" y="2284349"/>
                  </a:lnTo>
                  <a:lnTo>
                    <a:pt x="588137" y="2282825"/>
                  </a:lnTo>
                  <a:lnTo>
                    <a:pt x="630555" y="2275332"/>
                  </a:lnTo>
                  <a:lnTo>
                    <a:pt x="674243" y="2262632"/>
                  </a:lnTo>
                  <a:lnTo>
                    <a:pt x="684022" y="2259076"/>
                  </a:lnTo>
                  <a:lnTo>
                    <a:pt x="696595" y="2254504"/>
                  </a:lnTo>
                  <a:lnTo>
                    <a:pt x="741934" y="2235708"/>
                  </a:lnTo>
                  <a:lnTo>
                    <a:pt x="788162" y="2213864"/>
                  </a:lnTo>
                  <a:lnTo>
                    <a:pt x="858520" y="2177542"/>
                  </a:lnTo>
                  <a:lnTo>
                    <a:pt x="905764" y="2152269"/>
                  </a:lnTo>
                  <a:close/>
                </a:path>
                <a:path w="3374390" h="3117850">
                  <a:moveTo>
                    <a:pt x="1506601" y="2798584"/>
                  </a:moveTo>
                  <a:lnTo>
                    <a:pt x="1501775" y="2773159"/>
                  </a:lnTo>
                  <a:lnTo>
                    <a:pt x="84023" y="3048939"/>
                  </a:lnTo>
                  <a:lnTo>
                    <a:pt x="114808" y="2990164"/>
                  </a:lnTo>
                  <a:lnTo>
                    <a:pt x="0" y="3078480"/>
                  </a:lnTo>
                  <a:lnTo>
                    <a:pt x="139573" y="3117316"/>
                  </a:lnTo>
                  <a:lnTo>
                    <a:pt x="91313" y="3076359"/>
                  </a:lnTo>
                  <a:lnTo>
                    <a:pt x="88963" y="3074378"/>
                  </a:lnTo>
                  <a:lnTo>
                    <a:pt x="1506601" y="2798584"/>
                  </a:lnTo>
                  <a:close/>
                </a:path>
                <a:path w="3374390" h="3117850">
                  <a:moveTo>
                    <a:pt x="3374136" y="3078480"/>
                  </a:moveTo>
                  <a:lnTo>
                    <a:pt x="3371151" y="3076181"/>
                  </a:lnTo>
                  <a:lnTo>
                    <a:pt x="3259582" y="2989923"/>
                  </a:lnTo>
                  <a:lnTo>
                    <a:pt x="3290151" y="3048774"/>
                  </a:lnTo>
                  <a:lnTo>
                    <a:pt x="1889252" y="2773159"/>
                  </a:lnTo>
                  <a:lnTo>
                    <a:pt x="1884172" y="2798584"/>
                  </a:lnTo>
                  <a:lnTo>
                    <a:pt x="3285172" y="3074174"/>
                  </a:lnTo>
                  <a:lnTo>
                    <a:pt x="3234563" y="3117024"/>
                  </a:lnTo>
                  <a:lnTo>
                    <a:pt x="3374136" y="3078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50">
              <a:extLst>
                <a:ext uri="{FF2B5EF4-FFF2-40B4-BE49-F238E27FC236}">
                  <a16:creationId xmlns:a16="http://schemas.microsoft.com/office/drawing/2014/main" id="{283AB71E-8466-1B71-EB7D-00AB08D4E5FB}"/>
                </a:ext>
              </a:extLst>
            </p:cNvPr>
            <p:cNvSpPr/>
            <p:nvPr/>
          </p:nvSpPr>
          <p:spPr>
            <a:xfrm>
              <a:off x="1494281" y="2205990"/>
              <a:ext cx="1292860" cy="2484120"/>
            </a:xfrm>
            <a:custGeom>
              <a:avLst/>
              <a:gdLst/>
              <a:ahLst/>
              <a:cxnLst/>
              <a:rect l="l" t="t" r="r" b="b"/>
              <a:pathLst>
                <a:path w="1292860" h="2484120">
                  <a:moveTo>
                    <a:pt x="0" y="2484120"/>
                  </a:moveTo>
                  <a:lnTo>
                    <a:pt x="1292352" y="2484120"/>
                  </a:lnTo>
                  <a:lnTo>
                    <a:pt x="1292352" y="0"/>
                  </a:lnTo>
                  <a:lnTo>
                    <a:pt x="0" y="0"/>
                  </a:lnTo>
                  <a:lnTo>
                    <a:pt x="0" y="248412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52">
              <a:extLst>
                <a:ext uri="{FF2B5EF4-FFF2-40B4-BE49-F238E27FC236}">
                  <a16:creationId xmlns:a16="http://schemas.microsoft.com/office/drawing/2014/main" id="{937F46F1-FB7F-73C7-E4B4-9ECCB5AE0ED6}"/>
                </a:ext>
              </a:extLst>
            </p:cNvPr>
            <p:cNvSpPr/>
            <p:nvPr/>
          </p:nvSpPr>
          <p:spPr>
            <a:xfrm>
              <a:off x="934402" y="783333"/>
              <a:ext cx="2887345" cy="4343400"/>
            </a:xfrm>
            <a:custGeom>
              <a:avLst/>
              <a:gdLst/>
              <a:ahLst/>
              <a:cxnLst/>
              <a:rect l="l" t="t" r="r" b="b"/>
              <a:pathLst>
                <a:path w="2887345" h="4343400">
                  <a:moveTo>
                    <a:pt x="408495" y="4330700"/>
                  </a:moveTo>
                  <a:lnTo>
                    <a:pt x="287108" y="4330700"/>
                  </a:lnTo>
                  <a:lnTo>
                    <a:pt x="297281" y="4343400"/>
                  </a:lnTo>
                  <a:lnTo>
                    <a:pt x="397065" y="4343400"/>
                  </a:lnTo>
                  <a:lnTo>
                    <a:pt x="408495" y="4330700"/>
                  </a:lnTo>
                  <a:close/>
                </a:path>
                <a:path w="2887345" h="4343400">
                  <a:moveTo>
                    <a:pt x="443547" y="4318000"/>
                  </a:moveTo>
                  <a:lnTo>
                    <a:pt x="267322" y="4318000"/>
                  </a:lnTo>
                  <a:lnTo>
                    <a:pt x="276987" y="4330700"/>
                  </a:lnTo>
                  <a:lnTo>
                    <a:pt x="431863" y="4330700"/>
                  </a:lnTo>
                  <a:lnTo>
                    <a:pt x="443547" y="4318000"/>
                  </a:lnTo>
                  <a:close/>
                </a:path>
                <a:path w="2887345" h="4343400">
                  <a:moveTo>
                    <a:pt x="1184211" y="12700"/>
                  </a:moveTo>
                  <a:lnTo>
                    <a:pt x="796988" y="12700"/>
                  </a:lnTo>
                  <a:lnTo>
                    <a:pt x="726630" y="38100"/>
                  </a:lnTo>
                  <a:lnTo>
                    <a:pt x="658939" y="50800"/>
                  </a:lnTo>
                  <a:lnTo>
                    <a:pt x="594169" y="76200"/>
                  </a:lnTo>
                  <a:lnTo>
                    <a:pt x="532193" y="101600"/>
                  </a:lnTo>
                  <a:lnTo>
                    <a:pt x="473392" y="127000"/>
                  </a:lnTo>
                  <a:lnTo>
                    <a:pt x="417639" y="165100"/>
                  </a:lnTo>
                  <a:lnTo>
                    <a:pt x="365315" y="203200"/>
                  </a:lnTo>
                  <a:lnTo>
                    <a:pt x="316598" y="254000"/>
                  </a:lnTo>
                  <a:lnTo>
                    <a:pt x="271462" y="304800"/>
                  </a:lnTo>
                  <a:lnTo>
                    <a:pt x="229933" y="368300"/>
                  </a:lnTo>
                  <a:lnTo>
                    <a:pt x="210769" y="406400"/>
                  </a:lnTo>
                  <a:lnTo>
                    <a:pt x="192608" y="444500"/>
                  </a:lnTo>
                  <a:lnTo>
                    <a:pt x="175564" y="482600"/>
                  </a:lnTo>
                  <a:lnTo>
                    <a:pt x="159296" y="520700"/>
                  </a:lnTo>
                  <a:lnTo>
                    <a:pt x="144119" y="571500"/>
                  </a:lnTo>
                  <a:lnTo>
                    <a:pt x="129730" y="609600"/>
                  </a:lnTo>
                  <a:lnTo>
                    <a:pt x="116306" y="660400"/>
                  </a:lnTo>
                  <a:lnTo>
                    <a:pt x="103657" y="711200"/>
                  </a:lnTo>
                  <a:lnTo>
                    <a:pt x="91884" y="762000"/>
                  </a:lnTo>
                  <a:lnTo>
                    <a:pt x="80987" y="812800"/>
                  </a:lnTo>
                  <a:lnTo>
                    <a:pt x="70751" y="876300"/>
                  </a:lnTo>
                  <a:lnTo>
                    <a:pt x="61379" y="927100"/>
                  </a:lnTo>
                  <a:lnTo>
                    <a:pt x="52781" y="990600"/>
                  </a:lnTo>
                  <a:lnTo>
                    <a:pt x="44843" y="1054100"/>
                  </a:lnTo>
                  <a:lnTo>
                    <a:pt x="31191" y="1181100"/>
                  </a:lnTo>
                  <a:lnTo>
                    <a:pt x="20218" y="1308100"/>
                  </a:lnTo>
                  <a:lnTo>
                    <a:pt x="11722" y="1447800"/>
                  </a:lnTo>
                  <a:lnTo>
                    <a:pt x="5715" y="1574800"/>
                  </a:lnTo>
                  <a:lnTo>
                    <a:pt x="1816" y="1727200"/>
                  </a:lnTo>
                  <a:lnTo>
                    <a:pt x="0" y="1866900"/>
                  </a:lnTo>
                  <a:lnTo>
                    <a:pt x="190" y="2006600"/>
                  </a:lnTo>
                  <a:lnTo>
                    <a:pt x="2006" y="2159000"/>
                  </a:lnTo>
                  <a:lnTo>
                    <a:pt x="5435" y="2298700"/>
                  </a:lnTo>
                  <a:lnTo>
                    <a:pt x="10388" y="2451100"/>
                  </a:lnTo>
                  <a:lnTo>
                    <a:pt x="16586" y="2590800"/>
                  </a:lnTo>
                  <a:lnTo>
                    <a:pt x="23926" y="2730500"/>
                  </a:lnTo>
                  <a:lnTo>
                    <a:pt x="32219" y="2870200"/>
                  </a:lnTo>
                  <a:lnTo>
                    <a:pt x="41376" y="3009900"/>
                  </a:lnTo>
                  <a:lnTo>
                    <a:pt x="51193" y="3136900"/>
                  </a:lnTo>
                  <a:lnTo>
                    <a:pt x="61480" y="3263900"/>
                  </a:lnTo>
                  <a:lnTo>
                    <a:pt x="66725" y="3327400"/>
                  </a:lnTo>
                  <a:lnTo>
                    <a:pt x="72161" y="3378200"/>
                  </a:lnTo>
                  <a:lnTo>
                    <a:pt x="77597" y="3441700"/>
                  </a:lnTo>
                  <a:lnTo>
                    <a:pt x="83019" y="3492500"/>
                  </a:lnTo>
                  <a:lnTo>
                    <a:pt x="88455" y="3556000"/>
                  </a:lnTo>
                  <a:lnTo>
                    <a:pt x="104762" y="3708400"/>
                  </a:lnTo>
                  <a:lnTo>
                    <a:pt x="110096" y="3746500"/>
                  </a:lnTo>
                  <a:lnTo>
                    <a:pt x="115341" y="3797300"/>
                  </a:lnTo>
                  <a:lnTo>
                    <a:pt x="125450" y="3873500"/>
                  </a:lnTo>
                  <a:lnTo>
                    <a:pt x="130314" y="3911600"/>
                  </a:lnTo>
                  <a:lnTo>
                    <a:pt x="135000" y="3949700"/>
                  </a:lnTo>
                  <a:lnTo>
                    <a:pt x="139585" y="3975100"/>
                  </a:lnTo>
                  <a:lnTo>
                    <a:pt x="143890" y="4013200"/>
                  </a:lnTo>
                  <a:lnTo>
                    <a:pt x="152933" y="4064000"/>
                  </a:lnTo>
                  <a:lnTo>
                    <a:pt x="163169" y="4114800"/>
                  </a:lnTo>
                  <a:lnTo>
                    <a:pt x="174586" y="4152900"/>
                  </a:lnTo>
                  <a:lnTo>
                    <a:pt x="180695" y="4178300"/>
                  </a:lnTo>
                  <a:lnTo>
                    <a:pt x="187045" y="4191000"/>
                  </a:lnTo>
                  <a:lnTo>
                    <a:pt x="193713" y="4216400"/>
                  </a:lnTo>
                  <a:lnTo>
                    <a:pt x="200698" y="4229100"/>
                  </a:lnTo>
                  <a:lnTo>
                    <a:pt x="223393" y="4267200"/>
                  </a:lnTo>
                  <a:lnTo>
                    <a:pt x="248793" y="4305300"/>
                  </a:lnTo>
                  <a:lnTo>
                    <a:pt x="257797" y="4318000"/>
                  </a:lnTo>
                  <a:lnTo>
                    <a:pt x="298107" y="4318000"/>
                  </a:lnTo>
                  <a:lnTo>
                    <a:pt x="290131" y="4305300"/>
                  </a:lnTo>
                  <a:lnTo>
                    <a:pt x="282270" y="4305300"/>
                  </a:lnTo>
                  <a:lnTo>
                    <a:pt x="274650" y="4292600"/>
                  </a:lnTo>
                  <a:lnTo>
                    <a:pt x="266890" y="4292600"/>
                  </a:lnTo>
                  <a:lnTo>
                    <a:pt x="252145" y="4267200"/>
                  </a:lnTo>
                  <a:lnTo>
                    <a:pt x="230911" y="4229100"/>
                  </a:lnTo>
                  <a:lnTo>
                    <a:pt x="211289" y="4191000"/>
                  </a:lnTo>
                  <a:lnTo>
                    <a:pt x="205257" y="4165600"/>
                  </a:lnTo>
                  <a:lnTo>
                    <a:pt x="199364" y="4152900"/>
                  </a:lnTo>
                  <a:lnTo>
                    <a:pt x="193763" y="4127500"/>
                  </a:lnTo>
                  <a:lnTo>
                    <a:pt x="188302" y="4102100"/>
                  </a:lnTo>
                  <a:lnTo>
                    <a:pt x="183248" y="4089400"/>
                  </a:lnTo>
                  <a:lnTo>
                    <a:pt x="178346" y="4064000"/>
                  </a:lnTo>
                  <a:lnTo>
                    <a:pt x="173824" y="4038600"/>
                  </a:lnTo>
                  <a:lnTo>
                    <a:pt x="169481" y="4000500"/>
                  </a:lnTo>
                  <a:lnTo>
                    <a:pt x="165214" y="3975100"/>
                  </a:lnTo>
                  <a:lnTo>
                    <a:pt x="160654" y="3949700"/>
                  </a:lnTo>
                  <a:lnTo>
                    <a:pt x="156006" y="3911600"/>
                  </a:lnTo>
                  <a:lnTo>
                    <a:pt x="151155" y="3873500"/>
                  </a:lnTo>
                  <a:lnTo>
                    <a:pt x="146100" y="3835400"/>
                  </a:lnTo>
                  <a:lnTo>
                    <a:pt x="141071" y="3784600"/>
                  </a:lnTo>
                  <a:lnTo>
                    <a:pt x="135826" y="3746500"/>
                  </a:lnTo>
                  <a:lnTo>
                    <a:pt x="130505" y="3695700"/>
                  </a:lnTo>
                  <a:lnTo>
                    <a:pt x="103378" y="3441700"/>
                  </a:lnTo>
                  <a:lnTo>
                    <a:pt x="92532" y="3314700"/>
                  </a:lnTo>
                  <a:lnTo>
                    <a:pt x="87299" y="3263900"/>
                  </a:lnTo>
                  <a:lnTo>
                    <a:pt x="77012" y="3136900"/>
                  </a:lnTo>
                  <a:lnTo>
                    <a:pt x="67208" y="2997200"/>
                  </a:lnTo>
                  <a:lnTo>
                    <a:pt x="58077" y="2870200"/>
                  </a:lnTo>
                  <a:lnTo>
                    <a:pt x="49796" y="2730500"/>
                  </a:lnTo>
                  <a:lnTo>
                    <a:pt x="42468" y="2590800"/>
                  </a:lnTo>
                  <a:lnTo>
                    <a:pt x="36283" y="2438400"/>
                  </a:lnTo>
                  <a:lnTo>
                    <a:pt x="31330" y="2298700"/>
                  </a:lnTo>
                  <a:lnTo>
                    <a:pt x="27901" y="2159000"/>
                  </a:lnTo>
                  <a:lnTo>
                    <a:pt x="26098" y="2006600"/>
                  </a:lnTo>
                  <a:lnTo>
                    <a:pt x="25907" y="1866900"/>
                  </a:lnTo>
                  <a:lnTo>
                    <a:pt x="27711" y="1727200"/>
                  </a:lnTo>
                  <a:lnTo>
                    <a:pt x="31622" y="1574800"/>
                  </a:lnTo>
                  <a:lnTo>
                    <a:pt x="37617" y="1447800"/>
                  </a:lnTo>
                  <a:lnTo>
                    <a:pt x="46075" y="1308100"/>
                  </a:lnTo>
                  <a:lnTo>
                    <a:pt x="57010" y="1181100"/>
                  </a:lnTo>
                  <a:lnTo>
                    <a:pt x="70599" y="1054100"/>
                  </a:lnTo>
                  <a:lnTo>
                    <a:pt x="78473" y="990600"/>
                  </a:lnTo>
                  <a:lnTo>
                    <a:pt x="87020" y="939800"/>
                  </a:lnTo>
                  <a:lnTo>
                    <a:pt x="96316" y="876300"/>
                  </a:lnTo>
                  <a:lnTo>
                    <a:pt x="106464" y="825500"/>
                  </a:lnTo>
                  <a:lnTo>
                    <a:pt x="117284" y="762000"/>
                  </a:lnTo>
                  <a:lnTo>
                    <a:pt x="128943" y="711200"/>
                  </a:lnTo>
                  <a:lnTo>
                    <a:pt x="141439" y="660400"/>
                  </a:lnTo>
                  <a:lnTo>
                    <a:pt x="154685" y="622300"/>
                  </a:lnTo>
                  <a:lnTo>
                    <a:pt x="168871" y="571500"/>
                  </a:lnTo>
                  <a:lnTo>
                    <a:pt x="183794" y="533400"/>
                  </a:lnTo>
                  <a:lnTo>
                    <a:pt x="199720" y="482600"/>
                  </a:lnTo>
                  <a:lnTo>
                    <a:pt x="216395" y="444500"/>
                  </a:lnTo>
                  <a:lnTo>
                    <a:pt x="234048" y="419100"/>
                  </a:lnTo>
                  <a:lnTo>
                    <a:pt x="252603" y="381000"/>
                  </a:lnTo>
                  <a:lnTo>
                    <a:pt x="272034" y="355600"/>
                  </a:lnTo>
                  <a:lnTo>
                    <a:pt x="292417" y="317500"/>
                  </a:lnTo>
                  <a:lnTo>
                    <a:pt x="336232" y="266700"/>
                  </a:lnTo>
                  <a:lnTo>
                    <a:pt x="383349" y="228600"/>
                  </a:lnTo>
                  <a:lnTo>
                    <a:pt x="433895" y="190500"/>
                  </a:lnTo>
                  <a:lnTo>
                    <a:pt x="487489" y="152400"/>
                  </a:lnTo>
                  <a:lnTo>
                    <a:pt x="544385" y="114300"/>
                  </a:lnTo>
                  <a:lnTo>
                    <a:pt x="604329" y="88900"/>
                  </a:lnTo>
                  <a:lnTo>
                    <a:pt x="667067" y="76200"/>
                  </a:lnTo>
                  <a:lnTo>
                    <a:pt x="732980" y="50800"/>
                  </a:lnTo>
                  <a:lnTo>
                    <a:pt x="801560" y="50800"/>
                  </a:lnTo>
                  <a:lnTo>
                    <a:pt x="946594" y="25400"/>
                  </a:lnTo>
                  <a:lnTo>
                    <a:pt x="1268031" y="25400"/>
                  </a:lnTo>
                  <a:lnTo>
                    <a:pt x="1184211" y="12700"/>
                  </a:lnTo>
                  <a:close/>
                </a:path>
                <a:path w="2887345" h="4343400">
                  <a:moveTo>
                    <a:pt x="479488" y="4292600"/>
                  </a:moveTo>
                  <a:lnTo>
                    <a:pt x="430593" y="4292600"/>
                  </a:lnTo>
                  <a:lnTo>
                    <a:pt x="419671" y="4305300"/>
                  </a:lnTo>
                  <a:lnTo>
                    <a:pt x="408876" y="4305300"/>
                  </a:lnTo>
                  <a:lnTo>
                    <a:pt x="398462" y="4318000"/>
                  </a:lnTo>
                  <a:lnTo>
                    <a:pt x="455612" y="4318000"/>
                  </a:lnTo>
                  <a:lnTo>
                    <a:pt x="479488" y="4292600"/>
                  </a:lnTo>
                  <a:close/>
                </a:path>
                <a:path w="2887345" h="4343400">
                  <a:moveTo>
                    <a:pt x="810577" y="3911600"/>
                  </a:moveTo>
                  <a:lnTo>
                    <a:pt x="756729" y="3975100"/>
                  </a:lnTo>
                  <a:lnTo>
                    <a:pt x="730059" y="4013200"/>
                  </a:lnTo>
                  <a:lnTo>
                    <a:pt x="703389" y="4038600"/>
                  </a:lnTo>
                  <a:lnTo>
                    <a:pt x="676846" y="4076700"/>
                  </a:lnTo>
                  <a:lnTo>
                    <a:pt x="650557" y="4102100"/>
                  </a:lnTo>
                  <a:lnTo>
                    <a:pt x="573341" y="4178300"/>
                  </a:lnTo>
                  <a:lnTo>
                    <a:pt x="548322" y="4203700"/>
                  </a:lnTo>
                  <a:lnTo>
                    <a:pt x="523684" y="4229100"/>
                  </a:lnTo>
                  <a:lnTo>
                    <a:pt x="499554" y="4254500"/>
                  </a:lnTo>
                  <a:lnTo>
                    <a:pt x="475932" y="4267200"/>
                  </a:lnTo>
                  <a:lnTo>
                    <a:pt x="464375" y="4279900"/>
                  </a:lnTo>
                  <a:lnTo>
                    <a:pt x="452945" y="4279900"/>
                  </a:lnTo>
                  <a:lnTo>
                    <a:pt x="441642" y="4292600"/>
                  </a:lnTo>
                  <a:lnTo>
                    <a:pt x="491807" y="4292600"/>
                  </a:lnTo>
                  <a:lnTo>
                    <a:pt x="516318" y="4267200"/>
                  </a:lnTo>
                  <a:lnTo>
                    <a:pt x="541210" y="4241800"/>
                  </a:lnTo>
                  <a:lnTo>
                    <a:pt x="566483" y="4229100"/>
                  </a:lnTo>
                  <a:lnTo>
                    <a:pt x="591883" y="4203700"/>
                  </a:lnTo>
                  <a:lnTo>
                    <a:pt x="617664" y="4178300"/>
                  </a:lnTo>
                  <a:lnTo>
                    <a:pt x="643699" y="4140200"/>
                  </a:lnTo>
                  <a:lnTo>
                    <a:pt x="696404" y="4089400"/>
                  </a:lnTo>
                  <a:lnTo>
                    <a:pt x="723074" y="4051300"/>
                  </a:lnTo>
                  <a:lnTo>
                    <a:pt x="749744" y="4025900"/>
                  </a:lnTo>
                  <a:lnTo>
                    <a:pt x="776668" y="3987800"/>
                  </a:lnTo>
                  <a:lnTo>
                    <a:pt x="830389" y="3924300"/>
                  </a:lnTo>
                  <a:lnTo>
                    <a:pt x="810577" y="3911600"/>
                  </a:lnTo>
                  <a:close/>
                </a:path>
                <a:path w="2887345" h="4343400">
                  <a:moveTo>
                    <a:pt x="2800171" y="492514"/>
                  </a:moveTo>
                  <a:lnTo>
                    <a:pt x="2743136" y="533400"/>
                  </a:lnTo>
                  <a:lnTo>
                    <a:pt x="2887027" y="508000"/>
                  </a:lnTo>
                  <a:lnTo>
                    <a:pt x="2874565" y="495300"/>
                  </a:lnTo>
                  <a:lnTo>
                    <a:pt x="2809557" y="495300"/>
                  </a:lnTo>
                  <a:lnTo>
                    <a:pt x="2800171" y="492514"/>
                  </a:lnTo>
                  <a:close/>
                </a:path>
                <a:path w="2887345" h="4343400">
                  <a:moveTo>
                    <a:pt x="2814002" y="482600"/>
                  </a:moveTo>
                  <a:lnTo>
                    <a:pt x="2800171" y="492514"/>
                  </a:lnTo>
                  <a:lnTo>
                    <a:pt x="2809557" y="495300"/>
                  </a:lnTo>
                  <a:lnTo>
                    <a:pt x="2814002" y="482600"/>
                  </a:lnTo>
                  <a:close/>
                </a:path>
                <a:path w="2887345" h="4343400">
                  <a:moveTo>
                    <a:pt x="2787332" y="406400"/>
                  </a:moveTo>
                  <a:lnTo>
                    <a:pt x="2808528" y="466959"/>
                  </a:lnTo>
                  <a:lnTo>
                    <a:pt x="2818447" y="469900"/>
                  </a:lnTo>
                  <a:lnTo>
                    <a:pt x="2809557" y="495300"/>
                  </a:lnTo>
                  <a:lnTo>
                    <a:pt x="2874565" y="495300"/>
                  </a:lnTo>
                  <a:lnTo>
                    <a:pt x="2787332" y="406400"/>
                  </a:lnTo>
                  <a:close/>
                </a:path>
                <a:path w="2887345" h="4343400">
                  <a:moveTo>
                    <a:pt x="1268031" y="25400"/>
                  </a:moveTo>
                  <a:lnTo>
                    <a:pt x="1022794" y="25400"/>
                  </a:lnTo>
                  <a:lnTo>
                    <a:pt x="1101534" y="38100"/>
                  </a:lnTo>
                  <a:lnTo>
                    <a:pt x="1182306" y="38100"/>
                  </a:lnTo>
                  <a:lnTo>
                    <a:pt x="1525460" y="88900"/>
                  </a:lnTo>
                  <a:lnTo>
                    <a:pt x="1615503" y="114300"/>
                  </a:lnTo>
                  <a:lnTo>
                    <a:pt x="1990026" y="215900"/>
                  </a:lnTo>
                  <a:lnTo>
                    <a:pt x="2086546" y="254000"/>
                  </a:lnTo>
                  <a:lnTo>
                    <a:pt x="2480881" y="381000"/>
                  </a:lnTo>
                  <a:lnTo>
                    <a:pt x="2681160" y="457200"/>
                  </a:lnTo>
                  <a:lnTo>
                    <a:pt x="2800171" y="492514"/>
                  </a:lnTo>
                  <a:lnTo>
                    <a:pt x="2814002" y="482600"/>
                  </a:lnTo>
                  <a:lnTo>
                    <a:pt x="2808528" y="466959"/>
                  </a:lnTo>
                  <a:lnTo>
                    <a:pt x="2689923" y="431800"/>
                  </a:lnTo>
                  <a:lnTo>
                    <a:pt x="2489263" y="355600"/>
                  </a:lnTo>
                  <a:lnTo>
                    <a:pt x="2094293" y="228600"/>
                  </a:lnTo>
                  <a:lnTo>
                    <a:pt x="1997519" y="190500"/>
                  </a:lnTo>
                  <a:lnTo>
                    <a:pt x="1621218" y="88900"/>
                  </a:lnTo>
                  <a:lnTo>
                    <a:pt x="1530540" y="63500"/>
                  </a:lnTo>
                  <a:lnTo>
                    <a:pt x="1268031" y="25400"/>
                  </a:lnTo>
                  <a:close/>
                </a:path>
                <a:path w="2887345" h="4343400">
                  <a:moveTo>
                    <a:pt x="2808528" y="466959"/>
                  </a:moveTo>
                  <a:lnTo>
                    <a:pt x="2814002" y="482600"/>
                  </a:lnTo>
                  <a:lnTo>
                    <a:pt x="2818447" y="469900"/>
                  </a:lnTo>
                  <a:lnTo>
                    <a:pt x="2808528" y="466959"/>
                  </a:lnTo>
                  <a:close/>
                </a:path>
                <a:path w="2887345" h="4343400">
                  <a:moveTo>
                    <a:pt x="1022540" y="0"/>
                  </a:moveTo>
                  <a:lnTo>
                    <a:pt x="945070" y="0"/>
                  </a:lnTo>
                  <a:lnTo>
                    <a:pt x="869759" y="12700"/>
                  </a:lnTo>
                  <a:lnTo>
                    <a:pt x="1102423" y="12700"/>
                  </a:lnTo>
                  <a:lnTo>
                    <a:pt x="10225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53">
            <a:extLst>
              <a:ext uri="{FF2B5EF4-FFF2-40B4-BE49-F238E27FC236}">
                <a16:creationId xmlns:a16="http://schemas.microsoft.com/office/drawing/2014/main" id="{988438A5-560B-48F7-8EE8-AEA9730EFD12}"/>
              </a:ext>
            </a:extLst>
          </p:cNvPr>
          <p:cNvSpPr txBox="1"/>
          <p:nvPr/>
        </p:nvSpPr>
        <p:spPr>
          <a:xfrm>
            <a:off x="7538973" y="3557674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Times New Roman"/>
                <a:cs typeface="Times New Roman"/>
              </a:rPr>
              <a:t>B</a:t>
            </a:r>
            <a:r>
              <a:rPr sz="1800" i="1" spc="-7" baseline="-20833" dirty="0">
                <a:latin typeface="Times New Roman"/>
                <a:cs typeface="Times New Roman"/>
              </a:rPr>
              <a:t>6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113" name="object 54">
            <a:extLst>
              <a:ext uri="{FF2B5EF4-FFF2-40B4-BE49-F238E27FC236}">
                <a16:creationId xmlns:a16="http://schemas.microsoft.com/office/drawing/2014/main" id="{95AA47D2-04D8-2E4A-048C-43FD1D896FB6}"/>
              </a:ext>
            </a:extLst>
          </p:cNvPr>
          <p:cNvSpPr txBox="1"/>
          <p:nvPr/>
        </p:nvSpPr>
        <p:spPr>
          <a:xfrm>
            <a:off x="6537197" y="3900955"/>
            <a:ext cx="1308100" cy="2214880"/>
          </a:xfrm>
          <a:prstGeom prst="rect">
            <a:avLst/>
          </a:prstGeom>
          <a:solidFill>
            <a:srgbClr val="B5CEEC"/>
          </a:solidFill>
          <a:ln w="25907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67945" marR="370840" algn="just">
              <a:lnSpc>
                <a:spcPts val="2050"/>
              </a:lnSpc>
              <a:spcBef>
                <a:spcPts val="20"/>
              </a:spcBef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spc="-89" baseline="-25462" dirty="0">
                <a:latin typeface="Times New Roman"/>
                <a:cs typeface="Times New Roman"/>
              </a:rPr>
              <a:t>1</a:t>
            </a:r>
            <a:r>
              <a:rPr sz="1800" i="1" baseline="-25462" dirty="0">
                <a:latin typeface="Times New Roman"/>
                <a:cs typeface="Times New Roman"/>
              </a:rPr>
              <a:t>1</a:t>
            </a:r>
            <a:r>
              <a:rPr sz="1800" i="1" spc="209" baseline="-25462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 4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34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  x</a:t>
            </a:r>
            <a:r>
              <a:rPr sz="1800" i="1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[</a:t>
            </a:r>
            <a:r>
              <a:rPr sz="1800" i="1" spc="-10" dirty="0">
                <a:latin typeface="Times New Roman"/>
                <a:cs typeface="Times New Roman"/>
              </a:rPr>
              <a:t>t</a:t>
            </a:r>
            <a:r>
              <a:rPr sz="1800" i="1" spc="-15" baseline="-25462" dirty="0">
                <a:latin typeface="Times New Roman"/>
                <a:cs typeface="Times New Roman"/>
              </a:rPr>
              <a:t>11</a:t>
            </a:r>
            <a:r>
              <a:rPr sz="1800" spc="-10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  <a:p>
            <a:pPr marL="67945" algn="just">
              <a:lnSpc>
                <a:spcPts val="2010"/>
              </a:lnSpc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5462" dirty="0">
                <a:latin typeface="Times New Roman"/>
                <a:cs typeface="Times New Roman"/>
              </a:rPr>
              <a:t>12</a:t>
            </a:r>
            <a:r>
              <a:rPr sz="1800" i="1" spc="209" baseline="-25462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50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  <a:p>
            <a:pPr marL="67945" marR="288290" algn="just">
              <a:lnSpc>
                <a:spcPct val="95700"/>
              </a:lnSpc>
              <a:spcBef>
                <a:spcPts val="55"/>
              </a:spcBef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5462" dirty="0">
                <a:latin typeface="Times New Roman"/>
                <a:cs typeface="Times New Roman"/>
              </a:rPr>
              <a:t>13</a:t>
            </a:r>
            <a:r>
              <a:rPr sz="1800" i="1" spc="209" baseline="-25462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 4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45" dirty="0">
                <a:latin typeface="SimSun"/>
                <a:cs typeface="SimSu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 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5462" dirty="0">
                <a:latin typeface="Times New Roman"/>
                <a:cs typeface="Times New Roman"/>
              </a:rPr>
              <a:t>14 </a:t>
            </a:r>
            <a:r>
              <a:rPr sz="1800" dirty="0">
                <a:latin typeface="Times New Roman"/>
                <a:cs typeface="Times New Roman"/>
              </a:rPr>
              <a:t>=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5462" dirty="0">
                <a:latin typeface="Times New Roman"/>
                <a:cs typeface="Times New Roman"/>
              </a:rPr>
              <a:t>13</a:t>
            </a:r>
            <a:r>
              <a:rPr sz="1800" dirty="0">
                <a:latin typeface="Times New Roman"/>
                <a:cs typeface="Times New Roman"/>
              </a:rPr>
              <a:t>]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5462" dirty="0">
                <a:latin typeface="Times New Roman"/>
                <a:cs typeface="Times New Roman"/>
              </a:rPr>
              <a:t>12</a:t>
            </a:r>
            <a:r>
              <a:rPr sz="1800" dirty="0">
                <a:latin typeface="Times New Roman"/>
                <a:cs typeface="Times New Roman"/>
              </a:rPr>
              <a:t>]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5462" dirty="0">
                <a:latin typeface="Times New Roman"/>
                <a:cs typeface="Times New Roman"/>
              </a:rPr>
              <a:t>14 </a:t>
            </a:r>
            <a:r>
              <a:rPr sz="1800" i="1" spc="-427" baseline="-25462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spc="-7" baseline="-25462" dirty="0">
                <a:latin typeface="Times New Roman"/>
                <a:cs typeface="Times New Roman"/>
              </a:rPr>
              <a:t>1</a:t>
            </a:r>
            <a:r>
              <a:rPr sz="1800" i="1" baseline="-25462" dirty="0">
                <a:latin typeface="Times New Roman"/>
                <a:cs typeface="Times New Roman"/>
              </a:rPr>
              <a:t>5</a:t>
            </a:r>
            <a:r>
              <a:rPr sz="1800" i="1" spc="209" baseline="-25462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50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  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5462" dirty="0">
                <a:latin typeface="Times New Roman"/>
                <a:cs typeface="Times New Roman"/>
              </a:rPr>
              <a:t>15</a:t>
            </a:r>
            <a:r>
              <a:rPr sz="1800" dirty="0">
                <a:latin typeface="Times New Roman"/>
                <a:cs typeface="Times New Roman"/>
              </a:rPr>
              <a:t>]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74025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66271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kern="0" spc="-5" dirty="0">
                <a:solidFill>
                  <a:schemeClr val="bg1"/>
                </a:solidFill>
              </a:rPr>
              <a:t>1.</a:t>
            </a:r>
            <a:r>
              <a:rPr lang="zh-CN" altLang="en-US" kern="0" spc="-5" dirty="0">
                <a:solidFill>
                  <a:schemeClr val="bg1"/>
                </a:solidFill>
              </a:rPr>
              <a:t>删除公共子表达式</a:t>
            </a: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724900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38</a:t>
            </a:fld>
            <a:endParaRPr lang="en-US" altLang="zh-CN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03576A0-4D5F-53A9-4342-D3AB5B29A37A}"/>
              </a:ext>
            </a:extLst>
          </p:cNvPr>
          <p:cNvSpPr txBox="1"/>
          <p:nvPr/>
        </p:nvSpPr>
        <p:spPr>
          <a:xfrm>
            <a:off x="405871" y="914298"/>
            <a:ext cx="2946929" cy="443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>
                <a:latin typeface="微软雅黑" panose="020B0503020204020204" pitchFamily="34" charset="-122"/>
              </a:rPr>
              <a:t>例子</a:t>
            </a:r>
            <a:endParaRPr dirty="0">
              <a:latin typeface="微软雅黑" panose="020B0503020204020204" pitchFamily="34" charset="-122"/>
            </a:endParaRPr>
          </a:p>
        </p:txBody>
      </p:sp>
      <p:grpSp>
        <p:nvGrpSpPr>
          <p:cNvPr id="16" name="object 3">
            <a:extLst>
              <a:ext uri="{FF2B5EF4-FFF2-40B4-BE49-F238E27FC236}">
                <a16:creationId xmlns:a16="http://schemas.microsoft.com/office/drawing/2014/main" id="{56415BFB-CCD5-66D6-D5DF-B87E7913C740}"/>
              </a:ext>
            </a:extLst>
          </p:cNvPr>
          <p:cNvGrpSpPr/>
          <p:nvPr/>
        </p:nvGrpSpPr>
        <p:grpSpPr>
          <a:xfrm>
            <a:off x="1879028" y="3721822"/>
            <a:ext cx="1214755" cy="2429510"/>
            <a:chOff x="1536128" y="2246312"/>
            <a:chExt cx="1214755" cy="2429510"/>
          </a:xfrm>
        </p:grpSpPr>
        <p:sp>
          <p:nvSpPr>
            <p:cNvPr id="54" name="object 4">
              <a:extLst>
                <a:ext uri="{FF2B5EF4-FFF2-40B4-BE49-F238E27FC236}">
                  <a16:creationId xmlns:a16="http://schemas.microsoft.com/office/drawing/2014/main" id="{4DF884AB-C054-39AE-E863-56A89AB48ED7}"/>
                </a:ext>
              </a:extLst>
            </p:cNvPr>
            <p:cNvSpPr/>
            <p:nvPr/>
          </p:nvSpPr>
          <p:spPr>
            <a:xfrm>
              <a:off x="1549146" y="2259329"/>
              <a:ext cx="1188720" cy="2403475"/>
            </a:xfrm>
            <a:custGeom>
              <a:avLst/>
              <a:gdLst/>
              <a:ahLst/>
              <a:cxnLst/>
              <a:rect l="l" t="t" r="r" b="b"/>
              <a:pathLst>
                <a:path w="1188720" h="2403475">
                  <a:moveTo>
                    <a:pt x="1188719" y="0"/>
                  </a:moveTo>
                  <a:lnTo>
                    <a:pt x="0" y="0"/>
                  </a:lnTo>
                  <a:lnTo>
                    <a:pt x="0" y="2403348"/>
                  </a:lnTo>
                  <a:lnTo>
                    <a:pt x="1188719" y="2403348"/>
                  </a:lnTo>
                  <a:lnTo>
                    <a:pt x="1188719" y="0"/>
                  </a:lnTo>
                  <a:close/>
                </a:path>
              </a:pathLst>
            </a:custGeom>
            <a:solidFill>
              <a:srgbClr val="B5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">
              <a:extLst>
                <a:ext uri="{FF2B5EF4-FFF2-40B4-BE49-F238E27FC236}">
                  <a16:creationId xmlns:a16="http://schemas.microsoft.com/office/drawing/2014/main" id="{D4CD1BDC-8878-F28E-7841-120A7EB87CEE}"/>
                </a:ext>
              </a:extLst>
            </p:cNvPr>
            <p:cNvSpPr/>
            <p:nvPr/>
          </p:nvSpPr>
          <p:spPr>
            <a:xfrm>
              <a:off x="1549146" y="2259329"/>
              <a:ext cx="1188720" cy="2403475"/>
            </a:xfrm>
            <a:custGeom>
              <a:avLst/>
              <a:gdLst/>
              <a:ahLst/>
              <a:cxnLst/>
              <a:rect l="l" t="t" r="r" b="b"/>
              <a:pathLst>
                <a:path w="1188720" h="2403475">
                  <a:moveTo>
                    <a:pt x="0" y="2403348"/>
                  </a:moveTo>
                  <a:lnTo>
                    <a:pt x="1188719" y="2403348"/>
                  </a:lnTo>
                  <a:lnTo>
                    <a:pt x="1188719" y="0"/>
                  </a:lnTo>
                  <a:lnTo>
                    <a:pt x="0" y="0"/>
                  </a:lnTo>
                  <a:lnTo>
                    <a:pt x="0" y="2403348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" name="object 13">
            <a:extLst>
              <a:ext uri="{FF2B5EF4-FFF2-40B4-BE49-F238E27FC236}">
                <a16:creationId xmlns:a16="http://schemas.microsoft.com/office/drawing/2014/main" id="{F115AC7A-5062-D58B-E33E-542D1BC1568F}"/>
              </a:ext>
            </a:extLst>
          </p:cNvPr>
          <p:cNvGrpSpPr/>
          <p:nvPr/>
        </p:nvGrpSpPr>
        <p:grpSpPr>
          <a:xfrm>
            <a:off x="3956240" y="1676614"/>
            <a:ext cx="1720850" cy="840105"/>
            <a:chOff x="3613340" y="201104"/>
            <a:chExt cx="1720850" cy="840105"/>
          </a:xfrm>
        </p:grpSpPr>
        <p:sp>
          <p:nvSpPr>
            <p:cNvPr id="73" name="object 14">
              <a:extLst>
                <a:ext uri="{FF2B5EF4-FFF2-40B4-BE49-F238E27FC236}">
                  <a16:creationId xmlns:a16="http://schemas.microsoft.com/office/drawing/2014/main" id="{7601C65C-7C2F-2C5D-66C9-6C097F205F56}"/>
                </a:ext>
              </a:extLst>
            </p:cNvPr>
            <p:cNvSpPr/>
            <p:nvPr/>
          </p:nvSpPr>
          <p:spPr>
            <a:xfrm>
              <a:off x="3626358" y="214122"/>
              <a:ext cx="1694814" cy="814069"/>
            </a:xfrm>
            <a:custGeom>
              <a:avLst/>
              <a:gdLst/>
              <a:ahLst/>
              <a:cxnLst/>
              <a:rect l="l" t="t" r="r" b="b"/>
              <a:pathLst>
                <a:path w="1694814" h="814069">
                  <a:moveTo>
                    <a:pt x="1694688" y="0"/>
                  </a:moveTo>
                  <a:lnTo>
                    <a:pt x="0" y="0"/>
                  </a:lnTo>
                  <a:lnTo>
                    <a:pt x="0" y="813815"/>
                  </a:lnTo>
                  <a:lnTo>
                    <a:pt x="1694688" y="813815"/>
                  </a:lnTo>
                  <a:lnTo>
                    <a:pt x="1694688" y="0"/>
                  </a:lnTo>
                  <a:close/>
                </a:path>
              </a:pathLst>
            </a:custGeom>
            <a:solidFill>
              <a:srgbClr val="B5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15">
              <a:extLst>
                <a:ext uri="{FF2B5EF4-FFF2-40B4-BE49-F238E27FC236}">
                  <a16:creationId xmlns:a16="http://schemas.microsoft.com/office/drawing/2014/main" id="{7AC82DCA-4249-7DB8-7144-37864A94A99F}"/>
                </a:ext>
              </a:extLst>
            </p:cNvPr>
            <p:cNvSpPr/>
            <p:nvPr/>
          </p:nvSpPr>
          <p:spPr>
            <a:xfrm>
              <a:off x="3626358" y="214122"/>
              <a:ext cx="1694814" cy="814069"/>
            </a:xfrm>
            <a:custGeom>
              <a:avLst/>
              <a:gdLst/>
              <a:ahLst/>
              <a:cxnLst/>
              <a:rect l="l" t="t" r="r" b="b"/>
              <a:pathLst>
                <a:path w="1694814" h="814069">
                  <a:moveTo>
                    <a:pt x="0" y="813815"/>
                  </a:moveTo>
                  <a:lnTo>
                    <a:pt x="1694688" y="813815"/>
                  </a:lnTo>
                  <a:lnTo>
                    <a:pt x="1694688" y="0"/>
                  </a:lnTo>
                  <a:lnTo>
                    <a:pt x="0" y="0"/>
                  </a:lnTo>
                  <a:lnTo>
                    <a:pt x="0" y="81381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16">
            <a:extLst>
              <a:ext uri="{FF2B5EF4-FFF2-40B4-BE49-F238E27FC236}">
                <a16:creationId xmlns:a16="http://schemas.microsoft.com/office/drawing/2014/main" id="{DEB02407-DFC2-F2F3-D16B-EA33ED617FD1}"/>
              </a:ext>
            </a:extLst>
          </p:cNvPr>
          <p:cNvSpPr txBox="1"/>
          <p:nvPr/>
        </p:nvSpPr>
        <p:spPr>
          <a:xfrm>
            <a:off x="4025265" y="1618893"/>
            <a:ext cx="808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i="1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m</a:t>
            </a:r>
            <a:r>
              <a:rPr sz="1800" i="1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6" name="object 17">
            <a:extLst>
              <a:ext uri="{FF2B5EF4-FFF2-40B4-BE49-F238E27FC236}">
                <a16:creationId xmlns:a16="http://schemas.microsoft.com/office/drawing/2014/main" id="{C55FD964-07F3-E926-33C5-A287C15E1391}"/>
              </a:ext>
            </a:extLst>
          </p:cNvPr>
          <p:cNvSpPr txBox="1"/>
          <p:nvPr/>
        </p:nvSpPr>
        <p:spPr>
          <a:xfrm>
            <a:off x="4025265" y="1810917"/>
            <a:ext cx="460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7" name="object 18">
            <a:extLst>
              <a:ext uri="{FF2B5EF4-FFF2-40B4-BE49-F238E27FC236}">
                <a16:creationId xmlns:a16="http://schemas.microsoft.com/office/drawing/2014/main" id="{0FB6ABD8-A79E-E13D-7A08-B0CECC1F6DEE}"/>
              </a:ext>
            </a:extLst>
          </p:cNvPr>
          <p:cNvSpPr txBox="1"/>
          <p:nvPr/>
        </p:nvSpPr>
        <p:spPr>
          <a:xfrm>
            <a:off x="3999865" y="2002636"/>
            <a:ext cx="9321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1</a:t>
            </a:r>
            <a:r>
              <a:rPr sz="1800" i="1" spc="209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50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8" name="object 19">
            <a:extLst>
              <a:ext uri="{FF2B5EF4-FFF2-40B4-BE49-F238E27FC236}">
                <a16:creationId xmlns:a16="http://schemas.microsoft.com/office/drawing/2014/main" id="{F5288536-935D-41D4-A8AE-42AE862D778F}"/>
              </a:ext>
            </a:extLst>
          </p:cNvPr>
          <p:cNvSpPr txBox="1"/>
          <p:nvPr/>
        </p:nvSpPr>
        <p:spPr>
          <a:xfrm>
            <a:off x="3999865" y="2194660"/>
            <a:ext cx="8293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v</a:t>
            </a:r>
            <a:r>
              <a:rPr sz="1800" i="1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[</a:t>
            </a:r>
            <a:r>
              <a:rPr sz="1800" i="1" spc="-5" dirty="0">
                <a:latin typeface="Times New Roman"/>
                <a:cs typeface="Times New Roman"/>
              </a:rPr>
              <a:t>t</a:t>
            </a:r>
            <a:r>
              <a:rPr sz="1800" i="1" spc="-7" baseline="-20833" dirty="0">
                <a:latin typeface="Times New Roman"/>
                <a:cs typeface="Times New Roman"/>
              </a:rPr>
              <a:t>1</a:t>
            </a:r>
            <a:r>
              <a:rPr sz="1800" spc="-5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9" name="object 20">
            <a:extLst>
              <a:ext uri="{FF2B5EF4-FFF2-40B4-BE49-F238E27FC236}">
                <a16:creationId xmlns:a16="http://schemas.microsoft.com/office/drawing/2014/main" id="{11DA0AAE-1B19-7E9E-FBF5-7FFED1C8DD18}"/>
              </a:ext>
            </a:extLst>
          </p:cNvPr>
          <p:cNvGrpSpPr/>
          <p:nvPr/>
        </p:nvGrpSpPr>
        <p:grpSpPr>
          <a:xfrm>
            <a:off x="3953192" y="2813518"/>
            <a:ext cx="1737995" cy="841375"/>
            <a:chOff x="3610292" y="1338008"/>
            <a:chExt cx="1737995" cy="841375"/>
          </a:xfrm>
        </p:grpSpPr>
        <p:sp>
          <p:nvSpPr>
            <p:cNvPr id="80" name="object 21">
              <a:extLst>
                <a:ext uri="{FF2B5EF4-FFF2-40B4-BE49-F238E27FC236}">
                  <a16:creationId xmlns:a16="http://schemas.microsoft.com/office/drawing/2014/main" id="{DB0C764F-B1BF-A98D-CDCA-EA08F3BE0319}"/>
                </a:ext>
              </a:extLst>
            </p:cNvPr>
            <p:cNvSpPr/>
            <p:nvPr/>
          </p:nvSpPr>
          <p:spPr>
            <a:xfrm>
              <a:off x="3623309" y="1351026"/>
              <a:ext cx="1711960" cy="815340"/>
            </a:xfrm>
            <a:custGeom>
              <a:avLst/>
              <a:gdLst/>
              <a:ahLst/>
              <a:cxnLst/>
              <a:rect l="l" t="t" r="r" b="b"/>
              <a:pathLst>
                <a:path w="1711960" h="815339">
                  <a:moveTo>
                    <a:pt x="1711452" y="0"/>
                  </a:moveTo>
                  <a:lnTo>
                    <a:pt x="0" y="0"/>
                  </a:lnTo>
                  <a:lnTo>
                    <a:pt x="0" y="815340"/>
                  </a:lnTo>
                  <a:lnTo>
                    <a:pt x="1711452" y="815340"/>
                  </a:lnTo>
                  <a:lnTo>
                    <a:pt x="1711452" y="0"/>
                  </a:lnTo>
                  <a:close/>
                </a:path>
              </a:pathLst>
            </a:custGeom>
            <a:solidFill>
              <a:srgbClr val="B5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22">
              <a:extLst>
                <a:ext uri="{FF2B5EF4-FFF2-40B4-BE49-F238E27FC236}">
                  <a16:creationId xmlns:a16="http://schemas.microsoft.com/office/drawing/2014/main" id="{792E0BF9-3C0D-A729-01BF-377007BC9D68}"/>
                </a:ext>
              </a:extLst>
            </p:cNvPr>
            <p:cNvSpPr/>
            <p:nvPr/>
          </p:nvSpPr>
          <p:spPr>
            <a:xfrm>
              <a:off x="3623309" y="1351026"/>
              <a:ext cx="1711960" cy="815340"/>
            </a:xfrm>
            <a:custGeom>
              <a:avLst/>
              <a:gdLst/>
              <a:ahLst/>
              <a:cxnLst/>
              <a:rect l="l" t="t" r="r" b="b"/>
              <a:pathLst>
                <a:path w="1711960" h="815339">
                  <a:moveTo>
                    <a:pt x="0" y="815340"/>
                  </a:moveTo>
                  <a:lnTo>
                    <a:pt x="1711452" y="815340"/>
                  </a:lnTo>
                  <a:lnTo>
                    <a:pt x="1711452" y="0"/>
                  </a:lnTo>
                  <a:lnTo>
                    <a:pt x="0" y="0"/>
                  </a:lnTo>
                  <a:lnTo>
                    <a:pt x="0" y="81534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23">
            <a:extLst>
              <a:ext uri="{FF2B5EF4-FFF2-40B4-BE49-F238E27FC236}">
                <a16:creationId xmlns:a16="http://schemas.microsoft.com/office/drawing/2014/main" id="{42B32156-863D-E656-7CE3-B248F8F5529D}"/>
              </a:ext>
            </a:extLst>
          </p:cNvPr>
          <p:cNvSpPr txBox="1"/>
          <p:nvPr/>
        </p:nvSpPr>
        <p:spPr>
          <a:xfrm>
            <a:off x="4021963" y="2757016"/>
            <a:ext cx="7562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3" name="object 24">
            <a:extLst>
              <a:ext uri="{FF2B5EF4-FFF2-40B4-BE49-F238E27FC236}">
                <a16:creationId xmlns:a16="http://schemas.microsoft.com/office/drawing/2014/main" id="{7C44438E-531F-C6C1-91EF-EA2F769E332A}"/>
              </a:ext>
            </a:extLst>
          </p:cNvPr>
          <p:cNvSpPr txBox="1"/>
          <p:nvPr/>
        </p:nvSpPr>
        <p:spPr>
          <a:xfrm>
            <a:off x="3996563" y="2949599"/>
            <a:ext cx="868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2</a:t>
            </a:r>
            <a:r>
              <a:rPr sz="1800" i="1" spc="209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 4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45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4" name="object 25">
            <a:extLst>
              <a:ext uri="{FF2B5EF4-FFF2-40B4-BE49-F238E27FC236}">
                <a16:creationId xmlns:a16="http://schemas.microsoft.com/office/drawing/2014/main" id="{86593C38-E23C-D45E-9443-5DCFA1A2B98D}"/>
              </a:ext>
            </a:extLst>
          </p:cNvPr>
          <p:cNvSpPr txBox="1"/>
          <p:nvPr/>
        </p:nvSpPr>
        <p:spPr>
          <a:xfrm>
            <a:off x="3996563" y="3141623"/>
            <a:ext cx="867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3</a:t>
            </a:r>
            <a:r>
              <a:rPr sz="1800" i="1" spc="150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2</a:t>
            </a:r>
            <a:r>
              <a:rPr sz="1800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5" name="object 26">
            <a:extLst>
              <a:ext uri="{FF2B5EF4-FFF2-40B4-BE49-F238E27FC236}">
                <a16:creationId xmlns:a16="http://schemas.microsoft.com/office/drawing/2014/main" id="{5542C756-3358-5743-E780-56871681390F}"/>
              </a:ext>
            </a:extLst>
          </p:cNvPr>
          <p:cNvSpPr txBox="1"/>
          <p:nvPr/>
        </p:nvSpPr>
        <p:spPr>
          <a:xfrm>
            <a:off x="3996563" y="3333646"/>
            <a:ext cx="1509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if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3</a:t>
            </a:r>
            <a:r>
              <a:rPr sz="1800" i="1" spc="187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&lt;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v</a:t>
            </a:r>
            <a:r>
              <a:rPr sz="1800" i="1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goto</a:t>
            </a:r>
            <a:r>
              <a:rPr sz="1800" i="1" spc="-1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B</a:t>
            </a:r>
            <a:r>
              <a:rPr sz="1800" i="1" spc="-7" baseline="-20833" dirty="0">
                <a:latin typeface="Times New Roman"/>
                <a:cs typeface="Times New Roman"/>
              </a:rPr>
              <a:t>2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86" name="object 27">
            <a:extLst>
              <a:ext uri="{FF2B5EF4-FFF2-40B4-BE49-F238E27FC236}">
                <a16:creationId xmlns:a16="http://schemas.microsoft.com/office/drawing/2014/main" id="{22554F7B-B857-E61D-5DA0-85C4417C2CBD}"/>
              </a:ext>
            </a:extLst>
          </p:cNvPr>
          <p:cNvSpPr txBox="1"/>
          <p:nvPr/>
        </p:nvSpPr>
        <p:spPr>
          <a:xfrm>
            <a:off x="5752465" y="1650515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Times New Roman"/>
                <a:cs typeface="Times New Roman"/>
              </a:rPr>
              <a:t>B</a:t>
            </a:r>
            <a:r>
              <a:rPr sz="1800" i="1" spc="-7" baseline="-20833" dirty="0">
                <a:latin typeface="Times New Roman"/>
                <a:cs typeface="Times New Roman"/>
              </a:rPr>
              <a:t>1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87" name="object 28">
            <a:extLst>
              <a:ext uri="{FF2B5EF4-FFF2-40B4-BE49-F238E27FC236}">
                <a16:creationId xmlns:a16="http://schemas.microsoft.com/office/drawing/2014/main" id="{4FE15DCC-1383-AEC3-7490-1691946F726C}"/>
              </a:ext>
            </a:extLst>
          </p:cNvPr>
          <p:cNvSpPr txBox="1"/>
          <p:nvPr/>
        </p:nvSpPr>
        <p:spPr>
          <a:xfrm>
            <a:off x="5803391" y="2748812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Times New Roman"/>
                <a:cs typeface="Times New Roman"/>
              </a:rPr>
              <a:t>B</a:t>
            </a:r>
            <a:r>
              <a:rPr sz="1800" i="1" spc="-7" baseline="-20833" dirty="0">
                <a:latin typeface="Times New Roman"/>
                <a:cs typeface="Times New Roman"/>
              </a:rPr>
              <a:t>2</a:t>
            </a:r>
            <a:endParaRPr sz="1800" baseline="-20833">
              <a:latin typeface="Times New Roman"/>
              <a:cs typeface="Times New Roman"/>
            </a:endParaRPr>
          </a:p>
        </p:txBody>
      </p:sp>
      <p:grpSp>
        <p:nvGrpSpPr>
          <p:cNvPr id="88" name="object 29">
            <a:extLst>
              <a:ext uri="{FF2B5EF4-FFF2-40B4-BE49-F238E27FC236}">
                <a16:creationId xmlns:a16="http://schemas.microsoft.com/office/drawing/2014/main" id="{1C54872D-D1E7-3CEA-4164-3E0A853612E9}"/>
              </a:ext>
            </a:extLst>
          </p:cNvPr>
          <p:cNvGrpSpPr/>
          <p:nvPr/>
        </p:nvGrpSpPr>
        <p:grpSpPr>
          <a:xfrm>
            <a:off x="3971480" y="3964138"/>
            <a:ext cx="1736089" cy="838835"/>
            <a:chOff x="3628580" y="2488628"/>
            <a:chExt cx="1736089" cy="838835"/>
          </a:xfrm>
        </p:grpSpPr>
        <p:sp>
          <p:nvSpPr>
            <p:cNvPr id="89" name="object 30">
              <a:extLst>
                <a:ext uri="{FF2B5EF4-FFF2-40B4-BE49-F238E27FC236}">
                  <a16:creationId xmlns:a16="http://schemas.microsoft.com/office/drawing/2014/main" id="{268C303F-2533-986B-24B9-700F379EE9A9}"/>
                </a:ext>
              </a:extLst>
            </p:cNvPr>
            <p:cNvSpPr/>
            <p:nvPr/>
          </p:nvSpPr>
          <p:spPr>
            <a:xfrm>
              <a:off x="3641597" y="2501646"/>
              <a:ext cx="1710055" cy="812800"/>
            </a:xfrm>
            <a:custGeom>
              <a:avLst/>
              <a:gdLst/>
              <a:ahLst/>
              <a:cxnLst/>
              <a:rect l="l" t="t" r="r" b="b"/>
              <a:pathLst>
                <a:path w="1710054" h="812800">
                  <a:moveTo>
                    <a:pt x="1709927" y="0"/>
                  </a:moveTo>
                  <a:lnTo>
                    <a:pt x="0" y="0"/>
                  </a:lnTo>
                  <a:lnTo>
                    <a:pt x="0" y="812292"/>
                  </a:lnTo>
                  <a:lnTo>
                    <a:pt x="1709927" y="812292"/>
                  </a:lnTo>
                  <a:lnTo>
                    <a:pt x="1709927" y="0"/>
                  </a:lnTo>
                  <a:close/>
                </a:path>
              </a:pathLst>
            </a:custGeom>
            <a:solidFill>
              <a:srgbClr val="B5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31">
              <a:extLst>
                <a:ext uri="{FF2B5EF4-FFF2-40B4-BE49-F238E27FC236}">
                  <a16:creationId xmlns:a16="http://schemas.microsoft.com/office/drawing/2014/main" id="{082C8472-8852-CE8F-BF34-2076460871BB}"/>
                </a:ext>
              </a:extLst>
            </p:cNvPr>
            <p:cNvSpPr/>
            <p:nvPr/>
          </p:nvSpPr>
          <p:spPr>
            <a:xfrm>
              <a:off x="3641597" y="2501646"/>
              <a:ext cx="1710055" cy="812800"/>
            </a:xfrm>
            <a:custGeom>
              <a:avLst/>
              <a:gdLst/>
              <a:ahLst/>
              <a:cxnLst/>
              <a:rect l="l" t="t" r="r" b="b"/>
              <a:pathLst>
                <a:path w="1710054" h="812800">
                  <a:moveTo>
                    <a:pt x="0" y="812292"/>
                  </a:moveTo>
                  <a:lnTo>
                    <a:pt x="1709927" y="812292"/>
                  </a:lnTo>
                  <a:lnTo>
                    <a:pt x="1709927" y="0"/>
                  </a:lnTo>
                  <a:lnTo>
                    <a:pt x="0" y="0"/>
                  </a:lnTo>
                  <a:lnTo>
                    <a:pt x="0" y="812292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32">
            <a:extLst>
              <a:ext uri="{FF2B5EF4-FFF2-40B4-BE49-F238E27FC236}">
                <a16:creationId xmlns:a16="http://schemas.microsoft.com/office/drawing/2014/main" id="{D51EC45A-EE71-1755-938A-BA3BC619248D}"/>
              </a:ext>
            </a:extLst>
          </p:cNvPr>
          <p:cNvSpPr txBox="1"/>
          <p:nvPr/>
        </p:nvSpPr>
        <p:spPr>
          <a:xfrm>
            <a:off x="4039615" y="3906747"/>
            <a:ext cx="6946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2" name="object 33">
            <a:extLst>
              <a:ext uri="{FF2B5EF4-FFF2-40B4-BE49-F238E27FC236}">
                <a16:creationId xmlns:a16="http://schemas.microsoft.com/office/drawing/2014/main" id="{AA159409-4B47-7865-D677-7F1B493BFE7F}"/>
              </a:ext>
            </a:extLst>
          </p:cNvPr>
          <p:cNvSpPr txBox="1"/>
          <p:nvPr/>
        </p:nvSpPr>
        <p:spPr>
          <a:xfrm>
            <a:off x="4039615" y="4099330"/>
            <a:ext cx="817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8915" algn="l"/>
              </a:tabLst>
            </a:pPr>
            <a:r>
              <a:rPr sz="1800" i="1" dirty="0">
                <a:latin typeface="Times New Roman"/>
                <a:cs typeface="Times New Roman"/>
              </a:rPr>
              <a:t>t	</a:t>
            </a:r>
            <a:r>
              <a:rPr sz="1800" dirty="0">
                <a:latin typeface="Times New Roman"/>
                <a:cs typeface="Times New Roman"/>
              </a:rPr>
              <a:t>= 4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45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3" name="object 34">
            <a:extLst>
              <a:ext uri="{FF2B5EF4-FFF2-40B4-BE49-F238E27FC236}">
                <a16:creationId xmlns:a16="http://schemas.microsoft.com/office/drawing/2014/main" id="{BC8A5ADE-743C-44FC-A34C-17967CC5008A}"/>
              </a:ext>
            </a:extLst>
          </p:cNvPr>
          <p:cNvSpPr txBox="1"/>
          <p:nvPr/>
        </p:nvSpPr>
        <p:spPr>
          <a:xfrm>
            <a:off x="4014215" y="4291354"/>
            <a:ext cx="867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48611" dirty="0">
                <a:latin typeface="Times New Roman"/>
                <a:cs typeface="Times New Roman"/>
              </a:rPr>
              <a:t>4</a:t>
            </a:r>
            <a:r>
              <a:rPr sz="1800" i="1" spc="172" baseline="48611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4" name="object 35">
            <a:extLst>
              <a:ext uri="{FF2B5EF4-FFF2-40B4-BE49-F238E27FC236}">
                <a16:creationId xmlns:a16="http://schemas.microsoft.com/office/drawing/2014/main" id="{C697177C-6A4A-FAEA-F92A-B3DBF4AB546A}"/>
              </a:ext>
            </a:extLst>
          </p:cNvPr>
          <p:cNvSpPr txBox="1"/>
          <p:nvPr/>
        </p:nvSpPr>
        <p:spPr>
          <a:xfrm>
            <a:off x="4014215" y="4483377"/>
            <a:ext cx="143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31165" algn="l"/>
              </a:tabLst>
            </a:pP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i="1" spc="-600" dirty="0">
                <a:latin typeface="Times New Roman"/>
                <a:cs typeface="Times New Roman"/>
              </a:rPr>
              <a:t>f</a:t>
            </a:r>
            <a:r>
              <a:rPr sz="1800" i="1" baseline="48611" dirty="0">
                <a:latin typeface="Times New Roman"/>
                <a:cs typeface="Times New Roman"/>
              </a:rPr>
              <a:t>5</a:t>
            </a:r>
            <a:r>
              <a:rPr sz="1800" i="1" spc="209" baseline="48611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	</a:t>
            </a:r>
            <a:r>
              <a:rPr sz="1800" dirty="0">
                <a:latin typeface="Times New Roman"/>
                <a:cs typeface="Times New Roman"/>
              </a:rPr>
              <a:t>&gt; </a:t>
            </a:r>
            <a:r>
              <a:rPr sz="1800" i="1" spc="-345" dirty="0">
                <a:latin typeface="Times New Roman"/>
                <a:cs typeface="Times New Roman"/>
              </a:rPr>
              <a:t>v</a:t>
            </a:r>
            <a:r>
              <a:rPr sz="1800" i="1" baseline="48611" dirty="0">
                <a:latin typeface="Times New Roman"/>
                <a:cs typeface="Times New Roman"/>
              </a:rPr>
              <a:t>4</a:t>
            </a:r>
            <a:r>
              <a:rPr sz="1800" i="1" spc="-165" baseline="48611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goto</a:t>
            </a:r>
            <a:r>
              <a:rPr sz="1800" i="1" spc="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5" name="object 36">
            <a:extLst>
              <a:ext uri="{FF2B5EF4-FFF2-40B4-BE49-F238E27FC236}">
                <a16:creationId xmlns:a16="http://schemas.microsoft.com/office/drawing/2014/main" id="{95F7B687-7FC2-D401-286C-16AFFE12265E}"/>
              </a:ext>
            </a:extLst>
          </p:cNvPr>
          <p:cNvSpPr txBox="1"/>
          <p:nvPr/>
        </p:nvSpPr>
        <p:spPr>
          <a:xfrm>
            <a:off x="4300220" y="4615965"/>
            <a:ext cx="119761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8075" algn="l"/>
              </a:tabLst>
            </a:pPr>
            <a:r>
              <a:rPr sz="1200" i="1" dirty="0">
                <a:latin typeface="Times New Roman"/>
                <a:cs typeface="Times New Roman"/>
              </a:rPr>
              <a:t>5	3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96" name="object 37">
            <a:extLst>
              <a:ext uri="{FF2B5EF4-FFF2-40B4-BE49-F238E27FC236}">
                <a16:creationId xmlns:a16="http://schemas.microsoft.com/office/drawing/2014/main" id="{2537B3A0-AD66-2ECF-2524-06DECA5AC634}"/>
              </a:ext>
            </a:extLst>
          </p:cNvPr>
          <p:cNvGrpSpPr/>
          <p:nvPr/>
        </p:nvGrpSpPr>
        <p:grpSpPr>
          <a:xfrm>
            <a:off x="3971480" y="2511068"/>
            <a:ext cx="1751330" cy="2945765"/>
            <a:chOff x="3628580" y="1035558"/>
            <a:chExt cx="1751330" cy="2945765"/>
          </a:xfrm>
        </p:grpSpPr>
        <p:sp>
          <p:nvSpPr>
            <p:cNvPr id="97" name="object 38">
              <a:extLst>
                <a:ext uri="{FF2B5EF4-FFF2-40B4-BE49-F238E27FC236}">
                  <a16:creationId xmlns:a16="http://schemas.microsoft.com/office/drawing/2014/main" id="{D02FF8EE-C8E3-D35B-17E5-422A42C00D83}"/>
                </a:ext>
              </a:extLst>
            </p:cNvPr>
            <p:cNvSpPr/>
            <p:nvPr/>
          </p:nvSpPr>
          <p:spPr>
            <a:xfrm>
              <a:off x="4376928" y="1035557"/>
              <a:ext cx="146685" cy="1464945"/>
            </a:xfrm>
            <a:custGeom>
              <a:avLst/>
              <a:gdLst/>
              <a:ahLst/>
              <a:cxnLst/>
              <a:rect l="l" t="t" r="r" b="b"/>
              <a:pathLst>
                <a:path w="146685" h="1464945">
                  <a:moveTo>
                    <a:pt x="129540" y="1335024"/>
                  </a:moveTo>
                  <a:lnTo>
                    <a:pt x="77724" y="1376489"/>
                  </a:lnTo>
                  <a:lnTo>
                    <a:pt x="64770" y="1386840"/>
                  </a:lnTo>
                  <a:lnTo>
                    <a:pt x="77711" y="1376489"/>
                  </a:lnTo>
                  <a:lnTo>
                    <a:pt x="77724" y="1149096"/>
                  </a:lnTo>
                  <a:lnTo>
                    <a:pt x="51816" y="1149096"/>
                  </a:lnTo>
                  <a:lnTo>
                    <a:pt x="51816" y="1376489"/>
                  </a:lnTo>
                  <a:lnTo>
                    <a:pt x="0" y="1335024"/>
                  </a:lnTo>
                  <a:lnTo>
                    <a:pt x="64770" y="1464564"/>
                  </a:lnTo>
                  <a:lnTo>
                    <a:pt x="103632" y="1386840"/>
                  </a:lnTo>
                  <a:lnTo>
                    <a:pt x="129540" y="1335024"/>
                  </a:lnTo>
                  <a:close/>
                </a:path>
                <a:path w="146685" h="1464945">
                  <a:moveTo>
                    <a:pt x="146304" y="185928"/>
                  </a:moveTo>
                  <a:lnTo>
                    <a:pt x="94488" y="227380"/>
                  </a:lnTo>
                  <a:lnTo>
                    <a:pt x="94488" y="0"/>
                  </a:lnTo>
                  <a:lnTo>
                    <a:pt x="68580" y="0"/>
                  </a:lnTo>
                  <a:lnTo>
                    <a:pt x="68580" y="227380"/>
                  </a:lnTo>
                  <a:lnTo>
                    <a:pt x="16764" y="185928"/>
                  </a:lnTo>
                  <a:lnTo>
                    <a:pt x="81534" y="315468"/>
                  </a:lnTo>
                  <a:lnTo>
                    <a:pt x="120396" y="237744"/>
                  </a:lnTo>
                  <a:lnTo>
                    <a:pt x="146304" y="185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39">
              <a:extLst>
                <a:ext uri="{FF2B5EF4-FFF2-40B4-BE49-F238E27FC236}">
                  <a16:creationId xmlns:a16="http://schemas.microsoft.com/office/drawing/2014/main" id="{9C71AE14-3E68-0436-26BB-A9EF5B9B7E18}"/>
                </a:ext>
              </a:extLst>
            </p:cNvPr>
            <p:cNvSpPr/>
            <p:nvPr/>
          </p:nvSpPr>
          <p:spPr>
            <a:xfrm>
              <a:off x="3641597" y="3662934"/>
              <a:ext cx="1725295" cy="304800"/>
            </a:xfrm>
            <a:custGeom>
              <a:avLst/>
              <a:gdLst/>
              <a:ahLst/>
              <a:cxnLst/>
              <a:rect l="l" t="t" r="r" b="b"/>
              <a:pathLst>
                <a:path w="1725295" h="304800">
                  <a:moveTo>
                    <a:pt x="1725168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1725168" y="304799"/>
                  </a:lnTo>
                  <a:lnTo>
                    <a:pt x="1725168" y="0"/>
                  </a:lnTo>
                  <a:close/>
                </a:path>
              </a:pathLst>
            </a:custGeom>
            <a:solidFill>
              <a:srgbClr val="B5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40">
              <a:extLst>
                <a:ext uri="{FF2B5EF4-FFF2-40B4-BE49-F238E27FC236}">
                  <a16:creationId xmlns:a16="http://schemas.microsoft.com/office/drawing/2014/main" id="{04AA8862-312E-A861-2C8C-F1E85F436DFC}"/>
                </a:ext>
              </a:extLst>
            </p:cNvPr>
            <p:cNvSpPr/>
            <p:nvPr/>
          </p:nvSpPr>
          <p:spPr>
            <a:xfrm>
              <a:off x="3641597" y="3662934"/>
              <a:ext cx="1725295" cy="304800"/>
            </a:xfrm>
            <a:custGeom>
              <a:avLst/>
              <a:gdLst/>
              <a:ahLst/>
              <a:cxnLst/>
              <a:rect l="l" t="t" r="r" b="b"/>
              <a:pathLst>
                <a:path w="1725295" h="304800">
                  <a:moveTo>
                    <a:pt x="0" y="304799"/>
                  </a:moveTo>
                  <a:lnTo>
                    <a:pt x="1725168" y="304799"/>
                  </a:lnTo>
                  <a:lnTo>
                    <a:pt x="1725168" y="0"/>
                  </a:lnTo>
                  <a:lnTo>
                    <a:pt x="0" y="0"/>
                  </a:lnTo>
                  <a:lnTo>
                    <a:pt x="0" y="30479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41">
            <a:extLst>
              <a:ext uri="{FF2B5EF4-FFF2-40B4-BE49-F238E27FC236}">
                <a16:creationId xmlns:a16="http://schemas.microsoft.com/office/drawing/2014/main" id="{E8A40BBC-741E-23B8-909D-0B7C55767FF5}"/>
              </a:ext>
            </a:extLst>
          </p:cNvPr>
          <p:cNvSpPr txBox="1"/>
          <p:nvPr/>
        </p:nvSpPr>
        <p:spPr>
          <a:xfrm>
            <a:off x="3959097" y="5107608"/>
            <a:ext cx="17633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if</a:t>
            </a:r>
            <a:r>
              <a:rPr sz="1800" i="1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&gt;=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goto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B</a:t>
            </a:r>
            <a:r>
              <a:rPr sz="1800" i="1" spc="-7" baseline="-20833" dirty="0">
                <a:latin typeface="Times New Roman"/>
                <a:cs typeface="Times New Roman"/>
              </a:rPr>
              <a:t>6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101" name="object 42">
            <a:extLst>
              <a:ext uri="{FF2B5EF4-FFF2-40B4-BE49-F238E27FC236}">
                <a16:creationId xmlns:a16="http://schemas.microsoft.com/office/drawing/2014/main" id="{3360AC38-085D-2699-7C62-DE92968D7A88}"/>
              </a:ext>
            </a:extLst>
          </p:cNvPr>
          <p:cNvSpPr/>
          <p:nvPr/>
        </p:nvSpPr>
        <p:spPr>
          <a:xfrm>
            <a:off x="4719828" y="4807736"/>
            <a:ext cx="129539" cy="318770"/>
          </a:xfrm>
          <a:custGeom>
            <a:avLst/>
            <a:gdLst/>
            <a:ahLst/>
            <a:cxnLst/>
            <a:rect l="l" t="t" r="r" b="b"/>
            <a:pathLst>
              <a:path w="129539" h="318770">
                <a:moveTo>
                  <a:pt x="0" y="188976"/>
                </a:moveTo>
                <a:lnTo>
                  <a:pt x="64770" y="318516"/>
                </a:lnTo>
                <a:lnTo>
                  <a:pt x="103632" y="240792"/>
                </a:lnTo>
                <a:lnTo>
                  <a:pt x="51816" y="240792"/>
                </a:lnTo>
                <a:lnTo>
                  <a:pt x="51816" y="230428"/>
                </a:lnTo>
                <a:lnTo>
                  <a:pt x="0" y="188976"/>
                </a:lnTo>
                <a:close/>
              </a:path>
              <a:path w="129539" h="318770">
                <a:moveTo>
                  <a:pt x="51816" y="230428"/>
                </a:moveTo>
                <a:lnTo>
                  <a:pt x="51816" y="240792"/>
                </a:lnTo>
                <a:lnTo>
                  <a:pt x="64770" y="240792"/>
                </a:lnTo>
                <a:lnTo>
                  <a:pt x="51816" y="230428"/>
                </a:lnTo>
                <a:close/>
              </a:path>
              <a:path w="129539" h="318770">
                <a:moveTo>
                  <a:pt x="77724" y="0"/>
                </a:moveTo>
                <a:lnTo>
                  <a:pt x="51816" y="0"/>
                </a:lnTo>
                <a:lnTo>
                  <a:pt x="51816" y="230428"/>
                </a:lnTo>
                <a:lnTo>
                  <a:pt x="64770" y="240792"/>
                </a:lnTo>
                <a:lnTo>
                  <a:pt x="77724" y="230428"/>
                </a:lnTo>
                <a:lnTo>
                  <a:pt x="77724" y="0"/>
                </a:lnTo>
                <a:close/>
              </a:path>
              <a:path w="129539" h="318770">
                <a:moveTo>
                  <a:pt x="77724" y="230428"/>
                </a:moveTo>
                <a:lnTo>
                  <a:pt x="64770" y="240792"/>
                </a:lnTo>
                <a:lnTo>
                  <a:pt x="77724" y="240792"/>
                </a:lnTo>
                <a:lnTo>
                  <a:pt x="77724" y="230428"/>
                </a:lnTo>
                <a:close/>
              </a:path>
              <a:path w="129539" h="318770">
                <a:moveTo>
                  <a:pt x="129539" y="188976"/>
                </a:moveTo>
                <a:lnTo>
                  <a:pt x="77724" y="230428"/>
                </a:lnTo>
                <a:lnTo>
                  <a:pt x="77724" y="240792"/>
                </a:lnTo>
                <a:lnTo>
                  <a:pt x="103632" y="240792"/>
                </a:lnTo>
                <a:lnTo>
                  <a:pt x="129539" y="188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43">
            <a:extLst>
              <a:ext uri="{FF2B5EF4-FFF2-40B4-BE49-F238E27FC236}">
                <a16:creationId xmlns:a16="http://schemas.microsoft.com/office/drawing/2014/main" id="{9AF5E63C-E32F-7892-01CA-438D4633E7CC}"/>
              </a:ext>
            </a:extLst>
          </p:cNvPr>
          <p:cNvSpPr txBox="1"/>
          <p:nvPr/>
        </p:nvSpPr>
        <p:spPr>
          <a:xfrm>
            <a:off x="5846445" y="505729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3" name="object 44">
            <a:extLst>
              <a:ext uri="{FF2B5EF4-FFF2-40B4-BE49-F238E27FC236}">
                <a16:creationId xmlns:a16="http://schemas.microsoft.com/office/drawing/2014/main" id="{F55337BC-8B73-374A-0449-525FC505E9D3}"/>
              </a:ext>
            </a:extLst>
          </p:cNvPr>
          <p:cNvSpPr txBox="1"/>
          <p:nvPr/>
        </p:nvSpPr>
        <p:spPr>
          <a:xfrm>
            <a:off x="5998845" y="5189904"/>
            <a:ext cx="1016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" name="object 45">
            <a:extLst>
              <a:ext uri="{FF2B5EF4-FFF2-40B4-BE49-F238E27FC236}">
                <a16:creationId xmlns:a16="http://schemas.microsoft.com/office/drawing/2014/main" id="{0797935A-95C7-8061-5EC2-AFD3405B8EC1}"/>
              </a:ext>
            </a:extLst>
          </p:cNvPr>
          <p:cNvSpPr txBox="1"/>
          <p:nvPr/>
        </p:nvSpPr>
        <p:spPr>
          <a:xfrm>
            <a:off x="5843142" y="3898161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5" name="object 46">
            <a:extLst>
              <a:ext uri="{FF2B5EF4-FFF2-40B4-BE49-F238E27FC236}">
                <a16:creationId xmlns:a16="http://schemas.microsoft.com/office/drawing/2014/main" id="{1EC54B00-EDD7-F538-862D-42C6E7113F13}"/>
              </a:ext>
            </a:extLst>
          </p:cNvPr>
          <p:cNvSpPr txBox="1"/>
          <p:nvPr/>
        </p:nvSpPr>
        <p:spPr>
          <a:xfrm>
            <a:off x="5995542" y="4030749"/>
            <a:ext cx="1016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6" name="object 47">
            <a:extLst>
              <a:ext uri="{FF2B5EF4-FFF2-40B4-BE49-F238E27FC236}">
                <a16:creationId xmlns:a16="http://schemas.microsoft.com/office/drawing/2014/main" id="{1E85D8C9-37EB-4A72-193E-E0B996AA42D0}"/>
              </a:ext>
            </a:extLst>
          </p:cNvPr>
          <p:cNvSpPr txBox="1"/>
          <p:nvPr/>
        </p:nvSpPr>
        <p:spPr>
          <a:xfrm>
            <a:off x="1445056" y="3773143"/>
            <a:ext cx="305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Times New Roman"/>
                <a:cs typeface="Times New Roman"/>
              </a:rPr>
              <a:t>B</a:t>
            </a:r>
            <a:r>
              <a:rPr sz="1800" i="1" spc="-7" baseline="-20833" dirty="0">
                <a:latin typeface="Times New Roman"/>
                <a:cs typeface="Times New Roman"/>
              </a:rPr>
              <a:t>5</a:t>
            </a:r>
            <a:endParaRPr sz="1800" baseline="-20833">
              <a:latin typeface="Times New Roman"/>
              <a:cs typeface="Times New Roman"/>
            </a:endParaRPr>
          </a:p>
        </p:txBody>
      </p:sp>
      <p:grpSp>
        <p:nvGrpSpPr>
          <p:cNvPr id="107" name="object 48">
            <a:extLst>
              <a:ext uri="{FF2B5EF4-FFF2-40B4-BE49-F238E27FC236}">
                <a16:creationId xmlns:a16="http://schemas.microsoft.com/office/drawing/2014/main" id="{A92C2597-C1CD-4C4A-97FB-39485A901B2A}"/>
              </a:ext>
            </a:extLst>
          </p:cNvPr>
          <p:cNvGrpSpPr/>
          <p:nvPr/>
        </p:nvGrpSpPr>
        <p:grpSpPr>
          <a:xfrm>
            <a:off x="1277302" y="2258843"/>
            <a:ext cx="5194618" cy="4343400"/>
            <a:chOff x="934402" y="783333"/>
            <a:chExt cx="5194618" cy="4343400"/>
          </a:xfrm>
        </p:grpSpPr>
        <p:sp>
          <p:nvSpPr>
            <p:cNvPr id="108" name="object 49">
              <a:extLst>
                <a:ext uri="{FF2B5EF4-FFF2-40B4-BE49-F238E27FC236}">
                  <a16:creationId xmlns:a16="http://schemas.microsoft.com/office/drawing/2014/main" id="{A8E68DD5-1772-AA27-1A0D-C31671BCEFD9}"/>
                </a:ext>
              </a:extLst>
            </p:cNvPr>
            <p:cNvSpPr/>
            <p:nvPr/>
          </p:nvSpPr>
          <p:spPr>
            <a:xfrm>
              <a:off x="2754630" y="1181861"/>
              <a:ext cx="3374390" cy="3117850"/>
            </a:xfrm>
            <a:custGeom>
              <a:avLst/>
              <a:gdLst/>
              <a:ahLst/>
              <a:cxnLst/>
              <a:rect l="l" t="t" r="r" b="b"/>
              <a:pathLst>
                <a:path w="3374390" h="3117850">
                  <a:moveTo>
                    <a:pt x="904240" y="190754"/>
                  </a:moveTo>
                  <a:lnTo>
                    <a:pt x="887806" y="149098"/>
                  </a:lnTo>
                  <a:lnTo>
                    <a:pt x="852170" y="58674"/>
                  </a:lnTo>
                  <a:lnTo>
                    <a:pt x="848525" y="123355"/>
                  </a:lnTo>
                  <a:lnTo>
                    <a:pt x="808863" y="86614"/>
                  </a:lnTo>
                  <a:lnTo>
                    <a:pt x="775970" y="59182"/>
                  </a:lnTo>
                  <a:lnTo>
                    <a:pt x="741299" y="34798"/>
                  </a:lnTo>
                  <a:lnTo>
                    <a:pt x="725131" y="25400"/>
                  </a:lnTo>
                  <a:lnTo>
                    <a:pt x="723392" y="24384"/>
                  </a:lnTo>
                  <a:lnTo>
                    <a:pt x="687324" y="9017"/>
                  </a:lnTo>
                  <a:lnTo>
                    <a:pt x="632587" y="635"/>
                  </a:lnTo>
                  <a:lnTo>
                    <a:pt x="613410" y="0"/>
                  </a:lnTo>
                  <a:lnTo>
                    <a:pt x="593979" y="127"/>
                  </a:lnTo>
                  <a:lnTo>
                    <a:pt x="553593" y="3556"/>
                  </a:lnTo>
                  <a:lnTo>
                    <a:pt x="512686" y="11176"/>
                  </a:lnTo>
                  <a:lnTo>
                    <a:pt x="471932" y="23241"/>
                  </a:lnTo>
                  <a:lnTo>
                    <a:pt x="432308" y="40386"/>
                  </a:lnTo>
                  <a:lnTo>
                    <a:pt x="394716" y="62738"/>
                  </a:lnTo>
                  <a:lnTo>
                    <a:pt x="360299" y="90805"/>
                  </a:lnTo>
                  <a:lnTo>
                    <a:pt x="327533" y="125476"/>
                  </a:lnTo>
                  <a:lnTo>
                    <a:pt x="294640" y="167386"/>
                  </a:lnTo>
                  <a:lnTo>
                    <a:pt x="262509" y="215138"/>
                  </a:lnTo>
                  <a:lnTo>
                    <a:pt x="232283" y="267208"/>
                  </a:lnTo>
                  <a:lnTo>
                    <a:pt x="205105" y="322072"/>
                  </a:lnTo>
                  <a:lnTo>
                    <a:pt x="182245" y="378206"/>
                  </a:lnTo>
                  <a:lnTo>
                    <a:pt x="164846" y="434340"/>
                  </a:lnTo>
                  <a:lnTo>
                    <a:pt x="154178" y="488823"/>
                  </a:lnTo>
                  <a:lnTo>
                    <a:pt x="150876" y="543941"/>
                  </a:lnTo>
                  <a:lnTo>
                    <a:pt x="151511" y="573024"/>
                  </a:lnTo>
                  <a:lnTo>
                    <a:pt x="157226" y="632460"/>
                  </a:lnTo>
                  <a:lnTo>
                    <a:pt x="167894" y="693039"/>
                  </a:lnTo>
                  <a:lnTo>
                    <a:pt x="182753" y="752602"/>
                  </a:lnTo>
                  <a:lnTo>
                    <a:pt x="200533" y="809498"/>
                  </a:lnTo>
                  <a:lnTo>
                    <a:pt x="220853" y="862203"/>
                  </a:lnTo>
                  <a:lnTo>
                    <a:pt x="242697" y="909066"/>
                  </a:lnTo>
                  <a:lnTo>
                    <a:pt x="265684" y="948817"/>
                  </a:lnTo>
                  <a:lnTo>
                    <a:pt x="291465" y="984377"/>
                  </a:lnTo>
                  <a:lnTo>
                    <a:pt x="320167" y="1016127"/>
                  </a:lnTo>
                  <a:lnTo>
                    <a:pt x="351282" y="1043813"/>
                  </a:lnTo>
                  <a:lnTo>
                    <a:pt x="384937" y="1067181"/>
                  </a:lnTo>
                  <a:lnTo>
                    <a:pt x="420497" y="1085977"/>
                  </a:lnTo>
                  <a:lnTo>
                    <a:pt x="457835" y="1100328"/>
                  </a:lnTo>
                  <a:lnTo>
                    <a:pt x="496811" y="1109726"/>
                  </a:lnTo>
                  <a:lnTo>
                    <a:pt x="537464" y="1113663"/>
                  </a:lnTo>
                  <a:lnTo>
                    <a:pt x="558546" y="1113409"/>
                  </a:lnTo>
                  <a:lnTo>
                    <a:pt x="601980" y="1108075"/>
                  </a:lnTo>
                  <a:lnTo>
                    <a:pt x="647192" y="1097915"/>
                  </a:lnTo>
                  <a:lnTo>
                    <a:pt x="679069" y="1088263"/>
                  </a:lnTo>
                  <a:lnTo>
                    <a:pt x="693547" y="1083437"/>
                  </a:lnTo>
                  <a:lnTo>
                    <a:pt x="741299" y="1065657"/>
                  </a:lnTo>
                  <a:lnTo>
                    <a:pt x="789813" y="1045464"/>
                  </a:lnTo>
                  <a:lnTo>
                    <a:pt x="838708" y="1023620"/>
                  </a:lnTo>
                  <a:lnTo>
                    <a:pt x="888111" y="1001014"/>
                  </a:lnTo>
                  <a:lnTo>
                    <a:pt x="877443" y="977900"/>
                  </a:lnTo>
                  <a:lnTo>
                    <a:pt x="828167" y="1000506"/>
                  </a:lnTo>
                  <a:lnTo>
                    <a:pt x="779399" y="1022223"/>
                  </a:lnTo>
                  <a:lnTo>
                    <a:pt x="731647" y="1042035"/>
                  </a:lnTo>
                  <a:lnTo>
                    <a:pt x="685038" y="1059561"/>
                  </a:lnTo>
                  <a:lnTo>
                    <a:pt x="640080" y="1073404"/>
                  </a:lnTo>
                  <a:lnTo>
                    <a:pt x="597027" y="1083183"/>
                  </a:lnTo>
                  <a:lnTo>
                    <a:pt x="556260" y="1088009"/>
                  </a:lnTo>
                  <a:lnTo>
                    <a:pt x="537083" y="1088263"/>
                  </a:lnTo>
                  <a:lnTo>
                    <a:pt x="518541" y="1087120"/>
                  </a:lnTo>
                  <a:lnTo>
                    <a:pt x="464693" y="1075817"/>
                  </a:lnTo>
                  <a:lnTo>
                    <a:pt x="413639" y="1054354"/>
                  </a:lnTo>
                  <a:lnTo>
                    <a:pt x="366522" y="1023366"/>
                  </a:lnTo>
                  <a:lnTo>
                    <a:pt x="337439" y="997585"/>
                  </a:lnTo>
                  <a:lnTo>
                    <a:pt x="310769" y="967867"/>
                  </a:lnTo>
                  <a:lnTo>
                    <a:pt x="286766" y="934466"/>
                  </a:lnTo>
                  <a:lnTo>
                    <a:pt x="265049" y="896874"/>
                  </a:lnTo>
                  <a:lnTo>
                    <a:pt x="244094" y="851916"/>
                  </a:lnTo>
                  <a:lnTo>
                    <a:pt x="224409" y="800735"/>
                  </a:lnTo>
                  <a:lnTo>
                    <a:pt x="207010" y="745363"/>
                  </a:lnTo>
                  <a:lnTo>
                    <a:pt x="192659" y="687324"/>
                  </a:lnTo>
                  <a:lnTo>
                    <a:pt x="182372" y="628650"/>
                  </a:lnTo>
                  <a:lnTo>
                    <a:pt x="176911" y="571119"/>
                  </a:lnTo>
                  <a:lnTo>
                    <a:pt x="176276" y="543433"/>
                  </a:lnTo>
                  <a:lnTo>
                    <a:pt x="177038" y="516636"/>
                  </a:lnTo>
                  <a:lnTo>
                    <a:pt x="183642" y="465963"/>
                  </a:lnTo>
                  <a:lnTo>
                    <a:pt x="197231" y="413385"/>
                  </a:lnTo>
                  <a:lnTo>
                    <a:pt x="216789" y="359156"/>
                  </a:lnTo>
                  <a:lnTo>
                    <a:pt x="241173" y="305308"/>
                  </a:lnTo>
                  <a:lnTo>
                    <a:pt x="269240" y="253111"/>
                  </a:lnTo>
                  <a:lnTo>
                    <a:pt x="299720" y="204470"/>
                  </a:lnTo>
                  <a:lnTo>
                    <a:pt x="331343" y="160909"/>
                  </a:lnTo>
                  <a:lnTo>
                    <a:pt x="362966" y="124079"/>
                  </a:lnTo>
                  <a:lnTo>
                    <a:pt x="393700" y="95123"/>
                  </a:lnTo>
                  <a:lnTo>
                    <a:pt x="426847" y="72263"/>
                  </a:lnTo>
                  <a:lnTo>
                    <a:pt x="462661" y="54229"/>
                  </a:lnTo>
                  <a:lnTo>
                    <a:pt x="500113" y="40767"/>
                  </a:lnTo>
                  <a:lnTo>
                    <a:pt x="538353" y="31623"/>
                  </a:lnTo>
                  <a:lnTo>
                    <a:pt x="576580" y="26543"/>
                  </a:lnTo>
                  <a:lnTo>
                    <a:pt x="616750" y="25514"/>
                  </a:lnTo>
                  <a:lnTo>
                    <a:pt x="631571" y="26035"/>
                  </a:lnTo>
                  <a:lnTo>
                    <a:pt x="672973" y="31496"/>
                  </a:lnTo>
                  <a:lnTo>
                    <a:pt x="712343" y="47244"/>
                  </a:lnTo>
                  <a:lnTo>
                    <a:pt x="744601" y="67564"/>
                  </a:lnTo>
                  <a:lnTo>
                    <a:pt x="776732" y="92329"/>
                  </a:lnTo>
                  <a:lnTo>
                    <a:pt x="807593" y="119634"/>
                  </a:lnTo>
                  <a:lnTo>
                    <a:pt x="831875" y="142570"/>
                  </a:lnTo>
                  <a:lnTo>
                    <a:pt x="767334" y="153289"/>
                  </a:lnTo>
                  <a:lnTo>
                    <a:pt x="904240" y="190754"/>
                  </a:lnTo>
                  <a:close/>
                </a:path>
                <a:path w="3374390" h="3117850">
                  <a:moveTo>
                    <a:pt x="905764" y="2152269"/>
                  </a:moveTo>
                  <a:lnTo>
                    <a:pt x="893699" y="2129790"/>
                  </a:lnTo>
                  <a:lnTo>
                    <a:pt x="846455" y="2155190"/>
                  </a:lnTo>
                  <a:lnTo>
                    <a:pt x="799719" y="2179701"/>
                  </a:lnTo>
                  <a:lnTo>
                    <a:pt x="753872" y="2202307"/>
                  </a:lnTo>
                  <a:lnTo>
                    <a:pt x="709041" y="2222246"/>
                  </a:lnTo>
                  <a:lnTo>
                    <a:pt x="665734" y="2238756"/>
                  </a:lnTo>
                  <a:lnTo>
                    <a:pt x="624078" y="2250821"/>
                  </a:lnTo>
                  <a:lnTo>
                    <a:pt x="584581" y="2257679"/>
                  </a:lnTo>
                  <a:lnTo>
                    <a:pt x="565658" y="2259076"/>
                  </a:lnTo>
                  <a:lnTo>
                    <a:pt x="547370" y="2258822"/>
                  </a:lnTo>
                  <a:lnTo>
                    <a:pt x="494157" y="2250313"/>
                  </a:lnTo>
                  <a:lnTo>
                    <a:pt x="443230" y="2231644"/>
                  </a:lnTo>
                  <a:lnTo>
                    <a:pt x="395478" y="2202942"/>
                  </a:lnTo>
                  <a:lnTo>
                    <a:pt x="365887" y="2178558"/>
                  </a:lnTo>
                  <a:lnTo>
                    <a:pt x="338201" y="2150110"/>
                  </a:lnTo>
                  <a:lnTo>
                    <a:pt x="313055" y="2117725"/>
                  </a:lnTo>
                  <a:lnTo>
                    <a:pt x="289941" y="2081022"/>
                  </a:lnTo>
                  <a:lnTo>
                    <a:pt x="267081" y="2036953"/>
                  </a:lnTo>
                  <a:lnTo>
                    <a:pt x="245364" y="1986534"/>
                  </a:lnTo>
                  <a:lnTo>
                    <a:pt x="225552" y="1931670"/>
                  </a:lnTo>
                  <a:lnTo>
                    <a:pt x="208661" y="1874012"/>
                  </a:lnTo>
                  <a:lnTo>
                    <a:pt x="195580" y="1815465"/>
                  </a:lnTo>
                  <a:lnTo>
                    <a:pt x="187452" y="1757934"/>
                  </a:lnTo>
                  <a:lnTo>
                    <a:pt x="184912" y="1703070"/>
                  </a:lnTo>
                  <a:lnTo>
                    <a:pt x="186055" y="1677289"/>
                  </a:lnTo>
                  <a:lnTo>
                    <a:pt x="193548" y="1625092"/>
                  </a:lnTo>
                  <a:lnTo>
                    <a:pt x="207264" y="1570228"/>
                  </a:lnTo>
                  <a:lnTo>
                    <a:pt x="226187" y="1514475"/>
                  </a:lnTo>
                  <a:lnTo>
                    <a:pt x="249428" y="1459484"/>
                  </a:lnTo>
                  <a:lnTo>
                    <a:pt x="275717" y="1407033"/>
                  </a:lnTo>
                  <a:lnTo>
                    <a:pt x="304165" y="1358646"/>
                  </a:lnTo>
                  <a:lnTo>
                    <a:pt x="333248" y="1316355"/>
                  </a:lnTo>
                  <a:lnTo>
                    <a:pt x="362204" y="1281557"/>
                  </a:lnTo>
                  <a:lnTo>
                    <a:pt x="391922" y="1254252"/>
                  </a:lnTo>
                  <a:lnTo>
                    <a:pt x="424815" y="1231773"/>
                  </a:lnTo>
                  <a:lnTo>
                    <a:pt x="459994" y="1213993"/>
                  </a:lnTo>
                  <a:lnTo>
                    <a:pt x="496697" y="1200658"/>
                  </a:lnTo>
                  <a:lnTo>
                    <a:pt x="533781" y="1191514"/>
                  </a:lnTo>
                  <a:lnTo>
                    <a:pt x="588645" y="1185164"/>
                  </a:lnTo>
                  <a:lnTo>
                    <a:pt x="606171" y="1184910"/>
                  </a:lnTo>
                  <a:lnTo>
                    <a:pt x="623062" y="1185545"/>
                  </a:lnTo>
                  <a:lnTo>
                    <a:pt x="670179" y="1194943"/>
                  </a:lnTo>
                  <a:lnTo>
                    <a:pt x="718693" y="1220470"/>
                  </a:lnTo>
                  <a:lnTo>
                    <a:pt x="751332" y="1243838"/>
                  </a:lnTo>
                  <a:lnTo>
                    <a:pt x="782955" y="1269619"/>
                  </a:lnTo>
                  <a:lnTo>
                    <a:pt x="807351" y="1290866"/>
                  </a:lnTo>
                  <a:lnTo>
                    <a:pt x="743204" y="1304036"/>
                  </a:lnTo>
                  <a:lnTo>
                    <a:pt x="881507" y="1336294"/>
                  </a:lnTo>
                  <a:lnTo>
                    <a:pt x="864311" y="1297178"/>
                  </a:lnTo>
                  <a:lnTo>
                    <a:pt x="824357" y="1206246"/>
                  </a:lnTo>
                  <a:lnTo>
                    <a:pt x="823239" y="1270990"/>
                  </a:lnTo>
                  <a:lnTo>
                    <a:pt x="783082" y="1236726"/>
                  </a:lnTo>
                  <a:lnTo>
                    <a:pt x="749427" y="1210818"/>
                  </a:lnTo>
                  <a:lnTo>
                    <a:pt x="714248" y="1188085"/>
                  </a:lnTo>
                  <a:lnTo>
                    <a:pt x="708228" y="1184910"/>
                  </a:lnTo>
                  <a:lnTo>
                    <a:pt x="696214" y="1178560"/>
                  </a:lnTo>
                  <a:lnTo>
                    <a:pt x="660019" y="1165098"/>
                  </a:lnTo>
                  <a:lnTo>
                    <a:pt x="605790" y="1159510"/>
                  </a:lnTo>
                  <a:lnTo>
                    <a:pt x="586994" y="1159891"/>
                  </a:lnTo>
                  <a:lnTo>
                    <a:pt x="548132" y="1163320"/>
                  </a:lnTo>
                  <a:lnTo>
                    <a:pt x="508508" y="1171067"/>
                  </a:lnTo>
                  <a:lnTo>
                    <a:pt x="468757" y="1183259"/>
                  </a:lnTo>
                  <a:lnTo>
                    <a:pt x="430022" y="1200023"/>
                  </a:lnTo>
                  <a:lnTo>
                    <a:pt x="393065" y="1221867"/>
                  </a:lnTo>
                  <a:lnTo>
                    <a:pt x="358648" y="1249172"/>
                  </a:lnTo>
                  <a:lnTo>
                    <a:pt x="327914" y="1282192"/>
                  </a:lnTo>
                  <a:lnTo>
                    <a:pt x="297434" y="1322705"/>
                  </a:lnTo>
                  <a:lnTo>
                    <a:pt x="267589" y="1369695"/>
                  </a:lnTo>
                  <a:lnTo>
                    <a:pt x="239395" y="1421765"/>
                  </a:lnTo>
                  <a:lnTo>
                    <a:pt x="213868" y="1477264"/>
                  </a:lnTo>
                  <a:lnTo>
                    <a:pt x="191897" y="1534668"/>
                  </a:lnTo>
                  <a:lnTo>
                    <a:pt x="174879" y="1592326"/>
                  </a:lnTo>
                  <a:lnTo>
                    <a:pt x="163703" y="1648841"/>
                  </a:lnTo>
                  <a:lnTo>
                    <a:pt x="159512" y="1703451"/>
                  </a:lnTo>
                  <a:lnTo>
                    <a:pt x="160020" y="1731899"/>
                  </a:lnTo>
                  <a:lnTo>
                    <a:pt x="165735" y="1790573"/>
                  </a:lnTo>
                  <a:lnTo>
                    <a:pt x="176911" y="1850771"/>
                  </a:lnTo>
                  <a:lnTo>
                    <a:pt x="192405" y="1910588"/>
                  </a:lnTo>
                  <a:lnTo>
                    <a:pt x="211455" y="1968500"/>
                  </a:lnTo>
                  <a:lnTo>
                    <a:pt x="232918" y="2022856"/>
                  </a:lnTo>
                  <a:lnTo>
                    <a:pt x="256159" y="2072005"/>
                  </a:lnTo>
                  <a:lnTo>
                    <a:pt x="280162" y="2114296"/>
                  </a:lnTo>
                  <a:lnTo>
                    <a:pt x="305816" y="2150618"/>
                  </a:lnTo>
                  <a:lnTo>
                    <a:pt x="334010" y="2183003"/>
                  </a:lnTo>
                  <a:lnTo>
                    <a:pt x="364998" y="2211324"/>
                  </a:lnTo>
                  <a:lnTo>
                    <a:pt x="398018" y="2235327"/>
                  </a:lnTo>
                  <a:lnTo>
                    <a:pt x="433070" y="2254885"/>
                  </a:lnTo>
                  <a:lnTo>
                    <a:pt x="469646" y="2269617"/>
                  </a:lnTo>
                  <a:lnTo>
                    <a:pt x="507873" y="2279523"/>
                  </a:lnTo>
                  <a:lnTo>
                    <a:pt x="547243" y="2284222"/>
                  </a:lnTo>
                  <a:lnTo>
                    <a:pt x="567423" y="2284349"/>
                  </a:lnTo>
                  <a:lnTo>
                    <a:pt x="588137" y="2282825"/>
                  </a:lnTo>
                  <a:lnTo>
                    <a:pt x="630555" y="2275332"/>
                  </a:lnTo>
                  <a:lnTo>
                    <a:pt x="674243" y="2262632"/>
                  </a:lnTo>
                  <a:lnTo>
                    <a:pt x="684022" y="2259076"/>
                  </a:lnTo>
                  <a:lnTo>
                    <a:pt x="696595" y="2254504"/>
                  </a:lnTo>
                  <a:lnTo>
                    <a:pt x="741934" y="2235708"/>
                  </a:lnTo>
                  <a:lnTo>
                    <a:pt x="788162" y="2213864"/>
                  </a:lnTo>
                  <a:lnTo>
                    <a:pt x="858520" y="2177542"/>
                  </a:lnTo>
                  <a:lnTo>
                    <a:pt x="905764" y="2152269"/>
                  </a:lnTo>
                  <a:close/>
                </a:path>
                <a:path w="3374390" h="3117850">
                  <a:moveTo>
                    <a:pt x="1506601" y="2798584"/>
                  </a:moveTo>
                  <a:lnTo>
                    <a:pt x="1501775" y="2773159"/>
                  </a:lnTo>
                  <a:lnTo>
                    <a:pt x="84023" y="3048939"/>
                  </a:lnTo>
                  <a:lnTo>
                    <a:pt x="114808" y="2990164"/>
                  </a:lnTo>
                  <a:lnTo>
                    <a:pt x="0" y="3078480"/>
                  </a:lnTo>
                  <a:lnTo>
                    <a:pt x="139573" y="3117316"/>
                  </a:lnTo>
                  <a:lnTo>
                    <a:pt x="91313" y="3076359"/>
                  </a:lnTo>
                  <a:lnTo>
                    <a:pt x="88963" y="3074378"/>
                  </a:lnTo>
                  <a:lnTo>
                    <a:pt x="1506601" y="2798584"/>
                  </a:lnTo>
                  <a:close/>
                </a:path>
                <a:path w="3374390" h="3117850">
                  <a:moveTo>
                    <a:pt x="3374136" y="3078480"/>
                  </a:moveTo>
                  <a:lnTo>
                    <a:pt x="3371151" y="3076181"/>
                  </a:lnTo>
                  <a:lnTo>
                    <a:pt x="3259582" y="2989923"/>
                  </a:lnTo>
                  <a:lnTo>
                    <a:pt x="3290151" y="3048774"/>
                  </a:lnTo>
                  <a:lnTo>
                    <a:pt x="1889252" y="2773159"/>
                  </a:lnTo>
                  <a:lnTo>
                    <a:pt x="1884172" y="2798584"/>
                  </a:lnTo>
                  <a:lnTo>
                    <a:pt x="3285172" y="3074174"/>
                  </a:lnTo>
                  <a:lnTo>
                    <a:pt x="3234563" y="3117024"/>
                  </a:lnTo>
                  <a:lnTo>
                    <a:pt x="3374136" y="3078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50">
              <a:extLst>
                <a:ext uri="{FF2B5EF4-FFF2-40B4-BE49-F238E27FC236}">
                  <a16:creationId xmlns:a16="http://schemas.microsoft.com/office/drawing/2014/main" id="{283AB71E-8466-1B71-EB7D-00AB08D4E5FB}"/>
                </a:ext>
              </a:extLst>
            </p:cNvPr>
            <p:cNvSpPr/>
            <p:nvPr/>
          </p:nvSpPr>
          <p:spPr>
            <a:xfrm>
              <a:off x="1494281" y="2205990"/>
              <a:ext cx="1292860" cy="2484120"/>
            </a:xfrm>
            <a:custGeom>
              <a:avLst/>
              <a:gdLst/>
              <a:ahLst/>
              <a:cxnLst/>
              <a:rect l="l" t="t" r="r" b="b"/>
              <a:pathLst>
                <a:path w="1292860" h="2484120">
                  <a:moveTo>
                    <a:pt x="0" y="2484120"/>
                  </a:moveTo>
                  <a:lnTo>
                    <a:pt x="1292352" y="2484120"/>
                  </a:lnTo>
                  <a:lnTo>
                    <a:pt x="1292352" y="0"/>
                  </a:lnTo>
                  <a:lnTo>
                    <a:pt x="0" y="0"/>
                  </a:lnTo>
                  <a:lnTo>
                    <a:pt x="0" y="248412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52">
              <a:extLst>
                <a:ext uri="{FF2B5EF4-FFF2-40B4-BE49-F238E27FC236}">
                  <a16:creationId xmlns:a16="http://schemas.microsoft.com/office/drawing/2014/main" id="{937F46F1-FB7F-73C7-E4B4-9ECCB5AE0ED6}"/>
                </a:ext>
              </a:extLst>
            </p:cNvPr>
            <p:cNvSpPr/>
            <p:nvPr/>
          </p:nvSpPr>
          <p:spPr>
            <a:xfrm>
              <a:off x="934402" y="783333"/>
              <a:ext cx="2887345" cy="4343400"/>
            </a:xfrm>
            <a:custGeom>
              <a:avLst/>
              <a:gdLst/>
              <a:ahLst/>
              <a:cxnLst/>
              <a:rect l="l" t="t" r="r" b="b"/>
              <a:pathLst>
                <a:path w="2887345" h="4343400">
                  <a:moveTo>
                    <a:pt x="408495" y="4330700"/>
                  </a:moveTo>
                  <a:lnTo>
                    <a:pt x="287108" y="4330700"/>
                  </a:lnTo>
                  <a:lnTo>
                    <a:pt x="297281" y="4343400"/>
                  </a:lnTo>
                  <a:lnTo>
                    <a:pt x="397065" y="4343400"/>
                  </a:lnTo>
                  <a:lnTo>
                    <a:pt x="408495" y="4330700"/>
                  </a:lnTo>
                  <a:close/>
                </a:path>
                <a:path w="2887345" h="4343400">
                  <a:moveTo>
                    <a:pt x="443547" y="4318000"/>
                  </a:moveTo>
                  <a:lnTo>
                    <a:pt x="267322" y="4318000"/>
                  </a:lnTo>
                  <a:lnTo>
                    <a:pt x="276987" y="4330700"/>
                  </a:lnTo>
                  <a:lnTo>
                    <a:pt x="431863" y="4330700"/>
                  </a:lnTo>
                  <a:lnTo>
                    <a:pt x="443547" y="4318000"/>
                  </a:lnTo>
                  <a:close/>
                </a:path>
                <a:path w="2887345" h="4343400">
                  <a:moveTo>
                    <a:pt x="1184211" y="12700"/>
                  </a:moveTo>
                  <a:lnTo>
                    <a:pt x="796988" y="12700"/>
                  </a:lnTo>
                  <a:lnTo>
                    <a:pt x="726630" y="38100"/>
                  </a:lnTo>
                  <a:lnTo>
                    <a:pt x="658939" y="50800"/>
                  </a:lnTo>
                  <a:lnTo>
                    <a:pt x="594169" y="76200"/>
                  </a:lnTo>
                  <a:lnTo>
                    <a:pt x="532193" y="101600"/>
                  </a:lnTo>
                  <a:lnTo>
                    <a:pt x="473392" y="127000"/>
                  </a:lnTo>
                  <a:lnTo>
                    <a:pt x="417639" y="165100"/>
                  </a:lnTo>
                  <a:lnTo>
                    <a:pt x="365315" y="203200"/>
                  </a:lnTo>
                  <a:lnTo>
                    <a:pt x="316598" y="254000"/>
                  </a:lnTo>
                  <a:lnTo>
                    <a:pt x="271462" y="304800"/>
                  </a:lnTo>
                  <a:lnTo>
                    <a:pt x="229933" y="368300"/>
                  </a:lnTo>
                  <a:lnTo>
                    <a:pt x="210769" y="406400"/>
                  </a:lnTo>
                  <a:lnTo>
                    <a:pt x="192608" y="444500"/>
                  </a:lnTo>
                  <a:lnTo>
                    <a:pt x="175564" y="482600"/>
                  </a:lnTo>
                  <a:lnTo>
                    <a:pt x="159296" y="520700"/>
                  </a:lnTo>
                  <a:lnTo>
                    <a:pt x="144119" y="571500"/>
                  </a:lnTo>
                  <a:lnTo>
                    <a:pt x="129730" y="609600"/>
                  </a:lnTo>
                  <a:lnTo>
                    <a:pt x="116306" y="660400"/>
                  </a:lnTo>
                  <a:lnTo>
                    <a:pt x="103657" y="711200"/>
                  </a:lnTo>
                  <a:lnTo>
                    <a:pt x="91884" y="762000"/>
                  </a:lnTo>
                  <a:lnTo>
                    <a:pt x="80987" y="812800"/>
                  </a:lnTo>
                  <a:lnTo>
                    <a:pt x="70751" y="876300"/>
                  </a:lnTo>
                  <a:lnTo>
                    <a:pt x="61379" y="927100"/>
                  </a:lnTo>
                  <a:lnTo>
                    <a:pt x="52781" y="990600"/>
                  </a:lnTo>
                  <a:lnTo>
                    <a:pt x="44843" y="1054100"/>
                  </a:lnTo>
                  <a:lnTo>
                    <a:pt x="31191" y="1181100"/>
                  </a:lnTo>
                  <a:lnTo>
                    <a:pt x="20218" y="1308100"/>
                  </a:lnTo>
                  <a:lnTo>
                    <a:pt x="11722" y="1447800"/>
                  </a:lnTo>
                  <a:lnTo>
                    <a:pt x="5715" y="1574800"/>
                  </a:lnTo>
                  <a:lnTo>
                    <a:pt x="1816" y="1727200"/>
                  </a:lnTo>
                  <a:lnTo>
                    <a:pt x="0" y="1866900"/>
                  </a:lnTo>
                  <a:lnTo>
                    <a:pt x="190" y="2006600"/>
                  </a:lnTo>
                  <a:lnTo>
                    <a:pt x="2006" y="2159000"/>
                  </a:lnTo>
                  <a:lnTo>
                    <a:pt x="5435" y="2298700"/>
                  </a:lnTo>
                  <a:lnTo>
                    <a:pt x="10388" y="2451100"/>
                  </a:lnTo>
                  <a:lnTo>
                    <a:pt x="16586" y="2590800"/>
                  </a:lnTo>
                  <a:lnTo>
                    <a:pt x="23926" y="2730500"/>
                  </a:lnTo>
                  <a:lnTo>
                    <a:pt x="32219" y="2870200"/>
                  </a:lnTo>
                  <a:lnTo>
                    <a:pt x="41376" y="3009900"/>
                  </a:lnTo>
                  <a:lnTo>
                    <a:pt x="51193" y="3136900"/>
                  </a:lnTo>
                  <a:lnTo>
                    <a:pt x="61480" y="3263900"/>
                  </a:lnTo>
                  <a:lnTo>
                    <a:pt x="66725" y="3327400"/>
                  </a:lnTo>
                  <a:lnTo>
                    <a:pt x="72161" y="3378200"/>
                  </a:lnTo>
                  <a:lnTo>
                    <a:pt x="77597" y="3441700"/>
                  </a:lnTo>
                  <a:lnTo>
                    <a:pt x="83019" y="3492500"/>
                  </a:lnTo>
                  <a:lnTo>
                    <a:pt x="88455" y="3556000"/>
                  </a:lnTo>
                  <a:lnTo>
                    <a:pt x="104762" y="3708400"/>
                  </a:lnTo>
                  <a:lnTo>
                    <a:pt x="110096" y="3746500"/>
                  </a:lnTo>
                  <a:lnTo>
                    <a:pt x="115341" y="3797300"/>
                  </a:lnTo>
                  <a:lnTo>
                    <a:pt x="125450" y="3873500"/>
                  </a:lnTo>
                  <a:lnTo>
                    <a:pt x="130314" y="3911600"/>
                  </a:lnTo>
                  <a:lnTo>
                    <a:pt x="135000" y="3949700"/>
                  </a:lnTo>
                  <a:lnTo>
                    <a:pt x="139585" y="3975100"/>
                  </a:lnTo>
                  <a:lnTo>
                    <a:pt x="143890" y="4013200"/>
                  </a:lnTo>
                  <a:lnTo>
                    <a:pt x="152933" y="4064000"/>
                  </a:lnTo>
                  <a:lnTo>
                    <a:pt x="163169" y="4114800"/>
                  </a:lnTo>
                  <a:lnTo>
                    <a:pt x="174586" y="4152900"/>
                  </a:lnTo>
                  <a:lnTo>
                    <a:pt x="180695" y="4178300"/>
                  </a:lnTo>
                  <a:lnTo>
                    <a:pt x="187045" y="4191000"/>
                  </a:lnTo>
                  <a:lnTo>
                    <a:pt x="193713" y="4216400"/>
                  </a:lnTo>
                  <a:lnTo>
                    <a:pt x="200698" y="4229100"/>
                  </a:lnTo>
                  <a:lnTo>
                    <a:pt x="223393" y="4267200"/>
                  </a:lnTo>
                  <a:lnTo>
                    <a:pt x="248793" y="4305300"/>
                  </a:lnTo>
                  <a:lnTo>
                    <a:pt x="257797" y="4318000"/>
                  </a:lnTo>
                  <a:lnTo>
                    <a:pt x="298107" y="4318000"/>
                  </a:lnTo>
                  <a:lnTo>
                    <a:pt x="290131" y="4305300"/>
                  </a:lnTo>
                  <a:lnTo>
                    <a:pt x="282270" y="4305300"/>
                  </a:lnTo>
                  <a:lnTo>
                    <a:pt x="274650" y="4292600"/>
                  </a:lnTo>
                  <a:lnTo>
                    <a:pt x="266890" y="4292600"/>
                  </a:lnTo>
                  <a:lnTo>
                    <a:pt x="252145" y="4267200"/>
                  </a:lnTo>
                  <a:lnTo>
                    <a:pt x="230911" y="4229100"/>
                  </a:lnTo>
                  <a:lnTo>
                    <a:pt x="211289" y="4191000"/>
                  </a:lnTo>
                  <a:lnTo>
                    <a:pt x="205257" y="4165600"/>
                  </a:lnTo>
                  <a:lnTo>
                    <a:pt x="199364" y="4152900"/>
                  </a:lnTo>
                  <a:lnTo>
                    <a:pt x="193763" y="4127500"/>
                  </a:lnTo>
                  <a:lnTo>
                    <a:pt x="188302" y="4102100"/>
                  </a:lnTo>
                  <a:lnTo>
                    <a:pt x="183248" y="4089400"/>
                  </a:lnTo>
                  <a:lnTo>
                    <a:pt x="178346" y="4064000"/>
                  </a:lnTo>
                  <a:lnTo>
                    <a:pt x="173824" y="4038600"/>
                  </a:lnTo>
                  <a:lnTo>
                    <a:pt x="169481" y="4000500"/>
                  </a:lnTo>
                  <a:lnTo>
                    <a:pt x="165214" y="3975100"/>
                  </a:lnTo>
                  <a:lnTo>
                    <a:pt x="160654" y="3949700"/>
                  </a:lnTo>
                  <a:lnTo>
                    <a:pt x="156006" y="3911600"/>
                  </a:lnTo>
                  <a:lnTo>
                    <a:pt x="151155" y="3873500"/>
                  </a:lnTo>
                  <a:lnTo>
                    <a:pt x="146100" y="3835400"/>
                  </a:lnTo>
                  <a:lnTo>
                    <a:pt x="141071" y="3784600"/>
                  </a:lnTo>
                  <a:lnTo>
                    <a:pt x="135826" y="3746500"/>
                  </a:lnTo>
                  <a:lnTo>
                    <a:pt x="130505" y="3695700"/>
                  </a:lnTo>
                  <a:lnTo>
                    <a:pt x="103378" y="3441700"/>
                  </a:lnTo>
                  <a:lnTo>
                    <a:pt x="92532" y="3314700"/>
                  </a:lnTo>
                  <a:lnTo>
                    <a:pt x="87299" y="3263900"/>
                  </a:lnTo>
                  <a:lnTo>
                    <a:pt x="77012" y="3136900"/>
                  </a:lnTo>
                  <a:lnTo>
                    <a:pt x="67208" y="2997200"/>
                  </a:lnTo>
                  <a:lnTo>
                    <a:pt x="58077" y="2870200"/>
                  </a:lnTo>
                  <a:lnTo>
                    <a:pt x="49796" y="2730500"/>
                  </a:lnTo>
                  <a:lnTo>
                    <a:pt x="42468" y="2590800"/>
                  </a:lnTo>
                  <a:lnTo>
                    <a:pt x="36283" y="2438400"/>
                  </a:lnTo>
                  <a:lnTo>
                    <a:pt x="31330" y="2298700"/>
                  </a:lnTo>
                  <a:lnTo>
                    <a:pt x="27901" y="2159000"/>
                  </a:lnTo>
                  <a:lnTo>
                    <a:pt x="26098" y="2006600"/>
                  </a:lnTo>
                  <a:lnTo>
                    <a:pt x="25907" y="1866900"/>
                  </a:lnTo>
                  <a:lnTo>
                    <a:pt x="27711" y="1727200"/>
                  </a:lnTo>
                  <a:lnTo>
                    <a:pt x="31622" y="1574800"/>
                  </a:lnTo>
                  <a:lnTo>
                    <a:pt x="37617" y="1447800"/>
                  </a:lnTo>
                  <a:lnTo>
                    <a:pt x="46075" y="1308100"/>
                  </a:lnTo>
                  <a:lnTo>
                    <a:pt x="57010" y="1181100"/>
                  </a:lnTo>
                  <a:lnTo>
                    <a:pt x="70599" y="1054100"/>
                  </a:lnTo>
                  <a:lnTo>
                    <a:pt x="78473" y="990600"/>
                  </a:lnTo>
                  <a:lnTo>
                    <a:pt x="87020" y="939800"/>
                  </a:lnTo>
                  <a:lnTo>
                    <a:pt x="96316" y="876300"/>
                  </a:lnTo>
                  <a:lnTo>
                    <a:pt x="106464" y="825500"/>
                  </a:lnTo>
                  <a:lnTo>
                    <a:pt x="117284" y="762000"/>
                  </a:lnTo>
                  <a:lnTo>
                    <a:pt x="128943" y="711200"/>
                  </a:lnTo>
                  <a:lnTo>
                    <a:pt x="141439" y="660400"/>
                  </a:lnTo>
                  <a:lnTo>
                    <a:pt x="154685" y="622300"/>
                  </a:lnTo>
                  <a:lnTo>
                    <a:pt x="168871" y="571500"/>
                  </a:lnTo>
                  <a:lnTo>
                    <a:pt x="183794" y="533400"/>
                  </a:lnTo>
                  <a:lnTo>
                    <a:pt x="199720" y="482600"/>
                  </a:lnTo>
                  <a:lnTo>
                    <a:pt x="216395" y="444500"/>
                  </a:lnTo>
                  <a:lnTo>
                    <a:pt x="234048" y="419100"/>
                  </a:lnTo>
                  <a:lnTo>
                    <a:pt x="252603" y="381000"/>
                  </a:lnTo>
                  <a:lnTo>
                    <a:pt x="272034" y="355600"/>
                  </a:lnTo>
                  <a:lnTo>
                    <a:pt x="292417" y="317500"/>
                  </a:lnTo>
                  <a:lnTo>
                    <a:pt x="336232" y="266700"/>
                  </a:lnTo>
                  <a:lnTo>
                    <a:pt x="383349" y="228600"/>
                  </a:lnTo>
                  <a:lnTo>
                    <a:pt x="433895" y="190500"/>
                  </a:lnTo>
                  <a:lnTo>
                    <a:pt x="487489" y="152400"/>
                  </a:lnTo>
                  <a:lnTo>
                    <a:pt x="544385" y="114300"/>
                  </a:lnTo>
                  <a:lnTo>
                    <a:pt x="604329" y="88900"/>
                  </a:lnTo>
                  <a:lnTo>
                    <a:pt x="667067" y="76200"/>
                  </a:lnTo>
                  <a:lnTo>
                    <a:pt x="732980" y="50800"/>
                  </a:lnTo>
                  <a:lnTo>
                    <a:pt x="801560" y="50800"/>
                  </a:lnTo>
                  <a:lnTo>
                    <a:pt x="946594" y="25400"/>
                  </a:lnTo>
                  <a:lnTo>
                    <a:pt x="1268031" y="25400"/>
                  </a:lnTo>
                  <a:lnTo>
                    <a:pt x="1184211" y="12700"/>
                  </a:lnTo>
                  <a:close/>
                </a:path>
                <a:path w="2887345" h="4343400">
                  <a:moveTo>
                    <a:pt x="479488" y="4292600"/>
                  </a:moveTo>
                  <a:lnTo>
                    <a:pt x="430593" y="4292600"/>
                  </a:lnTo>
                  <a:lnTo>
                    <a:pt x="419671" y="4305300"/>
                  </a:lnTo>
                  <a:lnTo>
                    <a:pt x="408876" y="4305300"/>
                  </a:lnTo>
                  <a:lnTo>
                    <a:pt x="398462" y="4318000"/>
                  </a:lnTo>
                  <a:lnTo>
                    <a:pt x="455612" y="4318000"/>
                  </a:lnTo>
                  <a:lnTo>
                    <a:pt x="479488" y="4292600"/>
                  </a:lnTo>
                  <a:close/>
                </a:path>
                <a:path w="2887345" h="4343400">
                  <a:moveTo>
                    <a:pt x="810577" y="3911600"/>
                  </a:moveTo>
                  <a:lnTo>
                    <a:pt x="756729" y="3975100"/>
                  </a:lnTo>
                  <a:lnTo>
                    <a:pt x="730059" y="4013200"/>
                  </a:lnTo>
                  <a:lnTo>
                    <a:pt x="703389" y="4038600"/>
                  </a:lnTo>
                  <a:lnTo>
                    <a:pt x="676846" y="4076700"/>
                  </a:lnTo>
                  <a:lnTo>
                    <a:pt x="650557" y="4102100"/>
                  </a:lnTo>
                  <a:lnTo>
                    <a:pt x="573341" y="4178300"/>
                  </a:lnTo>
                  <a:lnTo>
                    <a:pt x="548322" y="4203700"/>
                  </a:lnTo>
                  <a:lnTo>
                    <a:pt x="523684" y="4229100"/>
                  </a:lnTo>
                  <a:lnTo>
                    <a:pt x="499554" y="4254500"/>
                  </a:lnTo>
                  <a:lnTo>
                    <a:pt x="475932" y="4267200"/>
                  </a:lnTo>
                  <a:lnTo>
                    <a:pt x="464375" y="4279900"/>
                  </a:lnTo>
                  <a:lnTo>
                    <a:pt x="452945" y="4279900"/>
                  </a:lnTo>
                  <a:lnTo>
                    <a:pt x="441642" y="4292600"/>
                  </a:lnTo>
                  <a:lnTo>
                    <a:pt x="491807" y="4292600"/>
                  </a:lnTo>
                  <a:lnTo>
                    <a:pt x="516318" y="4267200"/>
                  </a:lnTo>
                  <a:lnTo>
                    <a:pt x="541210" y="4241800"/>
                  </a:lnTo>
                  <a:lnTo>
                    <a:pt x="566483" y="4229100"/>
                  </a:lnTo>
                  <a:lnTo>
                    <a:pt x="591883" y="4203700"/>
                  </a:lnTo>
                  <a:lnTo>
                    <a:pt x="617664" y="4178300"/>
                  </a:lnTo>
                  <a:lnTo>
                    <a:pt x="643699" y="4140200"/>
                  </a:lnTo>
                  <a:lnTo>
                    <a:pt x="696404" y="4089400"/>
                  </a:lnTo>
                  <a:lnTo>
                    <a:pt x="723074" y="4051300"/>
                  </a:lnTo>
                  <a:lnTo>
                    <a:pt x="749744" y="4025900"/>
                  </a:lnTo>
                  <a:lnTo>
                    <a:pt x="776668" y="3987800"/>
                  </a:lnTo>
                  <a:lnTo>
                    <a:pt x="830389" y="3924300"/>
                  </a:lnTo>
                  <a:lnTo>
                    <a:pt x="810577" y="3911600"/>
                  </a:lnTo>
                  <a:close/>
                </a:path>
                <a:path w="2887345" h="4343400">
                  <a:moveTo>
                    <a:pt x="2800171" y="492514"/>
                  </a:moveTo>
                  <a:lnTo>
                    <a:pt x="2743136" y="533400"/>
                  </a:lnTo>
                  <a:lnTo>
                    <a:pt x="2887027" y="508000"/>
                  </a:lnTo>
                  <a:lnTo>
                    <a:pt x="2874565" y="495300"/>
                  </a:lnTo>
                  <a:lnTo>
                    <a:pt x="2809557" y="495300"/>
                  </a:lnTo>
                  <a:lnTo>
                    <a:pt x="2800171" y="492514"/>
                  </a:lnTo>
                  <a:close/>
                </a:path>
                <a:path w="2887345" h="4343400">
                  <a:moveTo>
                    <a:pt x="2814002" y="482600"/>
                  </a:moveTo>
                  <a:lnTo>
                    <a:pt x="2800171" y="492514"/>
                  </a:lnTo>
                  <a:lnTo>
                    <a:pt x="2809557" y="495300"/>
                  </a:lnTo>
                  <a:lnTo>
                    <a:pt x="2814002" y="482600"/>
                  </a:lnTo>
                  <a:close/>
                </a:path>
                <a:path w="2887345" h="4343400">
                  <a:moveTo>
                    <a:pt x="2787332" y="406400"/>
                  </a:moveTo>
                  <a:lnTo>
                    <a:pt x="2808528" y="466959"/>
                  </a:lnTo>
                  <a:lnTo>
                    <a:pt x="2818447" y="469900"/>
                  </a:lnTo>
                  <a:lnTo>
                    <a:pt x="2809557" y="495300"/>
                  </a:lnTo>
                  <a:lnTo>
                    <a:pt x="2874565" y="495300"/>
                  </a:lnTo>
                  <a:lnTo>
                    <a:pt x="2787332" y="406400"/>
                  </a:lnTo>
                  <a:close/>
                </a:path>
                <a:path w="2887345" h="4343400">
                  <a:moveTo>
                    <a:pt x="1268031" y="25400"/>
                  </a:moveTo>
                  <a:lnTo>
                    <a:pt x="1022794" y="25400"/>
                  </a:lnTo>
                  <a:lnTo>
                    <a:pt x="1101534" y="38100"/>
                  </a:lnTo>
                  <a:lnTo>
                    <a:pt x="1182306" y="38100"/>
                  </a:lnTo>
                  <a:lnTo>
                    <a:pt x="1525460" y="88900"/>
                  </a:lnTo>
                  <a:lnTo>
                    <a:pt x="1615503" y="114300"/>
                  </a:lnTo>
                  <a:lnTo>
                    <a:pt x="1990026" y="215900"/>
                  </a:lnTo>
                  <a:lnTo>
                    <a:pt x="2086546" y="254000"/>
                  </a:lnTo>
                  <a:lnTo>
                    <a:pt x="2480881" y="381000"/>
                  </a:lnTo>
                  <a:lnTo>
                    <a:pt x="2681160" y="457200"/>
                  </a:lnTo>
                  <a:lnTo>
                    <a:pt x="2800171" y="492514"/>
                  </a:lnTo>
                  <a:lnTo>
                    <a:pt x="2814002" y="482600"/>
                  </a:lnTo>
                  <a:lnTo>
                    <a:pt x="2808528" y="466959"/>
                  </a:lnTo>
                  <a:lnTo>
                    <a:pt x="2689923" y="431800"/>
                  </a:lnTo>
                  <a:lnTo>
                    <a:pt x="2489263" y="355600"/>
                  </a:lnTo>
                  <a:lnTo>
                    <a:pt x="2094293" y="228600"/>
                  </a:lnTo>
                  <a:lnTo>
                    <a:pt x="1997519" y="190500"/>
                  </a:lnTo>
                  <a:lnTo>
                    <a:pt x="1621218" y="88900"/>
                  </a:lnTo>
                  <a:lnTo>
                    <a:pt x="1530540" y="63500"/>
                  </a:lnTo>
                  <a:lnTo>
                    <a:pt x="1268031" y="25400"/>
                  </a:lnTo>
                  <a:close/>
                </a:path>
                <a:path w="2887345" h="4343400">
                  <a:moveTo>
                    <a:pt x="2808528" y="466959"/>
                  </a:moveTo>
                  <a:lnTo>
                    <a:pt x="2814002" y="482600"/>
                  </a:lnTo>
                  <a:lnTo>
                    <a:pt x="2818447" y="469900"/>
                  </a:lnTo>
                  <a:lnTo>
                    <a:pt x="2808528" y="466959"/>
                  </a:lnTo>
                  <a:close/>
                </a:path>
                <a:path w="2887345" h="4343400">
                  <a:moveTo>
                    <a:pt x="1022540" y="0"/>
                  </a:moveTo>
                  <a:lnTo>
                    <a:pt x="945070" y="0"/>
                  </a:lnTo>
                  <a:lnTo>
                    <a:pt x="869759" y="12700"/>
                  </a:lnTo>
                  <a:lnTo>
                    <a:pt x="1102423" y="12700"/>
                  </a:lnTo>
                  <a:lnTo>
                    <a:pt x="10225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53">
            <a:extLst>
              <a:ext uri="{FF2B5EF4-FFF2-40B4-BE49-F238E27FC236}">
                <a16:creationId xmlns:a16="http://schemas.microsoft.com/office/drawing/2014/main" id="{988438A5-560B-48F7-8EE8-AEA9730EFD12}"/>
              </a:ext>
            </a:extLst>
          </p:cNvPr>
          <p:cNvSpPr txBox="1"/>
          <p:nvPr/>
        </p:nvSpPr>
        <p:spPr>
          <a:xfrm>
            <a:off x="7538973" y="3557674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Times New Roman"/>
                <a:cs typeface="Times New Roman"/>
              </a:rPr>
              <a:t>B</a:t>
            </a:r>
            <a:r>
              <a:rPr sz="1800" i="1" spc="-7" baseline="-20833" dirty="0">
                <a:latin typeface="Times New Roman"/>
                <a:cs typeface="Times New Roman"/>
              </a:rPr>
              <a:t>6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113" name="object 54">
            <a:extLst>
              <a:ext uri="{FF2B5EF4-FFF2-40B4-BE49-F238E27FC236}">
                <a16:creationId xmlns:a16="http://schemas.microsoft.com/office/drawing/2014/main" id="{95AA47D2-04D8-2E4A-048C-43FD1D896FB6}"/>
              </a:ext>
            </a:extLst>
          </p:cNvPr>
          <p:cNvSpPr txBox="1"/>
          <p:nvPr/>
        </p:nvSpPr>
        <p:spPr>
          <a:xfrm>
            <a:off x="6537197" y="3900955"/>
            <a:ext cx="1308100" cy="2214880"/>
          </a:xfrm>
          <a:prstGeom prst="rect">
            <a:avLst/>
          </a:prstGeom>
          <a:solidFill>
            <a:srgbClr val="B5CEEC"/>
          </a:solidFill>
          <a:ln w="25907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67945" marR="370840" algn="just">
              <a:lnSpc>
                <a:spcPts val="2050"/>
              </a:lnSpc>
              <a:spcBef>
                <a:spcPts val="20"/>
              </a:spcBef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spc="-89" baseline="-25462" dirty="0">
                <a:latin typeface="Times New Roman"/>
                <a:cs typeface="Times New Roman"/>
              </a:rPr>
              <a:t>1</a:t>
            </a:r>
            <a:r>
              <a:rPr sz="1800" i="1" baseline="-25462" dirty="0">
                <a:latin typeface="Times New Roman"/>
                <a:cs typeface="Times New Roman"/>
              </a:rPr>
              <a:t>1</a:t>
            </a:r>
            <a:r>
              <a:rPr sz="1800" i="1" spc="209" baseline="-25462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 4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34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  x</a:t>
            </a:r>
            <a:r>
              <a:rPr sz="1800" i="1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[</a:t>
            </a:r>
            <a:r>
              <a:rPr sz="1800" i="1" spc="-10" dirty="0">
                <a:latin typeface="Times New Roman"/>
                <a:cs typeface="Times New Roman"/>
              </a:rPr>
              <a:t>t</a:t>
            </a:r>
            <a:r>
              <a:rPr sz="1800" i="1" spc="-15" baseline="-25462" dirty="0">
                <a:latin typeface="Times New Roman"/>
                <a:cs typeface="Times New Roman"/>
              </a:rPr>
              <a:t>11</a:t>
            </a:r>
            <a:r>
              <a:rPr sz="1800" spc="-10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  <a:p>
            <a:pPr marL="67945" algn="just">
              <a:lnSpc>
                <a:spcPts val="2010"/>
              </a:lnSpc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5462" dirty="0">
                <a:latin typeface="Times New Roman"/>
                <a:cs typeface="Times New Roman"/>
              </a:rPr>
              <a:t>12</a:t>
            </a:r>
            <a:r>
              <a:rPr sz="1800" i="1" spc="209" baseline="-25462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50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  <a:p>
            <a:pPr marL="67945" marR="288290" algn="just">
              <a:lnSpc>
                <a:spcPct val="95700"/>
              </a:lnSpc>
              <a:spcBef>
                <a:spcPts val="55"/>
              </a:spcBef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5462" dirty="0">
                <a:latin typeface="Times New Roman"/>
                <a:cs typeface="Times New Roman"/>
              </a:rPr>
              <a:t>13</a:t>
            </a:r>
            <a:r>
              <a:rPr sz="1800" i="1" spc="209" baseline="-25462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 4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45" dirty="0">
                <a:latin typeface="SimSun"/>
                <a:cs typeface="SimSu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 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5462" dirty="0">
                <a:latin typeface="Times New Roman"/>
                <a:cs typeface="Times New Roman"/>
              </a:rPr>
              <a:t>14 </a:t>
            </a:r>
            <a:r>
              <a:rPr sz="1800" dirty="0">
                <a:latin typeface="Times New Roman"/>
                <a:cs typeface="Times New Roman"/>
              </a:rPr>
              <a:t>=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5462" dirty="0">
                <a:latin typeface="Times New Roman"/>
                <a:cs typeface="Times New Roman"/>
              </a:rPr>
              <a:t>13</a:t>
            </a:r>
            <a:r>
              <a:rPr sz="1800" dirty="0">
                <a:latin typeface="Times New Roman"/>
                <a:cs typeface="Times New Roman"/>
              </a:rPr>
              <a:t>]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5462" dirty="0">
                <a:latin typeface="Times New Roman"/>
                <a:cs typeface="Times New Roman"/>
              </a:rPr>
              <a:t>12</a:t>
            </a:r>
            <a:r>
              <a:rPr sz="1800" dirty="0">
                <a:latin typeface="Times New Roman"/>
                <a:cs typeface="Times New Roman"/>
              </a:rPr>
              <a:t>]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5462" dirty="0">
                <a:latin typeface="Times New Roman"/>
                <a:cs typeface="Times New Roman"/>
              </a:rPr>
              <a:t>14 </a:t>
            </a:r>
            <a:r>
              <a:rPr sz="1800" i="1" spc="-427" baseline="-25462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spc="-7" baseline="-25462" dirty="0">
                <a:latin typeface="Times New Roman"/>
                <a:cs typeface="Times New Roman"/>
              </a:rPr>
              <a:t>1</a:t>
            </a:r>
            <a:r>
              <a:rPr sz="1800" i="1" baseline="-25462" dirty="0">
                <a:latin typeface="Times New Roman"/>
                <a:cs typeface="Times New Roman"/>
              </a:rPr>
              <a:t>5</a:t>
            </a:r>
            <a:r>
              <a:rPr sz="1800" i="1" spc="209" baseline="-25462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50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  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5462" dirty="0">
                <a:latin typeface="Times New Roman"/>
                <a:cs typeface="Times New Roman"/>
              </a:rPr>
              <a:t>15</a:t>
            </a:r>
            <a:r>
              <a:rPr sz="1800" dirty="0">
                <a:latin typeface="Times New Roman"/>
                <a:cs typeface="Times New Roman"/>
              </a:rPr>
              <a:t>]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764E81E-9E1B-A320-9396-3DB66511C689}"/>
              </a:ext>
            </a:extLst>
          </p:cNvPr>
          <p:cNvGrpSpPr/>
          <p:nvPr/>
        </p:nvGrpSpPr>
        <p:grpSpPr>
          <a:xfrm>
            <a:off x="1988705" y="3775086"/>
            <a:ext cx="867410" cy="1353186"/>
            <a:chOff x="1573415" y="3649356"/>
            <a:chExt cx="867410" cy="1353186"/>
          </a:xfrm>
        </p:grpSpPr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CF2AB121-139C-6F94-F0C2-2CF0EA8703B7}"/>
                </a:ext>
              </a:extLst>
            </p:cNvPr>
            <p:cNvSpPr txBox="1"/>
            <p:nvPr/>
          </p:nvSpPr>
          <p:spPr>
            <a:xfrm>
              <a:off x="1598815" y="3649356"/>
              <a:ext cx="79057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i="1" dirty="0">
                  <a:latin typeface="Times New Roman"/>
                  <a:cs typeface="Times New Roman"/>
                </a:rPr>
                <a:t>x</a:t>
              </a:r>
              <a:r>
                <a:rPr sz="1800" i="1" spc="-40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=</a:t>
              </a:r>
              <a:r>
                <a:rPr sz="1800" spc="-30" dirty="0">
                  <a:latin typeface="Times New Roman"/>
                  <a:cs typeface="Times New Roman"/>
                </a:rPr>
                <a:t> </a:t>
              </a:r>
              <a:r>
                <a:rPr sz="1800" i="1" dirty="0">
                  <a:latin typeface="Times New Roman"/>
                  <a:cs typeface="Times New Roman"/>
                </a:rPr>
                <a:t>a</a:t>
              </a:r>
              <a:r>
                <a:rPr sz="1800" dirty="0">
                  <a:latin typeface="Times New Roman"/>
                  <a:cs typeface="Times New Roman"/>
                </a:rPr>
                <a:t>[</a:t>
              </a:r>
              <a:r>
                <a:rPr sz="1800" i="1" dirty="0">
                  <a:latin typeface="Times New Roman"/>
                  <a:cs typeface="Times New Roman"/>
                </a:rPr>
                <a:t>t</a:t>
              </a:r>
              <a:r>
                <a:rPr sz="1800" i="1" spc="114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]</a:t>
              </a:r>
              <a:endParaRPr sz="1800">
                <a:latin typeface="Times New Roman"/>
                <a:cs typeface="Times New Roman"/>
              </a:endParaRPr>
            </a:p>
          </p:txBody>
        </p:sp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D1B6902A-24B8-1FBF-C878-BEB7447AE034}"/>
                </a:ext>
              </a:extLst>
            </p:cNvPr>
            <p:cNvSpPr txBox="1"/>
            <p:nvPr/>
          </p:nvSpPr>
          <p:spPr>
            <a:xfrm>
              <a:off x="1573415" y="3781944"/>
              <a:ext cx="867410" cy="6934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132080" algn="r">
                <a:lnSpc>
                  <a:spcPts val="1230"/>
                </a:lnSpc>
                <a:spcBef>
                  <a:spcPts val="100"/>
                </a:spcBef>
              </a:pPr>
              <a:r>
                <a:rPr sz="1200" i="1" dirty="0">
                  <a:latin typeface="Times New Roman"/>
                  <a:cs typeface="Times New Roman"/>
                </a:rPr>
                <a:t>2</a:t>
              </a:r>
              <a:endParaRPr sz="1200" dirty="0">
                <a:latin typeface="Times New Roman"/>
                <a:cs typeface="Times New Roman"/>
              </a:endParaRPr>
            </a:p>
            <a:p>
              <a:pPr marL="38100">
                <a:lnSpc>
                  <a:spcPts val="1910"/>
                </a:lnSpc>
              </a:pPr>
              <a:r>
                <a:rPr sz="1800" i="1" dirty="0">
                  <a:latin typeface="Times New Roman"/>
                  <a:cs typeface="Times New Roman"/>
                </a:rPr>
                <a:t>t</a:t>
              </a:r>
              <a:r>
                <a:rPr sz="1800" i="1" baseline="-20833" dirty="0">
                  <a:latin typeface="Times New Roman"/>
                  <a:cs typeface="Times New Roman"/>
                </a:rPr>
                <a:t>9</a:t>
              </a:r>
              <a:r>
                <a:rPr sz="1800" i="1" spc="135" baseline="-20833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=</a:t>
              </a:r>
              <a:r>
                <a:rPr sz="1800" spc="-50" dirty="0">
                  <a:latin typeface="Times New Roman"/>
                  <a:cs typeface="Times New Roman"/>
                </a:rPr>
                <a:t> </a:t>
              </a:r>
              <a:r>
                <a:rPr sz="1800" i="1" dirty="0">
                  <a:latin typeface="Times New Roman"/>
                  <a:cs typeface="Times New Roman"/>
                </a:rPr>
                <a:t>a</a:t>
              </a:r>
              <a:r>
                <a:rPr sz="1800" dirty="0">
                  <a:latin typeface="Times New Roman"/>
                  <a:cs typeface="Times New Roman"/>
                </a:rPr>
                <a:t>[</a:t>
              </a:r>
              <a:r>
                <a:rPr sz="1800" i="1" dirty="0">
                  <a:latin typeface="Times New Roman"/>
                  <a:cs typeface="Times New Roman"/>
                </a:rPr>
                <a:t>t</a:t>
              </a:r>
              <a:r>
                <a:rPr sz="1800" i="1" baseline="-20833" dirty="0">
                  <a:latin typeface="Times New Roman"/>
                  <a:cs typeface="Times New Roman"/>
                </a:rPr>
                <a:t>4</a:t>
              </a:r>
              <a:r>
                <a:rPr sz="1800" dirty="0">
                  <a:latin typeface="Times New Roman"/>
                  <a:cs typeface="Times New Roman"/>
                </a:rPr>
                <a:t>]</a:t>
              </a:r>
            </a:p>
            <a:p>
              <a:pPr marL="38100">
                <a:lnSpc>
                  <a:spcPts val="2120"/>
                </a:lnSpc>
              </a:pPr>
              <a:r>
                <a:rPr sz="1800" i="1" dirty="0">
                  <a:latin typeface="Times New Roman"/>
                  <a:cs typeface="Times New Roman"/>
                </a:rPr>
                <a:t>a</a:t>
              </a:r>
              <a:r>
                <a:rPr sz="1800" dirty="0">
                  <a:latin typeface="Times New Roman"/>
                  <a:cs typeface="Times New Roman"/>
                </a:rPr>
                <a:t>[</a:t>
              </a:r>
              <a:r>
                <a:rPr sz="1800" i="1" dirty="0">
                  <a:latin typeface="Times New Roman"/>
                  <a:cs typeface="Times New Roman"/>
                </a:rPr>
                <a:t>t</a:t>
              </a:r>
              <a:r>
                <a:rPr sz="1800" i="1" baseline="-20833" dirty="0">
                  <a:latin typeface="Times New Roman"/>
                  <a:cs typeface="Times New Roman"/>
                </a:rPr>
                <a:t>2</a:t>
              </a:r>
              <a:r>
                <a:rPr sz="1800" dirty="0">
                  <a:latin typeface="Times New Roman"/>
                  <a:cs typeface="Times New Roman"/>
                </a:rPr>
                <a:t>]</a:t>
              </a:r>
              <a:r>
                <a:rPr sz="1800" spc="-60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=</a:t>
              </a:r>
              <a:r>
                <a:rPr sz="1800" spc="-50" dirty="0">
                  <a:latin typeface="Times New Roman"/>
                  <a:cs typeface="Times New Roman"/>
                </a:rPr>
                <a:t> </a:t>
              </a:r>
              <a:r>
                <a:rPr sz="1800" i="1" dirty="0">
                  <a:latin typeface="Times New Roman"/>
                  <a:cs typeface="Times New Roman"/>
                </a:rPr>
                <a:t>t</a:t>
              </a:r>
              <a:r>
                <a:rPr sz="1800" i="1" baseline="-20833" dirty="0">
                  <a:latin typeface="Times New Roman"/>
                  <a:cs typeface="Times New Roman"/>
                </a:rPr>
                <a:t>9</a:t>
              </a:r>
              <a:endParaRPr sz="1800" baseline="-20833" dirty="0">
                <a:latin typeface="Times New Roman"/>
                <a:cs typeface="Times New Roman"/>
              </a:endParaRPr>
            </a:p>
          </p:txBody>
        </p:sp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25F3F93A-D67C-A76B-5341-CDC8C8126C3B}"/>
                </a:ext>
              </a:extLst>
            </p:cNvPr>
            <p:cNvSpPr txBox="1"/>
            <p:nvPr/>
          </p:nvSpPr>
          <p:spPr>
            <a:xfrm>
              <a:off x="1598815" y="4438484"/>
              <a:ext cx="791210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i="1" spc="-5" dirty="0">
                  <a:latin typeface="Times New Roman"/>
                  <a:cs typeface="Times New Roman"/>
                </a:rPr>
                <a:t>a</a:t>
              </a:r>
              <a:r>
                <a:rPr sz="1800" spc="-5" dirty="0">
                  <a:latin typeface="Times New Roman"/>
                  <a:cs typeface="Times New Roman"/>
                </a:rPr>
                <a:t>[</a:t>
              </a:r>
              <a:r>
                <a:rPr sz="1800" i="1" spc="-5" dirty="0">
                  <a:latin typeface="Times New Roman"/>
                  <a:cs typeface="Times New Roman"/>
                </a:rPr>
                <a:t>t</a:t>
              </a:r>
              <a:r>
                <a:rPr sz="1800" i="1" spc="114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]</a:t>
              </a:r>
              <a:r>
                <a:rPr sz="1800" spc="-35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=</a:t>
              </a:r>
              <a:r>
                <a:rPr sz="1800" spc="-30" dirty="0">
                  <a:latin typeface="Times New Roman"/>
                  <a:cs typeface="Times New Roman"/>
                </a:rPr>
                <a:t> </a:t>
              </a:r>
              <a:r>
                <a:rPr sz="1800" i="1" dirty="0">
                  <a:latin typeface="Times New Roman"/>
                  <a:cs typeface="Times New Roman"/>
                </a:rPr>
                <a:t>x</a:t>
              </a:r>
              <a:endParaRPr sz="1800" dirty="0">
                <a:latin typeface="Times New Roman"/>
                <a:cs typeface="Times New Roman"/>
              </a:endParaRPr>
            </a:p>
          </p:txBody>
        </p:sp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4D947293-16B1-0D16-E751-6659F44A53D5}"/>
                </a:ext>
              </a:extLst>
            </p:cNvPr>
            <p:cNvSpPr txBox="1"/>
            <p:nvPr/>
          </p:nvSpPr>
          <p:spPr>
            <a:xfrm>
              <a:off x="1573415" y="4571377"/>
              <a:ext cx="780415" cy="43116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111125" algn="ctr">
                <a:lnSpc>
                  <a:spcPts val="1235"/>
                </a:lnSpc>
                <a:spcBef>
                  <a:spcPts val="100"/>
                </a:spcBef>
              </a:pPr>
              <a:r>
                <a:rPr sz="1200" i="1" dirty="0">
                  <a:latin typeface="Times New Roman"/>
                  <a:cs typeface="Times New Roman"/>
                </a:rPr>
                <a:t>4</a:t>
              </a:r>
              <a:endParaRPr sz="1200" dirty="0">
                <a:latin typeface="Times New Roman"/>
                <a:cs typeface="Times New Roman"/>
              </a:endParaRPr>
            </a:p>
            <a:p>
              <a:pPr marL="38100">
                <a:lnSpc>
                  <a:spcPts val="1955"/>
                </a:lnSpc>
              </a:pPr>
              <a:r>
                <a:rPr sz="1800" dirty="0">
                  <a:latin typeface="Times New Roman"/>
                  <a:cs typeface="Times New Roman"/>
                </a:rPr>
                <a:t>goto</a:t>
              </a:r>
              <a:r>
                <a:rPr sz="1800" spc="-70" dirty="0">
                  <a:latin typeface="Times New Roman"/>
                  <a:cs typeface="Times New Roman"/>
                </a:rPr>
                <a:t> </a:t>
              </a:r>
              <a:r>
                <a:rPr sz="1800" i="1" spc="-5" dirty="0">
                  <a:latin typeface="Times New Roman"/>
                  <a:cs typeface="Times New Roman"/>
                </a:rPr>
                <a:t>B</a:t>
              </a:r>
              <a:r>
                <a:rPr sz="1800" spc="-7" baseline="-20833" dirty="0">
                  <a:latin typeface="Times New Roman"/>
                  <a:cs typeface="Times New Roman"/>
                </a:rPr>
                <a:t>2</a:t>
              </a:r>
              <a:endParaRPr sz="1800" baseline="-20833" dirty="0">
                <a:latin typeface="Times New Roman"/>
                <a:cs typeface="Times New Roman"/>
              </a:endParaRPr>
            </a:p>
          </p:txBody>
        </p:sp>
      </p:grpSp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5DA498EA-C374-D505-342A-1B7491BE540F}"/>
              </a:ext>
            </a:extLst>
          </p:cNvPr>
          <p:cNvSpPr/>
          <p:nvPr/>
        </p:nvSpPr>
        <p:spPr>
          <a:xfrm rot="10800000" flipV="1">
            <a:off x="990600" y="1282700"/>
            <a:ext cx="2819402" cy="793750"/>
          </a:xfrm>
          <a:prstGeom prst="wedgeRoundRectCallout">
            <a:avLst>
              <a:gd name="adj1" fmla="val 18519"/>
              <a:gd name="adj2" fmla="val -127494"/>
              <a:gd name="adj3" fmla="val 16667"/>
            </a:avLst>
          </a:prstGeom>
          <a:solidFill>
            <a:srgbClr val="FFC000">
              <a:alpha val="22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b="1" dirty="0">
                <a:solidFill>
                  <a:sysClr val="windowText" lastClr="000000"/>
                </a:solidFill>
              </a:rPr>
              <a:t>关键问题</a:t>
            </a:r>
            <a:r>
              <a:rPr lang="zh-CN" altLang="en-US" dirty="0">
                <a:solidFill>
                  <a:sysClr val="windowText" lastClr="000000"/>
                </a:solidFill>
              </a:rPr>
              <a:t>：如何找出公共子表达式？</a:t>
            </a:r>
          </a:p>
        </p:txBody>
      </p:sp>
    </p:spTree>
    <p:extLst>
      <p:ext uri="{BB962C8B-B14F-4D97-AF65-F5344CB8AC3E}">
        <p14:creationId xmlns:p14="http://schemas.microsoft.com/office/powerpoint/2010/main" val="410623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66271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solidFill>
                  <a:schemeClr val="bg1"/>
                </a:solidFill>
              </a:rPr>
              <a:t>三地址码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4DD849B-FE8C-4330-3CDE-8AD7C7675085}"/>
              </a:ext>
            </a:extLst>
          </p:cNvPr>
          <p:cNvSpPr txBox="1"/>
          <p:nvPr/>
        </p:nvSpPr>
        <p:spPr>
          <a:xfrm>
            <a:off x="566292" y="1716402"/>
            <a:ext cx="8577708" cy="9700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/>
              <a:t>突出特点是：每条指令右侧</a:t>
            </a:r>
            <a:r>
              <a:rPr lang="zh-CN" altLang="en-US" dirty="0">
                <a:solidFill>
                  <a:srgbClr val="C00000"/>
                </a:solidFill>
              </a:rPr>
              <a:t>最多</a:t>
            </a:r>
            <a:r>
              <a:rPr lang="zh-CN" altLang="en-US" dirty="0"/>
              <a:t>有一个运算符</a:t>
            </a:r>
          </a:p>
          <a:p>
            <a:pPr lvl="1"/>
            <a:r>
              <a:rPr lang="zh-CN" altLang="en-US" dirty="0"/>
              <a:t>一般形式：</a:t>
            </a:r>
            <a:r>
              <a:rPr lang="en-US" i="1" dirty="0"/>
              <a:t>x = y </a:t>
            </a:r>
            <a:r>
              <a:rPr lang="en-US" dirty="0"/>
              <a:t>op</a:t>
            </a:r>
            <a:r>
              <a:rPr lang="en-US" i="1" dirty="0"/>
              <a:t> z</a:t>
            </a:r>
            <a:endParaRPr i="1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A7DF8A96-BA2F-4DE3-33CD-6B7D605EE498}"/>
              </a:ext>
            </a:extLst>
          </p:cNvPr>
          <p:cNvSpPr txBox="1"/>
          <p:nvPr/>
        </p:nvSpPr>
        <p:spPr>
          <a:xfrm>
            <a:off x="544590" y="915113"/>
            <a:ext cx="7867650" cy="4436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/>
              <a:t>一种常用的中间代码</a:t>
            </a:r>
            <a:endParaRPr dirty="0"/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343900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3</a:t>
            </a:fld>
            <a:endParaRPr lang="en-US" altLang="zh-CN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A8539AA6-81EB-6494-C089-72D18F4B58F0}"/>
              </a:ext>
            </a:extLst>
          </p:cNvPr>
          <p:cNvSpPr txBox="1"/>
          <p:nvPr/>
        </p:nvSpPr>
        <p:spPr>
          <a:xfrm>
            <a:off x="566292" y="3024342"/>
            <a:ext cx="8577708" cy="20472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/>
              <a:t>允许的运算分量：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变量</a:t>
            </a:r>
            <a:r>
              <a:rPr lang="zh-CN" altLang="en-US" dirty="0"/>
              <a:t>：源程序中的变量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常量</a:t>
            </a:r>
            <a:r>
              <a:rPr lang="zh-CN" altLang="en-US" dirty="0"/>
              <a:t>：源程序中出现或生成的常量</a:t>
            </a:r>
          </a:p>
          <a:p>
            <a:pPr lvl="1"/>
            <a:r>
              <a:rPr lang="zh-CN" altLang="en-US" dirty="0"/>
              <a:t>编译器生成的</a:t>
            </a:r>
            <a:r>
              <a:rPr lang="zh-CN" altLang="en-US" dirty="0">
                <a:solidFill>
                  <a:srgbClr val="0000FF"/>
                </a:solidFill>
              </a:rPr>
              <a:t>临时变量</a:t>
            </a:r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715CA607-C567-CBE6-997F-64A16EFED540}"/>
              </a:ext>
            </a:extLst>
          </p:cNvPr>
          <p:cNvSpPr/>
          <p:nvPr/>
        </p:nvSpPr>
        <p:spPr>
          <a:xfrm rot="10800000" flipV="1">
            <a:off x="3095190" y="66965"/>
            <a:ext cx="3035445" cy="793750"/>
          </a:xfrm>
          <a:prstGeom prst="wedgeRoundRectCallout">
            <a:avLst>
              <a:gd name="adj1" fmla="val 79606"/>
              <a:gd name="adj2" fmla="val 62651"/>
              <a:gd name="adj3" fmla="val 16667"/>
            </a:avLst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solidFill>
                  <a:sysClr val="windowText" lastClr="000000"/>
                </a:solidFill>
              </a:rPr>
              <a:t>是常用，但我们实验任务不涉及；出现在这里是为了理解代码优化的相关内容</a:t>
            </a:r>
          </a:p>
        </p:txBody>
      </p:sp>
    </p:spTree>
    <p:extLst>
      <p:ext uri="{BB962C8B-B14F-4D97-AF65-F5344CB8AC3E}">
        <p14:creationId xmlns:p14="http://schemas.microsoft.com/office/powerpoint/2010/main" val="278775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66271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kern="0" spc="-5" dirty="0">
                <a:solidFill>
                  <a:schemeClr val="bg1"/>
                </a:solidFill>
              </a:rPr>
              <a:t>2.</a:t>
            </a:r>
            <a:r>
              <a:rPr lang="zh-CN" altLang="en-US" kern="0" spc="-5" dirty="0">
                <a:solidFill>
                  <a:schemeClr val="bg1"/>
                </a:solidFill>
              </a:rPr>
              <a:t>删除无用代码</a:t>
            </a: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724900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39</a:t>
            </a:fld>
            <a:endParaRPr lang="en-US" altLang="zh-CN" dirty="0"/>
          </a:p>
        </p:txBody>
      </p:sp>
      <p:grpSp>
        <p:nvGrpSpPr>
          <p:cNvPr id="16" name="object 3">
            <a:extLst>
              <a:ext uri="{FF2B5EF4-FFF2-40B4-BE49-F238E27FC236}">
                <a16:creationId xmlns:a16="http://schemas.microsoft.com/office/drawing/2014/main" id="{56415BFB-CCD5-66D6-D5DF-B87E7913C740}"/>
              </a:ext>
            </a:extLst>
          </p:cNvPr>
          <p:cNvGrpSpPr/>
          <p:nvPr/>
        </p:nvGrpSpPr>
        <p:grpSpPr>
          <a:xfrm>
            <a:off x="2806128" y="3918672"/>
            <a:ext cx="1214755" cy="2429510"/>
            <a:chOff x="1536128" y="2246312"/>
            <a:chExt cx="1214755" cy="2429510"/>
          </a:xfrm>
        </p:grpSpPr>
        <p:sp>
          <p:nvSpPr>
            <p:cNvPr id="54" name="object 4">
              <a:extLst>
                <a:ext uri="{FF2B5EF4-FFF2-40B4-BE49-F238E27FC236}">
                  <a16:creationId xmlns:a16="http://schemas.microsoft.com/office/drawing/2014/main" id="{4DF884AB-C054-39AE-E863-56A89AB48ED7}"/>
                </a:ext>
              </a:extLst>
            </p:cNvPr>
            <p:cNvSpPr/>
            <p:nvPr/>
          </p:nvSpPr>
          <p:spPr>
            <a:xfrm>
              <a:off x="1549146" y="2259329"/>
              <a:ext cx="1188720" cy="2403475"/>
            </a:xfrm>
            <a:custGeom>
              <a:avLst/>
              <a:gdLst/>
              <a:ahLst/>
              <a:cxnLst/>
              <a:rect l="l" t="t" r="r" b="b"/>
              <a:pathLst>
                <a:path w="1188720" h="2403475">
                  <a:moveTo>
                    <a:pt x="1188719" y="0"/>
                  </a:moveTo>
                  <a:lnTo>
                    <a:pt x="0" y="0"/>
                  </a:lnTo>
                  <a:lnTo>
                    <a:pt x="0" y="2403348"/>
                  </a:lnTo>
                  <a:lnTo>
                    <a:pt x="1188719" y="2403348"/>
                  </a:lnTo>
                  <a:lnTo>
                    <a:pt x="1188719" y="0"/>
                  </a:lnTo>
                  <a:close/>
                </a:path>
              </a:pathLst>
            </a:custGeom>
            <a:solidFill>
              <a:srgbClr val="B5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">
              <a:extLst>
                <a:ext uri="{FF2B5EF4-FFF2-40B4-BE49-F238E27FC236}">
                  <a16:creationId xmlns:a16="http://schemas.microsoft.com/office/drawing/2014/main" id="{D4CD1BDC-8878-F28E-7841-120A7EB87CEE}"/>
                </a:ext>
              </a:extLst>
            </p:cNvPr>
            <p:cNvSpPr/>
            <p:nvPr/>
          </p:nvSpPr>
          <p:spPr>
            <a:xfrm>
              <a:off x="1549146" y="2259329"/>
              <a:ext cx="1188720" cy="2403475"/>
            </a:xfrm>
            <a:custGeom>
              <a:avLst/>
              <a:gdLst/>
              <a:ahLst/>
              <a:cxnLst/>
              <a:rect l="l" t="t" r="r" b="b"/>
              <a:pathLst>
                <a:path w="1188720" h="2403475">
                  <a:moveTo>
                    <a:pt x="0" y="2403348"/>
                  </a:moveTo>
                  <a:lnTo>
                    <a:pt x="1188719" y="2403348"/>
                  </a:lnTo>
                  <a:lnTo>
                    <a:pt x="1188719" y="0"/>
                  </a:lnTo>
                  <a:lnTo>
                    <a:pt x="0" y="0"/>
                  </a:lnTo>
                  <a:lnTo>
                    <a:pt x="0" y="2403348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" name="object 13">
            <a:extLst>
              <a:ext uri="{FF2B5EF4-FFF2-40B4-BE49-F238E27FC236}">
                <a16:creationId xmlns:a16="http://schemas.microsoft.com/office/drawing/2014/main" id="{F115AC7A-5062-D58B-E33E-542D1BC1568F}"/>
              </a:ext>
            </a:extLst>
          </p:cNvPr>
          <p:cNvGrpSpPr/>
          <p:nvPr/>
        </p:nvGrpSpPr>
        <p:grpSpPr>
          <a:xfrm>
            <a:off x="4883340" y="1873464"/>
            <a:ext cx="1720850" cy="840105"/>
            <a:chOff x="3613340" y="201104"/>
            <a:chExt cx="1720850" cy="840105"/>
          </a:xfrm>
        </p:grpSpPr>
        <p:sp>
          <p:nvSpPr>
            <p:cNvPr id="73" name="object 14">
              <a:extLst>
                <a:ext uri="{FF2B5EF4-FFF2-40B4-BE49-F238E27FC236}">
                  <a16:creationId xmlns:a16="http://schemas.microsoft.com/office/drawing/2014/main" id="{7601C65C-7C2F-2C5D-66C9-6C097F205F56}"/>
                </a:ext>
              </a:extLst>
            </p:cNvPr>
            <p:cNvSpPr/>
            <p:nvPr/>
          </p:nvSpPr>
          <p:spPr>
            <a:xfrm>
              <a:off x="3626358" y="214122"/>
              <a:ext cx="1694814" cy="814069"/>
            </a:xfrm>
            <a:custGeom>
              <a:avLst/>
              <a:gdLst/>
              <a:ahLst/>
              <a:cxnLst/>
              <a:rect l="l" t="t" r="r" b="b"/>
              <a:pathLst>
                <a:path w="1694814" h="814069">
                  <a:moveTo>
                    <a:pt x="1694688" y="0"/>
                  </a:moveTo>
                  <a:lnTo>
                    <a:pt x="0" y="0"/>
                  </a:lnTo>
                  <a:lnTo>
                    <a:pt x="0" y="813815"/>
                  </a:lnTo>
                  <a:lnTo>
                    <a:pt x="1694688" y="813815"/>
                  </a:lnTo>
                  <a:lnTo>
                    <a:pt x="1694688" y="0"/>
                  </a:lnTo>
                  <a:close/>
                </a:path>
              </a:pathLst>
            </a:custGeom>
            <a:solidFill>
              <a:srgbClr val="B5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15">
              <a:extLst>
                <a:ext uri="{FF2B5EF4-FFF2-40B4-BE49-F238E27FC236}">
                  <a16:creationId xmlns:a16="http://schemas.microsoft.com/office/drawing/2014/main" id="{7AC82DCA-4249-7DB8-7144-37864A94A99F}"/>
                </a:ext>
              </a:extLst>
            </p:cNvPr>
            <p:cNvSpPr/>
            <p:nvPr/>
          </p:nvSpPr>
          <p:spPr>
            <a:xfrm>
              <a:off x="3626358" y="214122"/>
              <a:ext cx="1694814" cy="814069"/>
            </a:xfrm>
            <a:custGeom>
              <a:avLst/>
              <a:gdLst/>
              <a:ahLst/>
              <a:cxnLst/>
              <a:rect l="l" t="t" r="r" b="b"/>
              <a:pathLst>
                <a:path w="1694814" h="814069">
                  <a:moveTo>
                    <a:pt x="0" y="813815"/>
                  </a:moveTo>
                  <a:lnTo>
                    <a:pt x="1694688" y="813815"/>
                  </a:lnTo>
                  <a:lnTo>
                    <a:pt x="1694688" y="0"/>
                  </a:lnTo>
                  <a:lnTo>
                    <a:pt x="0" y="0"/>
                  </a:lnTo>
                  <a:lnTo>
                    <a:pt x="0" y="81381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16">
            <a:extLst>
              <a:ext uri="{FF2B5EF4-FFF2-40B4-BE49-F238E27FC236}">
                <a16:creationId xmlns:a16="http://schemas.microsoft.com/office/drawing/2014/main" id="{DEB02407-DFC2-F2F3-D16B-EA33ED617FD1}"/>
              </a:ext>
            </a:extLst>
          </p:cNvPr>
          <p:cNvSpPr txBox="1"/>
          <p:nvPr/>
        </p:nvSpPr>
        <p:spPr>
          <a:xfrm>
            <a:off x="4952365" y="1815743"/>
            <a:ext cx="808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i="1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m</a:t>
            </a:r>
            <a:r>
              <a:rPr sz="1800" i="1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6" name="object 17">
            <a:extLst>
              <a:ext uri="{FF2B5EF4-FFF2-40B4-BE49-F238E27FC236}">
                <a16:creationId xmlns:a16="http://schemas.microsoft.com/office/drawing/2014/main" id="{C55FD964-07F3-E926-33C5-A287C15E1391}"/>
              </a:ext>
            </a:extLst>
          </p:cNvPr>
          <p:cNvSpPr txBox="1"/>
          <p:nvPr/>
        </p:nvSpPr>
        <p:spPr>
          <a:xfrm>
            <a:off x="4952365" y="2007767"/>
            <a:ext cx="460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7" name="object 18">
            <a:extLst>
              <a:ext uri="{FF2B5EF4-FFF2-40B4-BE49-F238E27FC236}">
                <a16:creationId xmlns:a16="http://schemas.microsoft.com/office/drawing/2014/main" id="{0FB6ABD8-A79E-E13D-7A08-B0CECC1F6DEE}"/>
              </a:ext>
            </a:extLst>
          </p:cNvPr>
          <p:cNvSpPr txBox="1"/>
          <p:nvPr/>
        </p:nvSpPr>
        <p:spPr>
          <a:xfrm>
            <a:off x="4926965" y="2199486"/>
            <a:ext cx="9321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1</a:t>
            </a:r>
            <a:r>
              <a:rPr sz="1800" i="1" spc="209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50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8" name="object 19">
            <a:extLst>
              <a:ext uri="{FF2B5EF4-FFF2-40B4-BE49-F238E27FC236}">
                <a16:creationId xmlns:a16="http://schemas.microsoft.com/office/drawing/2014/main" id="{F5288536-935D-41D4-A8AE-42AE862D778F}"/>
              </a:ext>
            </a:extLst>
          </p:cNvPr>
          <p:cNvSpPr txBox="1"/>
          <p:nvPr/>
        </p:nvSpPr>
        <p:spPr>
          <a:xfrm>
            <a:off x="4926965" y="2391510"/>
            <a:ext cx="8293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v</a:t>
            </a:r>
            <a:r>
              <a:rPr sz="1800" i="1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[</a:t>
            </a:r>
            <a:r>
              <a:rPr sz="1800" i="1" spc="-5" dirty="0">
                <a:latin typeface="Times New Roman"/>
                <a:cs typeface="Times New Roman"/>
              </a:rPr>
              <a:t>t</a:t>
            </a:r>
            <a:r>
              <a:rPr sz="1800" i="1" spc="-7" baseline="-20833" dirty="0">
                <a:latin typeface="Times New Roman"/>
                <a:cs typeface="Times New Roman"/>
              </a:rPr>
              <a:t>1</a:t>
            </a:r>
            <a:r>
              <a:rPr sz="1800" spc="-5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9" name="object 20">
            <a:extLst>
              <a:ext uri="{FF2B5EF4-FFF2-40B4-BE49-F238E27FC236}">
                <a16:creationId xmlns:a16="http://schemas.microsoft.com/office/drawing/2014/main" id="{11DA0AAE-1B19-7E9E-FBF5-7FFED1C8DD18}"/>
              </a:ext>
            </a:extLst>
          </p:cNvPr>
          <p:cNvGrpSpPr/>
          <p:nvPr/>
        </p:nvGrpSpPr>
        <p:grpSpPr>
          <a:xfrm>
            <a:off x="4880292" y="3010368"/>
            <a:ext cx="1737995" cy="841375"/>
            <a:chOff x="3610292" y="1338008"/>
            <a:chExt cx="1737995" cy="841375"/>
          </a:xfrm>
        </p:grpSpPr>
        <p:sp>
          <p:nvSpPr>
            <p:cNvPr id="80" name="object 21">
              <a:extLst>
                <a:ext uri="{FF2B5EF4-FFF2-40B4-BE49-F238E27FC236}">
                  <a16:creationId xmlns:a16="http://schemas.microsoft.com/office/drawing/2014/main" id="{DB0C764F-B1BF-A98D-CDCA-EA08F3BE0319}"/>
                </a:ext>
              </a:extLst>
            </p:cNvPr>
            <p:cNvSpPr/>
            <p:nvPr/>
          </p:nvSpPr>
          <p:spPr>
            <a:xfrm>
              <a:off x="3623309" y="1351026"/>
              <a:ext cx="1711960" cy="815340"/>
            </a:xfrm>
            <a:custGeom>
              <a:avLst/>
              <a:gdLst/>
              <a:ahLst/>
              <a:cxnLst/>
              <a:rect l="l" t="t" r="r" b="b"/>
              <a:pathLst>
                <a:path w="1711960" h="815339">
                  <a:moveTo>
                    <a:pt x="1711452" y="0"/>
                  </a:moveTo>
                  <a:lnTo>
                    <a:pt x="0" y="0"/>
                  </a:lnTo>
                  <a:lnTo>
                    <a:pt x="0" y="815340"/>
                  </a:lnTo>
                  <a:lnTo>
                    <a:pt x="1711452" y="815340"/>
                  </a:lnTo>
                  <a:lnTo>
                    <a:pt x="1711452" y="0"/>
                  </a:lnTo>
                  <a:close/>
                </a:path>
              </a:pathLst>
            </a:custGeom>
            <a:solidFill>
              <a:srgbClr val="B5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22">
              <a:extLst>
                <a:ext uri="{FF2B5EF4-FFF2-40B4-BE49-F238E27FC236}">
                  <a16:creationId xmlns:a16="http://schemas.microsoft.com/office/drawing/2014/main" id="{792E0BF9-3C0D-A729-01BF-377007BC9D68}"/>
                </a:ext>
              </a:extLst>
            </p:cNvPr>
            <p:cNvSpPr/>
            <p:nvPr/>
          </p:nvSpPr>
          <p:spPr>
            <a:xfrm>
              <a:off x="3623309" y="1351026"/>
              <a:ext cx="1711960" cy="815340"/>
            </a:xfrm>
            <a:custGeom>
              <a:avLst/>
              <a:gdLst/>
              <a:ahLst/>
              <a:cxnLst/>
              <a:rect l="l" t="t" r="r" b="b"/>
              <a:pathLst>
                <a:path w="1711960" h="815339">
                  <a:moveTo>
                    <a:pt x="0" y="815340"/>
                  </a:moveTo>
                  <a:lnTo>
                    <a:pt x="1711452" y="815340"/>
                  </a:lnTo>
                  <a:lnTo>
                    <a:pt x="1711452" y="0"/>
                  </a:lnTo>
                  <a:lnTo>
                    <a:pt x="0" y="0"/>
                  </a:lnTo>
                  <a:lnTo>
                    <a:pt x="0" y="81534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23">
            <a:extLst>
              <a:ext uri="{FF2B5EF4-FFF2-40B4-BE49-F238E27FC236}">
                <a16:creationId xmlns:a16="http://schemas.microsoft.com/office/drawing/2014/main" id="{42B32156-863D-E656-7CE3-B248F8F5529D}"/>
              </a:ext>
            </a:extLst>
          </p:cNvPr>
          <p:cNvSpPr txBox="1"/>
          <p:nvPr/>
        </p:nvSpPr>
        <p:spPr>
          <a:xfrm>
            <a:off x="4949063" y="2953866"/>
            <a:ext cx="7562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3" name="object 24">
            <a:extLst>
              <a:ext uri="{FF2B5EF4-FFF2-40B4-BE49-F238E27FC236}">
                <a16:creationId xmlns:a16="http://schemas.microsoft.com/office/drawing/2014/main" id="{7C44438E-531F-C6C1-91EF-EA2F769E332A}"/>
              </a:ext>
            </a:extLst>
          </p:cNvPr>
          <p:cNvSpPr txBox="1"/>
          <p:nvPr/>
        </p:nvSpPr>
        <p:spPr>
          <a:xfrm>
            <a:off x="4923663" y="3146449"/>
            <a:ext cx="868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2</a:t>
            </a:r>
            <a:r>
              <a:rPr sz="1800" i="1" spc="209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 4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45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4" name="object 25">
            <a:extLst>
              <a:ext uri="{FF2B5EF4-FFF2-40B4-BE49-F238E27FC236}">
                <a16:creationId xmlns:a16="http://schemas.microsoft.com/office/drawing/2014/main" id="{86593C38-E23C-D45E-9443-5DCFA1A2B98D}"/>
              </a:ext>
            </a:extLst>
          </p:cNvPr>
          <p:cNvSpPr txBox="1"/>
          <p:nvPr/>
        </p:nvSpPr>
        <p:spPr>
          <a:xfrm>
            <a:off x="4923663" y="3338473"/>
            <a:ext cx="867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3</a:t>
            </a:r>
            <a:r>
              <a:rPr sz="1800" i="1" spc="150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2</a:t>
            </a:r>
            <a:r>
              <a:rPr sz="1800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5" name="object 26">
            <a:extLst>
              <a:ext uri="{FF2B5EF4-FFF2-40B4-BE49-F238E27FC236}">
                <a16:creationId xmlns:a16="http://schemas.microsoft.com/office/drawing/2014/main" id="{5542C756-3358-5743-E780-56871681390F}"/>
              </a:ext>
            </a:extLst>
          </p:cNvPr>
          <p:cNvSpPr txBox="1"/>
          <p:nvPr/>
        </p:nvSpPr>
        <p:spPr>
          <a:xfrm>
            <a:off x="4923663" y="3530496"/>
            <a:ext cx="1509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if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3</a:t>
            </a:r>
            <a:r>
              <a:rPr sz="1800" i="1" spc="187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&lt;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v</a:t>
            </a:r>
            <a:r>
              <a:rPr sz="1800" i="1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goto</a:t>
            </a:r>
            <a:r>
              <a:rPr sz="1800" i="1" spc="-1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B</a:t>
            </a:r>
            <a:r>
              <a:rPr sz="1800" i="1" spc="-7" baseline="-20833" dirty="0">
                <a:latin typeface="Times New Roman"/>
                <a:cs typeface="Times New Roman"/>
              </a:rPr>
              <a:t>2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86" name="object 27">
            <a:extLst>
              <a:ext uri="{FF2B5EF4-FFF2-40B4-BE49-F238E27FC236}">
                <a16:creationId xmlns:a16="http://schemas.microsoft.com/office/drawing/2014/main" id="{22554F7B-B857-E61D-5DA0-85C4417C2CBD}"/>
              </a:ext>
            </a:extLst>
          </p:cNvPr>
          <p:cNvSpPr txBox="1"/>
          <p:nvPr/>
        </p:nvSpPr>
        <p:spPr>
          <a:xfrm>
            <a:off x="6679565" y="1847365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Times New Roman"/>
                <a:cs typeface="Times New Roman"/>
              </a:rPr>
              <a:t>B</a:t>
            </a:r>
            <a:r>
              <a:rPr sz="1800" i="1" spc="-7" baseline="-20833" dirty="0">
                <a:latin typeface="Times New Roman"/>
                <a:cs typeface="Times New Roman"/>
              </a:rPr>
              <a:t>1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87" name="object 28">
            <a:extLst>
              <a:ext uri="{FF2B5EF4-FFF2-40B4-BE49-F238E27FC236}">
                <a16:creationId xmlns:a16="http://schemas.microsoft.com/office/drawing/2014/main" id="{4FE15DCC-1383-AEC3-7490-1691946F726C}"/>
              </a:ext>
            </a:extLst>
          </p:cNvPr>
          <p:cNvSpPr txBox="1"/>
          <p:nvPr/>
        </p:nvSpPr>
        <p:spPr>
          <a:xfrm>
            <a:off x="6730491" y="2945662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Times New Roman"/>
                <a:cs typeface="Times New Roman"/>
              </a:rPr>
              <a:t>B</a:t>
            </a:r>
            <a:r>
              <a:rPr sz="1800" i="1" spc="-7" baseline="-20833" dirty="0">
                <a:latin typeface="Times New Roman"/>
                <a:cs typeface="Times New Roman"/>
              </a:rPr>
              <a:t>2</a:t>
            </a:r>
            <a:endParaRPr sz="1800" baseline="-20833">
              <a:latin typeface="Times New Roman"/>
              <a:cs typeface="Times New Roman"/>
            </a:endParaRPr>
          </a:p>
        </p:txBody>
      </p:sp>
      <p:grpSp>
        <p:nvGrpSpPr>
          <p:cNvPr id="88" name="object 29">
            <a:extLst>
              <a:ext uri="{FF2B5EF4-FFF2-40B4-BE49-F238E27FC236}">
                <a16:creationId xmlns:a16="http://schemas.microsoft.com/office/drawing/2014/main" id="{1C54872D-D1E7-3CEA-4164-3E0A853612E9}"/>
              </a:ext>
            </a:extLst>
          </p:cNvPr>
          <p:cNvGrpSpPr/>
          <p:nvPr/>
        </p:nvGrpSpPr>
        <p:grpSpPr>
          <a:xfrm>
            <a:off x="4898580" y="4160988"/>
            <a:ext cx="1736089" cy="838835"/>
            <a:chOff x="3628580" y="2488628"/>
            <a:chExt cx="1736089" cy="838835"/>
          </a:xfrm>
        </p:grpSpPr>
        <p:sp>
          <p:nvSpPr>
            <p:cNvPr id="89" name="object 30">
              <a:extLst>
                <a:ext uri="{FF2B5EF4-FFF2-40B4-BE49-F238E27FC236}">
                  <a16:creationId xmlns:a16="http://schemas.microsoft.com/office/drawing/2014/main" id="{268C303F-2533-986B-24B9-700F379EE9A9}"/>
                </a:ext>
              </a:extLst>
            </p:cNvPr>
            <p:cNvSpPr/>
            <p:nvPr/>
          </p:nvSpPr>
          <p:spPr>
            <a:xfrm>
              <a:off x="3641597" y="2501646"/>
              <a:ext cx="1710055" cy="812800"/>
            </a:xfrm>
            <a:custGeom>
              <a:avLst/>
              <a:gdLst/>
              <a:ahLst/>
              <a:cxnLst/>
              <a:rect l="l" t="t" r="r" b="b"/>
              <a:pathLst>
                <a:path w="1710054" h="812800">
                  <a:moveTo>
                    <a:pt x="1709927" y="0"/>
                  </a:moveTo>
                  <a:lnTo>
                    <a:pt x="0" y="0"/>
                  </a:lnTo>
                  <a:lnTo>
                    <a:pt x="0" y="812292"/>
                  </a:lnTo>
                  <a:lnTo>
                    <a:pt x="1709927" y="812292"/>
                  </a:lnTo>
                  <a:lnTo>
                    <a:pt x="1709927" y="0"/>
                  </a:lnTo>
                  <a:close/>
                </a:path>
              </a:pathLst>
            </a:custGeom>
            <a:solidFill>
              <a:srgbClr val="B5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31">
              <a:extLst>
                <a:ext uri="{FF2B5EF4-FFF2-40B4-BE49-F238E27FC236}">
                  <a16:creationId xmlns:a16="http://schemas.microsoft.com/office/drawing/2014/main" id="{082C8472-8852-CE8F-BF34-2076460871BB}"/>
                </a:ext>
              </a:extLst>
            </p:cNvPr>
            <p:cNvSpPr/>
            <p:nvPr/>
          </p:nvSpPr>
          <p:spPr>
            <a:xfrm>
              <a:off x="3641597" y="2501646"/>
              <a:ext cx="1710055" cy="812800"/>
            </a:xfrm>
            <a:custGeom>
              <a:avLst/>
              <a:gdLst/>
              <a:ahLst/>
              <a:cxnLst/>
              <a:rect l="l" t="t" r="r" b="b"/>
              <a:pathLst>
                <a:path w="1710054" h="812800">
                  <a:moveTo>
                    <a:pt x="0" y="812292"/>
                  </a:moveTo>
                  <a:lnTo>
                    <a:pt x="1709927" y="812292"/>
                  </a:lnTo>
                  <a:lnTo>
                    <a:pt x="1709927" y="0"/>
                  </a:lnTo>
                  <a:lnTo>
                    <a:pt x="0" y="0"/>
                  </a:lnTo>
                  <a:lnTo>
                    <a:pt x="0" y="812292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32">
            <a:extLst>
              <a:ext uri="{FF2B5EF4-FFF2-40B4-BE49-F238E27FC236}">
                <a16:creationId xmlns:a16="http://schemas.microsoft.com/office/drawing/2014/main" id="{D51EC45A-EE71-1755-938A-BA3BC619248D}"/>
              </a:ext>
            </a:extLst>
          </p:cNvPr>
          <p:cNvSpPr txBox="1"/>
          <p:nvPr/>
        </p:nvSpPr>
        <p:spPr>
          <a:xfrm>
            <a:off x="4966715" y="4103597"/>
            <a:ext cx="6946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2" name="object 33">
            <a:extLst>
              <a:ext uri="{FF2B5EF4-FFF2-40B4-BE49-F238E27FC236}">
                <a16:creationId xmlns:a16="http://schemas.microsoft.com/office/drawing/2014/main" id="{AA159409-4B47-7865-D677-7F1B493BFE7F}"/>
              </a:ext>
            </a:extLst>
          </p:cNvPr>
          <p:cNvSpPr txBox="1"/>
          <p:nvPr/>
        </p:nvSpPr>
        <p:spPr>
          <a:xfrm>
            <a:off x="4966715" y="4296180"/>
            <a:ext cx="817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8915" algn="l"/>
              </a:tabLst>
            </a:pPr>
            <a:r>
              <a:rPr sz="1800" i="1" dirty="0">
                <a:latin typeface="Times New Roman"/>
                <a:cs typeface="Times New Roman"/>
              </a:rPr>
              <a:t>t	</a:t>
            </a:r>
            <a:r>
              <a:rPr sz="1800" dirty="0">
                <a:latin typeface="Times New Roman"/>
                <a:cs typeface="Times New Roman"/>
              </a:rPr>
              <a:t>= 4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45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3" name="object 34">
            <a:extLst>
              <a:ext uri="{FF2B5EF4-FFF2-40B4-BE49-F238E27FC236}">
                <a16:creationId xmlns:a16="http://schemas.microsoft.com/office/drawing/2014/main" id="{BC8A5ADE-743C-44FC-A34C-17967CC5008A}"/>
              </a:ext>
            </a:extLst>
          </p:cNvPr>
          <p:cNvSpPr txBox="1"/>
          <p:nvPr/>
        </p:nvSpPr>
        <p:spPr>
          <a:xfrm>
            <a:off x="4941315" y="4488204"/>
            <a:ext cx="867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48611" dirty="0">
                <a:latin typeface="Times New Roman"/>
                <a:cs typeface="Times New Roman"/>
              </a:rPr>
              <a:t>4</a:t>
            </a:r>
            <a:r>
              <a:rPr sz="1800" i="1" spc="172" baseline="48611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4" name="object 35">
            <a:extLst>
              <a:ext uri="{FF2B5EF4-FFF2-40B4-BE49-F238E27FC236}">
                <a16:creationId xmlns:a16="http://schemas.microsoft.com/office/drawing/2014/main" id="{C697177C-6A4A-FAEA-F92A-B3DBF4AB546A}"/>
              </a:ext>
            </a:extLst>
          </p:cNvPr>
          <p:cNvSpPr txBox="1"/>
          <p:nvPr/>
        </p:nvSpPr>
        <p:spPr>
          <a:xfrm>
            <a:off x="4941315" y="4680227"/>
            <a:ext cx="143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31165" algn="l"/>
              </a:tabLst>
            </a:pP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i="1" spc="-600" dirty="0">
                <a:latin typeface="Times New Roman"/>
                <a:cs typeface="Times New Roman"/>
              </a:rPr>
              <a:t>f</a:t>
            </a:r>
            <a:r>
              <a:rPr sz="1800" i="1" baseline="48611" dirty="0">
                <a:latin typeface="Times New Roman"/>
                <a:cs typeface="Times New Roman"/>
              </a:rPr>
              <a:t>5</a:t>
            </a:r>
            <a:r>
              <a:rPr sz="1800" i="1" spc="209" baseline="48611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	</a:t>
            </a:r>
            <a:r>
              <a:rPr sz="1800" dirty="0">
                <a:latin typeface="Times New Roman"/>
                <a:cs typeface="Times New Roman"/>
              </a:rPr>
              <a:t>&gt; </a:t>
            </a:r>
            <a:r>
              <a:rPr sz="1800" i="1" spc="-345" dirty="0">
                <a:latin typeface="Times New Roman"/>
                <a:cs typeface="Times New Roman"/>
              </a:rPr>
              <a:t>v</a:t>
            </a:r>
            <a:r>
              <a:rPr sz="1800" i="1" baseline="48611" dirty="0">
                <a:latin typeface="Times New Roman"/>
                <a:cs typeface="Times New Roman"/>
              </a:rPr>
              <a:t>4</a:t>
            </a:r>
            <a:r>
              <a:rPr sz="1800" i="1" spc="-165" baseline="48611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goto</a:t>
            </a:r>
            <a:r>
              <a:rPr sz="1800" i="1" spc="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5" name="object 36">
            <a:extLst>
              <a:ext uri="{FF2B5EF4-FFF2-40B4-BE49-F238E27FC236}">
                <a16:creationId xmlns:a16="http://schemas.microsoft.com/office/drawing/2014/main" id="{95F7B687-7FC2-D401-286C-16AFFE12265E}"/>
              </a:ext>
            </a:extLst>
          </p:cNvPr>
          <p:cNvSpPr txBox="1"/>
          <p:nvPr/>
        </p:nvSpPr>
        <p:spPr>
          <a:xfrm>
            <a:off x="5227320" y="4812815"/>
            <a:ext cx="119761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8075" algn="l"/>
              </a:tabLst>
            </a:pPr>
            <a:r>
              <a:rPr sz="1200" i="1" dirty="0">
                <a:latin typeface="Times New Roman"/>
                <a:cs typeface="Times New Roman"/>
              </a:rPr>
              <a:t>5	3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96" name="object 37">
            <a:extLst>
              <a:ext uri="{FF2B5EF4-FFF2-40B4-BE49-F238E27FC236}">
                <a16:creationId xmlns:a16="http://schemas.microsoft.com/office/drawing/2014/main" id="{2537B3A0-AD66-2ECF-2524-06DECA5AC634}"/>
              </a:ext>
            </a:extLst>
          </p:cNvPr>
          <p:cNvGrpSpPr/>
          <p:nvPr/>
        </p:nvGrpSpPr>
        <p:grpSpPr>
          <a:xfrm>
            <a:off x="4898580" y="2707918"/>
            <a:ext cx="1751330" cy="2945765"/>
            <a:chOff x="3628580" y="1035558"/>
            <a:chExt cx="1751330" cy="2945765"/>
          </a:xfrm>
        </p:grpSpPr>
        <p:sp>
          <p:nvSpPr>
            <p:cNvPr id="97" name="object 38">
              <a:extLst>
                <a:ext uri="{FF2B5EF4-FFF2-40B4-BE49-F238E27FC236}">
                  <a16:creationId xmlns:a16="http://schemas.microsoft.com/office/drawing/2014/main" id="{D02FF8EE-C8E3-D35B-17E5-422A42C00D83}"/>
                </a:ext>
              </a:extLst>
            </p:cNvPr>
            <p:cNvSpPr/>
            <p:nvPr/>
          </p:nvSpPr>
          <p:spPr>
            <a:xfrm>
              <a:off x="4376928" y="1035557"/>
              <a:ext cx="146685" cy="1464945"/>
            </a:xfrm>
            <a:custGeom>
              <a:avLst/>
              <a:gdLst/>
              <a:ahLst/>
              <a:cxnLst/>
              <a:rect l="l" t="t" r="r" b="b"/>
              <a:pathLst>
                <a:path w="146685" h="1464945">
                  <a:moveTo>
                    <a:pt x="129540" y="1335024"/>
                  </a:moveTo>
                  <a:lnTo>
                    <a:pt x="77724" y="1376489"/>
                  </a:lnTo>
                  <a:lnTo>
                    <a:pt x="64770" y="1386840"/>
                  </a:lnTo>
                  <a:lnTo>
                    <a:pt x="77711" y="1376489"/>
                  </a:lnTo>
                  <a:lnTo>
                    <a:pt x="77724" y="1149096"/>
                  </a:lnTo>
                  <a:lnTo>
                    <a:pt x="51816" y="1149096"/>
                  </a:lnTo>
                  <a:lnTo>
                    <a:pt x="51816" y="1376489"/>
                  </a:lnTo>
                  <a:lnTo>
                    <a:pt x="0" y="1335024"/>
                  </a:lnTo>
                  <a:lnTo>
                    <a:pt x="64770" y="1464564"/>
                  </a:lnTo>
                  <a:lnTo>
                    <a:pt x="103632" y="1386840"/>
                  </a:lnTo>
                  <a:lnTo>
                    <a:pt x="129540" y="1335024"/>
                  </a:lnTo>
                  <a:close/>
                </a:path>
                <a:path w="146685" h="1464945">
                  <a:moveTo>
                    <a:pt x="146304" y="185928"/>
                  </a:moveTo>
                  <a:lnTo>
                    <a:pt x="94488" y="227380"/>
                  </a:lnTo>
                  <a:lnTo>
                    <a:pt x="94488" y="0"/>
                  </a:lnTo>
                  <a:lnTo>
                    <a:pt x="68580" y="0"/>
                  </a:lnTo>
                  <a:lnTo>
                    <a:pt x="68580" y="227380"/>
                  </a:lnTo>
                  <a:lnTo>
                    <a:pt x="16764" y="185928"/>
                  </a:lnTo>
                  <a:lnTo>
                    <a:pt x="81534" y="315468"/>
                  </a:lnTo>
                  <a:lnTo>
                    <a:pt x="120396" y="237744"/>
                  </a:lnTo>
                  <a:lnTo>
                    <a:pt x="146304" y="185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39">
              <a:extLst>
                <a:ext uri="{FF2B5EF4-FFF2-40B4-BE49-F238E27FC236}">
                  <a16:creationId xmlns:a16="http://schemas.microsoft.com/office/drawing/2014/main" id="{9C71AE14-3E68-0436-26BB-A9EF5B9B7E18}"/>
                </a:ext>
              </a:extLst>
            </p:cNvPr>
            <p:cNvSpPr/>
            <p:nvPr/>
          </p:nvSpPr>
          <p:spPr>
            <a:xfrm>
              <a:off x="3641597" y="3662934"/>
              <a:ext cx="1725295" cy="304800"/>
            </a:xfrm>
            <a:custGeom>
              <a:avLst/>
              <a:gdLst/>
              <a:ahLst/>
              <a:cxnLst/>
              <a:rect l="l" t="t" r="r" b="b"/>
              <a:pathLst>
                <a:path w="1725295" h="304800">
                  <a:moveTo>
                    <a:pt x="1725168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1725168" y="304799"/>
                  </a:lnTo>
                  <a:lnTo>
                    <a:pt x="1725168" y="0"/>
                  </a:lnTo>
                  <a:close/>
                </a:path>
              </a:pathLst>
            </a:custGeom>
            <a:solidFill>
              <a:srgbClr val="B5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40">
              <a:extLst>
                <a:ext uri="{FF2B5EF4-FFF2-40B4-BE49-F238E27FC236}">
                  <a16:creationId xmlns:a16="http://schemas.microsoft.com/office/drawing/2014/main" id="{04AA8862-312E-A861-2C8C-F1E85F436DFC}"/>
                </a:ext>
              </a:extLst>
            </p:cNvPr>
            <p:cNvSpPr/>
            <p:nvPr/>
          </p:nvSpPr>
          <p:spPr>
            <a:xfrm>
              <a:off x="3641597" y="3662934"/>
              <a:ext cx="1725295" cy="304800"/>
            </a:xfrm>
            <a:custGeom>
              <a:avLst/>
              <a:gdLst/>
              <a:ahLst/>
              <a:cxnLst/>
              <a:rect l="l" t="t" r="r" b="b"/>
              <a:pathLst>
                <a:path w="1725295" h="304800">
                  <a:moveTo>
                    <a:pt x="0" y="304799"/>
                  </a:moveTo>
                  <a:lnTo>
                    <a:pt x="1725168" y="304799"/>
                  </a:lnTo>
                  <a:lnTo>
                    <a:pt x="1725168" y="0"/>
                  </a:lnTo>
                  <a:lnTo>
                    <a:pt x="0" y="0"/>
                  </a:lnTo>
                  <a:lnTo>
                    <a:pt x="0" y="30479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41">
            <a:extLst>
              <a:ext uri="{FF2B5EF4-FFF2-40B4-BE49-F238E27FC236}">
                <a16:creationId xmlns:a16="http://schemas.microsoft.com/office/drawing/2014/main" id="{E8A40BBC-741E-23B8-909D-0B7C55767FF5}"/>
              </a:ext>
            </a:extLst>
          </p:cNvPr>
          <p:cNvSpPr txBox="1"/>
          <p:nvPr/>
        </p:nvSpPr>
        <p:spPr>
          <a:xfrm>
            <a:off x="4886197" y="5304458"/>
            <a:ext cx="17633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if</a:t>
            </a:r>
            <a:r>
              <a:rPr sz="1800" i="1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&gt;=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goto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B</a:t>
            </a:r>
            <a:r>
              <a:rPr sz="1800" i="1" spc="-7" baseline="-20833" dirty="0">
                <a:latin typeface="Times New Roman"/>
                <a:cs typeface="Times New Roman"/>
              </a:rPr>
              <a:t>6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101" name="object 42">
            <a:extLst>
              <a:ext uri="{FF2B5EF4-FFF2-40B4-BE49-F238E27FC236}">
                <a16:creationId xmlns:a16="http://schemas.microsoft.com/office/drawing/2014/main" id="{3360AC38-085D-2699-7C62-DE92968D7A88}"/>
              </a:ext>
            </a:extLst>
          </p:cNvPr>
          <p:cNvSpPr/>
          <p:nvPr/>
        </p:nvSpPr>
        <p:spPr>
          <a:xfrm>
            <a:off x="5646928" y="5004586"/>
            <a:ext cx="129539" cy="318770"/>
          </a:xfrm>
          <a:custGeom>
            <a:avLst/>
            <a:gdLst/>
            <a:ahLst/>
            <a:cxnLst/>
            <a:rect l="l" t="t" r="r" b="b"/>
            <a:pathLst>
              <a:path w="129539" h="318770">
                <a:moveTo>
                  <a:pt x="0" y="188976"/>
                </a:moveTo>
                <a:lnTo>
                  <a:pt x="64770" y="318516"/>
                </a:lnTo>
                <a:lnTo>
                  <a:pt x="103632" y="240792"/>
                </a:lnTo>
                <a:lnTo>
                  <a:pt x="51816" y="240792"/>
                </a:lnTo>
                <a:lnTo>
                  <a:pt x="51816" y="230428"/>
                </a:lnTo>
                <a:lnTo>
                  <a:pt x="0" y="188976"/>
                </a:lnTo>
                <a:close/>
              </a:path>
              <a:path w="129539" h="318770">
                <a:moveTo>
                  <a:pt x="51816" y="230428"/>
                </a:moveTo>
                <a:lnTo>
                  <a:pt x="51816" y="240792"/>
                </a:lnTo>
                <a:lnTo>
                  <a:pt x="64770" y="240792"/>
                </a:lnTo>
                <a:lnTo>
                  <a:pt x="51816" y="230428"/>
                </a:lnTo>
                <a:close/>
              </a:path>
              <a:path w="129539" h="318770">
                <a:moveTo>
                  <a:pt x="77724" y="0"/>
                </a:moveTo>
                <a:lnTo>
                  <a:pt x="51816" y="0"/>
                </a:lnTo>
                <a:lnTo>
                  <a:pt x="51816" y="230428"/>
                </a:lnTo>
                <a:lnTo>
                  <a:pt x="64770" y="240792"/>
                </a:lnTo>
                <a:lnTo>
                  <a:pt x="77724" y="230428"/>
                </a:lnTo>
                <a:lnTo>
                  <a:pt x="77724" y="0"/>
                </a:lnTo>
                <a:close/>
              </a:path>
              <a:path w="129539" h="318770">
                <a:moveTo>
                  <a:pt x="77724" y="230428"/>
                </a:moveTo>
                <a:lnTo>
                  <a:pt x="64770" y="240792"/>
                </a:lnTo>
                <a:lnTo>
                  <a:pt x="77724" y="240792"/>
                </a:lnTo>
                <a:lnTo>
                  <a:pt x="77724" y="230428"/>
                </a:lnTo>
                <a:close/>
              </a:path>
              <a:path w="129539" h="318770">
                <a:moveTo>
                  <a:pt x="129539" y="188976"/>
                </a:moveTo>
                <a:lnTo>
                  <a:pt x="77724" y="230428"/>
                </a:lnTo>
                <a:lnTo>
                  <a:pt x="77724" y="240792"/>
                </a:lnTo>
                <a:lnTo>
                  <a:pt x="103632" y="240792"/>
                </a:lnTo>
                <a:lnTo>
                  <a:pt x="129539" y="188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43">
            <a:extLst>
              <a:ext uri="{FF2B5EF4-FFF2-40B4-BE49-F238E27FC236}">
                <a16:creationId xmlns:a16="http://schemas.microsoft.com/office/drawing/2014/main" id="{9AF5E63C-E32F-7892-01CA-438D4633E7CC}"/>
              </a:ext>
            </a:extLst>
          </p:cNvPr>
          <p:cNvSpPr txBox="1"/>
          <p:nvPr/>
        </p:nvSpPr>
        <p:spPr>
          <a:xfrm>
            <a:off x="6773545" y="525414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3" name="object 44">
            <a:extLst>
              <a:ext uri="{FF2B5EF4-FFF2-40B4-BE49-F238E27FC236}">
                <a16:creationId xmlns:a16="http://schemas.microsoft.com/office/drawing/2014/main" id="{F55337BC-8B73-374A-0449-525FC505E9D3}"/>
              </a:ext>
            </a:extLst>
          </p:cNvPr>
          <p:cNvSpPr txBox="1"/>
          <p:nvPr/>
        </p:nvSpPr>
        <p:spPr>
          <a:xfrm>
            <a:off x="6925945" y="5386754"/>
            <a:ext cx="1016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" name="object 45">
            <a:extLst>
              <a:ext uri="{FF2B5EF4-FFF2-40B4-BE49-F238E27FC236}">
                <a16:creationId xmlns:a16="http://schemas.microsoft.com/office/drawing/2014/main" id="{0797935A-95C7-8061-5EC2-AFD3405B8EC1}"/>
              </a:ext>
            </a:extLst>
          </p:cNvPr>
          <p:cNvSpPr txBox="1"/>
          <p:nvPr/>
        </p:nvSpPr>
        <p:spPr>
          <a:xfrm>
            <a:off x="6770242" y="4095011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5" name="object 46">
            <a:extLst>
              <a:ext uri="{FF2B5EF4-FFF2-40B4-BE49-F238E27FC236}">
                <a16:creationId xmlns:a16="http://schemas.microsoft.com/office/drawing/2014/main" id="{1EC54B00-EDD7-F538-862D-42C6E7113F13}"/>
              </a:ext>
            </a:extLst>
          </p:cNvPr>
          <p:cNvSpPr txBox="1"/>
          <p:nvPr/>
        </p:nvSpPr>
        <p:spPr>
          <a:xfrm>
            <a:off x="6922642" y="4227599"/>
            <a:ext cx="1016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6" name="object 47">
            <a:extLst>
              <a:ext uri="{FF2B5EF4-FFF2-40B4-BE49-F238E27FC236}">
                <a16:creationId xmlns:a16="http://schemas.microsoft.com/office/drawing/2014/main" id="{1E85D8C9-37EB-4A72-193E-E0B996AA42D0}"/>
              </a:ext>
            </a:extLst>
          </p:cNvPr>
          <p:cNvSpPr txBox="1"/>
          <p:nvPr/>
        </p:nvSpPr>
        <p:spPr>
          <a:xfrm>
            <a:off x="2372156" y="3969993"/>
            <a:ext cx="305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Times New Roman"/>
                <a:cs typeface="Times New Roman"/>
              </a:rPr>
              <a:t>B</a:t>
            </a:r>
            <a:r>
              <a:rPr sz="1800" i="1" spc="-7" baseline="-20833" dirty="0">
                <a:latin typeface="Times New Roman"/>
                <a:cs typeface="Times New Roman"/>
              </a:rPr>
              <a:t>5</a:t>
            </a:r>
            <a:endParaRPr sz="1800" baseline="-20833">
              <a:latin typeface="Times New Roman"/>
              <a:cs typeface="Times New Roman"/>
            </a:endParaRPr>
          </a:p>
        </p:txBody>
      </p:sp>
      <p:grpSp>
        <p:nvGrpSpPr>
          <p:cNvPr id="107" name="object 48">
            <a:extLst>
              <a:ext uri="{FF2B5EF4-FFF2-40B4-BE49-F238E27FC236}">
                <a16:creationId xmlns:a16="http://schemas.microsoft.com/office/drawing/2014/main" id="{A92C2597-C1CD-4C4A-97FB-39485A901B2A}"/>
              </a:ext>
            </a:extLst>
          </p:cNvPr>
          <p:cNvGrpSpPr/>
          <p:nvPr/>
        </p:nvGrpSpPr>
        <p:grpSpPr>
          <a:xfrm>
            <a:off x="2204402" y="2455693"/>
            <a:ext cx="5194618" cy="4343400"/>
            <a:chOff x="934402" y="783333"/>
            <a:chExt cx="5194618" cy="4343400"/>
          </a:xfrm>
        </p:grpSpPr>
        <p:sp>
          <p:nvSpPr>
            <p:cNvPr id="108" name="object 49">
              <a:extLst>
                <a:ext uri="{FF2B5EF4-FFF2-40B4-BE49-F238E27FC236}">
                  <a16:creationId xmlns:a16="http://schemas.microsoft.com/office/drawing/2014/main" id="{A8E68DD5-1772-AA27-1A0D-C31671BCEFD9}"/>
                </a:ext>
              </a:extLst>
            </p:cNvPr>
            <p:cNvSpPr/>
            <p:nvPr/>
          </p:nvSpPr>
          <p:spPr>
            <a:xfrm>
              <a:off x="2754630" y="1181861"/>
              <a:ext cx="3374390" cy="3117850"/>
            </a:xfrm>
            <a:custGeom>
              <a:avLst/>
              <a:gdLst/>
              <a:ahLst/>
              <a:cxnLst/>
              <a:rect l="l" t="t" r="r" b="b"/>
              <a:pathLst>
                <a:path w="3374390" h="3117850">
                  <a:moveTo>
                    <a:pt x="904240" y="190754"/>
                  </a:moveTo>
                  <a:lnTo>
                    <a:pt x="887806" y="149098"/>
                  </a:lnTo>
                  <a:lnTo>
                    <a:pt x="852170" y="58674"/>
                  </a:lnTo>
                  <a:lnTo>
                    <a:pt x="848525" y="123355"/>
                  </a:lnTo>
                  <a:lnTo>
                    <a:pt x="808863" y="86614"/>
                  </a:lnTo>
                  <a:lnTo>
                    <a:pt x="775970" y="59182"/>
                  </a:lnTo>
                  <a:lnTo>
                    <a:pt x="741299" y="34798"/>
                  </a:lnTo>
                  <a:lnTo>
                    <a:pt x="725131" y="25400"/>
                  </a:lnTo>
                  <a:lnTo>
                    <a:pt x="723392" y="24384"/>
                  </a:lnTo>
                  <a:lnTo>
                    <a:pt x="687324" y="9017"/>
                  </a:lnTo>
                  <a:lnTo>
                    <a:pt x="632587" y="635"/>
                  </a:lnTo>
                  <a:lnTo>
                    <a:pt x="613410" y="0"/>
                  </a:lnTo>
                  <a:lnTo>
                    <a:pt x="593979" y="127"/>
                  </a:lnTo>
                  <a:lnTo>
                    <a:pt x="553593" y="3556"/>
                  </a:lnTo>
                  <a:lnTo>
                    <a:pt x="512686" y="11176"/>
                  </a:lnTo>
                  <a:lnTo>
                    <a:pt x="471932" y="23241"/>
                  </a:lnTo>
                  <a:lnTo>
                    <a:pt x="432308" y="40386"/>
                  </a:lnTo>
                  <a:lnTo>
                    <a:pt x="394716" y="62738"/>
                  </a:lnTo>
                  <a:lnTo>
                    <a:pt x="360299" y="90805"/>
                  </a:lnTo>
                  <a:lnTo>
                    <a:pt x="327533" y="125476"/>
                  </a:lnTo>
                  <a:lnTo>
                    <a:pt x="294640" y="167386"/>
                  </a:lnTo>
                  <a:lnTo>
                    <a:pt x="262509" y="215138"/>
                  </a:lnTo>
                  <a:lnTo>
                    <a:pt x="232283" y="267208"/>
                  </a:lnTo>
                  <a:lnTo>
                    <a:pt x="205105" y="322072"/>
                  </a:lnTo>
                  <a:lnTo>
                    <a:pt x="182245" y="378206"/>
                  </a:lnTo>
                  <a:lnTo>
                    <a:pt x="164846" y="434340"/>
                  </a:lnTo>
                  <a:lnTo>
                    <a:pt x="154178" y="488823"/>
                  </a:lnTo>
                  <a:lnTo>
                    <a:pt x="150876" y="543941"/>
                  </a:lnTo>
                  <a:lnTo>
                    <a:pt x="151511" y="573024"/>
                  </a:lnTo>
                  <a:lnTo>
                    <a:pt x="157226" y="632460"/>
                  </a:lnTo>
                  <a:lnTo>
                    <a:pt x="167894" y="693039"/>
                  </a:lnTo>
                  <a:lnTo>
                    <a:pt x="182753" y="752602"/>
                  </a:lnTo>
                  <a:lnTo>
                    <a:pt x="200533" y="809498"/>
                  </a:lnTo>
                  <a:lnTo>
                    <a:pt x="220853" y="862203"/>
                  </a:lnTo>
                  <a:lnTo>
                    <a:pt x="242697" y="909066"/>
                  </a:lnTo>
                  <a:lnTo>
                    <a:pt x="265684" y="948817"/>
                  </a:lnTo>
                  <a:lnTo>
                    <a:pt x="291465" y="984377"/>
                  </a:lnTo>
                  <a:lnTo>
                    <a:pt x="320167" y="1016127"/>
                  </a:lnTo>
                  <a:lnTo>
                    <a:pt x="351282" y="1043813"/>
                  </a:lnTo>
                  <a:lnTo>
                    <a:pt x="384937" y="1067181"/>
                  </a:lnTo>
                  <a:lnTo>
                    <a:pt x="420497" y="1085977"/>
                  </a:lnTo>
                  <a:lnTo>
                    <a:pt x="457835" y="1100328"/>
                  </a:lnTo>
                  <a:lnTo>
                    <a:pt x="496811" y="1109726"/>
                  </a:lnTo>
                  <a:lnTo>
                    <a:pt x="537464" y="1113663"/>
                  </a:lnTo>
                  <a:lnTo>
                    <a:pt x="558546" y="1113409"/>
                  </a:lnTo>
                  <a:lnTo>
                    <a:pt x="601980" y="1108075"/>
                  </a:lnTo>
                  <a:lnTo>
                    <a:pt x="647192" y="1097915"/>
                  </a:lnTo>
                  <a:lnTo>
                    <a:pt x="679069" y="1088263"/>
                  </a:lnTo>
                  <a:lnTo>
                    <a:pt x="693547" y="1083437"/>
                  </a:lnTo>
                  <a:lnTo>
                    <a:pt x="741299" y="1065657"/>
                  </a:lnTo>
                  <a:lnTo>
                    <a:pt x="789813" y="1045464"/>
                  </a:lnTo>
                  <a:lnTo>
                    <a:pt x="838708" y="1023620"/>
                  </a:lnTo>
                  <a:lnTo>
                    <a:pt x="888111" y="1001014"/>
                  </a:lnTo>
                  <a:lnTo>
                    <a:pt x="877443" y="977900"/>
                  </a:lnTo>
                  <a:lnTo>
                    <a:pt x="828167" y="1000506"/>
                  </a:lnTo>
                  <a:lnTo>
                    <a:pt x="779399" y="1022223"/>
                  </a:lnTo>
                  <a:lnTo>
                    <a:pt x="731647" y="1042035"/>
                  </a:lnTo>
                  <a:lnTo>
                    <a:pt x="685038" y="1059561"/>
                  </a:lnTo>
                  <a:lnTo>
                    <a:pt x="640080" y="1073404"/>
                  </a:lnTo>
                  <a:lnTo>
                    <a:pt x="597027" y="1083183"/>
                  </a:lnTo>
                  <a:lnTo>
                    <a:pt x="556260" y="1088009"/>
                  </a:lnTo>
                  <a:lnTo>
                    <a:pt x="537083" y="1088263"/>
                  </a:lnTo>
                  <a:lnTo>
                    <a:pt x="518541" y="1087120"/>
                  </a:lnTo>
                  <a:lnTo>
                    <a:pt x="464693" y="1075817"/>
                  </a:lnTo>
                  <a:lnTo>
                    <a:pt x="413639" y="1054354"/>
                  </a:lnTo>
                  <a:lnTo>
                    <a:pt x="366522" y="1023366"/>
                  </a:lnTo>
                  <a:lnTo>
                    <a:pt x="337439" y="997585"/>
                  </a:lnTo>
                  <a:lnTo>
                    <a:pt x="310769" y="967867"/>
                  </a:lnTo>
                  <a:lnTo>
                    <a:pt x="286766" y="934466"/>
                  </a:lnTo>
                  <a:lnTo>
                    <a:pt x="265049" y="896874"/>
                  </a:lnTo>
                  <a:lnTo>
                    <a:pt x="244094" y="851916"/>
                  </a:lnTo>
                  <a:lnTo>
                    <a:pt x="224409" y="800735"/>
                  </a:lnTo>
                  <a:lnTo>
                    <a:pt x="207010" y="745363"/>
                  </a:lnTo>
                  <a:lnTo>
                    <a:pt x="192659" y="687324"/>
                  </a:lnTo>
                  <a:lnTo>
                    <a:pt x="182372" y="628650"/>
                  </a:lnTo>
                  <a:lnTo>
                    <a:pt x="176911" y="571119"/>
                  </a:lnTo>
                  <a:lnTo>
                    <a:pt x="176276" y="543433"/>
                  </a:lnTo>
                  <a:lnTo>
                    <a:pt x="177038" y="516636"/>
                  </a:lnTo>
                  <a:lnTo>
                    <a:pt x="183642" y="465963"/>
                  </a:lnTo>
                  <a:lnTo>
                    <a:pt x="197231" y="413385"/>
                  </a:lnTo>
                  <a:lnTo>
                    <a:pt x="216789" y="359156"/>
                  </a:lnTo>
                  <a:lnTo>
                    <a:pt x="241173" y="305308"/>
                  </a:lnTo>
                  <a:lnTo>
                    <a:pt x="269240" y="253111"/>
                  </a:lnTo>
                  <a:lnTo>
                    <a:pt x="299720" y="204470"/>
                  </a:lnTo>
                  <a:lnTo>
                    <a:pt x="331343" y="160909"/>
                  </a:lnTo>
                  <a:lnTo>
                    <a:pt x="362966" y="124079"/>
                  </a:lnTo>
                  <a:lnTo>
                    <a:pt x="393700" y="95123"/>
                  </a:lnTo>
                  <a:lnTo>
                    <a:pt x="426847" y="72263"/>
                  </a:lnTo>
                  <a:lnTo>
                    <a:pt x="462661" y="54229"/>
                  </a:lnTo>
                  <a:lnTo>
                    <a:pt x="500113" y="40767"/>
                  </a:lnTo>
                  <a:lnTo>
                    <a:pt x="538353" y="31623"/>
                  </a:lnTo>
                  <a:lnTo>
                    <a:pt x="576580" y="26543"/>
                  </a:lnTo>
                  <a:lnTo>
                    <a:pt x="616750" y="25514"/>
                  </a:lnTo>
                  <a:lnTo>
                    <a:pt x="631571" y="26035"/>
                  </a:lnTo>
                  <a:lnTo>
                    <a:pt x="672973" y="31496"/>
                  </a:lnTo>
                  <a:lnTo>
                    <a:pt x="712343" y="47244"/>
                  </a:lnTo>
                  <a:lnTo>
                    <a:pt x="744601" y="67564"/>
                  </a:lnTo>
                  <a:lnTo>
                    <a:pt x="776732" y="92329"/>
                  </a:lnTo>
                  <a:lnTo>
                    <a:pt x="807593" y="119634"/>
                  </a:lnTo>
                  <a:lnTo>
                    <a:pt x="831875" y="142570"/>
                  </a:lnTo>
                  <a:lnTo>
                    <a:pt x="767334" y="153289"/>
                  </a:lnTo>
                  <a:lnTo>
                    <a:pt x="904240" y="190754"/>
                  </a:lnTo>
                  <a:close/>
                </a:path>
                <a:path w="3374390" h="3117850">
                  <a:moveTo>
                    <a:pt x="905764" y="2152269"/>
                  </a:moveTo>
                  <a:lnTo>
                    <a:pt x="893699" y="2129790"/>
                  </a:lnTo>
                  <a:lnTo>
                    <a:pt x="846455" y="2155190"/>
                  </a:lnTo>
                  <a:lnTo>
                    <a:pt x="799719" y="2179701"/>
                  </a:lnTo>
                  <a:lnTo>
                    <a:pt x="753872" y="2202307"/>
                  </a:lnTo>
                  <a:lnTo>
                    <a:pt x="709041" y="2222246"/>
                  </a:lnTo>
                  <a:lnTo>
                    <a:pt x="665734" y="2238756"/>
                  </a:lnTo>
                  <a:lnTo>
                    <a:pt x="624078" y="2250821"/>
                  </a:lnTo>
                  <a:lnTo>
                    <a:pt x="584581" y="2257679"/>
                  </a:lnTo>
                  <a:lnTo>
                    <a:pt x="565658" y="2259076"/>
                  </a:lnTo>
                  <a:lnTo>
                    <a:pt x="547370" y="2258822"/>
                  </a:lnTo>
                  <a:lnTo>
                    <a:pt x="494157" y="2250313"/>
                  </a:lnTo>
                  <a:lnTo>
                    <a:pt x="443230" y="2231644"/>
                  </a:lnTo>
                  <a:lnTo>
                    <a:pt x="395478" y="2202942"/>
                  </a:lnTo>
                  <a:lnTo>
                    <a:pt x="365887" y="2178558"/>
                  </a:lnTo>
                  <a:lnTo>
                    <a:pt x="338201" y="2150110"/>
                  </a:lnTo>
                  <a:lnTo>
                    <a:pt x="313055" y="2117725"/>
                  </a:lnTo>
                  <a:lnTo>
                    <a:pt x="289941" y="2081022"/>
                  </a:lnTo>
                  <a:lnTo>
                    <a:pt x="267081" y="2036953"/>
                  </a:lnTo>
                  <a:lnTo>
                    <a:pt x="245364" y="1986534"/>
                  </a:lnTo>
                  <a:lnTo>
                    <a:pt x="225552" y="1931670"/>
                  </a:lnTo>
                  <a:lnTo>
                    <a:pt x="208661" y="1874012"/>
                  </a:lnTo>
                  <a:lnTo>
                    <a:pt x="195580" y="1815465"/>
                  </a:lnTo>
                  <a:lnTo>
                    <a:pt x="187452" y="1757934"/>
                  </a:lnTo>
                  <a:lnTo>
                    <a:pt x="184912" y="1703070"/>
                  </a:lnTo>
                  <a:lnTo>
                    <a:pt x="186055" y="1677289"/>
                  </a:lnTo>
                  <a:lnTo>
                    <a:pt x="193548" y="1625092"/>
                  </a:lnTo>
                  <a:lnTo>
                    <a:pt x="207264" y="1570228"/>
                  </a:lnTo>
                  <a:lnTo>
                    <a:pt x="226187" y="1514475"/>
                  </a:lnTo>
                  <a:lnTo>
                    <a:pt x="249428" y="1459484"/>
                  </a:lnTo>
                  <a:lnTo>
                    <a:pt x="275717" y="1407033"/>
                  </a:lnTo>
                  <a:lnTo>
                    <a:pt x="304165" y="1358646"/>
                  </a:lnTo>
                  <a:lnTo>
                    <a:pt x="333248" y="1316355"/>
                  </a:lnTo>
                  <a:lnTo>
                    <a:pt x="362204" y="1281557"/>
                  </a:lnTo>
                  <a:lnTo>
                    <a:pt x="391922" y="1254252"/>
                  </a:lnTo>
                  <a:lnTo>
                    <a:pt x="424815" y="1231773"/>
                  </a:lnTo>
                  <a:lnTo>
                    <a:pt x="459994" y="1213993"/>
                  </a:lnTo>
                  <a:lnTo>
                    <a:pt x="496697" y="1200658"/>
                  </a:lnTo>
                  <a:lnTo>
                    <a:pt x="533781" y="1191514"/>
                  </a:lnTo>
                  <a:lnTo>
                    <a:pt x="588645" y="1185164"/>
                  </a:lnTo>
                  <a:lnTo>
                    <a:pt x="606171" y="1184910"/>
                  </a:lnTo>
                  <a:lnTo>
                    <a:pt x="623062" y="1185545"/>
                  </a:lnTo>
                  <a:lnTo>
                    <a:pt x="670179" y="1194943"/>
                  </a:lnTo>
                  <a:lnTo>
                    <a:pt x="718693" y="1220470"/>
                  </a:lnTo>
                  <a:lnTo>
                    <a:pt x="751332" y="1243838"/>
                  </a:lnTo>
                  <a:lnTo>
                    <a:pt x="782955" y="1269619"/>
                  </a:lnTo>
                  <a:lnTo>
                    <a:pt x="807351" y="1290866"/>
                  </a:lnTo>
                  <a:lnTo>
                    <a:pt x="743204" y="1304036"/>
                  </a:lnTo>
                  <a:lnTo>
                    <a:pt x="881507" y="1336294"/>
                  </a:lnTo>
                  <a:lnTo>
                    <a:pt x="864311" y="1297178"/>
                  </a:lnTo>
                  <a:lnTo>
                    <a:pt x="824357" y="1206246"/>
                  </a:lnTo>
                  <a:lnTo>
                    <a:pt x="823239" y="1270990"/>
                  </a:lnTo>
                  <a:lnTo>
                    <a:pt x="783082" y="1236726"/>
                  </a:lnTo>
                  <a:lnTo>
                    <a:pt x="749427" y="1210818"/>
                  </a:lnTo>
                  <a:lnTo>
                    <a:pt x="714248" y="1188085"/>
                  </a:lnTo>
                  <a:lnTo>
                    <a:pt x="708228" y="1184910"/>
                  </a:lnTo>
                  <a:lnTo>
                    <a:pt x="696214" y="1178560"/>
                  </a:lnTo>
                  <a:lnTo>
                    <a:pt x="660019" y="1165098"/>
                  </a:lnTo>
                  <a:lnTo>
                    <a:pt x="605790" y="1159510"/>
                  </a:lnTo>
                  <a:lnTo>
                    <a:pt x="586994" y="1159891"/>
                  </a:lnTo>
                  <a:lnTo>
                    <a:pt x="548132" y="1163320"/>
                  </a:lnTo>
                  <a:lnTo>
                    <a:pt x="508508" y="1171067"/>
                  </a:lnTo>
                  <a:lnTo>
                    <a:pt x="468757" y="1183259"/>
                  </a:lnTo>
                  <a:lnTo>
                    <a:pt x="430022" y="1200023"/>
                  </a:lnTo>
                  <a:lnTo>
                    <a:pt x="393065" y="1221867"/>
                  </a:lnTo>
                  <a:lnTo>
                    <a:pt x="358648" y="1249172"/>
                  </a:lnTo>
                  <a:lnTo>
                    <a:pt x="327914" y="1282192"/>
                  </a:lnTo>
                  <a:lnTo>
                    <a:pt x="297434" y="1322705"/>
                  </a:lnTo>
                  <a:lnTo>
                    <a:pt x="267589" y="1369695"/>
                  </a:lnTo>
                  <a:lnTo>
                    <a:pt x="239395" y="1421765"/>
                  </a:lnTo>
                  <a:lnTo>
                    <a:pt x="213868" y="1477264"/>
                  </a:lnTo>
                  <a:lnTo>
                    <a:pt x="191897" y="1534668"/>
                  </a:lnTo>
                  <a:lnTo>
                    <a:pt x="174879" y="1592326"/>
                  </a:lnTo>
                  <a:lnTo>
                    <a:pt x="163703" y="1648841"/>
                  </a:lnTo>
                  <a:lnTo>
                    <a:pt x="159512" y="1703451"/>
                  </a:lnTo>
                  <a:lnTo>
                    <a:pt x="160020" y="1731899"/>
                  </a:lnTo>
                  <a:lnTo>
                    <a:pt x="165735" y="1790573"/>
                  </a:lnTo>
                  <a:lnTo>
                    <a:pt x="176911" y="1850771"/>
                  </a:lnTo>
                  <a:lnTo>
                    <a:pt x="192405" y="1910588"/>
                  </a:lnTo>
                  <a:lnTo>
                    <a:pt x="211455" y="1968500"/>
                  </a:lnTo>
                  <a:lnTo>
                    <a:pt x="232918" y="2022856"/>
                  </a:lnTo>
                  <a:lnTo>
                    <a:pt x="256159" y="2072005"/>
                  </a:lnTo>
                  <a:lnTo>
                    <a:pt x="280162" y="2114296"/>
                  </a:lnTo>
                  <a:lnTo>
                    <a:pt x="305816" y="2150618"/>
                  </a:lnTo>
                  <a:lnTo>
                    <a:pt x="334010" y="2183003"/>
                  </a:lnTo>
                  <a:lnTo>
                    <a:pt x="364998" y="2211324"/>
                  </a:lnTo>
                  <a:lnTo>
                    <a:pt x="398018" y="2235327"/>
                  </a:lnTo>
                  <a:lnTo>
                    <a:pt x="433070" y="2254885"/>
                  </a:lnTo>
                  <a:lnTo>
                    <a:pt x="469646" y="2269617"/>
                  </a:lnTo>
                  <a:lnTo>
                    <a:pt x="507873" y="2279523"/>
                  </a:lnTo>
                  <a:lnTo>
                    <a:pt x="547243" y="2284222"/>
                  </a:lnTo>
                  <a:lnTo>
                    <a:pt x="567423" y="2284349"/>
                  </a:lnTo>
                  <a:lnTo>
                    <a:pt x="588137" y="2282825"/>
                  </a:lnTo>
                  <a:lnTo>
                    <a:pt x="630555" y="2275332"/>
                  </a:lnTo>
                  <a:lnTo>
                    <a:pt x="674243" y="2262632"/>
                  </a:lnTo>
                  <a:lnTo>
                    <a:pt x="684022" y="2259076"/>
                  </a:lnTo>
                  <a:lnTo>
                    <a:pt x="696595" y="2254504"/>
                  </a:lnTo>
                  <a:lnTo>
                    <a:pt x="741934" y="2235708"/>
                  </a:lnTo>
                  <a:lnTo>
                    <a:pt x="788162" y="2213864"/>
                  </a:lnTo>
                  <a:lnTo>
                    <a:pt x="858520" y="2177542"/>
                  </a:lnTo>
                  <a:lnTo>
                    <a:pt x="905764" y="2152269"/>
                  </a:lnTo>
                  <a:close/>
                </a:path>
                <a:path w="3374390" h="3117850">
                  <a:moveTo>
                    <a:pt x="1506601" y="2798584"/>
                  </a:moveTo>
                  <a:lnTo>
                    <a:pt x="1501775" y="2773159"/>
                  </a:lnTo>
                  <a:lnTo>
                    <a:pt x="84023" y="3048939"/>
                  </a:lnTo>
                  <a:lnTo>
                    <a:pt x="114808" y="2990164"/>
                  </a:lnTo>
                  <a:lnTo>
                    <a:pt x="0" y="3078480"/>
                  </a:lnTo>
                  <a:lnTo>
                    <a:pt x="139573" y="3117316"/>
                  </a:lnTo>
                  <a:lnTo>
                    <a:pt x="91313" y="3076359"/>
                  </a:lnTo>
                  <a:lnTo>
                    <a:pt x="88963" y="3074378"/>
                  </a:lnTo>
                  <a:lnTo>
                    <a:pt x="1506601" y="2798584"/>
                  </a:lnTo>
                  <a:close/>
                </a:path>
                <a:path w="3374390" h="3117850">
                  <a:moveTo>
                    <a:pt x="3374136" y="3078480"/>
                  </a:moveTo>
                  <a:lnTo>
                    <a:pt x="3371151" y="3076181"/>
                  </a:lnTo>
                  <a:lnTo>
                    <a:pt x="3259582" y="2989923"/>
                  </a:lnTo>
                  <a:lnTo>
                    <a:pt x="3290151" y="3048774"/>
                  </a:lnTo>
                  <a:lnTo>
                    <a:pt x="1889252" y="2773159"/>
                  </a:lnTo>
                  <a:lnTo>
                    <a:pt x="1884172" y="2798584"/>
                  </a:lnTo>
                  <a:lnTo>
                    <a:pt x="3285172" y="3074174"/>
                  </a:lnTo>
                  <a:lnTo>
                    <a:pt x="3234563" y="3117024"/>
                  </a:lnTo>
                  <a:lnTo>
                    <a:pt x="3374136" y="3078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52">
              <a:extLst>
                <a:ext uri="{FF2B5EF4-FFF2-40B4-BE49-F238E27FC236}">
                  <a16:creationId xmlns:a16="http://schemas.microsoft.com/office/drawing/2014/main" id="{937F46F1-FB7F-73C7-E4B4-9ECCB5AE0ED6}"/>
                </a:ext>
              </a:extLst>
            </p:cNvPr>
            <p:cNvSpPr/>
            <p:nvPr/>
          </p:nvSpPr>
          <p:spPr>
            <a:xfrm>
              <a:off x="934402" y="783333"/>
              <a:ext cx="2887345" cy="4343400"/>
            </a:xfrm>
            <a:custGeom>
              <a:avLst/>
              <a:gdLst/>
              <a:ahLst/>
              <a:cxnLst/>
              <a:rect l="l" t="t" r="r" b="b"/>
              <a:pathLst>
                <a:path w="2887345" h="4343400">
                  <a:moveTo>
                    <a:pt x="408495" y="4330700"/>
                  </a:moveTo>
                  <a:lnTo>
                    <a:pt x="287108" y="4330700"/>
                  </a:lnTo>
                  <a:lnTo>
                    <a:pt x="297281" y="4343400"/>
                  </a:lnTo>
                  <a:lnTo>
                    <a:pt x="397065" y="4343400"/>
                  </a:lnTo>
                  <a:lnTo>
                    <a:pt x="408495" y="4330700"/>
                  </a:lnTo>
                  <a:close/>
                </a:path>
                <a:path w="2887345" h="4343400">
                  <a:moveTo>
                    <a:pt x="443547" y="4318000"/>
                  </a:moveTo>
                  <a:lnTo>
                    <a:pt x="267322" y="4318000"/>
                  </a:lnTo>
                  <a:lnTo>
                    <a:pt x="276987" y="4330700"/>
                  </a:lnTo>
                  <a:lnTo>
                    <a:pt x="431863" y="4330700"/>
                  </a:lnTo>
                  <a:lnTo>
                    <a:pt x="443547" y="4318000"/>
                  </a:lnTo>
                  <a:close/>
                </a:path>
                <a:path w="2887345" h="4343400">
                  <a:moveTo>
                    <a:pt x="1184211" y="12700"/>
                  </a:moveTo>
                  <a:lnTo>
                    <a:pt x="796988" y="12700"/>
                  </a:lnTo>
                  <a:lnTo>
                    <a:pt x="726630" y="38100"/>
                  </a:lnTo>
                  <a:lnTo>
                    <a:pt x="658939" y="50800"/>
                  </a:lnTo>
                  <a:lnTo>
                    <a:pt x="594169" y="76200"/>
                  </a:lnTo>
                  <a:lnTo>
                    <a:pt x="532193" y="101600"/>
                  </a:lnTo>
                  <a:lnTo>
                    <a:pt x="473392" y="127000"/>
                  </a:lnTo>
                  <a:lnTo>
                    <a:pt x="417639" y="165100"/>
                  </a:lnTo>
                  <a:lnTo>
                    <a:pt x="365315" y="203200"/>
                  </a:lnTo>
                  <a:lnTo>
                    <a:pt x="316598" y="254000"/>
                  </a:lnTo>
                  <a:lnTo>
                    <a:pt x="271462" y="304800"/>
                  </a:lnTo>
                  <a:lnTo>
                    <a:pt x="229933" y="368300"/>
                  </a:lnTo>
                  <a:lnTo>
                    <a:pt x="210769" y="406400"/>
                  </a:lnTo>
                  <a:lnTo>
                    <a:pt x="192608" y="444500"/>
                  </a:lnTo>
                  <a:lnTo>
                    <a:pt x="175564" y="482600"/>
                  </a:lnTo>
                  <a:lnTo>
                    <a:pt x="159296" y="520700"/>
                  </a:lnTo>
                  <a:lnTo>
                    <a:pt x="144119" y="571500"/>
                  </a:lnTo>
                  <a:lnTo>
                    <a:pt x="129730" y="609600"/>
                  </a:lnTo>
                  <a:lnTo>
                    <a:pt x="116306" y="660400"/>
                  </a:lnTo>
                  <a:lnTo>
                    <a:pt x="103657" y="711200"/>
                  </a:lnTo>
                  <a:lnTo>
                    <a:pt x="91884" y="762000"/>
                  </a:lnTo>
                  <a:lnTo>
                    <a:pt x="80987" y="812800"/>
                  </a:lnTo>
                  <a:lnTo>
                    <a:pt x="70751" y="876300"/>
                  </a:lnTo>
                  <a:lnTo>
                    <a:pt x="61379" y="927100"/>
                  </a:lnTo>
                  <a:lnTo>
                    <a:pt x="52781" y="990600"/>
                  </a:lnTo>
                  <a:lnTo>
                    <a:pt x="44843" y="1054100"/>
                  </a:lnTo>
                  <a:lnTo>
                    <a:pt x="31191" y="1181100"/>
                  </a:lnTo>
                  <a:lnTo>
                    <a:pt x="20218" y="1308100"/>
                  </a:lnTo>
                  <a:lnTo>
                    <a:pt x="11722" y="1447800"/>
                  </a:lnTo>
                  <a:lnTo>
                    <a:pt x="5715" y="1574800"/>
                  </a:lnTo>
                  <a:lnTo>
                    <a:pt x="1816" y="1727200"/>
                  </a:lnTo>
                  <a:lnTo>
                    <a:pt x="0" y="1866900"/>
                  </a:lnTo>
                  <a:lnTo>
                    <a:pt x="190" y="2006600"/>
                  </a:lnTo>
                  <a:lnTo>
                    <a:pt x="2006" y="2159000"/>
                  </a:lnTo>
                  <a:lnTo>
                    <a:pt x="5435" y="2298700"/>
                  </a:lnTo>
                  <a:lnTo>
                    <a:pt x="10388" y="2451100"/>
                  </a:lnTo>
                  <a:lnTo>
                    <a:pt x="16586" y="2590800"/>
                  </a:lnTo>
                  <a:lnTo>
                    <a:pt x="23926" y="2730500"/>
                  </a:lnTo>
                  <a:lnTo>
                    <a:pt x="32219" y="2870200"/>
                  </a:lnTo>
                  <a:lnTo>
                    <a:pt x="41376" y="3009900"/>
                  </a:lnTo>
                  <a:lnTo>
                    <a:pt x="51193" y="3136900"/>
                  </a:lnTo>
                  <a:lnTo>
                    <a:pt x="61480" y="3263900"/>
                  </a:lnTo>
                  <a:lnTo>
                    <a:pt x="66725" y="3327400"/>
                  </a:lnTo>
                  <a:lnTo>
                    <a:pt x="72161" y="3378200"/>
                  </a:lnTo>
                  <a:lnTo>
                    <a:pt x="77597" y="3441700"/>
                  </a:lnTo>
                  <a:lnTo>
                    <a:pt x="83019" y="3492500"/>
                  </a:lnTo>
                  <a:lnTo>
                    <a:pt x="88455" y="3556000"/>
                  </a:lnTo>
                  <a:lnTo>
                    <a:pt x="104762" y="3708400"/>
                  </a:lnTo>
                  <a:lnTo>
                    <a:pt x="110096" y="3746500"/>
                  </a:lnTo>
                  <a:lnTo>
                    <a:pt x="115341" y="3797300"/>
                  </a:lnTo>
                  <a:lnTo>
                    <a:pt x="125450" y="3873500"/>
                  </a:lnTo>
                  <a:lnTo>
                    <a:pt x="130314" y="3911600"/>
                  </a:lnTo>
                  <a:lnTo>
                    <a:pt x="135000" y="3949700"/>
                  </a:lnTo>
                  <a:lnTo>
                    <a:pt x="139585" y="3975100"/>
                  </a:lnTo>
                  <a:lnTo>
                    <a:pt x="143890" y="4013200"/>
                  </a:lnTo>
                  <a:lnTo>
                    <a:pt x="152933" y="4064000"/>
                  </a:lnTo>
                  <a:lnTo>
                    <a:pt x="163169" y="4114800"/>
                  </a:lnTo>
                  <a:lnTo>
                    <a:pt x="174586" y="4152900"/>
                  </a:lnTo>
                  <a:lnTo>
                    <a:pt x="180695" y="4178300"/>
                  </a:lnTo>
                  <a:lnTo>
                    <a:pt x="187045" y="4191000"/>
                  </a:lnTo>
                  <a:lnTo>
                    <a:pt x="193713" y="4216400"/>
                  </a:lnTo>
                  <a:lnTo>
                    <a:pt x="200698" y="4229100"/>
                  </a:lnTo>
                  <a:lnTo>
                    <a:pt x="223393" y="4267200"/>
                  </a:lnTo>
                  <a:lnTo>
                    <a:pt x="248793" y="4305300"/>
                  </a:lnTo>
                  <a:lnTo>
                    <a:pt x="257797" y="4318000"/>
                  </a:lnTo>
                  <a:lnTo>
                    <a:pt x="298107" y="4318000"/>
                  </a:lnTo>
                  <a:lnTo>
                    <a:pt x="290131" y="4305300"/>
                  </a:lnTo>
                  <a:lnTo>
                    <a:pt x="282270" y="4305300"/>
                  </a:lnTo>
                  <a:lnTo>
                    <a:pt x="274650" y="4292600"/>
                  </a:lnTo>
                  <a:lnTo>
                    <a:pt x="266890" y="4292600"/>
                  </a:lnTo>
                  <a:lnTo>
                    <a:pt x="252145" y="4267200"/>
                  </a:lnTo>
                  <a:lnTo>
                    <a:pt x="230911" y="4229100"/>
                  </a:lnTo>
                  <a:lnTo>
                    <a:pt x="211289" y="4191000"/>
                  </a:lnTo>
                  <a:lnTo>
                    <a:pt x="205257" y="4165600"/>
                  </a:lnTo>
                  <a:lnTo>
                    <a:pt x="199364" y="4152900"/>
                  </a:lnTo>
                  <a:lnTo>
                    <a:pt x="193763" y="4127500"/>
                  </a:lnTo>
                  <a:lnTo>
                    <a:pt x="188302" y="4102100"/>
                  </a:lnTo>
                  <a:lnTo>
                    <a:pt x="183248" y="4089400"/>
                  </a:lnTo>
                  <a:lnTo>
                    <a:pt x="178346" y="4064000"/>
                  </a:lnTo>
                  <a:lnTo>
                    <a:pt x="173824" y="4038600"/>
                  </a:lnTo>
                  <a:lnTo>
                    <a:pt x="169481" y="4000500"/>
                  </a:lnTo>
                  <a:lnTo>
                    <a:pt x="165214" y="3975100"/>
                  </a:lnTo>
                  <a:lnTo>
                    <a:pt x="160654" y="3949700"/>
                  </a:lnTo>
                  <a:lnTo>
                    <a:pt x="156006" y="3911600"/>
                  </a:lnTo>
                  <a:lnTo>
                    <a:pt x="151155" y="3873500"/>
                  </a:lnTo>
                  <a:lnTo>
                    <a:pt x="146100" y="3835400"/>
                  </a:lnTo>
                  <a:lnTo>
                    <a:pt x="141071" y="3784600"/>
                  </a:lnTo>
                  <a:lnTo>
                    <a:pt x="135826" y="3746500"/>
                  </a:lnTo>
                  <a:lnTo>
                    <a:pt x="130505" y="3695700"/>
                  </a:lnTo>
                  <a:lnTo>
                    <a:pt x="103378" y="3441700"/>
                  </a:lnTo>
                  <a:lnTo>
                    <a:pt x="92532" y="3314700"/>
                  </a:lnTo>
                  <a:lnTo>
                    <a:pt x="87299" y="3263900"/>
                  </a:lnTo>
                  <a:lnTo>
                    <a:pt x="77012" y="3136900"/>
                  </a:lnTo>
                  <a:lnTo>
                    <a:pt x="67208" y="2997200"/>
                  </a:lnTo>
                  <a:lnTo>
                    <a:pt x="58077" y="2870200"/>
                  </a:lnTo>
                  <a:lnTo>
                    <a:pt x="49796" y="2730500"/>
                  </a:lnTo>
                  <a:lnTo>
                    <a:pt x="42468" y="2590800"/>
                  </a:lnTo>
                  <a:lnTo>
                    <a:pt x="36283" y="2438400"/>
                  </a:lnTo>
                  <a:lnTo>
                    <a:pt x="31330" y="2298700"/>
                  </a:lnTo>
                  <a:lnTo>
                    <a:pt x="27901" y="2159000"/>
                  </a:lnTo>
                  <a:lnTo>
                    <a:pt x="26098" y="2006600"/>
                  </a:lnTo>
                  <a:lnTo>
                    <a:pt x="25907" y="1866900"/>
                  </a:lnTo>
                  <a:lnTo>
                    <a:pt x="27711" y="1727200"/>
                  </a:lnTo>
                  <a:lnTo>
                    <a:pt x="31622" y="1574800"/>
                  </a:lnTo>
                  <a:lnTo>
                    <a:pt x="37617" y="1447800"/>
                  </a:lnTo>
                  <a:lnTo>
                    <a:pt x="46075" y="1308100"/>
                  </a:lnTo>
                  <a:lnTo>
                    <a:pt x="57010" y="1181100"/>
                  </a:lnTo>
                  <a:lnTo>
                    <a:pt x="70599" y="1054100"/>
                  </a:lnTo>
                  <a:lnTo>
                    <a:pt x="78473" y="990600"/>
                  </a:lnTo>
                  <a:lnTo>
                    <a:pt x="87020" y="939800"/>
                  </a:lnTo>
                  <a:lnTo>
                    <a:pt x="96316" y="876300"/>
                  </a:lnTo>
                  <a:lnTo>
                    <a:pt x="106464" y="825500"/>
                  </a:lnTo>
                  <a:lnTo>
                    <a:pt x="117284" y="762000"/>
                  </a:lnTo>
                  <a:lnTo>
                    <a:pt x="128943" y="711200"/>
                  </a:lnTo>
                  <a:lnTo>
                    <a:pt x="141439" y="660400"/>
                  </a:lnTo>
                  <a:lnTo>
                    <a:pt x="154685" y="622300"/>
                  </a:lnTo>
                  <a:lnTo>
                    <a:pt x="168871" y="571500"/>
                  </a:lnTo>
                  <a:lnTo>
                    <a:pt x="183794" y="533400"/>
                  </a:lnTo>
                  <a:lnTo>
                    <a:pt x="199720" y="482600"/>
                  </a:lnTo>
                  <a:lnTo>
                    <a:pt x="216395" y="444500"/>
                  </a:lnTo>
                  <a:lnTo>
                    <a:pt x="234048" y="419100"/>
                  </a:lnTo>
                  <a:lnTo>
                    <a:pt x="252603" y="381000"/>
                  </a:lnTo>
                  <a:lnTo>
                    <a:pt x="272034" y="355600"/>
                  </a:lnTo>
                  <a:lnTo>
                    <a:pt x="292417" y="317500"/>
                  </a:lnTo>
                  <a:lnTo>
                    <a:pt x="336232" y="266700"/>
                  </a:lnTo>
                  <a:lnTo>
                    <a:pt x="383349" y="228600"/>
                  </a:lnTo>
                  <a:lnTo>
                    <a:pt x="433895" y="190500"/>
                  </a:lnTo>
                  <a:lnTo>
                    <a:pt x="487489" y="152400"/>
                  </a:lnTo>
                  <a:lnTo>
                    <a:pt x="544385" y="114300"/>
                  </a:lnTo>
                  <a:lnTo>
                    <a:pt x="604329" y="88900"/>
                  </a:lnTo>
                  <a:lnTo>
                    <a:pt x="667067" y="76200"/>
                  </a:lnTo>
                  <a:lnTo>
                    <a:pt x="732980" y="50800"/>
                  </a:lnTo>
                  <a:lnTo>
                    <a:pt x="801560" y="50800"/>
                  </a:lnTo>
                  <a:lnTo>
                    <a:pt x="946594" y="25400"/>
                  </a:lnTo>
                  <a:lnTo>
                    <a:pt x="1268031" y="25400"/>
                  </a:lnTo>
                  <a:lnTo>
                    <a:pt x="1184211" y="12700"/>
                  </a:lnTo>
                  <a:close/>
                </a:path>
                <a:path w="2887345" h="4343400">
                  <a:moveTo>
                    <a:pt x="479488" y="4292600"/>
                  </a:moveTo>
                  <a:lnTo>
                    <a:pt x="430593" y="4292600"/>
                  </a:lnTo>
                  <a:lnTo>
                    <a:pt x="419671" y="4305300"/>
                  </a:lnTo>
                  <a:lnTo>
                    <a:pt x="408876" y="4305300"/>
                  </a:lnTo>
                  <a:lnTo>
                    <a:pt x="398462" y="4318000"/>
                  </a:lnTo>
                  <a:lnTo>
                    <a:pt x="455612" y="4318000"/>
                  </a:lnTo>
                  <a:lnTo>
                    <a:pt x="479488" y="4292600"/>
                  </a:lnTo>
                  <a:close/>
                </a:path>
                <a:path w="2887345" h="4343400">
                  <a:moveTo>
                    <a:pt x="810577" y="3911600"/>
                  </a:moveTo>
                  <a:lnTo>
                    <a:pt x="756729" y="3975100"/>
                  </a:lnTo>
                  <a:lnTo>
                    <a:pt x="730059" y="4013200"/>
                  </a:lnTo>
                  <a:lnTo>
                    <a:pt x="703389" y="4038600"/>
                  </a:lnTo>
                  <a:lnTo>
                    <a:pt x="676846" y="4076700"/>
                  </a:lnTo>
                  <a:lnTo>
                    <a:pt x="650557" y="4102100"/>
                  </a:lnTo>
                  <a:lnTo>
                    <a:pt x="573341" y="4178300"/>
                  </a:lnTo>
                  <a:lnTo>
                    <a:pt x="548322" y="4203700"/>
                  </a:lnTo>
                  <a:lnTo>
                    <a:pt x="523684" y="4229100"/>
                  </a:lnTo>
                  <a:lnTo>
                    <a:pt x="499554" y="4254500"/>
                  </a:lnTo>
                  <a:lnTo>
                    <a:pt x="475932" y="4267200"/>
                  </a:lnTo>
                  <a:lnTo>
                    <a:pt x="464375" y="4279900"/>
                  </a:lnTo>
                  <a:lnTo>
                    <a:pt x="452945" y="4279900"/>
                  </a:lnTo>
                  <a:lnTo>
                    <a:pt x="441642" y="4292600"/>
                  </a:lnTo>
                  <a:lnTo>
                    <a:pt x="491807" y="4292600"/>
                  </a:lnTo>
                  <a:lnTo>
                    <a:pt x="516318" y="4267200"/>
                  </a:lnTo>
                  <a:lnTo>
                    <a:pt x="541210" y="4241800"/>
                  </a:lnTo>
                  <a:lnTo>
                    <a:pt x="566483" y="4229100"/>
                  </a:lnTo>
                  <a:lnTo>
                    <a:pt x="591883" y="4203700"/>
                  </a:lnTo>
                  <a:lnTo>
                    <a:pt x="617664" y="4178300"/>
                  </a:lnTo>
                  <a:lnTo>
                    <a:pt x="643699" y="4140200"/>
                  </a:lnTo>
                  <a:lnTo>
                    <a:pt x="696404" y="4089400"/>
                  </a:lnTo>
                  <a:lnTo>
                    <a:pt x="723074" y="4051300"/>
                  </a:lnTo>
                  <a:lnTo>
                    <a:pt x="749744" y="4025900"/>
                  </a:lnTo>
                  <a:lnTo>
                    <a:pt x="776668" y="3987800"/>
                  </a:lnTo>
                  <a:lnTo>
                    <a:pt x="830389" y="3924300"/>
                  </a:lnTo>
                  <a:lnTo>
                    <a:pt x="810577" y="3911600"/>
                  </a:lnTo>
                  <a:close/>
                </a:path>
                <a:path w="2887345" h="4343400">
                  <a:moveTo>
                    <a:pt x="2800171" y="492514"/>
                  </a:moveTo>
                  <a:lnTo>
                    <a:pt x="2743136" y="533400"/>
                  </a:lnTo>
                  <a:lnTo>
                    <a:pt x="2887027" y="508000"/>
                  </a:lnTo>
                  <a:lnTo>
                    <a:pt x="2874565" y="495300"/>
                  </a:lnTo>
                  <a:lnTo>
                    <a:pt x="2809557" y="495300"/>
                  </a:lnTo>
                  <a:lnTo>
                    <a:pt x="2800171" y="492514"/>
                  </a:lnTo>
                  <a:close/>
                </a:path>
                <a:path w="2887345" h="4343400">
                  <a:moveTo>
                    <a:pt x="2814002" y="482600"/>
                  </a:moveTo>
                  <a:lnTo>
                    <a:pt x="2800171" y="492514"/>
                  </a:lnTo>
                  <a:lnTo>
                    <a:pt x="2809557" y="495300"/>
                  </a:lnTo>
                  <a:lnTo>
                    <a:pt x="2814002" y="482600"/>
                  </a:lnTo>
                  <a:close/>
                </a:path>
                <a:path w="2887345" h="4343400">
                  <a:moveTo>
                    <a:pt x="2787332" y="406400"/>
                  </a:moveTo>
                  <a:lnTo>
                    <a:pt x="2808528" y="466959"/>
                  </a:lnTo>
                  <a:lnTo>
                    <a:pt x="2818447" y="469900"/>
                  </a:lnTo>
                  <a:lnTo>
                    <a:pt x="2809557" y="495300"/>
                  </a:lnTo>
                  <a:lnTo>
                    <a:pt x="2874565" y="495300"/>
                  </a:lnTo>
                  <a:lnTo>
                    <a:pt x="2787332" y="406400"/>
                  </a:lnTo>
                  <a:close/>
                </a:path>
                <a:path w="2887345" h="4343400">
                  <a:moveTo>
                    <a:pt x="1268031" y="25400"/>
                  </a:moveTo>
                  <a:lnTo>
                    <a:pt x="1022794" y="25400"/>
                  </a:lnTo>
                  <a:lnTo>
                    <a:pt x="1101534" y="38100"/>
                  </a:lnTo>
                  <a:lnTo>
                    <a:pt x="1182306" y="38100"/>
                  </a:lnTo>
                  <a:lnTo>
                    <a:pt x="1525460" y="88900"/>
                  </a:lnTo>
                  <a:lnTo>
                    <a:pt x="1615503" y="114300"/>
                  </a:lnTo>
                  <a:lnTo>
                    <a:pt x="1990026" y="215900"/>
                  </a:lnTo>
                  <a:lnTo>
                    <a:pt x="2086546" y="254000"/>
                  </a:lnTo>
                  <a:lnTo>
                    <a:pt x="2480881" y="381000"/>
                  </a:lnTo>
                  <a:lnTo>
                    <a:pt x="2681160" y="457200"/>
                  </a:lnTo>
                  <a:lnTo>
                    <a:pt x="2800171" y="492514"/>
                  </a:lnTo>
                  <a:lnTo>
                    <a:pt x="2814002" y="482600"/>
                  </a:lnTo>
                  <a:lnTo>
                    <a:pt x="2808528" y="466959"/>
                  </a:lnTo>
                  <a:lnTo>
                    <a:pt x="2689923" y="431800"/>
                  </a:lnTo>
                  <a:lnTo>
                    <a:pt x="2489263" y="355600"/>
                  </a:lnTo>
                  <a:lnTo>
                    <a:pt x="2094293" y="228600"/>
                  </a:lnTo>
                  <a:lnTo>
                    <a:pt x="1997519" y="190500"/>
                  </a:lnTo>
                  <a:lnTo>
                    <a:pt x="1621218" y="88900"/>
                  </a:lnTo>
                  <a:lnTo>
                    <a:pt x="1530540" y="63500"/>
                  </a:lnTo>
                  <a:lnTo>
                    <a:pt x="1268031" y="25400"/>
                  </a:lnTo>
                  <a:close/>
                </a:path>
                <a:path w="2887345" h="4343400">
                  <a:moveTo>
                    <a:pt x="2808528" y="466959"/>
                  </a:moveTo>
                  <a:lnTo>
                    <a:pt x="2814002" y="482600"/>
                  </a:lnTo>
                  <a:lnTo>
                    <a:pt x="2818447" y="469900"/>
                  </a:lnTo>
                  <a:lnTo>
                    <a:pt x="2808528" y="466959"/>
                  </a:lnTo>
                  <a:close/>
                </a:path>
                <a:path w="2887345" h="4343400">
                  <a:moveTo>
                    <a:pt x="1022540" y="0"/>
                  </a:moveTo>
                  <a:lnTo>
                    <a:pt x="945070" y="0"/>
                  </a:lnTo>
                  <a:lnTo>
                    <a:pt x="869759" y="12700"/>
                  </a:lnTo>
                  <a:lnTo>
                    <a:pt x="1102423" y="12700"/>
                  </a:lnTo>
                  <a:lnTo>
                    <a:pt x="10225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53">
            <a:extLst>
              <a:ext uri="{FF2B5EF4-FFF2-40B4-BE49-F238E27FC236}">
                <a16:creationId xmlns:a16="http://schemas.microsoft.com/office/drawing/2014/main" id="{988438A5-560B-48F7-8EE8-AEA9730EFD12}"/>
              </a:ext>
            </a:extLst>
          </p:cNvPr>
          <p:cNvSpPr txBox="1"/>
          <p:nvPr/>
        </p:nvSpPr>
        <p:spPr>
          <a:xfrm>
            <a:off x="8466073" y="3754524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Times New Roman"/>
                <a:cs typeface="Times New Roman"/>
              </a:rPr>
              <a:t>B</a:t>
            </a:r>
            <a:r>
              <a:rPr sz="1800" i="1" spc="-7" baseline="-20833" dirty="0">
                <a:latin typeface="Times New Roman"/>
                <a:cs typeface="Times New Roman"/>
              </a:rPr>
              <a:t>6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113" name="object 54">
            <a:extLst>
              <a:ext uri="{FF2B5EF4-FFF2-40B4-BE49-F238E27FC236}">
                <a16:creationId xmlns:a16="http://schemas.microsoft.com/office/drawing/2014/main" id="{95AA47D2-04D8-2E4A-048C-43FD1D896FB6}"/>
              </a:ext>
            </a:extLst>
          </p:cNvPr>
          <p:cNvSpPr txBox="1"/>
          <p:nvPr/>
        </p:nvSpPr>
        <p:spPr>
          <a:xfrm>
            <a:off x="7464297" y="4097805"/>
            <a:ext cx="1308100" cy="2214880"/>
          </a:xfrm>
          <a:prstGeom prst="rect">
            <a:avLst/>
          </a:prstGeom>
          <a:solidFill>
            <a:srgbClr val="B5CEEC"/>
          </a:solidFill>
          <a:ln w="25907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67945" marR="370840" algn="just">
              <a:lnSpc>
                <a:spcPts val="2050"/>
              </a:lnSpc>
              <a:spcBef>
                <a:spcPts val="20"/>
              </a:spcBef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spc="-89" baseline="-25462" dirty="0">
                <a:latin typeface="Times New Roman"/>
                <a:cs typeface="Times New Roman"/>
              </a:rPr>
              <a:t>1</a:t>
            </a:r>
            <a:r>
              <a:rPr sz="1800" i="1" baseline="-25462" dirty="0">
                <a:latin typeface="Times New Roman"/>
                <a:cs typeface="Times New Roman"/>
              </a:rPr>
              <a:t>1</a:t>
            </a:r>
            <a:r>
              <a:rPr sz="1800" i="1" spc="209" baseline="-25462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 4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34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  x</a:t>
            </a:r>
            <a:r>
              <a:rPr sz="1800" i="1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[</a:t>
            </a:r>
            <a:r>
              <a:rPr sz="1800" i="1" spc="-10" dirty="0">
                <a:latin typeface="Times New Roman"/>
                <a:cs typeface="Times New Roman"/>
              </a:rPr>
              <a:t>t</a:t>
            </a:r>
            <a:r>
              <a:rPr sz="1800" i="1" spc="-15" baseline="-25462" dirty="0">
                <a:latin typeface="Times New Roman"/>
                <a:cs typeface="Times New Roman"/>
              </a:rPr>
              <a:t>11</a:t>
            </a:r>
            <a:r>
              <a:rPr sz="1800" spc="-10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  <a:p>
            <a:pPr marL="67945" algn="just">
              <a:lnSpc>
                <a:spcPts val="2010"/>
              </a:lnSpc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5462" dirty="0">
                <a:latin typeface="Times New Roman"/>
                <a:cs typeface="Times New Roman"/>
              </a:rPr>
              <a:t>12</a:t>
            </a:r>
            <a:r>
              <a:rPr sz="1800" i="1" spc="209" baseline="-25462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50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  <a:p>
            <a:pPr marL="67945" marR="288290" algn="just">
              <a:lnSpc>
                <a:spcPct val="95700"/>
              </a:lnSpc>
              <a:spcBef>
                <a:spcPts val="55"/>
              </a:spcBef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5462" dirty="0">
                <a:latin typeface="Times New Roman"/>
                <a:cs typeface="Times New Roman"/>
              </a:rPr>
              <a:t>13</a:t>
            </a:r>
            <a:r>
              <a:rPr sz="1800" i="1" spc="209" baseline="-25462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 4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45" dirty="0">
                <a:latin typeface="SimSun"/>
                <a:cs typeface="SimSu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 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5462" dirty="0">
                <a:latin typeface="Times New Roman"/>
                <a:cs typeface="Times New Roman"/>
              </a:rPr>
              <a:t>14 </a:t>
            </a:r>
            <a:r>
              <a:rPr sz="1800" dirty="0">
                <a:latin typeface="Times New Roman"/>
                <a:cs typeface="Times New Roman"/>
              </a:rPr>
              <a:t>=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5462" dirty="0">
                <a:latin typeface="Times New Roman"/>
                <a:cs typeface="Times New Roman"/>
              </a:rPr>
              <a:t>13</a:t>
            </a:r>
            <a:r>
              <a:rPr sz="1800" dirty="0">
                <a:latin typeface="Times New Roman"/>
                <a:cs typeface="Times New Roman"/>
              </a:rPr>
              <a:t>]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5462" dirty="0">
                <a:latin typeface="Times New Roman"/>
                <a:cs typeface="Times New Roman"/>
              </a:rPr>
              <a:t>12</a:t>
            </a:r>
            <a:r>
              <a:rPr sz="1800" dirty="0">
                <a:latin typeface="Times New Roman"/>
                <a:cs typeface="Times New Roman"/>
              </a:rPr>
              <a:t>]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5462" dirty="0">
                <a:latin typeface="Times New Roman"/>
                <a:cs typeface="Times New Roman"/>
              </a:rPr>
              <a:t>14 </a:t>
            </a:r>
            <a:r>
              <a:rPr sz="1800" i="1" spc="-427" baseline="-25462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spc="-7" baseline="-25462" dirty="0">
                <a:latin typeface="Times New Roman"/>
                <a:cs typeface="Times New Roman"/>
              </a:rPr>
              <a:t>1</a:t>
            </a:r>
            <a:r>
              <a:rPr sz="1800" i="1" baseline="-25462" dirty="0">
                <a:latin typeface="Times New Roman"/>
                <a:cs typeface="Times New Roman"/>
              </a:rPr>
              <a:t>5</a:t>
            </a:r>
            <a:r>
              <a:rPr sz="1800" i="1" spc="209" baseline="-25462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 </a:t>
            </a:r>
            <a:r>
              <a:rPr sz="1800" dirty="0">
                <a:latin typeface="SimSun"/>
                <a:cs typeface="SimSun"/>
              </a:rPr>
              <a:t>*</a:t>
            </a:r>
            <a:r>
              <a:rPr sz="1800" spc="-450" dirty="0">
                <a:latin typeface="SimSun"/>
                <a:cs typeface="SimSu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  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5462" dirty="0">
                <a:latin typeface="Times New Roman"/>
                <a:cs typeface="Times New Roman"/>
              </a:rPr>
              <a:t>15</a:t>
            </a:r>
            <a:r>
              <a:rPr sz="1800" dirty="0">
                <a:latin typeface="Times New Roman"/>
                <a:cs typeface="Times New Roman"/>
              </a:rPr>
              <a:t>]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764E81E-9E1B-A320-9396-3DB66511C689}"/>
              </a:ext>
            </a:extLst>
          </p:cNvPr>
          <p:cNvGrpSpPr/>
          <p:nvPr/>
        </p:nvGrpSpPr>
        <p:grpSpPr>
          <a:xfrm>
            <a:off x="2915805" y="3971936"/>
            <a:ext cx="867410" cy="1353186"/>
            <a:chOff x="1573415" y="3649356"/>
            <a:chExt cx="867410" cy="1353186"/>
          </a:xfrm>
        </p:grpSpPr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CF2AB121-139C-6F94-F0C2-2CF0EA8703B7}"/>
                </a:ext>
              </a:extLst>
            </p:cNvPr>
            <p:cNvSpPr txBox="1"/>
            <p:nvPr/>
          </p:nvSpPr>
          <p:spPr>
            <a:xfrm>
              <a:off x="1598815" y="3649356"/>
              <a:ext cx="79057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i="1" dirty="0">
                  <a:latin typeface="Times New Roman"/>
                  <a:cs typeface="Times New Roman"/>
                </a:rPr>
                <a:t>x</a:t>
              </a:r>
              <a:r>
                <a:rPr sz="1800" i="1" spc="-40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=</a:t>
              </a:r>
              <a:r>
                <a:rPr sz="1800" spc="-30" dirty="0">
                  <a:latin typeface="Times New Roman"/>
                  <a:cs typeface="Times New Roman"/>
                </a:rPr>
                <a:t> </a:t>
              </a:r>
              <a:r>
                <a:rPr sz="1800" i="1" dirty="0">
                  <a:latin typeface="Times New Roman"/>
                  <a:cs typeface="Times New Roman"/>
                </a:rPr>
                <a:t>a</a:t>
              </a:r>
              <a:r>
                <a:rPr sz="1800" dirty="0">
                  <a:latin typeface="Times New Roman"/>
                  <a:cs typeface="Times New Roman"/>
                </a:rPr>
                <a:t>[</a:t>
              </a:r>
              <a:r>
                <a:rPr sz="1800" i="1" dirty="0">
                  <a:latin typeface="Times New Roman"/>
                  <a:cs typeface="Times New Roman"/>
                </a:rPr>
                <a:t>t</a:t>
              </a:r>
              <a:r>
                <a:rPr sz="1800" i="1" spc="114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]</a:t>
              </a:r>
              <a:endParaRPr sz="1800">
                <a:latin typeface="Times New Roman"/>
                <a:cs typeface="Times New Roman"/>
              </a:endParaRPr>
            </a:p>
          </p:txBody>
        </p:sp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D1B6902A-24B8-1FBF-C878-BEB7447AE034}"/>
                </a:ext>
              </a:extLst>
            </p:cNvPr>
            <p:cNvSpPr txBox="1"/>
            <p:nvPr/>
          </p:nvSpPr>
          <p:spPr>
            <a:xfrm>
              <a:off x="1573415" y="3781944"/>
              <a:ext cx="867410" cy="6934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132080" algn="r">
                <a:lnSpc>
                  <a:spcPts val="1230"/>
                </a:lnSpc>
                <a:spcBef>
                  <a:spcPts val="100"/>
                </a:spcBef>
              </a:pPr>
              <a:r>
                <a:rPr sz="1200" i="1" dirty="0">
                  <a:latin typeface="Times New Roman"/>
                  <a:cs typeface="Times New Roman"/>
                </a:rPr>
                <a:t>2</a:t>
              </a:r>
              <a:endParaRPr sz="1200" dirty="0">
                <a:latin typeface="Times New Roman"/>
                <a:cs typeface="Times New Roman"/>
              </a:endParaRPr>
            </a:p>
            <a:p>
              <a:pPr marL="38100">
                <a:lnSpc>
                  <a:spcPts val="1910"/>
                </a:lnSpc>
              </a:pPr>
              <a:r>
                <a:rPr sz="1800" i="1" dirty="0">
                  <a:latin typeface="Times New Roman"/>
                  <a:cs typeface="Times New Roman"/>
                </a:rPr>
                <a:t>t</a:t>
              </a:r>
              <a:r>
                <a:rPr sz="1800" i="1" baseline="-20833" dirty="0">
                  <a:latin typeface="Times New Roman"/>
                  <a:cs typeface="Times New Roman"/>
                </a:rPr>
                <a:t>9</a:t>
              </a:r>
              <a:r>
                <a:rPr sz="1800" i="1" spc="135" baseline="-20833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=</a:t>
              </a:r>
              <a:r>
                <a:rPr sz="1800" spc="-50" dirty="0">
                  <a:latin typeface="Times New Roman"/>
                  <a:cs typeface="Times New Roman"/>
                </a:rPr>
                <a:t> </a:t>
              </a:r>
              <a:r>
                <a:rPr sz="1800" i="1" dirty="0">
                  <a:latin typeface="Times New Roman"/>
                  <a:cs typeface="Times New Roman"/>
                </a:rPr>
                <a:t>a</a:t>
              </a:r>
              <a:r>
                <a:rPr sz="1800" dirty="0">
                  <a:latin typeface="Times New Roman"/>
                  <a:cs typeface="Times New Roman"/>
                </a:rPr>
                <a:t>[</a:t>
              </a:r>
              <a:r>
                <a:rPr sz="1800" i="1" dirty="0">
                  <a:latin typeface="Times New Roman"/>
                  <a:cs typeface="Times New Roman"/>
                </a:rPr>
                <a:t>t</a:t>
              </a:r>
              <a:r>
                <a:rPr sz="1800" i="1" baseline="-20833" dirty="0">
                  <a:latin typeface="Times New Roman"/>
                  <a:cs typeface="Times New Roman"/>
                </a:rPr>
                <a:t>4</a:t>
              </a:r>
              <a:r>
                <a:rPr sz="1800" dirty="0">
                  <a:latin typeface="Times New Roman"/>
                  <a:cs typeface="Times New Roman"/>
                </a:rPr>
                <a:t>]</a:t>
              </a:r>
            </a:p>
            <a:p>
              <a:pPr marL="38100">
                <a:lnSpc>
                  <a:spcPts val="2120"/>
                </a:lnSpc>
              </a:pPr>
              <a:r>
                <a:rPr sz="1800" i="1" dirty="0">
                  <a:latin typeface="Times New Roman"/>
                  <a:cs typeface="Times New Roman"/>
                </a:rPr>
                <a:t>a</a:t>
              </a:r>
              <a:r>
                <a:rPr sz="1800" dirty="0">
                  <a:latin typeface="Times New Roman"/>
                  <a:cs typeface="Times New Roman"/>
                </a:rPr>
                <a:t>[</a:t>
              </a:r>
              <a:r>
                <a:rPr sz="1800" i="1" dirty="0">
                  <a:latin typeface="Times New Roman"/>
                  <a:cs typeface="Times New Roman"/>
                </a:rPr>
                <a:t>t</a:t>
              </a:r>
              <a:r>
                <a:rPr sz="1800" i="1" baseline="-20833" dirty="0">
                  <a:latin typeface="Times New Roman"/>
                  <a:cs typeface="Times New Roman"/>
                </a:rPr>
                <a:t>2</a:t>
              </a:r>
              <a:r>
                <a:rPr sz="1800" dirty="0">
                  <a:latin typeface="Times New Roman"/>
                  <a:cs typeface="Times New Roman"/>
                </a:rPr>
                <a:t>]</a:t>
              </a:r>
              <a:r>
                <a:rPr sz="1800" spc="-60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=</a:t>
              </a:r>
              <a:r>
                <a:rPr sz="1800" spc="-50" dirty="0">
                  <a:latin typeface="Times New Roman"/>
                  <a:cs typeface="Times New Roman"/>
                </a:rPr>
                <a:t> </a:t>
              </a:r>
              <a:r>
                <a:rPr sz="1800" i="1" dirty="0">
                  <a:latin typeface="Times New Roman"/>
                  <a:cs typeface="Times New Roman"/>
                </a:rPr>
                <a:t>t</a:t>
              </a:r>
              <a:r>
                <a:rPr sz="1800" i="1" baseline="-20833" dirty="0">
                  <a:latin typeface="Times New Roman"/>
                  <a:cs typeface="Times New Roman"/>
                </a:rPr>
                <a:t>9</a:t>
              </a:r>
              <a:endParaRPr sz="1800" baseline="-20833" dirty="0">
                <a:latin typeface="Times New Roman"/>
                <a:cs typeface="Times New Roman"/>
              </a:endParaRPr>
            </a:p>
          </p:txBody>
        </p:sp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25F3F93A-D67C-A76B-5341-CDC8C8126C3B}"/>
                </a:ext>
              </a:extLst>
            </p:cNvPr>
            <p:cNvSpPr txBox="1"/>
            <p:nvPr/>
          </p:nvSpPr>
          <p:spPr>
            <a:xfrm>
              <a:off x="1598815" y="4438484"/>
              <a:ext cx="791210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i="1" spc="-5" dirty="0">
                  <a:latin typeface="Times New Roman"/>
                  <a:cs typeface="Times New Roman"/>
                </a:rPr>
                <a:t>a</a:t>
              </a:r>
              <a:r>
                <a:rPr sz="1800" spc="-5" dirty="0">
                  <a:latin typeface="Times New Roman"/>
                  <a:cs typeface="Times New Roman"/>
                </a:rPr>
                <a:t>[</a:t>
              </a:r>
              <a:r>
                <a:rPr sz="1800" i="1" spc="-5" dirty="0">
                  <a:latin typeface="Times New Roman"/>
                  <a:cs typeface="Times New Roman"/>
                </a:rPr>
                <a:t>t</a:t>
              </a:r>
              <a:r>
                <a:rPr sz="1800" i="1" spc="114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]</a:t>
              </a:r>
              <a:r>
                <a:rPr sz="1800" spc="-35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=</a:t>
              </a:r>
              <a:r>
                <a:rPr sz="1800" spc="-30" dirty="0">
                  <a:latin typeface="Times New Roman"/>
                  <a:cs typeface="Times New Roman"/>
                </a:rPr>
                <a:t> </a:t>
              </a:r>
              <a:r>
                <a:rPr sz="1800" i="1" dirty="0">
                  <a:latin typeface="Times New Roman"/>
                  <a:cs typeface="Times New Roman"/>
                </a:rPr>
                <a:t>x</a:t>
              </a:r>
              <a:endParaRPr sz="1800">
                <a:latin typeface="Times New Roman"/>
                <a:cs typeface="Times New Roman"/>
              </a:endParaRPr>
            </a:p>
          </p:txBody>
        </p:sp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4D947293-16B1-0D16-E751-6659F44A53D5}"/>
                </a:ext>
              </a:extLst>
            </p:cNvPr>
            <p:cNvSpPr txBox="1"/>
            <p:nvPr/>
          </p:nvSpPr>
          <p:spPr>
            <a:xfrm>
              <a:off x="1573415" y="4571377"/>
              <a:ext cx="780415" cy="43116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111125" algn="ctr">
                <a:lnSpc>
                  <a:spcPts val="1235"/>
                </a:lnSpc>
                <a:spcBef>
                  <a:spcPts val="100"/>
                </a:spcBef>
              </a:pPr>
              <a:r>
                <a:rPr sz="1200" i="1" dirty="0">
                  <a:latin typeface="Times New Roman"/>
                  <a:cs typeface="Times New Roman"/>
                </a:rPr>
                <a:t>4</a:t>
              </a:r>
              <a:endParaRPr sz="1200" dirty="0">
                <a:latin typeface="Times New Roman"/>
                <a:cs typeface="Times New Roman"/>
              </a:endParaRPr>
            </a:p>
            <a:p>
              <a:pPr marL="38100">
                <a:lnSpc>
                  <a:spcPts val="1955"/>
                </a:lnSpc>
              </a:pPr>
              <a:r>
                <a:rPr sz="1800" dirty="0">
                  <a:latin typeface="Times New Roman"/>
                  <a:cs typeface="Times New Roman"/>
                </a:rPr>
                <a:t>goto</a:t>
              </a:r>
              <a:r>
                <a:rPr sz="1800" spc="-70" dirty="0">
                  <a:latin typeface="Times New Roman"/>
                  <a:cs typeface="Times New Roman"/>
                </a:rPr>
                <a:t> </a:t>
              </a:r>
              <a:r>
                <a:rPr sz="1800" i="1" spc="-5" dirty="0">
                  <a:latin typeface="Times New Roman"/>
                  <a:cs typeface="Times New Roman"/>
                </a:rPr>
                <a:t>B</a:t>
              </a:r>
              <a:r>
                <a:rPr sz="1800" spc="-7" baseline="-20833" dirty="0">
                  <a:latin typeface="Times New Roman"/>
                  <a:cs typeface="Times New Roman"/>
                </a:rPr>
                <a:t>2</a:t>
              </a:r>
              <a:endParaRPr sz="1800" baseline="-20833" dirty="0">
                <a:latin typeface="Times New Roman"/>
                <a:cs typeface="Times New Roman"/>
              </a:endParaRPr>
            </a:p>
          </p:txBody>
        </p:sp>
      </p:grpSp>
      <p:sp>
        <p:nvSpPr>
          <p:cNvPr id="2" name="object 50">
            <a:extLst>
              <a:ext uri="{FF2B5EF4-FFF2-40B4-BE49-F238E27FC236}">
                <a16:creationId xmlns:a16="http://schemas.microsoft.com/office/drawing/2014/main" id="{BD145914-A7B1-6446-64E2-B20D1C3D2CC2}"/>
              </a:ext>
            </a:extLst>
          </p:cNvPr>
          <p:cNvSpPr/>
          <p:nvPr/>
        </p:nvSpPr>
        <p:spPr>
          <a:xfrm>
            <a:off x="2764281" y="3878350"/>
            <a:ext cx="1292860" cy="2484120"/>
          </a:xfrm>
          <a:custGeom>
            <a:avLst/>
            <a:gdLst/>
            <a:ahLst/>
            <a:cxnLst/>
            <a:rect l="l" t="t" r="r" b="b"/>
            <a:pathLst>
              <a:path w="1292860" h="2484120">
                <a:moveTo>
                  <a:pt x="0" y="2484120"/>
                </a:moveTo>
                <a:lnTo>
                  <a:pt x="1292352" y="2484120"/>
                </a:lnTo>
                <a:lnTo>
                  <a:pt x="1292352" y="0"/>
                </a:lnTo>
                <a:lnTo>
                  <a:pt x="0" y="0"/>
                </a:lnTo>
                <a:lnTo>
                  <a:pt x="0" y="2484120"/>
                </a:lnTo>
                <a:close/>
              </a:path>
            </a:pathLst>
          </a:custGeom>
          <a:ln w="381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F6E8F385-B862-6388-D93C-AC8482819A41}"/>
              </a:ext>
            </a:extLst>
          </p:cNvPr>
          <p:cNvSpPr txBox="1"/>
          <p:nvPr/>
        </p:nvSpPr>
        <p:spPr>
          <a:xfrm>
            <a:off x="756573" y="4401844"/>
            <a:ext cx="1243965" cy="1054199"/>
          </a:xfrm>
          <a:prstGeom prst="rect">
            <a:avLst/>
          </a:prstGeom>
          <a:solidFill>
            <a:srgbClr val="F8D98B"/>
          </a:solidFill>
          <a:ln w="2590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 algn="just">
              <a:lnSpc>
                <a:spcPts val="1964"/>
              </a:lnSpc>
            </a:pPr>
            <a:r>
              <a:rPr sz="1800" i="1" dirty="0">
                <a:latin typeface="Times New Roman"/>
                <a:cs typeface="Times New Roman"/>
              </a:rPr>
              <a:t>x</a:t>
            </a:r>
            <a:r>
              <a:rPr sz="1800" i="1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lang="en-US" sz="1800" i="1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1800" dirty="0">
              <a:latin typeface="Times New Roman"/>
              <a:cs typeface="Times New Roman"/>
            </a:endParaRPr>
          </a:p>
          <a:p>
            <a:pPr marL="68580" marR="375285" algn="just">
              <a:lnSpc>
                <a:spcPct val="96200"/>
              </a:lnSpc>
              <a:spcBef>
                <a:spcPts val="35"/>
              </a:spcBef>
            </a:pP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2</a:t>
            </a:r>
            <a:r>
              <a:rPr sz="1800" dirty="0">
                <a:latin typeface="Times New Roman"/>
                <a:cs typeface="Times New Roman"/>
              </a:rPr>
              <a:t>]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lang="en-US" sz="1800" i="1" baseline="-20833" dirty="0">
                <a:latin typeface="Times New Roman"/>
                <a:cs typeface="Times New Roman"/>
              </a:rPr>
              <a:t>5</a:t>
            </a:r>
            <a:r>
              <a:rPr sz="1800" i="1" baseline="-20833" dirty="0">
                <a:latin typeface="Times New Roman"/>
                <a:cs typeface="Times New Roman"/>
              </a:rPr>
              <a:t> </a:t>
            </a:r>
            <a:r>
              <a:rPr sz="1800" i="1" spc="-427" baseline="-20833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4</a:t>
            </a:r>
            <a:r>
              <a:rPr sz="1800" dirty="0">
                <a:latin typeface="Times New Roman"/>
                <a:cs typeface="Times New Roman"/>
              </a:rPr>
              <a:t>] = </a:t>
            </a:r>
            <a:r>
              <a:rPr sz="1800" i="1" dirty="0">
                <a:latin typeface="Times New Roman"/>
                <a:cs typeface="Times New Roman"/>
              </a:rPr>
              <a:t>x </a:t>
            </a:r>
            <a:r>
              <a:rPr sz="1800" i="1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goto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B</a:t>
            </a:r>
            <a:r>
              <a:rPr sz="1800" spc="-7" baseline="-20833" dirty="0">
                <a:latin typeface="Times New Roman"/>
                <a:cs typeface="Times New Roman"/>
              </a:rPr>
              <a:t>2</a:t>
            </a:r>
            <a:endParaRPr sz="1800" baseline="-20833" dirty="0">
              <a:latin typeface="Times New Roman"/>
              <a:cs typeface="Times New Roman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824BC57C-32A0-51BA-D2A5-1DAA5EF7E623}"/>
              </a:ext>
            </a:extLst>
          </p:cNvPr>
          <p:cNvSpPr txBox="1"/>
          <p:nvPr/>
        </p:nvSpPr>
        <p:spPr>
          <a:xfrm>
            <a:off x="405871" y="787298"/>
            <a:ext cx="8738129" cy="8277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>
                <a:latin typeface="微软雅黑" panose="020B0503020204020204" pitchFamily="34" charset="-122"/>
              </a:rPr>
              <a:t>复制传播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</a:rPr>
              <a:t>常用的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</a:rPr>
              <a:t>公共子表达式消除算法</a:t>
            </a:r>
            <a:r>
              <a:rPr lang="zh-CN" altLang="en-US" sz="1800" dirty="0">
                <a:latin typeface="微软雅黑" panose="020B0503020204020204" pitchFamily="34" charset="-122"/>
              </a:rPr>
              <a:t>和其它一些优化算法会</a:t>
            </a: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</a:rPr>
              <a:t>引入</a:t>
            </a:r>
            <a:r>
              <a:rPr lang="zh-CN" altLang="en-US" sz="1800" dirty="0">
                <a:latin typeface="微软雅黑" panose="020B0503020204020204" pitchFamily="34" charset="-122"/>
              </a:rPr>
              <a:t>一些复制语句</a:t>
            </a:r>
            <a:endParaRPr lang="en-US" altLang="zh-CN" sz="1800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59275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66271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kern="0" spc="-5" dirty="0">
                <a:solidFill>
                  <a:schemeClr val="bg1"/>
                </a:solidFill>
              </a:rPr>
              <a:t>2.</a:t>
            </a:r>
            <a:r>
              <a:rPr lang="zh-CN" altLang="en-US" kern="0" spc="-5" dirty="0">
                <a:solidFill>
                  <a:schemeClr val="bg1"/>
                </a:solidFill>
              </a:rPr>
              <a:t>删除无用代码</a:t>
            </a: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724900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40</a:t>
            </a:fld>
            <a:endParaRPr lang="en-US" altLang="zh-CN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03576A0-4D5F-53A9-4342-D3AB5B29A37A}"/>
              </a:ext>
            </a:extLst>
          </p:cNvPr>
          <p:cNvSpPr txBox="1"/>
          <p:nvPr/>
        </p:nvSpPr>
        <p:spPr>
          <a:xfrm>
            <a:off x="405871" y="787298"/>
            <a:ext cx="8738129" cy="11817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>
                <a:latin typeface="微软雅黑" panose="020B0503020204020204" pitchFamily="34" charset="-122"/>
              </a:rPr>
              <a:t>复制传播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</a:rPr>
              <a:t>常用的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</a:rPr>
              <a:t>公共子表达式消除算法</a:t>
            </a:r>
            <a:r>
              <a:rPr lang="zh-CN" altLang="en-US" sz="1800" dirty="0">
                <a:latin typeface="微软雅黑" panose="020B0503020204020204" pitchFamily="34" charset="-122"/>
              </a:rPr>
              <a:t>和其它一些优化算法会</a:t>
            </a: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</a:rPr>
              <a:t>引入</a:t>
            </a:r>
            <a:r>
              <a:rPr lang="zh-CN" altLang="en-US" sz="1800" dirty="0">
                <a:latin typeface="微软雅黑" panose="020B0503020204020204" pitchFamily="34" charset="-122"/>
              </a:rPr>
              <a:t>一些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</a:rPr>
              <a:t>复制语句</a:t>
            </a:r>
            <a:endParaRPr lang="en-US" altLang="zh-CN" sz="1800" dirty="0">
              <a:solidFill>
                <a:srgbClr val="0000FF"/>
              </a:solidFill>
              <a:latin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</a:rPr>
              <a:t>复制传播</a:t>
            </a:r>
            <a:r>
              <a:rPr lang="zh-CN" altLang="en-US" sz="1800" dirty="0">
                <a:latin typeface="微软雅黑" panose="020B0503020204020204" pitchFamily="34" charset="-122"/>
              </a:rPr>
              <a:t>：在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</a:rPr>
              <a:t>复制语句</a:t>
            </a:r>
            <a:r>
              <a:rPr lang="en-US" altLang="zh-CN" sz="1800" dirty="0">
                <a:latin typeface="微软雅黑" panose="020B0503020204020204" pitchFamily="34" charset="-122"/>
              </a:rPr>
              <a:t>x = y</a:t>
            </a:r>
            <a:r>
              <a:rPr lang="zh-CN" altLang="en-US" sz="1800" dirty="0">
                <a:latin typeface="微软雅黑" panose="020B0503020204020204" pitchFamily="34" charset="-122"/>
              </a:rPr>
              <a:t>的后面尽可能地用</a:t>
            </a:r>
            <a:r>
              <a:rPr lang="en-US" altLang="zh-CN" sz="1800" dirty="0">
                <a:latin typeface="微软雅黑" panose="020B0503020204020204" pitchFamily="34" charset="-122"/>
              </a:rPr>
              <a:t>y</a:t>
            </a:r>
            <a:r>
              <a:rPr lang="zh-CN" altLang="en-US" sz="1800" dirty="0">
                <a:latin typeface="微软雅黑" panose="020B0503020204020204" pitchFamily="34" charset="-122"/>
              </a:rPr>
              <a:t>代替</a:t>
            </a:r>
            <a:r>
              <a:rPr lang="en-US" altLang="zh-CN" sz="1800" dirty="0">
                <a:latin typeface="微软雅黑" panose="020B0503020204020204" pitchFamily="34" charset="-122"/>
              </a:rPr>
              <a:t>x</a:t>
            </a:r>
            <a:endParaRPr sz="1800" dirty="0">
              <a:latin typeface="微软雅黑" panose="020B0503020204020204" pitchFamily="34" charset="-122"/>
            </a:endParaRP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BAE95A1-BB10-8359-1211-2DEB15659ABD}"/>
              </a:ext>
            </a:extLst>
          </p:cNvPr>
          <p:cNvGrpSpPr/>
          <p:nvPr/>
        </p:nvGrpSpPr>
        <p:grpSpPr>
          <a:xfrm>
            <a:off x="756573" y="2093734"/>
            <a:ext cx="7758799" cy="4537396"/>
            <a:chOff x="756573" y="2093734"/>
            <a:chExt cx="7758799" cy="4537396"/>
          </a:xfrm>
        </p:grpSpPr>
        <p:sp>
          <p:nvSpPr>
            <p:cNvPr id="6" name="object 2">
              <a:extLst>
                <a:ext uri="{FF2B5EF4-FFF2-40B4-BE49-F238E27FC236}">
                  <a16:creationId xmlns:a16="http://schemas.microsoft.com/office/drawing/2014/main" id="{2C1BD66F-B300-E87A-23DC-58E9881EFC39}"/>
                </a:ext>
              </a:extLst>
            </p:cNvPr>
            <p:cNvSpPr txBox="1"/>
            <p:nvPr/>
          </p:nvSpPr>
          <p:spPr>
            <a:xfrm>
              <a:off x="756573" y="4401844"/>
              <a:ext cx="1243965" cy="1054199"/>
            </a:xfrm>
            <a:prstGeom prst="rect">
              <a:avLst/>
            </a:prstGeom>
            <a:solidFill>
              <a:srgbClr val="F8D98B"/>
            </a:solidFill>
            <a:ln w="25907">
              <a:solidFill>
                <a:srgbClr val="00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68580" algn="just">
                <a:lnSpc>
                  <a:spcPts val="1964"/>
                </a:lnSpc>
              </a:pPr>
              <a:r>
                <a:rPr sz="1800" i="1" dirty="0">
                  <a:latin typeface="Times New Roman"/>
                  <a:cs typeface="Times New Roman"/>
                </a:rPr>
                <a:t>x</a:t>
              </a:r>
              <a:r>
                <a:rPr sz="1800" i="1" spc="-60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=</a:t>
              </a:r>
              <a:r>
                <a:rPr sz="1800" spc="-50" dirty="0">
                  <a:latin typeface="Times New Roman"/>
                  <a:cs typeface="Times New Roman"/>
                </a:rPr>
                <a:t> </a:t>
              </a:r>
              <a:r>
                <a:rPr sz="1800" i="1" dirty="0">
                  <a:solidFill>
                    <a:srgbClr val="FF0000"/>
                  </a:solidFill>
                  <a:latin typeface="Times New Roman"/>
                  <a:cs typeface="Times New Roman"/>
                </a:rPr>
                <a:t>t</a:t>
              </a:r>
              <a:r>
                <a:rPr lang="en-US" sz="1800" i="1" baseline="-20833" dirty="0">
                  <a:solidFill>
                    <a:srgbClr val="FF0000"/>
                  </a:solidFill>
                  <a:latin typeface="Times New Roman"/>
                  <a:cs typeface="Times New Roman"/>
                </a:rPr>
                <a:t>3</a:t>
              </a:r>
              <a:endParaRPr sz="1800" dirty="0">
                <a:latin typeface="Times New Roman"/>
                <a:cs typeface="Times New Roman"/>
              </a:endParaRPr>
            </a:p>
            <a:p>
              <a:pPr marL="68580" marR="375285" algn="just">
                <a:lnSpc>
                  <a:spcPct val="96200"/>
                </a:lnSpc>
                <a:spcBef>
                  <a:spcPts val="35"/>
                </a:spcBef>
              </a:pPr>
              <a:r>
                <a:rPr sz="1800" spc="-434" dirty="0">
                  <a:latin typeface="Times New Roman"/>
                  <a:cs typeface="Times New Roman"/>
                </a:rPr>
                <a:t> </a:t>
              </a:r>
              <a:r>
                <a:rPr sz="1800" i="1" dirty="0">
                  <a:latin typeface="Times New Roman"/>
                  <a:cs typeface="Times New Roman"/>
                </a:rPr>
                <a:t>a</a:t>
              </a:r>
              <a:r>
                <a:rPr sz="1800" dirty="0">
                  <a:latin typeface="Times New Roman"/>
                  <a:cs typeface="Times New Roman"/>
                </a:rPr>
                <a:t>[</a:t>
              </a:r>
              <a:r>
                <a:rPr sz="1800" i="1" dirty="0">
                  <a:latin typeface="Times New Roman"/>
                  <a:cs typeface="Times New Roman"/>
                </a:rPr>
                <a:t>t</a:t>
              </a:r>
              <a:r>
                <a:rPr sz="1800" i="1" baseline="-20833" dirty="0">
                  <a:latin typeface="Times New Roman"/>
                  <a:cs typeface="Times New Roman"/>
                </a:rPr>
                <a:t>2</a:t>
              </a:r>
              <a:r>
                <a:rPr sz="1800" dirty="0">
                  <a:latin typeface="Times New Roman"/>
                  <a:cs typeface="Times New Roman"/>
                </a:rPr>
                <a:t>]</a:t>
              </a:r>
              <a:r>
                <a:rPr sz="1800" spc="-60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=</a:t>
              </a:r>
              <a:r>
                <a:rPr sz="1800" spc="-50" dirty="0">
                  <a:latin typeface="Times New Roman"/>
                  <a:cs typeface="Times New Roman"/>
                </a:rPr>
                <a:t> </a:t>
              </a:r>
              <a:r>
                <a:rPr sz="1800" i="1" dirty="0">
                  <a:latin typeface="Times New Roman"/>
                  <a:cs typeface="Times New Roman"/>
                </a:rPr>
                <a:t>t</a:t>
              </a:r>
              <a:r>
                <a:rPr lang="en-US" sz="1800" i="1" baseline="-20833" dirty="0">
                  <a:latin typeface="Times New Roman"/>
                  <a:cs typeface="Times New Roman"/>
                </a:rPr>
                <a:t>5</a:t>
              </a:r>
              <a:r>
                <a:rPr sz="1800" i="1" baseline="-20833" dirty="0">
                  <a:latin typeface="Times New Roman"/>
                  <a:cs typeface="Times New Roman"/>
                </a:rPr>
                <a:t> </a:t>
              </a:r>
              <a:r>
                <a:rPr sz="1800" i="1" spc="-427" baseline="-20833" dirty="0">
                  <a:latin typeface="Times New Roman"/>
                  <a:cs typeface="Times New Roman"/>
                </a:rPr>
                <a:t> </a:t>
              </a:r>
              <a:r>
                <a:rPr sz="1800" i="1" dirty="0">
                  <a:latin typeface="Times New Roman"/>
                  <a:cs typeface="Times New Roman"/>
                </a:rPr>
                <a:t>a</a:t>
              </a:r>
              <a:r>
                <a:rPr sz="1800" dirty="0">
                  <a:latin typeface="Times New Roman"/>
                  <a:cs typeface="Times New Roman"/>
                </a:rPr>
                <a:t>[</a:t>
              </a:r>
              <a:r>
                <a:rPr sz="1800" i="1" dirty="0">
                  <a:latin typeface="Times New Roman"/>
                  <a:cs typeface="Times New Roman"/>
                </a:rPr>
                <a:t>t</a:t>
              </a:r>
              <a:r>
                <a:rPr sz="1800" i="1" baseline="-20833" dirty="0">
                  <a:latin typeface="Times New Roman"/>
                  <a:cs typeface="Times New Roman"/>
                </a:rPr>
                <a:t>4</a:t>
              </a:r>
              <a:r>
                <a:rPr sz="1800" dirty="0">
                  <a:latin typeface="Times New Roman"/>
                  <a:cs typeface="Times New Roman"/>
                </a:rPr>
                <a:t>] = </a:t>
              </a:r>
              <a:r>
                <a:rPr sz="1800" i="1" dirty="0">
                  <a:latin typeface="Times New Roman"/>
                  <a:cs typeface="Times New Roman"/>
                </a:rPr>
                <a:t>x </a:t>
              </a:r>
              <a:r>
                <a:rPr sz="1800" i="1" spc="-434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goto</a:t>
              </a:r>
              <a:r>
                <a:rPr sz="1800" spc="-50" dirty="0">
                  <a:latin typeface="Times New Roman"/>
                  <a:cs typeface="Times New Roman"/>
                </a:rPr>
                <a:t> </a:t>
              </a:r>
              <a:r>
                <a:rPr sz="1800" i="1" spc="-5" dirty="0">
                  <a:latin typeface="Times New Roman"/>
                  <a:cs typeface="Times New Roman"/>
                </a:rPr>
                <a:t>B</a:t>
              </a:r>
              <a:r>
                <a:rPr sz="1800" spc="-7" baseline="-20833" dirty="0">
                  <a:latin typeface="Times New Roman"/>
                  <a:cs typeface="Times New Roman"/>
                </a:rPr>
                <a:t>2</a:t>
              </a:r>
              <a:endParaRPr sz="1800" baseline="-20833" dirty="0">
                <a:latin typeface="Times New Roman"/>
                <a:cs typeface="Times New Roman"/>
              </a:endParaRPr>
            </a:p>
          </p:txBody>
        </p:sp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DF1BEA59-B5AA-BD0B-7AC8-F18A8ECB4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19327" y="2093734"/>
              <a:ext cx="6096045" cy="4537396"/>
            </a:xfrm>
            <a:prstGeom prst="rect">
              <a:avLst/>
            </a:prstGeom>
          </p:spPr>
        </p:pic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7813E2DF-C353-50B7-2D78-58CD4B3C354E}"/>
              </a:ext>
            </a:extLst>
          </p:cNvPr>
          <p:cNvGrpSpPr/>
          <p:nvPr/>
        </p:nvGrpSpPr>
        <p:grpSpPr>
          <a:xfrm>
            <a:off x="775623" y="2796881"/>
            <a:ext cx="1243965" cy="1527524"/>
            <a:chOff x="775623" y="2796881"/>
            <a:chExt cx="1243965" cy="1527524"/>
          </a:xfrm>
        </p:grpSpPr>
        <p:sp>
          <p:nvSpPr>
            <p:cNvPr id="69" name="object 2">
              <a:extLst>
                <a:ext uri="{FF2B5EF4-FFF2-40B4-BE49-F238E27FC236}">
                  <a16:creationId xmlns:a16="http://schemas.microsoft.com/office/drawing/2014/main" id="{AA29BAE2-0AA9-E49C-835B-99BB95D3FDF0}"/>
                </a:ext>
              </a:extLst>
            </p:cNvPr>
            <p:cNvSpPr txBox="1"/>
            <p:nvPr/>
          </p:nvSpPr>
          <p:spPr>
            <a:xfrm>
              <a:off x="775623" y="2796881"/>
              <a:ext cx="1243965" cy="1054199"/>
            </a:xfrm>
            <a:prstGeom prst="rect">
              <a:avLst/>
            </a:prstGeom>
            <a:solidFill>
              <a:srgbClr val="F8D98B"/>
            </a:solidFill>
            <a:ln w="25907">
              <a:solidFill>
                <a:srgbClr val="00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68580" algn="just">
                <a:lnSpc>
                  <a:spcPts val="1964"/>
                </a:lnSpc>
              </a:pPr>
              <a:r>
                <a:rPr sz="1800" i="1" dirty="0">
                  <a:latin typeface="Times New Roman"/>
                  <a:cs typeface="Times New Roman"/>
                </a:rPr>
                <a:t>x</a:t>
              </a:r>
              <a:r>
                <a:rPr sz="1800" i="1" spc="-60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=</a:t>
              </a:r>
              <a:r>
                <a:rPr sz="1800" spc="-50" dirty="0">
                  <a:latin typeface="Times New Roman"/>
                  <a:cs typeface="Times New Roman"/>
                </a:rPr>
                <a:t> </a:t>
              </a:r>
              <a:r>
                <a:rPr sz="1800" i="1" dirty="0">
                  <a:solidFill>
                    <a:srgbClr val="FF0000"/>
                  </a:solidFill>
                  <a:latin typeface="Times New Roman"/>
                  <a:cs typeface="Times New Roman"/>
                </a:rPr>
                <a:t>t</a:t>
              </a:r>
              <a:r>
                <a:rPr lang="en-US" sz="1800" i="1" baseline="-20833" dirty="0">
                  <a:solidFill>
                    <a:srgbClr val="FF0000"/>
                  </a:solidFill>
                  <a:latin typeface="Times New Roman"/>
                  <a:cs typeface="Times New Roman"/>
                </a:rPr>
                <a:t>3</a:t>
              </a:r>
              <a:endParaRPr sz="1800" dirty="0">
                <a:latin typeface="Times New Roman"/>
                <a:cs typeface="Times New Roman"/>
              </a:endParaRPr>
            </a:p>
            <a:p>
              <a:pPr marL="68580" marR="375285" algn="just">
                <a:lnSpc>
                  <a:spcPct val="96200"/>
                </a:lnSpc>
                <a:spcBef>
                  <a:spcPts val="35"/>
                </a:spcBef>
              </a:pPr>
              <a:r>
                <a:rPr sz="1800" spc="-434" dirty="0">
                  <a:latin typeface="Times New Roman"/>
                  <a:cs typeface="Times New Roman"/>
                </a:rPr>
                <a:t> </a:t>
              </a:r>
              <a:r>
                <a:rPr sz="1800" i="1" dirty="0">
                  <a:latin typeface="Times New Roman"/>
                  <a:cs typeface="Times New Roman"/>
                </a:rPr>
                <a:t>a</a:t>
              </a:r>
              <a:r>
                <a:rPr sz="1800" dirty="0">
                  <a:latin typeface="Times New Roman"/>
                  <a:cs typeface="Times New Roman"/>
                </a:rPr>
                <a:t>[</a:t>
              </a:r>
              <a:r>
                <a:rPr sz="1800" i="1" dirty="0">
                  <a:latin typeface="Times New Roman"/>
                  <a:cs typeface="Times New Roman"/>
                </a:rPr>
                <a:t>t</a:t>
              </a:r>
              <a:r>
                <a:rPr sz="1800" i="1" baseline="-20833" dirty="0">
                  <a:latin typeface="Times New Roman"/>
                  <a:cs typeface="Times New Roman"/>
                </a:rPr>
                <a:t>2</a:t>
              </a:r>
              <a:r>
                <a:rPr sz="1800" dirty="0">
                  <a:latin typeface="Times New Roman"/>
                  <a:cs typeface="Times New Roman"/>
                </a:rPr>
                <a:t>]</a:t>
              </a:r>
              <a:r>
                <a:rPr sz="1800" spc="-60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=</a:t>
              </a:r>
              <a:r>
                <a:rPr sz="1800" spc="-50" dirty="0">
                  <a:latin typeface="Times New Roman"/>
                  <a:cs typeface="Times New Roman"/>
                </a:rPr>
                <a:t> </a:t>
              </a:r>
              <a:r>
                <a:rPr sz="1800" i="1" dirty="0">
                  <a:latin typeface="Times New Roman"/>
                  <a:cs typeface="Times New Roman"/>
                </a:rPr>
                <a:t>t</a:t>
              </a:r>
              <a:r>
                <a:rPr lang="en-US" sz="1800" i="1" baseline="-20833" dirty="0">
                  <a:latin typeface="Times New Roman"/>
                  <a:cs typeface="Times New Roman"/>
                </a:rPr>
                <a:t>5</a:t>
              </a:r>
              <a:r>
                <a:rPr sz="1800" i="1" baseline="-20833" dirty="0">
                  <a:latin typeface="Times New Roman"/>
                  <a:cs typeface="Times New Roman"/>
                </a:rPr>
                <a:t> </a:t>
              </a:r>
              <a:r>
                <a:rPr sz="1800" i="1" spc="-427" baseline="-20833" dirty="0">
                  <a:latin typeface="Times New Roman"/>
                  <a:cs typeface="Times New Roman"/>
                </a:rPr>
                <a:t> </a:t>
              </a:r>
              <a:r>
                <a:rPr sz="1800" i="1" dirty="0">
                  <a:latin typeface="Times New Roman"/>
                  <a:cs typeface="Times New Roman"/>
                </a:rPr>
                <a:t>a</a:t>
              </a:r>
              <a:r>
                <a:rPr sz="1800" dirty="0">
                  <a:latin typeface="Times New Roman"/>
                  <a:cs typeface="Times New Roman"/>
                </a:rPr>
                <a:t>[</a:t>
              </a:r>
              <a:r>
                <a:rPr sz="1800" i="1" dirty="0">
                  <a:latin typeface="Times New Roman"/>
                  <a:cs typeface="Times New Roman"/>
                </a:rPr>
                <a:t>t</a:t>
              </a:r>
              <a:r>
                <a:rPr sz="1800" i="1" baseline="-20833" dirty="0">
                  <a:latin typeface="Times New Roman"/>
                  <a:cs typeface="Times New Roman"/>
                </a:rPr>
                <a:t>4</a:t>
              </a:r>
              <a:r>
                <a:rPr sz="1800" dirty="0">
                  <a:latin typeface="Times New Roman"/>
                  <a:cs typeface="Times New Roman"/>
                </a:rPr>
                <a:t>] = </a:t>
              </a:r>
              <a:r>
                <a:rPr lang="en-US" i="1" dirty="0">
                  <a:solidFill>
                    <a:srgbClr val="FF0000"/>
                  </a:solidFill>
                  <a:latin typeface="Times New Roman"/>
                  <a:cs typeface="Times New Roman"/>
                </a:rPr>
                <a:t>t</a:t>
              </a:r>
              <a:r>
                <a:rPr lang="en-US" i="1" baseline="-20833" dirty="0">
                  <a:solidFill>
                    <a:srgbClr val="FF0000"/>
                  </a:solidFill>
                  <a:latin typeface="Times New Roman"/>
                  <a:cs typeface="Times New Roman"/>
                </a:rPr>
                <a:t>3</a:t>
              </a:r>
              <a:r>
                <a:rPr sz="1800" i="1" dirty="0">
                  <a:latin typeface="Times New Roman"/>
                  <a:cs typeface="Times New Roman"/>
                </a:rPr>
                <a:t> </a:t>
              </a:r>
              <a:r>
                <a:rPr sz="1800" i="1" spc="-434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goto</a:t>
              </a:r>
              <a:r>
                <a:rPr sz="1800" spc="-50" dirty="0">
                  <a:latin typeface="Times New Roman"/>
                  <a:cs typeface="Times New Roman"/>
                </a:rPr>
                <a:t> </a:t>
              </a:r>
              <a:r>
                <a:rPr sz="1800" i="1" spc="-5" dirty="0">
                  <a:latin typeface="Times New Roman"/>
                  <a:cs typeface="Times New Roman"/>
                </a:rPr>
                <a:t>B</a:t>
              </a:r>
              <a:r>
                <a:rPr sz="1800" spc="-7" baseline="-20833" dirty="0">
                  <a:latin typeface="Times New Roman"/>
                  <a:cs typeface="Times New Roman"/>
                </a:rPr>
                <a:t>2</a:t>
              </a:r>
              <a:endParaRPr sz="1800" baseline="-20833" dirty="0">
                <a:latin typeface="Times New Roman"/>
                <a:cs typeface="Times New Roman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8D381AA0-267F-2643-2F43-77A02AA4491F}"/>
                </a:ext>
              </a:extLst>
            </p:cNvPr>
            <p:cNvGrpSpPr/>
            <p:nvPr/>
          </p:nvGrpSpPr>
          <p:grpSpPr>
            <a:xfrm rot="16200000">
              <a:off x="1138924" y="4019923"/>
              <a:ext cx="407034" cy="201930"/>
              <a:chOff x="2579454" y="3852482"/>
              <a:chExt cx="407034" cy="201930"/>
            </a:xfrm>
          </p:grpSpPr>
          <p:sp>
            <p:nvSpPr>
              <p:cNvPr id="71" name="object 20">
                <a:extLst>
                  <a:ext uri="{FF2B5EF4-FFF2-40B4-BE49-F238E27FC236}">
                    <a16:creationId xmlns:a16="http://schemas.microsoft.com/office/drawing/2014/main" id="{93A070C5-1C18-1445-2419-663ADEDD5DAC}"/>
                  </a:ext>
                </a:extLst>
              </p:cNvPr>
              <p:cNvSpPr/>
              <p:nvPr/>
            </p:nvSpPr>
            <p:spPr>
              <a:xfrm>
                <a:off x="2579454" y="3852482"/>
                <a:ext cx="407034" cy="201930"/>
              </a:xfrm>
              <a:custGeom>
                <a:avLst/>
                <a:gdLst/>
                <a:ahLst/>
                <a:cxnLst/>
                <a:rect l="l" t="t" r="r" b="b"/>
                <a:pathLst>
                  <a:path w="407035" h="201930">
                    <a:moveTo>
                      <a:pt x="305821" y="0"/>
                    </a:moveTo>
                    <a:lnTo>
                      <a:pt x="305821" y="50359"/>
                    </a:lnTo>
                    <a:lnTo>
                      <a:pt x="0" y="50359"/>
                    </a:lnTo>
                    <a:lnTo>
                      <a:pt x="0" y="151076"/>
                    </a:lnTo>
                    <a:lnTo>
                      <a:pt x="305821" y="151076"/>
                    </a:lnTo>
                    <a:lnTo>
                      <a:pt x="305821" y="201435"/>
                    </a:lnTo>
                    <a:lnTo>
                      <a:pt x="406493" y="100718"/>
                    </a:lnTo>
                    <a:lnTo>
                      <a:pt x="305821" y="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/>
              <a:lstStyle/>
              <a:p>
                <a:endParaRPr b="1"/>
              </a:p>
            </p:txBody>
          </p:sp>
          <p:sp>
            <p:nvSpPr>
              <p:cNvPr id="109" name="object 21">
                <a:extLst>
                  <a:ext uri="{FF2B5EF4-FFF2-40B4-BE49-F238E27FC236}">
                    <a16:creationId xmlns:a16="http://schemas.microsoft.com/office/drawing/2014/main" id="{A1A88707-1F6B-10E3-A062-B9A8B62ADA4E}"/>
                  </a:ext>
                </a:extLst>
              </p:cNvPr>
              <p:cNvSpPr/>
              <p:nvPr/>
            </p:nvSpPr>
            <p:spPr>
              <a:xfrm>
                <a:off x="2579454" y="3852482"/>
                <a:ext cx="407034" cy="201930"/>
              </a:xfrm>
              <a:custGeom>
                <a:avLst/>
                <a:gdLst/>
                <a:ahLst/>
                <a:cxnLst/>
                <a:rect l="l" t="t" r="r" b="b"/>
                <a:pathLst>
                  <a:path w="407035" h="201930">
                    <a:moveTo>
                      <a:pt x="0" y="50359"/>
                    </a:moveTo>
                    <a:lnTo>
                      <a:pt x="305820" y="50359"/>
                    </a:lnTo>
                    <a:lnTo>
                      <a:pt x="305820" y="0"/>
                    </a:lnTo>
                    <a:lnTo>
                      <a:pt x="406494" y="100718"/>
                    </a:lnTo>
                    <a:lnTo>
                      <a:pt x="305820" y="201436"/>
                    </a:lnTo>
                    <a:lnTo>
                      <a:pt x="305820" y="151076"/>
                    </a:lnTo>
                    <a:lnTo>
                      <a:pt x="0" y="151076"/>
                    </a:lnTo>
                    <a:lnTo>
                      <a:pt x="0" y="50359"/>
                    </a:lnTo>
                    <a:close/>
                  </a:path>
                </a:pathLst>
              </a:custGeom>
              <a:ln w="1007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b="1"/>
              </a:p>
            </p:txBody>
          </p:sp>
        </p:grpSp>
      </p:grpSp>
      <p:sp>
        <p:nvSpPr>
          <p:cNvPr id="114" name="对话气泡: 圆角矩形 113">
            <a:extLst>
              <a:ext uri="{FF2B5EF4-FFF2-40B4-BE49-F238E27FC236}">
                <a16:creationId xmlns:a16="http://schemas.microsoft.com/office/drawing/2014/main" id="{5284397E-6ABE-D929-3D41-67BE4A436C62}"/>
              </a:ext>
            </a:extLst>
          </p:cNvPr>
          <p:cNvSpPr/>
          <p:nvPr/>
        </p:nvSpPr>
        <p:spPr>
          <a:xfrm rot="10800000" flipV="1">
            <a:off x="781050" y="1985962"/>
            <a:ext cx="3252788" cy="723899"/>
          </a:xfrm>
          <a:prstGeom prst="wedgeRoundRectCallout">
            <a:avLst>
              <a:gd name="adj1" fmla="val 35749"/>
              <a:gd name="adj2" fmla="val 68106"/>
              <a:gd name="adj3" fmla="val 16667"/>
            </a:avLst>
          </a:prstGeom>
          <a:solidFill>
            <a:srgbClr val="FFC000">
              <a:alpha val="22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600" b="1" dirty="0">
                <a:solidFill>
                  <a:srgbClr val="C00000"/>
                </a:solidFill>
              </a:rPr>
              <a:t>无用代码</a:t>
            </a:r>
            <a:r>
              <a:rPr lang="en-US" altLang="zh-CN" sz="1600" b="1" dirty="0">
                <a:solidFill>
                  <a:srgbClr val="C00000"/>
                </a:solidFill>
              </a:rPr>
              <a:t>(</a:t>
            </a:r>
            <a:r>
              <a:rPr lang="zh-CN" altLang="en-US" sz="1600" b="1" dirty="0">
                <a:solidFill>
                  <a:srgbClr val="C00000"/>
                </a:solidFill>
              </a:rPr>
              <a:t>死代码</a:t>
            </a:r>
            <a:r>
              <a:rPr lang="en-US" altLang="zh-CN" sz="1600" b="1" dirty="0">
                <a:solidFill>
                  <a:srgbClr val="C00000"/>
                </a:solidFill>
              </a:rPr>
              <a:t>Dead-Code ) </a:t>
            </a:r>
            <a:r>
              <a:rPr lang="zh-CN" altLang="en-US" sz="1600" dirty="0">
                <a:solidFill>
                  <a:sysClr val="windowText" lastClr="000000"/>
                </a:solidFill>
              </a:rPr>
              <a:t>：其计算结果永远不会被使用的 语句</a:t>
            </a:r>
          </a:p>
        </p:txBody>
      </p:sp>
    </p:spTree>
    <p:extLst>
      <p:ext uri="{BB962C8B-B14F-4D97-AF65-F5344CB8AC3E}">
        <p14:creationId xmlns:p14="http://schemas.microsoft.com/office/powerpoint/2010/main" val="344926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66271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kern="0" spc="-5" dirty="0">
                <a:solidFill>
                  <a:schemeClr val="bg1"/>
                </a:solidFill>
              </a:rPr>
              <a:t>2.</a:t>
            </a:r>
            <a:r>
              <a:rPr lang="zh-CN" altLang="en-US" kern="0" spc="-5" dirty="0">
                <a:solidFill>
                  <a:schemeClr val="bg1"/>
                </a:solidFill>
              </a:rPr>
              <a:t>删除无用代码</a:t>
            </a: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724900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41</a:t>
            </a:fld>
            <a:endParaRPr lang="en-US" altLang="zh-CN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03576A0-4D5F-53A9-4342-D3AB5B29A37A}"/>
              </a:ext>
            </a:extLst>
          </p:cNvPr>
          <p:cNvSpPr txBox="1"/>
          <p:nvPr/>
        </p:nvSpPr>
        <p:spPr>
          <a:xfrm>
            <a:off x="405871" y="787298"/>
            <a:ext cx="8738129" cy="11817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>
                <a:latin typeface="微软雅黑" panose="020B0503020204020204" pitchFamily="34" charset="-122"/>
              </a:rPr>
              <a:t>复制传播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</a:rPr>
              <a:t>常用的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</a:rPr>
              <a:t>公共子表达式消除算法</a:t>
            </a:r>
            <a:r>
              <a:rPr lang="zh-CN" altLang="en-US" sz="1800" dirty="0">
                <a:latin typeface="微软雅黑" panose="020B0503020204020204" pitchFamily="34" charset="-122"/>
              </a:rPr>
              <a:t>和其它一些优化算法会</a:t>
            </a: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</a:rPr>
              <a:t>引入</a:t>
            </a:r>
            <a:r>
              <a:rPr lang="zh-CN" altLang="en-US" sz="1800" dirty="0">
                <a:latin typeface="微软雅黑" panose="020B0503020204020204" pitchFamily="34" charset="-122"/>
              </a:rPr>
              <a:t>一些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</a:rPr>
              <a:t>复制语句</a:t>
            </a:r>
            <a:endParaRPr lang="en-US" altLang="zh-CN" sz="1800" dirty="0">
              <a:solidFill>
                <a:srgbClr val="0000FF"/>
              </a:solidFill>
              <a:latin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</a:rPr>
              <a:t>复制传播</a:t>
            </a:r>
            <a:r>
              <a:rPr lang="zh-CN" altLang="en-US" sz="1800" dirty="0">
                <a:latin typeface="微软雅黑" panose="020B0503020204020204" pitchFamily="34" charset="-122"/>
              </a:rPr>
              <a:t>：在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</a:rPr>
              <a:t>复制语句</a:t>
            </a:r>
            <a:r>
              <a:rPr lang="en-US" altLang="zh-CN" sz="1800" dirty="0">
                <a:latin typeface="微软雅黑" panose="020B0503020204020204" pitchFamily="34" charset="-122"/>
              </a:rPr>
              <a:t>x = y</a:t>
            </a:r>
            <a:r>
              <a:rPr lang="zh-CN" altLang="en-US" sz="1800" dirty="0">
                <a:latin typeface="微软雅黑" panose="020B0503020204020204" pitchFamily="34" charset="-122"/>
              </a:rPr>
              <a:t>的后面尽可能地用</a:t>
            </a:r>
            <a:r>
              <a:rPr lang="en-US" altLang="zh-CN" sz="1800" dirty="0">
                <a:latin typeface="微软雅黑" panose="020B0503020204020204" pitchFamily="34" charset="-122"/>
              </a:rPr>
              <a:t>y</a:t>
            </a:r>
            <a:r>
              <a:rPr lang="zh-CN" altLang="en-US" sz="1800" dirty="0">
                <a:latin typeface="微软雅黑" panose="020B0503020204020204" pitchFamily="34" charset="-122"/>
              </a:rPr>
              <a:t>代替</a:t>
            </a:r>
            <a:r>
              <a:rPr lang="en-US" altLang="zh-CN" sz="1800" dirty="0">
                <a:latin typeface="微软雅黑" panose="020B0503020204020204" pitchFamily="34" charset="-122"/>
              </a:rPr>
              <a:t>x</a:t>
            </a:r>
            <a:endParaRPr sz="1800" dirty="0">
              <a:latin typeface="微软雅黑" panose="020B0503020204020204" pitchFamily="34" charset="-122"/>
            </a:endParaRP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BAE95A1-BB10-8359-1211-2DEB15659ABD}"/>
              </a:ext>
            </a:extLst>
          </p:cNvPr>
          <p:cNvGrpSpPr/>
          <p:nvPr/>
        </p:nvGrpSpPr>
        <p:grpSpPr>
          <a:xfrm>
            <a:off x="756573" y="2093734"/>
            <a:ext cx="7758799" cy="4537396"/>
            <a:chOff x="756573" y="2093734"/>
            <a:chExt cx="7758799" cy="4537396"/>
          </a:xfrm>
        </p:grpSpPr>
        <p:sp>
          <p:nvSpPr>
            <p:cNvPr id="6" name="object 2">
              <a:extLst>
                <a:ext uri="{FF2B5EF4-FFF2-40B4-BE49-F238E27FC236}">
                  <a16:creationId xmlns:a16="http://schemas.microsoft.com/office/drawing/2014/main" id="{2C1BD66F-B300-E87A-23DC-58E9881EFC39}"/>
                </a:ext>
              </a:extLst>
            </p:cNvPr>
            <p:cNvSpPr txBox="1"/>
            <p:nvPr/>
          </p:nvSpPr>
          <p:spPr>
            <a:xfrm>
              <a:off x="756573" y="4401844"/>
              <a:ext cx="1243965" cy="1054199"/>
            </a:xfrm>
            <a:prstGeom prst="rect">
              <a:avLst/>
            </a:prstGeom>
            <a:solidFill>
              <a:srgbClr val="F8D98B"/>
            </a:solidFill>
            <a:ln w="25907">
              <a:solidFill>
                <a:srgbClr val="00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68580" algn="just">
                <a:lnSpc>
                  <a:spcPts val="1964"/>
                </a:lnSpc>
              </a:pPr>
              <a:r>
                <a:rPr sz="1800" i="1" dirty="0">
                  <a:latin typeface="Times New Roman"/>
                  <a:cs typeface="Times New Roman"/>
                </a:rPr>
                <a:t>x</a:t>
              </a:r>
              <a:r>
                <a:rPr sz="1800" i="1" spc="-60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=</a:t>
              </a:r>
              <a:r>
                <a:rPr sz="1800" spc="-50" dirty="0">
                  <a:latin typeface="Times New Roman"/>
                  <a:cs typeface="Times New Roman"/>
                </a:rPr>
                <a:t> </a:t>
              </a:r>
              <a:r>
                <a:rPr sz="1800" i="1" dirty="0">
                  <a:solidFill>
                    <a:srgbClr val="FF0000"/>
                  </a:solidFill>
                  <a:latin typeface="Times New Roman"/>
                  <a:cs typeface="Times New Roman"/>
                </a:rPr>
                <a:t>t</a:t>
              </a:r>
              <a:r>
                <a:rPr lang="en-US" sz="1800" i="1" baseline="-20833" dirty="0">
                  <a:solidFill>
                    <a:srgbClr val="FF0000"/>
                  </a:solidFill>
                  <a:latin typeface="Times New Roman"/>
                  <a:cs typeface="Times New Roman"/>
                </a:rPr>
                <a:t>3</a:t>
              </a:r>
              <a:endParaRPr sz="1800" dirty="0">
                <a:latin typeface="Times New Roman"/>
                <a:cs typeface="Times New Roman"/>
              </a:endParaRPr>
            </a:p>
            <a:p>
              <a:pPr marL="68580" marR="375285" algn="just">
                <a:lnSpc>
                  <a:spcPct val="96200"/>
                </a:lnSpc>
                <a:spcBef>
                  <a:spcPts val="35"/>
                </a:spcBef>
              </a:pPr>
              <a:r>
                <a:rPr sz="1800" spc="-434" dirty="0">
                  <a:latin typeface="Times New Roman"/>
                  <a:cs typeface="Times New Roman"/>
                </a:rPr>
                <a:t> </a:t>
              </a:r>
              <a:r>
                <a:rPr sz="1800" i="1" dirty="0">
                  <a:latin typeface="Times New Roman"/>
                  <a:cs typeface="Times New Roman"/>
                </a:rPr>
                <a:t>a</a:t>
              </a:r>
              <a:r>
                <a:rPr sz="1800" dirty="0">
                  <a:latin typeface="Times New Roman"/>
                  <a:cs typeface="Times New Roman"/>
                </a:rPr>
                <a:t>[</a:t>
              </a:r>
              <a:r>
                <a:rPr sz="1800" i="1" dirty="0">
                  <a:latin typeface="Times New Roman"/>
                  <a:cs typeface="Times New Roman"/>
                </a:rPr>
                <a:t>t</a:t>
              </a:r>
              <a:r>
                <a:rPr sz="1800" i="1" baseline="-20833" dirty="0">
                  <a:latin typeface="Times New Roman"/>
                  <a:cs typeface="Times New Roman"/>
                </a:rPr>
                <a:t>2</a:t>
              </a:r>
              <a:r>
                <a:rPr sz="1800" dirty="0">
                  <a:latin typeface="Times New Roman"/>
                  <a:cs typeface="Times New Roman"/>
                </a:rPr>
                <a:t>]</a:t>
              </a:r>
              <a:r>
                <a:rPr sz="1800" spc="-60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=</a:t>
              </a:r>
              <a:r>
                <a:rPr sz="1800" spc="-50" dirty="0">
                  <a:latin typeface="Times New Roman"/>
                  <a:cs typeface="Times New Roman"/>
                </a:rPr>
                <a:t> </a:t>
              </a:r>
              <a:r>
                <a:rPr sz="1800" i="1" dirty="0">
                  <a:latin typeface="Times New Roman"/>
                  <a:cs typeface="Times New Roman"/>
                </a:rPr>
                <a:t>t</a:t>
              </a:r>
              <a:r>
                <a:rPr lang="en-US" sz="1800" i="1" baseline="-20833" dirty="0">
                  <a:latin typeface="Times New Roman"/>
                  <a:cs typeface="Times New Roman"/>
                </a:rPr>
                <a:t>5</a:t>
              </a:r>
              <a:r>
                <a:rPr sz="1800" i="1" baseline="-20833" dirty="0">
                  <a:latin typeface="Times New Roman"/>
                  <a:cs typeface="Times New Roman"/>
                </a:rPr>
                <a:t> </a:t>
              </a:r>
              <a:r>
                <a:rPr sz="1800" i="1" spc="-427" baseline="-20833" dirty="0">
                  <a:latin typeface="Times New Roman"/>
                  <a:cs typeface="Times New Roman"/>
                </a:rPr>
                <a:t> </a:t>
              </a:r>
              <a:r>
                <a:rPr sz="1800" i="1" dirty="0">
                  <a:latin typeface="Times New Roman"/>
                  <a:cs typeface="Times New Roman"/>
                </a:rPr>
                <a:t>a</a:t>
              </a:r>
              <a:r>
                <a:rPr sz="1800" dirty="0">
                  <a:latin typeface="Times New Roman"/>
                  <a:cs typeface="Times New Roman"/>
                </a:rPr>
                <a:t>[</a:t>
              </a:r>
              <a:r>
                <a:rPr sz="1800" i="1" dirty="0">
                  <a:latin typeface="Times New Roman"/>
                  <a:cs typeface="Times New Roman"/>
                </a:rPr>
                <a:t>t</a:t>
              </a:r>
              <a:r>
                <a:rPr sz="1800" i="1" baseline="-20833" dirty="0">
                  <a:latin typeface="Times New Roman"/>
                  <a:cs typeface="Times New Roman"/>
                </a:rPr>
                <a:t>4</a:t>
              </a:r>
              <a:r>
                <a:rPr sz="1800" dirty="0">
                  <a:latin typeface="Times New Roman"/>
                  <a:cs typeface="Times New Roman"/>
                </a:rPr>
                <a:t>] = </a:t>
              </a:r>
              <a:r>
                <a:rPr sz="1800" i="1" dirty="0">
                  <a:latin typeface="Times New Roman"/>
                  <a:cs typeface="Times New Roman"/>
                </a:rPr>
                <a:t>x </a:t>
              </a:r>
              <a:r>
                <a:rPr sz="1800" i="1" spc="-434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goto</a:t>
              </a:r>
              <a:r>
                <a:rPr sz="1800" spc="-50" dirty="0">
                  <a:latin typeface="Times New Roman"/>
                  <a:cs typeface="Times New Roman"/>
                </a:rPr>
                <a:t> </a:t>
              </a:r>
              <a:r>
                <a:rPr sz="1800" i="1" spc="-5" dirty="0">
                  <a:latin typeface="Times New Roman"/>
                  <a:cs typeface="Times New Roman"/>
                </a:rPr>
                <a:t>B</a:t>
              </a:r>
              <a:r>
                <a:rPr sz="1800" spc="-7" baseline="-20833" dirty="0">
                  <a:latin typeface="Times New Roman"/>
                  <a:cs typeface="Times New Roman"/>
                </a:rPr>
                <a:t>2</a:t>
              </a:r>
              <a:endParaRPr sz="1800" baseline="-20833" dirty="0">
                <a:latin typeface="Times New Roman"/>
                <a:cs typeface="Times New Roman"/>
              </a:endParaRPr>
            </a:p>
          </p:txBody>
        </p:sp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DF1BEA59-B5AA-BD0B-7AC8-F18A8ECB4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19327" y="2093734"/>
              <a:ext cx="6096045" cy="4537396"/>
            </a:xfrm>
            <a:prstGeom prst="rect">
              <a:avLst/>
            </a:prstGeom>
          </p:spPr>
        </p:pic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7813E2DF-C353-50B7-2D78-58CD4B3C354E}"/>
              </a:ext>
            </a:extLst>
          </p:cNvPr>
          <p:cNvGrpSpPr/>
          <p:nvPr/>
        </p:nvGrpSpPr>
        <p:grpSpPr>
          <a:xfrm>
            <a:off x="775623" y="2796881"/>
            <a:ext cx="1243965" cy="1527524"/>
            <a:chOff x="775623" y="2796881"/>
            <a:chExt cx="1243965" cy="1527524"/>
          </a:xfrm>
        </p:grpSpPr>
        <p:sp>
          <p:nvSpPr>
            <p:cNvPr id="69" name="object 2">
              <a:extLst>
                <a:ext uri="{FF2B5EF4-FFF2-40B4-BE49-F238E27FC236}">
                  <a16:creationId xmlns:a16="http://schemas.microsoft.com/office/drawing/2014/main" id="{AA29BAE2-0AA9-E49C-835B-99BB95D3FDF0}"/>
                </a:ext>
              </a:extLst>
            </p:cNvPr>
            <p:cNvSpPr txBox="1"/>
            <p:nvPr/>
          </p:nvSpPr>
          <p:spPr>
            <a:xfrm>
              <a:off x="775623" y="2796881"/>
              <a:ext cx="1243965" cy="1054199"/>
            </a:xfrm>
            <a:prstGeom prst="rect">
              <a:avLst/>
            </a:prstGeom>
            <a:solidFill>
              <a:srgbClr val="F8D98B"/>
            </a:solidFill>
            <a:ln w="25907">
              <a:solidFill>
                <a:srgbClr val="00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68580" algn="just">
                <a:lnSpc>
                  <a:spcPts val="1964"/>
                </a:lnSpc>
              </a:pPr>
              <a:r>
                <a:rPr sz="1800" i="1" dirty="0">
                  <a:latin typeface="Times New Roman"/>
                  <a:cs typeface="Times New Roman"/>
                </a:rPr>
                <a:t>x</a:t>
              </a:r>
              <a:r>
                <a:rPr sz="1800" i="1" spc="-60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=</a:t>
              </a:r>
              <a:r>
                <a:rPr sz="1800" spc="-50" dirty="0">
                  <a:latin typeface="Times New Roman"/>
                  <a:cs typeface="Times New Roman"/>
                </a:rPr>
                <a:t> </a:t>
              </a:r>
              <a:r>
                <a:rPr sz="1800" i="1" dirty="0">
                  <a:solidFill>
                    <a:srgbClr val="FF0000"/>
                  </a:solidFill>
                  <a:latin typeface="Times New Roman"/>
                  <a:cs typeface="Times New Roman"/>
                </a:rPr>
                <a:t>t</a:t>
              </a:r>
              <a:r>
                <a:rPr lang="en-US" sz="1800" i="1" baseline="-20833" dirty="0">
                  <a:solidFill>
                    <a:srgbClr val="FF0000"/>
                  </a:solidFill>
                  <a:latin typeface="Times New Roman"/>
                  <a:cs typeface="Times New Roman"/>
                </a:rPr>
                <a:t>3</a:t>
              </a:r>
              <a:endParaRPr sz="1800" dirty="0">
                <a:latin typeface="Times New Roman"/>
                <a:cs typeface="Times New Roman"/>
              </a:endParaRPr>
            </a:p>
            <a:p>
              <a:pPr marL="68580" marR="375285" algn="just">
                <a:lnSpc>
                  <a:spcPct val="96200"/>
                </a:lnSpc>
                <a:spcBef>
                  <a:spcPts val="35"/>
                </a:spcBef>
              </a:pPr>
              <a:r>
                <a:rPr sz="1800" spc="-434" dirty="0">
                  <a:latin typeface="Times New Roman"/>
                  <a:cs typeface="Times New Roman"/>
                </a:rPr>
                <a:t> </a:t>
              </a:r>
              <a:r>
                <a:rPr sz="1800" i="1" dirty="0">
                  <a:latin typeface="Times New Roman"/>
                  <a:cs typeface="Times New Roman"/>
                </a:rPr>
                <a:t>a</a:t>
              </a:r>
              <a:r>
                <a:rPr sz="1800" dirty="0">
                  <a:latin typeface="Times New Roman"/>
                  <a:cs typeface="Times New Roman"/>
                </a:rPr>
                <a:t>[</a:t>
              </a:r>
              <a:r>
                <a:rPr sz="1800" i="1" dirty="0">
                  <a:latin typeface="Times New Roman"/>
                  <a:cs typeface="Times New Roman"/>
                </a:rPr>
                <a:t>t</a:t>
              </a:r>
              <a:r>
                <a:rPr sz="1800" i="1" baseline="-20833" dirty="0">
                  <a:latin typeface="Times New Roman"/>
                  <a:cs typeface="Times New Roman"/>
                </a:rPr>
                <a:t>2</a:t>
              </a:r>
              <a:r>
                <a:rPr sz="1800" dirty="0">
                  <a:latin typeface="Times New Roman"/>
                  <a:cs typeface="Times New Roman"/>
                </a:rPr>
                <a:t>]</a:t>
              </a:r>
              <a:r>
                <a:rPr sz="1800" spc="-60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=</a:t>
              </a:r>
              <a:r>
                <a:rPr sz="1800" spc="-50" dirty="0">
                  <a:latin typeface="Times New Roman"/>
                  <a:cs typeface="Times New Roman"/>
                </a:rPr>
                <a:t> </a:t>
              </a:r>
              <a:r>
                <a:rPr sz="1800" i="1" dirty="0">
                  <a:latin typeface="Times New Roman"/>
                  <a:cs typeface="Times New Roman"/>
                </a:rPr>
                <a:t>t</a:t>
              </a:r>
              <a:r>
                <a:rPr lang="en-US" sz="1800" i="1" baseline="-20833" dirty="0">
                  <a:latin typeface="Times New Roman"/>
                  <a:cs typeface="Times New Roman"/>
                </a:rPr>
                <a:t>5</a:t>
              </a:r>
              <a:r>
                <a:rPr sz="1800" i="1" baseline="-20833" dirty="0">
                  <a:latin typeface="Times New Roman"/>
                  <a:cs typeface="Times New Roman"/>
                </a:rPr>
                <a:t> </a:t>
              </a:r>
              <a:r>
                <a:rPr sz="1800" i="1" spc="-427" baseline="-20833" dirty="0">
                  <a:latin typeface="Times New Roman"/>
                  <a:cs typeface="Times New Roman"/>
                </a:rPr>
                <a:t> </a:t>
              </a:r>
              <a:r>
                <a:rPr sz="1800" i="1" dirty="0">
                  <a:latin typeface="Times New Roman"/>
                  <a:cs typeface="Times New Roman"/>
                </a:rPr>
                <a:t>a</a:t>
              </a:r>
              <a:r>
                <a:rPr sz="1800" dirty="0">
                  <a:latin typeface="Times New Roman"/>
                  <a:cs typeface="Times New Roman"/>
                </a:rPr>
                <a:t>[</a:t>
              </a:r>
              <a:r>
                <a:rPr sz="1800" i="1" dirty="0">
                  <a:latin typeface="Times New Roman"/>
                  <a:cs typeface="Times New Roman"/>
                </a:rPr>
                <a:t>t</a:t>
              </a:r>
              <a:r>
                <a:rPr sz="1800" i="1" baseline="-20833" dirty="0">
                  <a:latin typeface="Times New Roman"/>
                  <a:cs typeface="Times New Roman"/>
                </a:rPr>
                <a:t>4</a:t>
              </a:r>
              <a:r>
                <a:rPr sz="1800" dirty="0">
                  <a:latin typeface="Times New Roman"/>
                  <a:cs typeface="Times New Roman"/>
                </a:rPr>
                <a:t>] = </a:t>
              </a:r>
              <a:r>
                <a:rPr lang="en-US" i="1" dirty="0">
                  <a:solidFill>
                    <a:srgbClr val="FF0000"/>
                  </a:solidFill>
                  <a:latin typeface="Times New Roman"/>
                  <a:cs typeface="Times New Roman"/>
                </a:rPr>
                <a:t>t</a:t>
              </a:r>
              <a:r>
                <a:rPr lang="en-US" i="1" baseline="-20833" dirty="0">
                  <a:solidFill>
                    <a:srgbClr val="FF0000"/>
                  </a:solidFill>
                  <a:latin typeface="Times New Roman"/>
                  <a:cs typeface="Times New Roman"/>
                </a:rPr>
                <a:t>3</a:t>
              </a:r>
              <a:r>
                <a:rPr sz="1800" i="1" dirty="0">
                  <a:latin typeface="Times New Roman"/>
                  <a:cs typeface="Times New Roman"/>
                </a:rPr>
                <a:t> </a:t>
              </a:r>
              <a:r>
                <a:rPr sz="1800" i="1" spc="-434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goto</a:t>
              </a:r>
              <a:r>
                <a:rPr sz="1800" spc="-50" dirty="0">
                  <a:latin typeface="Times New Roman"/>
                  <a:cs typeface="Times New Roman"/>
                </a:rPr>
                <a:t> </a:t>
              </a:r>
              <a:r>
                <a:rPr sz="1800" i="1" spc="-5" dirty="0">
                  <a:latin typeface="Times New Roman"/>
                  <a:cs typeface="Times New Roman"/>
                </a:rPr>
                <a:t>B</a:t>
              </a:r>
              <a:r>
                <a:rPr sz="1800" spc="-7" baseline="-20833" dirty="0">
                  <a:latin typeface="Times New Roman"/>
                  <a:cs typeface="Times New Roman"/>
                </a:rPr>
                <a:t>2</a:t>
              </a:r>
              <a:endParaRPr sz="1800" baseline="-20833" dirty="0">
                <a:latin typeface="Times New Roman"/>
                <a:cs typeface="Times New Roman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8D381AA0-267F-2643-2F43-77A02AA4491F}"/>
                </a:ext>
              </a:extLst>
            </p:cNvPr>
            <p:cNvGrpSpPr/>
            <p:nvPr/>
          </p:nvGrpSpPr>
          <p:grpSpPr>
            <a:xfrm rot="16200000">
              <a:off x="1138924" y="4019923"/>
              <a:ext cx="407034" cy="201930"/>
              <a:chOff x="2579454" y="3852482"/>
              <a:chExt cx="407034" cy="201930"/>
            </a:xfrm>
          </p:grpSpPr>
          <p:sp>
            <p:nvSpPr>
              <p:cNvPr id="71" name="object 20">
                <a:extLst>
                  <a:ext uri="{FF2B5EF4-FFF2-40B4-BE49-F238E27FC236}">
                    <a16:creationId xmlns:a16="http://schemas.microsoft.com/office/drawing/2014/main" id="{93A070C5-1C18-1445-2419-663ADEDD5DAC}"/>
                  </a:ext>
                </a:extLst>
              </p:cNvPr>
              <p:cNvSpPr/>
              <p:nvPr/>
            </p:nvSpPr>
            <p:spPr>
              <a:xfrm>
                <a:off x="2579454" y="3852482"/>
                <a:ext cx="407034" cy="201930"/>
              </a:xfrm>
              <a:custGeom>
                <a:avLst/>
                <a:gdLst/>
                <a:ahLst/>
                <a:cxnLst/>
                <a:rect l="l" t="t" r="r" b="b"/>
                <a:pathLst>
                  <a:path w="407035" h="201930">
                    <a:moveTo>
                      <a:pt x="305821" y="0"/>
                    </a:moveTo>
                    <a:lnTo>
                      <a:pt x="305821" y="50359"/>
                    </a:lnTo>
                    <a:lnTo>
                      <a:pt x="0" y="50359"/>
                    </a:lnTo>
                    <a:lnTo>
                      <a:pt x="0" y="151076"/>
                    </a:lnTo>
                    <a:lnTo>
                      <a:pt x="305821" y="151076"/>
                    </a:lnTo>
                    <a:lnTo>
                      <a:pt x="305821" y="201435"/>
                    </a:lnTo>
                    <a:lnTo>
                      <a:pt x="406493" y="100718"/>
                    </a:lnTo>
                    <a:lnTo>
                      <a:pt x="305821" y="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9" name="object 21">
                <a:extLst>
                  <a:ext uri="{FF2B5EF4-FFF2-40B4-BE49-F238E27FC236}">
                    <a16:creationId xmlns:a16="http://schemas.microsoft.com/office/drawing/2014/main" id="{A1A88707-1F6B-10E3-A062-B9A8B62ADA4E}"/>
                  </a:ext>
                </a:extLst>
              </p:cNvPr>
              <p:cNvSpPr/>
              <p:nvPr/>
            </p:nvSpPr>
            <p:spPr>
              <a:xfrm>
                <a:off x="2579454" y="3852482"/>
                <a:ext cx="407034" cy="201930"/>
              </a:xfrm>
              <a:custGeom>
                <a:avLst/>
                <a:gdLst/>
                <a:ahLst/>
                <a:cxnLst/>
                <a:rect l="l" t="t" r="r" b="b"/>
                <a:pathLst>
                  <a:path w="407035" h="201930">
                    <a:moveTo>
                      <a:pt x="0" y="50359"/>
                    </a:moveTo>
                    <a:lnTo>
                      <a:pt x="305820" y="50359"/>
                    </a:lnTo>
                    <a:lnTo>
                      <a:pt x="305820" y="0"/>
                    </a:lnTo>
                    <a:lnTo>
                      <a:pt x="406494" y="100718"/>
                    </a:lnTo>
                    <a:lnTo>
                      <a:pt x="305820" y="201436"/>
                    </a:lnTo>
                    <a:lnTo>
                      <a:pt x="305820" y="151076"/>
                    </a:lnTo>
                    <a:lnTo>
                      <a:pt x="0" y="151076"/>
                    </a:lnTo>
                    <a:lnTo>
                      <a:pt x="0" y="50359"/>
                    </a:lnTo>
                    <a:close/>
                  </a:path>
                </a:pathLst>
              </a:custGeom>
              <a:ln w="1007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14" name="对话气泡: 圆角矩形 113">
            <a:extLst>
              <a:ext uri="{FF2B5EF4-FFF2-40B4-BE49-F238E27FC236}">
                <a16:creationId xmlns:a16="http://schemas.microsoft.com/office/drawing/2014/main" id="{5284397E-6ABE-D929-3D41-67BE4A436C62}"/>
              </a:ext>
            </a:extLst>
          </p:cNvPr>
          <p:cNvSpPr/>
          <p:nvPr/>
        </p:nvSpPr>
        <p:spPr>
          <a:xfrm rot="10800000" flipV="1">
            <a:off x="781050" y="1985962"/>
            <a:ext cx="3252788" cy="723899"/>
          </a:xfrm>
          <a:prstGeom prst="wedgeRoundRectCallout">
            <a:avLst>
              <a:gd name="adj1" fmla="val 35749"/>
              <a:gd name="adj2" fmla="val 68106"/>
              <a:gd name="adj3" fmla="val 16667"/>
            </a:avLst>
          </a:prstGeom>
          <a:solidFill>
            <a:srgbClr val="FFC000">
              <a:alpha val="22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600" b="1" dirty="0">
                <a:solidFill>
                  <a:srgbClr val="C00000"/>
                </a:solidFill>
              </a:rPr>
              <a:t>无用代码</a:t>
            </a:r>
            <a:r>
              <a:rPr lang="en-US" altLang="zh-CN" sz="1600" b="1" dirty="0">
                <a:solidFill>
                  <a:srgbClr val="C00000"/>
                </a:solidFill>
              </a:rPr>
              <a:t>(</a:t>
            </a:r>
            <a:r>
              <a:rPr lang="zh-CN" altLang="en-US" sz="1600" b="1" dirty="0">
                <a:solidFill>
                  <a:srgbClr val="C00000"/>
                </a:solidFill>
              </a:rPr>
              <a:t>死代码</a:t>
            </a:r>
            <a:r>
              <a:rPr lang="en-US" altLang="zh-CN" sz="1600" b="1" dirty="0">
                <a:solidFill>
                  <a:srgbClr val="C00000"/>
                </a:solidFill>
              </a:rPr>
              <a:t>Dead-Code ) </a:t>
            </a:r>
            <a:r>
              <a:rPr lang="zh-CN" altLang="en-US" sz="1600" dirty="0">
                <a:solidFill>
                  <a:sysClr val="windowText" lastClr="000000"/>
                </a:solidFill>
              </a:rPr>
              <a:t>：其计算结果永远不会被使用的 语句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1BC29D-9F18-3DA4-F0CC-71C2C18E18B4}"/>
              </a:ext>
            </a:extLst>
          </p:cNvPr>
          <p:cNvSpPr/>
          <p:nvPr/>
        </p:nvSpPr>
        <p:spPr>
          <a:xfrm>
            <a:off x="3114675" y="4100513"/>
            <a:ext cx="828675" cy="1238250"/>
          </a:xfrm>
          <a:prstGeom prst="rect">
            <a:avLst/>
          </a:prstGeom>
          <a:solidFill>
            <a:srgbClr val="B5CEEC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ECFDCF3F-28A4-1588-2980-4C0E36F1B93F}"/>
              </a:ext>
            </a:extLst>
          </p:cNvPr>
          <p:cNvSpPr txBox="1"/>
          <p:nvPr/>
        </p:nvSpPr>
        <p:spPr>
          <a:xfrm>
            <a:off x="2961611" y="4344694"/>
            <a:ext cx="1243965" cy="769441"/>
          </a:xfrm>
          <a:prstGeom prst="rect">
            <a:avLst/>
          </a:prstGeom>
          <a:solidFill>
            <a:srgbClr val="F8D98B"/>
          </a:solidFill>
          <a:ln w="2590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>
              <a:lnSpc>
                <a:spcPts val="1964"/>
              </a:lnSpc>
            </a:pPr>
            <a:r>
              <a:rPr lang="fr-FR" sz="1800" spc="-434" dirty="0">
                <a:latin typeface="Times New Roman"/>
                <a:cs typeface="Times New Roman"/>
              </a:rPr>
              <a:t> </a:t>
            </a:r>
            <a:r>
              <a:rPr lang="fr-FR" sz="1800" i="1" dirty="0">
                <a:latin typeface="Times New Roman"/>
                <a:cs typeface="Times New Roman"/>
              </a:rPr>
              <a:t>a</a:t>
            </a:r>
            <a:r>
              <a:rPr lang="fr-FR" sz="1800" dirty="0">
                <a:latin typeface="Times New Roman"/>
                <a:cs typeface="Times New Roman"/>
              </a:rPr>
              <a:t>[</a:t>
            </a:r>
            <a:r>
              <a:rPr lang="fr-FR" sz="1800" i="1" dirty="0">
                <a:latin typeface="Times New Roman"/>
                <a:cs typeface="Times New Roman"/>
              </a:rPr>
              <a:t>t</a:t>
            </a:r>
            <a:r>
              <a:rPr lang="fr-FR" sz="1800" i="1" baseline="-20833" dirty="0">
                <a:latin typeface="Times New Roman"/>
                <a:cs typeface="Times New Roman"/>
              </a:rPr>
              <a:t>2</a:t>
            </a:r>
            <a:r>
              <a:rPr lang="fr-FR" sz="1800" dirty="0">
                <a:latin typeface="Times New Roman"/>
                <a:cs typeface="Times New Roman"/>
              </a:rPr>
              <a:t>]</a:t>
            </a:r>
            <a:r>
              <a:rPr lang="fr-FR" sz="1800" spc="-60" dirty="0">
                <a:latin typeface="Times New Roman"/>
                <a:cs typeface="Times New Roman"/>
              </a:rPr>
              <a:t> </a:t>
            </a:r>
            <a:r>
              <a:rPr lang="fr-FR" sz="1800" dirty="0">
                <a:latin typeface="Times New Roman"/>
                <a:cs typeface="Times New Roman"/>
              </a:rPr>
              <a:t>=</a:t>
            </a:r>
            <a:r>
              <a:rPr lang="fr-FR" sz="1800" spc="-50" dirty="0">
                <a:latin typeface="Times New Roman"/>
                <a:cs typeface="Times New Roman"/>
              </a:rPr>
              <a:t> </a:t>
            </a:r>
            <a:r>
              <a:rPr lang="fr-FR" sz="1800" i="1" dirty="0">
                <a:latin typeface="Times New Roman"/>
                <a:cs typeface="Times New Roman"/>
              </a:rPr>
              <a:t>t</a:t>
            </a:r>
            <a:r>
              <a:rPr lang="fr-FR" sz="1800" i="1" baseline="-20833" dirty="0">
                <a:latin typeface="Times New Roman"/>
                <a:cs typeface="Times New Roman"/>
              </a:rPr>
              <a:t>5 </a:t>
            </a:r>
            <a:r>
              <a:rPr lang="fr-FR" sz="1800" i="1" spc="-427" baseline="-20833" dirty="0">
                <a:latin typeface="Times New Roman"/>
                <a:cs typeface="Times New Roman"/>
              </a:rPr>
              <a:t> </a:t>
            </a:r>
            <a:r>
              <a:rPr lang="fr-FR" sz="1800" i="1" dirty="0">
                <a:latin typeface="Times New Roman"/>
                <a:cs typeface="Times New Roman"/>
              </a:rPr>
              <a:t>a</a:t>
            </a:r>
            <a:r>
              <a:rPr lang="fr-FR" sz="1800" dirty="0">
                <a:latin typeface="Times New Roman"/>
                <a:cs typeface="Times New Roman"/>
              </a:rPr>
              <a:t>[</a:t>
            </a:r>
            <a:r>
              <a:rPr lang="fr-FR" sz="1800" i="1" dirty="0">
                <a:latin typeface="Times New Roman"/>
                <a:cs typeface="Times New Roman"/>
              </a:rPr>
              <a:t>t</a:t>
            </a:r>
            <a:r>
              <a:rPr lang="fr-FR" sz="1800" i="1" baseline="-20833" dirty="0">
                <a:latin typeface="Times New Roman"/>
                <a:cs typeface="Times New Roman"/>
              </a:rPr>
              <a:t>4</a:t>
            </a:r>
            <a:r>
              <a:rPr lang="fr-FR" sz="1800" dirty="0">
                <a:latin typeface="Times New Roman"/>
                <a:cs typeface="Times New Roman"/>
              </a:rPr>
              <a:t>] = </a:t>
            </a:r>
            <a:r>
              <a:rPr lang="fr-FR" sz="1800" i="1" dirty="0">
                <a:latin typeface="Times New Roman"/>
                <a:cs typeface="Times New Roman"/>
              </a:rPr>
              <a:t>x </a:t>
            </a:r>
            <a:r>
              <a:rPr lang="fr-FR" sz="1800" i="1" spc="-434" dirty="0">
                <a:latin typeface="Times New Roman"/>
                <a:cs typeface="Times New Roman"/>
              </a:rPr>
              <a:t> </a:t>
            </a:r>
            <a:r>
              <a:rPr lang="fr-FR" sz="1800" dirty="0" err="1">
                <a:latin typeface="Times New Roman"/>
                <a:cs typeface="Times New Roman"/>
              </a:rPr>
              <a:t>goto</a:t>
            </a:r>
            <a:r>
              <a:rPr lang="fr-FR" sz="1800" spc="-50" dirty="0">
                <a:latin typeface="Times New Roman"/>
                <a:cs typeface="Times New Roman"/>
              </a:rPr>
              <a:t> </a:t>
            </a:r>
            <a:r>
              <a:rPr lang="fr-FR" sz="1800" i="1" spc="-5" dirty="0">
                <a:latin typeface="Times New Roman"/>
                <a:cs typeface="Times New Roman"/>
              </a:rPr>
              <a:t>B</a:t>
            </a:r>
            <a:r>
              <a:rPr lang="fr-FR" sz="1800" spc="-7" baseline="-20833" dirty="0">
                <a:latin typeface="Times New Roman"/>
                <a:cs typeface="Times New Roman"/>
              </a:rPr>
              <a:t>2</a:t>
            </a:r>
            <a:endParaRPr lang="fr-FR" sz="1800" baseline="-20833" dirty="0">
              <a:latin typeface="Times New Roman"/>
              <a:cs typeface="Times New Roman"/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2C34E8A7-5323-F956-F0E6-FF959A559A08}"/>
              </a:ext>
            </a:extLst>
          </p:cNvPr>
          <p:cNvSpPr/>
          <p:nvPr/>
        </p:nvSpPr>
        <p:spPr>
          <a:xfrm rot="10800000" flipV="1">
            <a:off x="2528887" y="996950"/>
            <a:ext cx="2819402" cy="793750"/>
          </a:xfrm>
          <a:prstGeom prst="wedgeRoundRectCallout">
            <a:avLst>
              <a:gd name="adj1" fmla="val 47911"/>
              <a:gd name="adj2" fmla="val -109494"/>
              <a:gd name="adj3" fmla="val 16667"/>
            </a:avLst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b="1" dirty="0">
                <a:solidFill>
                  <a:sysClr val="windowText" lastClr="000000"/>
                </a:solidFill>
              </a:rPr>
              <a:t>关键问题</a:t>
            </a:r>
            <a:r>
              <a:rPr lang="zh-CN" altLang="en-US" dirty="0">
                <a:solidFill>
                  <a:sysClr val="windowText" lastClr="000000"/>
                </a:solidFill>
              </a:rPr>
              <a:t>：如何自动识别无用代码？</a:t>
            </a:r>
          </a:p>
        </p:txBody>
      </p:sp>
    </p:spTree>
    <p:extLst>
      <p:ext uri="{BB962C8B-B14F-4D97-AF65-F5344CB8AC3E}">
        <p14:creationId xmlns:p14="http://schemas.microsoft.com/office/powerpoint/2010/main" val="19809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66271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kern="0" spc="-5" dirty="0">
                <a:solidFill>
                  <a:schemeClr val="bg1"/>
                </a:solidFill>
              </a:rPr>
              <a:t>3.</a:t>
            </a:r>
            <a:r>
              <a:rPr lang="zh-CN" altLang="en-US" kern="0" spc="-5" dirty="0">
                <a:solidFill>
                  <a:schemeClr val="bg1"/>
                </a:solidFill>
              </a:rPr>
              <a:t>常量合并</a:t>
            </a:r>
            <a:r>
              <a:rPr lang="en-US" altLang="zh-CN" kern="0" spc="-5" dirty="0">
                <a:solidFill>
                  <a:schemeClr val="bg1"/>
                </a:solidFill>
              </a:rPr>
              <a:t>(constant folding)</a:t>
            </a:r>
            <a:endParaRPr lang="zh-CN" altLang="en-US" kern="0" spc="-5" dirty="0">
              <a:solidFill>
                <a:schemeClr val="bg1"/>
              </a:solidFill>
            </a:endParaRP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724900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42</a:t>
            </a:fld>
            <a:endParaRPr lang="en-US" altLang="zh-CN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741D8C2-3B69-9807-D119-787D165FDC7A}"/>
              </a:ext>
            </a:extLst>
          </p:cNvPr>
          <p:cNvSpPr txBox="1"/>
          <p:nvPr/>
        </p:nvSpPr>
        <p:spPr>
          <a:xfrm>
            <a:off x="405871" y="914298"/>
            <a:ext cx="8528579" cy="1431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>
                <a:latin typeface="微软雅黑" panose="020B0503020204020204" pitchFamily="34" charset="-122"/>
              </a:rPr>
              <a:t>常量合并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</a:rPr>
              <a:t>如果在编译时刻推导出一个表达式的值是常量，就可以 使用该常量来替代这个表达式</a:t>
            </a:r>
            <a:endParaRPr dirty="0">
              <a:latin typeface="微软雅黑" panose="020B0503020204020204" pitchFamily="34" charset="-122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E89F6356-6A58-3382-5232-0AD391CED050}"/>
              </a:ext>
            </a:extLst>
          </p:cNvPr>
          <p:cNvSpPr txBox="1"/>
          <p:nvPr/>
        </p:nvSpPr>
        <p:spPr>
          <a:xfrm>
            <a:off x="434446" y="2781198"/>
            <a:ext cx="8528579" cy="443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>
                <a:latin typeface="微软雅黑" panose="020B0503020204020204" pitchFamily="34" charset="-122"/>
              </a:rPr>
              <a:t>例子</a:t>
            </a:r>
            <a:endParaRPr lang="en-US" altLang="zh-CN" dirty="0">
              <a:latin typeface="微软雅黑" panose="020B0503020204020204" pitchFamily="34" charset="-122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DCDED797-4D9D-FF9E-746A-9F90653F254C}"/>
              </a:ext>
            </a:extLst>
          </p:cNvPr>
          <p:cNvSpPr txBox="1"/>
          <p:nvPr/>
        </p:nvSpPr>
        <p:spPr>
          <a:xfrm>
            <a:off x="5116448" y="3006089"/>
            <a:ext cx="2033270" cy="965008"/>
          </a:xfrm>
          <a:prstGeom prst="rect">
            <a:avLst/>
          </a:prstGeom>
          <a:solidFill>
            <a:srgbClr val="B5CEEC"/>
          </a:solidFill>
          <a:ln w="25907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10209">
              <a:lnSpc>
                <a:spcPct val="100000"/>
              </a:lnSpc>
              <a:spcBef>
                <a:spcPts val="325"/>
              </a:spcBef>
            </a:pPr>
            <a:r>
              <a:rPr sz="2000" i="1" dirty="0">
                <a:latin typeface="Times New Roman"/>
                <a:cs typeface="Times New Roman"/>
              </a:rPr>
              <a:t>t</a:t>
            </a:r>
            <a:r>
              <a:rPr sz="1950" i="1" baseline="-21367" dirty="0">
                <a:latin typeface="Times New Roman"/>
                <a:cs typeface="Times New Roman"/>
              </a:rPr>
              <a:t>1</a:t>
            </a:r>
            <a:r>
              <a:rPr sz="1950" i="1" spc="232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*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3.14</a:t>
            </a:r>
            <a:endParaRPr sz="2000">
              <a:latin typeface="Times New Roman"/>
              <a:cs typeface="Times New Roman"/>
            </a:endParaRPr>
          </a:p>
          <a:p>
            <a:pPr marL="410209" marR="391795">
              <a:lnSpc>
                <a:spcPct val="100000"/>
              </a:lnSpc>
            </a:pPr>
            <a:r>
              <a:rPr sz="2000" i="1" spc="5" dirty="0">
                <a:latin typeface="Times New Roman"/>
                <a:cs typeface="Times New Roman"/>
              </a:rPr>
              <a:t>t</a:t>
            </a:r>
            <a:r>
              <a:rPr sz="1950" i="1" spc="7" baseline="-21367" dirty="0">
                <a:latin typeface="Times New Roman"/>
                <a:cs typeface="Times New Roman"/>
              </a:rPr>
              <a:t>2</a:t>
            </a:r>
            <a:r>
              <a:rPr sz="1950" i="1" spc="225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6.28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*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r </a:t>
            </a:r>
            <a:r>
              <a:rPr sz="2000" i="1" spc="-484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 l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t</a:t>
            </a:r>
            <a:r>
              <a:rPr sz="1950" i="1" spc="7" baseline="-21367" dirty="0"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090713CF-908A-CB89-EC87-1BCE5718F026}"/>
              </a:ext>
            </a:extLst>
          </p:cNvPr>
          <p:cNvSpPr txBox="1"/>
          <p:nvPr/>
        </p:nvSpPr>
        <p:spPr>
          <a:xfrm>
            <a:off x="2077592" y="3006089"/>
            <a:ext cx="1999614" cy="965008"/>
          </a:xfrm>
          <a:prstGeom prst="rect">
            <a:avLst/>
          </a:prstGeom>
          <a:solidFill>
            <a:srgbClr val="B5CEEC"/>
          </a:solidFill>
          <a:ln w="25907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10209">
              <a:lnSpc>
                <a:spcPct val="100000"/>
              </a:lnSpc>
              <a:spcBef>
                <a:spcPts val="325"/>
              </a:spcBef>
            </a:pPr>
            <a:r>
              <a:rPr sz="2000" i="1" dirty="0">
                <a:latin typeface="Times New Roman"/>
                <a:cs typeface="Times New Roman"/>
              </a:rPr>
              <a:t>t</a:t>
            </a:r>
            <a:r>
              <a:rPr sz="1950" i="1" baseline="-21367" dirty="0">
                <a:latin typeface="Times New Roman"/>
                <a:cs typeface="Times New Roman"/>
              </a:rPr>
              <a:t>1</a:t>
            </a:r>
            <a:r>
              <a:rPr sz="1950" i="1" spc="232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*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3.14</a:t>
            </a:r>
          </a:p>
          <a:p>
            <a:pPr marL="410209" marR="712470">
              <a:lnSpc>
                <a:spcPct val="100000"/>
              </a:lnSpc>
            </a:pPr>
            <a:r>
              <a:rPr sz="2000" i="1" spc="5" dirty="0">
                <a:latin typeface="Times New Roman"/>
                <a:cs typeface="Times New Roman"/>
              </a:rPr>
              <a:t>t</a:t>
            </a:r>
            <a:r>
              <a:rPr sz="1950" i="1" spc="7" baseline="-21367" dirty="0">
                <a:latin typeface="Times New Roman"/>
                <a:cs typeface="Times New Roman"/>
              </a:rPr>
              <a:t>2</a:t>
            </a:r>
            <a:r>
              <a:rPr sz="1950" i="1" spc="209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t</a:t>
            </a:r>
            <a:r>
              <a:rPr sz="1950" i="1" spc="7" baseline="-21367" dirty="0">
                <a:latin typeface="Times New Roman"/>
                <a:cs typeface="Times New Roman"/>
              </a:rPr>
              <a:t>1</a:t>
            </a:r>
            <a:r>
              <a:rPr sz="2000" spc="5" dirty="0">
                <a:latin typeface="Times New Roman"/>
                <a:cs typeface="Times New Roman"/>
              </a:rPr>
              <a:t>*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r </a:t>
            </a:r>
            <a:r>
              <a:rPr sz="2000" i="1" spc="-484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 l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t</a:t>
            </a:r>
            <a:r>
              <a:rPr sz="1950" i="1" spc="7" baseline="-21367" dirty="0">
                <a:latin typeface="Times New Roman"/>
                <a:cs typeface="Times New Roman"/>
              </a:rPr>
              <a:t>2</a:t>
            </a:r>
            <a:endParaRPr sz="1950" baseline="-21367" dirty="0">
              <a:latin typeface="Times New Roman"/>
              <a:cs typeface="Times New Roman"/>
            </a:endParaRPr>
          </a:p>
        </p:txBody>
      </p:sp>
      <p:grpSp>
        <p:nvGrpSpPr>
          <p:cNvPr id="17" name="object 6">
            <a:extLst>
              <a:ext uri="{FF2B5EF4-FFF2-40B4-BE49-F238E27FC236}">
                <a16:creationId xmlns:a16="http://schemas.microsoft.com/office/drawing/2014/main" id="{8A1F03EC-CB32-E5E0-0008-A4F2E2C301D7}"/>
              </a:ext>
            </a:extLst>
          </p:cNvPr>
          <p:cNvGrpSpPr/>
          <p:nvPr/>
        </p:nvGrpSpPr>
        <p:grpSpPr>
          <a:xfrm>
            <a:off x="4358259" y="3357372"/>
            <a:ext cx="601980" cy="279400"/>
            <a:chOff x="4139184" y="3052572"/>
            <a:chExt cx="601980" cy="279400"/>
          </a:xfrm>
        </p:grpSpPr>
        <p:sp>
          <p:nvSpPr>
            <p:cNvPr id="18" name="object 7">
              <a:extLst>
                <a:ext uri="{FF2B5EF4-FFF2-40B4-BE49-F238E27FC236}">
                  <a16:creationId xmlns:a16="http://schemas.microsoft.com/office/drawing/2014/main" id="{0B0BF091-EAAA-964D-6E49-DFE8336146F4}"/>
                </a:ext>
              </a:extLst>
            </p:cNvPr>
            <p:cNvSpPr/>
            <p:nvPr/>
          </p:nvSpPr>
          <p:spPr>
            <a:xfrm>
              <a:off x="4143756" y="3057144"/>
              <a:ext cx="593090" cy="269875"/>
            </a:xfrm>
            <a:custGeom>
              <a:avLst/>
              <a:gdLst/>
              <a:ahLst/>
              <a:cxnLst/>
              <a:rect l="l" t="t" r="r" b="b"/>
              <a:pathLst>
                <a:path w="593089" h="269875">
                  <a:moveTo>
                    <a:pt x="444500" y="0"/>
                  </a:moveTo>
                  <a:lnTo>
                    <a:pt x="444500" y="67437"/>
                  </a:lnTo>
                  <a:lnTo>
                    <a:pt x="0" y="67437"/>
                  </a:lnTo>
                  <a:lnTo>
                    <a:pt x="0" y="202311"/>
                  </a:lnTo>
                  <a:lnTo>
                    <a:pt x="444500" y="202311"/>
                  </a:lnTo>
                  <a:lnTo>
                    <a:pt x="444500" y="269748"/>
                  </a:lnTo>
                  <a:lnTo>
                    <a:pt x="592836" y="134874"/>
                  </a:lnTo>
                  <a:lnTo>
                    <a:pt x="444500" y="0"/>
                  </a:lnTo>
                  <a:close/>
                </a:path>
              </a:pathLst>
            </a:custGeom>
            <a:solidFill>
              <a:srgbClr val="2C83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8">
              <a:extLst>
                <a:ext uri="{FF2B5EF4-FFF2-40B4-BE49-F238E27FC236}">
                  <a16:creationId xmlns:a16="http://schemas.microsoft.com/office/drawing/2014/main" id="{7F79BE9E-1124-5719-6C26-34B2E04301BE}"/>
                </a:ext>
              </a:extLst>
            </p:cNvPr>
            <p:cNvSpPr/>
            <p:nvPr/>
          </p:nvSpPr>
          <p:spPr>
            <a:xfrm>
              <a:off x="4143756" y="3057144"/>
              <a:ext cx="593090" cy="269875"/>
            </a:xfrm>
            <a:custGeom>
              <a:avLst/>
              <a:gdLst/>
              <a:ahLst/>
              <a:cxnLst/>
              <a:rect l="l" t="t" r="r" b="b"/>
              <a:pathLst>
                <a:path w="593089" h="269875">
                  <a:moveTo>
                    <a:pt x="0" y="67437"/>
                  </a:moveTo>
                  <a:lnTo>
                    <a:pt x="444500" y="67437"/>
                  </a:lnTo>
                  <a:lnTo>
                    <a:pt x="444500" y="0"/>
                  </a:lnTo>
                  <a:lnTo>
                    <a:pt x="592836" y="134874"/>
                  </a:lnTo>
                  <a:lnTo>
                    <a:pt x="444500" y="269748"/>
                  </a:lnTo>
                  <a:lnTo>
                    <a:pt x="444500" y="202311"/>
                  </a:lnTo>
                  <a:lnTo>
                    <a:pt x="0" y="202311"/>
                  </a:lnTo>
                  <a:lnTo>
                    <a:pt x="0" y="6743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5634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66271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kern="0" spc="-5" dirty="0">
                <a:solidFill>
                  <a:schemeClr val="bg1"/>
                </a:solidFill>
              </a:rPr>
              <a:t>4.</a:t>
            </a:r>
            <a:r>
              <a:rPr lang="zh-CN" altLang="en-US" kern="0" spc="-5" dirty="0">
                <a:solidFill>
                  <a:schemeClr val="bg1"/>
                </a:solidFill>
              </a:rPr>
              <a:t>代码移动</a:t>
            </a:r>
            <a:r>
              <a:rPr lang="en-US" altLang="zh-CN" kern="0" spc="-5" dirty="0">
                <a:solidFill>
                  <a:schemeClr val="bg1"/>
                </a:solidFill>
              </a:rPr>
              <a:t>(code motion)</a:t>
            </a:r>
            <a:endParaRPr lang="zh-CN" altLang="en-US" kern="0" spc="-5" dirty="0">
              <a:solidFill>
                <a:schemeClr val="bg1"/>
              </a:solidFill>
            </a:endParaRP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724900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43</a:t>
            </a:fld>
            <a:endParaRPr lang="en-US" altLang="zh-CN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741D8C2-3B69-9807-D119-787D165FDC7A}"/>
              </a:ext>
            </a:extLst>
          </p:cNvPr>
          <p:cNvSpPr txBox="1"/>
          <p:nvPr/>
        </p:nvSpPr>
        <p:spPr>
          <a:xfrm>
            <a:off x="405871" y="914298"/>
            <a:ext cx="8528579" cy="9055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>
                <a:latin typeface="微软雅黑" panose="020B0503020204020204" pitchFamily="34" charset="-122"/>
              </a:rPr>
              <a:t>对于那些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不管循环执行多少次</a:t>
            </a:r>
            <a:r>
              <a:rPr lang="zh-CN" altLang="en-US" dirty="0">
                <a:latin typeface="微软雅黑" panose="020B0503020204020204" pitchFamily="34" charset="-122"/>
              </a:rPr>
              <a:t>都得到相同结果的表达式，在进入循环之前就对它们求值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7480827-0C14-153C-1A9B-2E640AB3841E}"/>
              </a:ext>
            </a:extLst>
          </p:cNvPr>
          <p:cNvGrpSpPr/>
          <p:nvPr/>
        </p:nvGrpSpPr>
        <p:grpSpPr>
          <a:xfrm>
            <a:off x="685800" y="2333625"/>
            <a:ext cx="3863975" cy="2044318"/>
            <a:chOff x="685800" y="2333625"/>
            <a:chExt cx="3863975" cy="2044318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EE51C977-2A1B-18A6-51AF-95D3D3F3E627}"/>
                </a:ext>
              </a:extLst>
            </p:cNvPr>
            <p:cNvSpPr txBox="1"/>
            <p:nvPr/>
          </p:nvSpPr>
          <p:spPr>
            <a:xfrm>
              <a:off x="1113231" y="3986783"/>
              <a:ext cx="14605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 dirty="0">
                  <a:latin typeface="Times New Roman"/>
                  <a:cs typeface="Times New Roman"/>
                </a:rPr>
                <a:t>}</a:t>
              </a:r>
              <a:endParaRPr sz="2400" dirty="0">
                <a:latin typeface="Times New Roman"/>
                <a:cs typeface="Times New Roman"/>
              </a:endParaRPr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07482426-C91A-D7DE-B7BF-75130FA1B9C1}"/>
                </a:ext>
              </a:extLst>
            </p:cNvPr>
            <p:cNvSpPr txBox="1"/>
            <p:nvPr/>
          </p:nvSpPr>
          <p:spPr>
            <a:xfrm>
              <a:off x="685800" y="2333625"/>
              <a:ext cx="3863975" cy="1706749"/>
            </a:xfrm>
            <a:prstGeom prst="rect">
              <a:avLst/>
            </a:prstGeom>
          </p:spPr>
          <p:txBody>
            <a:bodyPr vert="horz" wrap="square" lIns="0" tIns="215265" rIns="0" bIns="0" rtlCol="0">
              <a:spAutoFit/>
            </a:bodyPr>
            <a:lstStyle/>
            <a:p>
              <a:pPr marL="283845" indent="-271780">
                <a:lnSpc>
                  <a:spcPct val="100000"/>
                </a:lnSpc>
                <a:spcBef>
                  <a:spcPts val="1280"/>
                </a:spcBef>
                <a:buClr>
                  <a:srgbClr val="000000"/>
                </a:buClr>
                <a:buSzPct val="75000"/>
                <a:buFont typeface="Wingdings"/>
                <a:buChar char=""/>
                <a:tabLst>
                  <a:tab pos="284480" algn="l"/>
                </a:tabLst>
              </a:pPr>
              <a:r>
                <a:rPr sz="2400" spc="10" dirty="0" err="1">
                  <a:solidFill>
                    <a:srgbClr val="333333"/>
                  </a:solidFill>
                  <a:latin typeface="Microsoft YaHei UI"/>
                  <a:cs typeface="Microsoft YaHei UI"/>
                </a:rPr>
                <a:t>原始程序</a:t>
              </a:r>
              <a:endParaRPr sz="2400" dirty="0">
                <a:latin typeface="Microsoft YaHei UI"/>
                <a:cs typeface="Microsoft YaHei UI"/>
              </a:endParaRPr>
            </a:p>
            <a:p>
              <a:pPr marL="355600">
                <a:lnSpc>
                  <a:spcPct val="100000"/>
                </a:lnSpc>
                <a:spcBef>
                  <a:spcPts val="60"/>
                </a:spcBef>
              </a:pPr>
              <a:r>
                <a:rPr sz="2400" dirty="0">
                  <a:latin typeface="Times New Roman"/>
                  <a:cs typeface="Times New Roman"/>
                </a:rPr>
                <a:t>for(</a:t>
              </a:r>
              <a:r>
                <a:rPr sz="2400" spc="-15" dirty="0">
                  <a:latin typeface="Times New Roman"/>
                  <a:cs typeface="Times New Roman"/>
                </a:rPr>
                <a:t> </a:t>
              </a:r>
              <a:r>
                <a:rPr sz="2400" i="1" spc="-5" dirty="0">
                  <a:latin typeface="Times New Roman"/>
                  <a:cs typeface="Times New Roman"/>
                </a:rPr>
                <a:t>n</a:t>
              </a:r>
              <a:r>
                <a:rPr sz="2400" spc="-5" dirty="0">
                  <a:latin typeface="Times New Roman"/>
                  <a:cs typeface="Times New Roman"/>
                </a:rPr>
                <a:t>=10;</a:t>
              </a:r>
              <a:r>
                <a:rPr sz="2400" spc="-10" dirty="0">
                  <a:latin typeface="Times New Roman"/>
                  <a:cs typeface="Times New Roman"/>
                </a:rPr>
                <a:t> </a:t>
              </a:r>
              <a:r>
                <a:rPr sz="2400" i="1" spc="-5" dirty="0">
                  <a:latin typeface="Times New Roman"/>
                  <a:cs typeface="Times New Roman"/>
                </a:rPr>
                <a:t>n</a:t>
              </a:r>
              <a:r>
                <a:rPr sz="2400" spc="-5" dirty="0">
                  <a:latin typeface="Times New Roman"/>
                  <a:cs typeface="Times New Roman"/>
                </a:rPr>
                <a:t>&lt;360;</a:t>
              </a:r>
              <a:r>
                <a:rPr sz="2400" spc="-20" dirty="0">
                  <a:latin typeface="Times New Roman"/>
                  <a:cs typeface="Times New Roman"/>
                </a:rPr>
                <a:t> </a:t>
              </a:r>
              <a:r>
                <a:rPr sz="2400" i="1" spc="-5" dirty="0">
                  <a:latin typeface="Times New Roman"/>
                  <a:cs typeface="Times New Roman"/>
                </a:rPr>
                <a:t>n</a:t>
              </a:r>
              <a:r>
                <a:rPr sz="2400" spc="-5" dirty="0">
                  <a:latin typeface="Times New Roman"/>
                  <a:cs typeface="Times New Roman"/>
                </a:rPr>
                <a:t>++</a:t>
              </a:r>
              <a:r>
                <a:rPr sz="2400" dirty="0">
                  <a:latin typeface="Times New Roman"/>
                  <a:cs typeface="Times New Roman"/>
                </a:rPr>
                <a:t> )</a:t>
              </a:r>
            </a:p>
            <a:p>
              <a:pPr marL="527685" marR="5080" indent="-172720">
                <a:lnSpc>
                  <a:spcPct val="103299"/>
                </a:lnSpc>
              </a:pPr>
              <a:r>
                <a:rPr sz="2400" spc="-5" dirty="0">
                  <a:latin typeface="Times New Roman"/>
                  <a:cs typeface="Times New Roman"/>
                </a:rPr>
                <a:t>{</a:t>
              </a:r>
              <a:r>
                <a:rPr sz="2400" spc="590" dirty="0">
                  <a:latin typeface="Times New Roman"/>
                  <a:cs typeface="Times New Roman"/>
                </a:rPr>
                <a:t> </a:t>
              </a:r>
              <a:r>
                <a:rPr sz="2400" i="1" spc="-5" dirty="0">
                  <a:latin typeface="Times New Roman"/>
                  <a:cs typeface="Times New Roman"/>
                </a:rPr>
                <a:t>S</a:t>
              </a:r>
              <a:r>
                <a:rPr sz="2400" spc="-5" dirty="0">
                  <a:latin typeface="Times New Roman"/>
                  <a:cs typeface="Times New Roman"/>
                </a:rPr>
                <a:t>=1/360*</a:t>
              </a:r>
              <a:r>
                <a:rPr sz="2400" i="1" spc="-5" dirty="0">
                  <a:latin typeface="Times New Roman"/>
                  <a:cs typeface="Times New Roman"/>
                </a:rPr>
                <a:t>pi</a:t>
              </a:r>
              <a:r>
                <a:rPr sz="2400" spc="-5" dirty="0">
                  <a:latin typeface="Times New Roman"/>
                  <a:cs typeface="Times New Roman"/>
                </a:rPr>
                <a:t>*</a:t>
              </a:r>
              <a:r>
                <a:rPr sz="2400" i="1" spc="-5" dirty="0">
                  <a:latin typeface="Times New Roman"/>
                  <a:cs typeface="Times New Roman"/>
                </a:rPr>
                <a:t>r</a:t>
              </a:r>
              <a:r>
                <a:rPr sz="2400" spc="-5" dirty="0">
                  <a:latin typeface="Times New Roman"/>
                  <a:cs typeface="Times New Roman"/>
                </a:rPr>
                <a:t>*</a:t>
              </a:r>
              <a:r>
                <a:rPr sz="2400" i="1" spc="-5" dirty="0">
                  <a:latin typeface="Times New Roman"/>
                  <a:cs typeface="Times New Roman"/>
                </a:rPr>
                <a:t>r</a:t>
              </a:r>
              <a:r>
                <a:rPr sz="2400" spc="-5" dirty="0">
                  <a:latin typeface="Times New Roman"/>
                  <a:cs typeface="Times New Roman"/>
                </a:rPr>
                <a:t>*</a:t>
              </a:r>
              <a:r>
                <a:rPr sz="2400" i="1" spc="-5" dirty="0">
                  <a:latin typeface="Times New Roman"/>
                  <a:cs typeface="Times New Roman"/>
                </a:rPr>
                <a:t>n</a:t>
              </a:r>
              <a:r>
                <a:rPr sz="2400" spc="-5" dirty="0">
                  <a:latin typeface="Times New Roman"/>
                  <a:cs typeface="Times New Roman"/>
                </a:rPr>
                <a:t>; </a:t>
              </a:r>
              <a:r>
                <a:rPr sz="2400" dirty="0">
                  <a:latin typeface="Times New Roman"/>
                  <a:cs typeface="Times New Roman"/>
                </a:rPr>
                <a:t> </a:t>
              </a:r>
              <a:r>
                <a:rPr sz="2400" spc="-5" dirty="0">
                  <a:latin typeface="Times New Roman"/>
                  <a:cs typeface="Times New Roman"/>
                </a:rPr>
                <a:t>printf(</a:t>
              </a:r>
              <a:r>
                <a:rPr sz="2400" spc="-15" dirty="0">
                  <a:latin typeface="Times New Roman"/>
                  <a:cs typeface="Times New Roman"/>
                </a:rPr>
                <a:t> “Area</a:t>
              </a:r>
              <a:r>
                <a:rPr sz="2400" spc="-10" dirty="0">
                  <a:latin typeface="Times New Roman"/>
                  <a:cs typeface="Times New Roman"/>
                </a:rPr>
                <a:t> </a:t>
              </a:r>
              <a:r>
                <a:rPr sz="2400" dirty="0">
                  <a:latin typeface="Times New Roman"/>
                  <a:cs typeface="Times New Roman"/>
                </a:rPr>
                <a:t>is</a:t>
              </a:r>
              <a:r>
                <a:rPr sz="2400" spc="-20" dirty="0">
                  <a:latin typeface="Times New Roman"/>
                  <a:cs typeface="Times New Roman"/>
                </a:rPr>
                <a:t> </a:t>
              </a:r>
              <a:r>
                <a:rPr sz="2400" spc="-15" dirty="0">
                  <a:latin typeface="Times New Roman"/>
                  <a:cs typeface="Times New Roman"/>
                </a:rPr>
                <a:t>%f</a:t>
              </a:r>
              <a:r>
                <a:rPr sz="2400" spc="10" dirty="0">
                  <a:latin typeface="Times New Roman"/>
                  <a:cs typeface="Times New Roman"/>
                </a:rPr>
                <a:t> </a:t>
              </a:r>
              <a:r>
                <a:rPr sz="2400" dirty="0">
                  <a:latin typeface="Times New Roman"/>
                  <a:cs typeface="Times New Roman"/>
                </a:rPr>
                <a:t>”,</a:t>
              </a:r>
              <a:r>
                <a:rPr sz="2400" spc="-5" dirty="0">
                  <a:latin typeface="Times New Roman"/>
                  <a:cs typeface="Times New Roman"/>
                </a:rPr>
                <a:t> </a:t>
              </a:r>
              <a:r>
                <a:rPr sz="2400" i="1" dirty="0">
                  <a:latin typeface="Times New Roman"/>
                  <a:cs typeface="Times New Roman"/>
                </a:rPr>
                <a:t>S</a:t>
              </a:r>
              <a:r>
                <a:rPr sz="2400" i="1" spc="-15" dirty="0">
                  <a:latin typeface="Times New Roman"/>
                  <a:cs typeface="Times New Roman"/>
                </a:rPr>
                <a:t> </a:t>
              </a:r>
              <a:r>
                <a:rPr sz="2400" dirty="0">
                  <a:latin typeface="Times New Roman"/>
                  <a:cs typeface="Times New Roman"/>
                </a:rPr>
                <a:t>);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E51CF603-5D0A-35E7-7942-2E68467C61E3}"/>
              </a:ext>
            </a:extLst>
          </p:cNvPr>
          <p:cNvGrpSpPr/>
          <p:nvPr/>
        </p:nvGrpSpPr>
        <p:grpSpPr>
          <a:xfrm>
            <a:off x="984504" y="4559899"/>
            <a:ext cx="4895215" cy="2216632"/>
            <a:chOff x="984504" y="4559899"/>
            <a:chExt cx="4895215" cy="2216632"/>
          </a:xfrm>
        </p:grpSpPr>
        <p:grpSp>
          <p:nvGrpSpPr>
            <p:cNvPr id="10" name="object 5">
              <a:extLst>
                <a:ext uri="{FF2B5EF4-FFF2-40B4-BE49-F238E27FC236}">
                  <a16:creationId xmlns:a16="http://schemas.microsoft.com/office/drawing/2014/main" id="{F61FCF5B-99A5-8933-804D-1B9394345BA4}"/>
                </a:ext>
              </a:extLst>
            </p:cNvPr>
            <p:cNvGrpSpPr/>
            <p:nvPr/>
          </p:nvGrpSpPr>
          <p:grpSpPr>
            <a:xfrm>
              <a:off x="984504" y="4599051"/>
              <a:ext cx="4895215" cy="2147570"/>
              <a:chOff x="755904" y="2932176"/>
              <a:chExt cx="4895215" cy="2147570"/>
            </a:xfrm>
          </p:grpSpPr>
          <p:sp>
            <p:nvSpPr>
              <p:cNvPr id="12" name="object 7">
                <a:extLst>
                  <a:ext uri="{FF2B5EF4-FFF2-40B4-BE49-F238E27FC236}">
                    <a16:creationId xmlns:a16="http://schemas.microsoft.com/office/drawing/2014/main" id="{146D4BAD-725E-6AE3-11F2-917ED8ADA1F6}"/>
                  </a:ext>
                </a:extLst>
              </p:cNvPr>
              <p:cNvSpPr/>
              <p:nvPr/>
            </p:nvSpPr>
            <p:spPr>
              <a:xfrm>
                <a:off x="755904" y="2932176"/>
                <a:ext cx="4895215" cy="2147570"/>
              </a:xfrm>
              <a:custGeom>
                <a:avLst/>
                <a:gdLst/>
                <a:ahLst/>
                <a:cxnLst/>
                <a:rect l="l" t="t" r="r" b="b"/>
                <a:pathLst>
                  <a:path w="4895215" h="2147570">
                    <a:moveTo>
                      <a:pt x="4895088" y="0"/>
                    </a:moveTo>
                    <a:lnTo>
                      <a:pt x="0" y="0"/>
                    </a:lnTo>
                    <a:lnTo>
                      <a:pt x="0" y="2147316"/>
                    </a:lnTo>
                    <a:lnTo>
                      <a:pt x="4895088" y="2147316"/>
                    </a:lnTo>
                    <a:lnTo>
                      <a:pt x="4895088" y="0"/>
                    </a:lnTo>
                    <a:close/>
                  </a:path>
                </a:pathLst>
              </a:custGeom>
              <a:solidFill>
                <a:srgbClr val="B5CEE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8">
                <a:extLst>
                  <a:ext uri="{FF2B5EF4-FFF2-40B4-BE49-F238E27FC236}">
                    <a16:creationId xmlns:a16="http://schemas.microsoft.com/office/drawing/2014/main" id="{9443569F-17BA-98A8-879E-F4CA287E3521}"/>
                  </a:ext>
                </a:extLst>
              </p:cNvPr>
              <p:cNvSpPr/>
              <p:nvPr/>
            </p:nvSpPr>
            <p:spPr>
              <a:xfrm>
                <a:off x="755904" y="2932176"/>
                <a:ext cx="4895215" cy="2147570"/>
              </a:xfrm>
              <a:custGeom>
                <a:avLst/>
                <a:gdLst/>
                <a:ahLst/>
                <a:cxnLst/>
                <a:rect l="l" t="t" r="r" b="b"/>
                <a:pathLst>
                  <a:path w="4895215" h="2147570">
                    <a:moveTo>
                      <a:pt x="0" y="2147316"/>
                    </a:moveTo>
                    <a:lnTo>
                      <a:pt x="4895088" y="2147316"/>
                    </a:lnTo>
                    <a:lnTo>
                      <a:pt x="4895088" y="0"/>
                    </a:lnTo>
                    <a:lnTo>
                      <a:pt x="0" y="0"/>
                    </a:lnTo>
                    <a:lnTo>
                      <a:pt x="0" y="2147316"/>
                    </a:lnTo>
                    <a:close/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490DF5E4-85AC-611D-6899-AD097D122839}"/>
                </a:ext>
              </a:extLst>
            </p:cNvPr>
            <p:cNvSpPr txBox="1"/>
            <p:nvPr/>
          </p:nvSpPr>
          <p:spPr>
            <a:xfrm>
              <a:off x="1040383" y="4559899"/>
              <a:ext cx="2004060" cy="951865"/>
            </a:xfrm>
            <a:prstGeom prst="rect">
              <a:avLst/>
            </a:prstGeom>
          </p:spPr>
          <p:txBody>
            <a:bodyPr vert="horz" wrap="square" lIns="0" tIns="4635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365"/>
                </a:spcBef>
              </a:pPr>
              <a:r>
                <a:rPr sz="1800" dirty="0">
                  <a:latin typeface="Times New Roman"/>
                  <a:cs typeface="Times New Roman"/>
                </a:rPr>
                <a:t>(1)</a:t>
              </a:r>
              <a:r>
                <a:rPr sz="1800" spc="-35" dirty="0">
                  <a:latin typeface="Times New Roman"/>
                  <a:cs typeface="Times New Roman"/>
                </a:rPr>
                <a:t> </a:t>
              </a:r>
              <a:r>
                <a:rPr sz="1800" i="1" dirty="0">
                  <a:latin typeface="Times New Roman"/>
                  <a:cs typeface="Times New Roman"/>
                </a:rPr>
                <a:t>n</a:t>
              </a:r>
              <a:r>
                <a:rPr sz="1800" i="1" spc="-25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=</a:t>
              </a:r>
              <a:r>
                <a:rPr sz="1800" spc="-30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1</a:t>
              </a:r>
            </a:p>
            <a:p>
              <a:pPr marL="12700">
                <a:lnSpc>
                  <a:spcPct val="100000"/>
                </a:lnSpc>
                <a:spcBef>
                  <a:spcPts val="270"/>
                </a:spcBef>
              </a:pPr>
              <a:r>
                <a:rPr sz="1800" dirty="0">
                  <a:latin typeface="Times New Roman"/>
                  <a:cs typeface="Times New Roman"/>
                </a:rPr>
                <a:t>(2)</a:t>
              </a:r>
              <a:r>
                <a:rPr sz="1800" spc="-30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if</a:t>
              </a:r>
              <a:r>
                <a:rPr sz="1800" spc="-25" dirty="0">
                  <a:latin typeface="Times New Roman"/>
                  <a:cs typeface="Times New Roman"/>
                </a:rPr>
                <a:t> </a:t>
              </a:r>
              <a:r>
                <a:rPr sz="1800" i="1" spc="-5" dirty="0">
                  <a:latin typeface="Times New Roman"/>
                  <a:cs typeface="Times New Roman"/>
                </a:rPr>
                <a:t>n</a:t>
              </a:r>
              <a:r>
                <a:rPr sz="1800" spc="-5" dirty="0">
                  <a:latin typeface="Times New Roman"/>
                  <a:cs typeface="Times New Roman"/>
                </a:rPr>
                <a:t>&gt;360</a:t>
              </a:r>
              <a:r>
                <a:rPr sz="1800" spc="-20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goto(21)</a:t>
              </a:r>
            </a:p>
            <a:p>
              <a:pPr marL="12700">
                <a:lnSpc>
                  <a:spcPct val="100000"/>
                </a:lnSpc>
                <a:spcBef>
                  <a:spcPts val="275"/>
                </a:spcBef>
              </a:pPr>
              <a:r>
                <a:rPr sz="1800" dirty="0">
                  <a:latin typeface="Times New Roman"/>
                  <a:cs typeface="Times New Roman"/>
                </a:rPr>
                <a:t>(3)</a:t>
              </a:r>
              <a:r>
                <a:rPr sz="1800" spc="-40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goto</a:t>
              </a:r>
              <a:r>
                <a:rPr sz="1800" spc="-25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(4)</a:t>
              </a:r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EDF099CE-0FAA-BACB-01CA-36F3B49D7096}"/>
                </a:ext>
              </a:extLst>
            </p:cNvPr>
            <p:cNvSpPr txBox="1"/>
            <p:nvPr/>
          </p:nvSpPr>
          <p:spPr>
            <a:xfrm>
              <a:off x="989700" y="5515112"/>
              <a:ext cx="1656080" cy="1226185"/>
            </a:xfrm>
            <a:prstGeom prst="rect">
              <a:avLst/>
            </a:prstGeom>
            <a:solidFill>
              <a:srgbClr val="B5CEEC"/>
            </a:solidFill>
            <a:ln w="38100">
              <a:noFill/>
            </a:ln>
          </p:spPr>
          <p:txBody>
            <a:bodyPr vert="horz" wrap="square" lIns="0" tIns="13335" rIns="0" bIns="0" rtlCol="0">
              <a:spAutoFit/>
            </a:bodyPr>
            <a:lstStyle/>
            <a:p>
              <a:pPr marL="67945">
                <a:lnSpc>
                  <a:spcPct val="100000"/>
                </a:lnSpc>
                <a:spcBef>
                  <a:spcPts val="105"/>
                </a:spcBef>
              </a:pPr>
              <a:r>
                <a:rPr sz="1800" dirty="0">
                  <a:latin typeface="Times New Roman"/>
                  <a:cs typeface="Times New Roman"/>
                </a:rPr>
                <a:t>(4)</a:t>
              </a:r>
              <a:r>
                <a:rPr sz="1800" spc="-25" dirty="0">
                  <a:latin typeface="Times New Roman"/>
                  <a:cs typeface="Times New Roman"/>
                </a:rPr>
                <a:t> </a:t>
              </a:r>
              <a:r>
                <a:rPr sz="1800" i="1" dirty="0">
                  <a:latin typeface="Times New Roman"/>
                  <a:cs typeface="Times New Roman"/>
                </a:rPr>
                <a:t>t</a:t>
              </a:r>
              <a:r>
                <a:rPr sz="1800" i="1" baseline="-20833" dirty="0">
                  <a:latin typeface="Times New Roman"/>
                  <a:cs typeface="Times New Roman"/>
                </a:rPr>
                <a:t>1</a:t>
              </a:r>
              <a:r>
                <a:rPr sz="1800" i="1" spc="-22" baseline="-20833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=</a:t>
              </a:r>
              <a:r>
                <a:rPr sz="1800" spc="-25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1</a:t>
              </a:r>
              <a:r>
                <a:rPr sz="1800" spc="-10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/</a:t>
              </a:r>
              <a:r>
                <a:rPr sz="1800" spc="-10" dirty="0">
                  <a:latin typeface="Times New Roman"/>
                  <a:cs typeface="Times New Roman"/>
                </a:rPr>
                <a:t> </a:t>
              </a:r>
              <a:r>
                <a:rPr sz="1800" spc="-5" dirty="0">
                  <a:latin typeface="Times New Roman"/>
                  <a:cs typeface="Times New Roman"/>
                </a:rPr>
                <a:t>360</a:t>
              </a:r>
              <a:endParaRPr sz="1800" dirty="0">
                <a:latin typeface="Times New Roman"/>
                <a:cs typeface="Times New Roman"/>
              </a:endParaRPr>
            </a:p>
            <a:p>
              <a:pPr marL="67945">
                <a:lnSpc>
                  <a:spcPct val="100000"/>
                </a:lnSpc>
                <a:spcBef>
                  <a:spcPts val="265"/>
                </a:spcBef>
              </a:pPr>
              <a:r>
                <a:rPr sz="1800" dirty="0">
                  <a:latin typeface="Times New Roman"/>
                  <a:cs typeface="Times New Roman"/>
                </a:rPr>
                <a:t>(5)</a:t>
              </a:r>
              <a:r>
                <a:rPr sz="1800" spc="-30" dirty="0">
                  <a:latin typeface="Times New Roman"/>
                  <a:cs typeface="Times New Roman"/>
                </a:rPr>
                <a:t> </a:t>
              </a:r>
              <a:r>
                <a:rPr sz="1800" i="1" dirty="0">
                  <a:latin typeface="Times New Roman"/>
                  <a:cs typeface="Times New Roman"/>
                </a:rPr>
                <a:t>t</a:t>
              </a:r>
              <a:r>
                <a:rPr sz="1800" i="1" baseline="-20833" dirty="0">
                  <a:latin typeface="Times New Roman"/>
                  <a:cs typeface="Times New Roman"/>
                </a:rPr>
                <a:t>2</a:t>
              </a:r>
              <a:r>
                <a:rPr sz="1800" i="1" spc="-15" baseline="-20833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=</a:t>
              </a:r>
              <a:r>
                <a:rPr sz="1800" spc="-15" dirty="0">
                  <a:latin typeface="Times New Roman"/>
                  <a:cs typeface="Times New Roman"/>
                </a:rPr>
                <a:t> </a:t>
              </a:r>
              <a:r>
                <a:rPr sz="1800" i="1" dirty="0">
                  <a:latin typeface="Times New Roman"/>
                  <a:cs typeface="Times New Roman"/>
                </a:rPr>
                <a:t>t</a:t>
              </a:r>
              <a:r>
                <a:rPr sz="1800" i="1" baseline="-20833" dirty="0">
                  <a:latin typeface="Times New Roman"/>
                  <a:cs typeface="Times New Roman"/>
                </a:rPr>
                <a:t>1</a:t>
              </a:r>
              <a:r>
                <a:rPr sz="1800" i="1" spc="179" baseline="-20833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*</a:t>
              </a:r>
              <a:r>
                <a:rPr sz="1800" spc="-10" dirty="0">
                  <a:latin typeface="Times New Roman"/>
                  <a:cs typeface="Times New Roman"/>
                </a:rPr>
                <a:t> </a:t>
              </a:r>
              <a:r>
                <a:rPr sz="1800" i="1" dirty="0">
                  <a:latin typeface="Times New Roman"/>
                  <a:cs typeface="Times New Roman"/>
                </a:rPr>
                <a:t>pi</a:t>
              </a:r>
              <a:endParaRPr sz="1800" dirty="0">
                <a:latin typeface="Times New Roman"/>
                <a:cs typeface="Times New Roman"/>
              </a:endParaRPr>
            </a:p>
            <a:p>
              <a:pPr marL="67945">
                <a:lnSpc>
                  <a:spcPct val="100000"/>
                </a:lnSpc>
                <a:spcBef>
                  <a:spcPts val="275"/>
                </a:spcBef>
              </a:pPr>
              <a:r>
                <a:rPr sz="1800" dirty="0">
                  <a:latin typeface="Times New Roman"/>
                  <a:cs typeface="Times New Roman"/>
                </a:rPr>
                <a:t>(6)</a:t>
              </a:r>
              <a:r>
                <a:rPr sz="1800" spc="-30" dirty="0">
                  <a:latin typeface="Times New Roman"/>
                  <a:cs typeface="Times New Roman"/>
                </a:rPr>
                <a:t> </a:t>
              </a:r>
              <a:r>
                <a:rPr sz="1800" i="1" dirty="0">
                  <a:latin typeface="Times New Roman"/>
                  <a:cs typeface="Times New Roman"/>
                </a:rPr>
                <a:t>t</a:t>
              </a:r>
              <a:r>
                <a:rPr sz="1800" i="1" baseline="-20833" dirty="0">
                  <a:latin typeface="Times New Roman"/>
                  <a:cs typeface="Times New Roman"/>
                </a:rPr>
                <a:t>3</a:t>
              </a:r>
              <a:r>
                <a:rPr sz="1800" i="1" spc="202" baseline="-20833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=</a:t>
              </a:r>
              <a:r>
                <a:rPr sz="1800" spc="-20" dirty="0">
                  <a:latin typeface="Times New Roman"/>
                  <a:cs typeface="Times New Roman"/>
                </a:rPr>
                <a:t> </a:t>
              </a:r>
              <a:r>
                <a:rPr sz="1800" i="1" dirty="0">
                  <a:latin typeface="Times New Roman"/>
                  <a:cs typeface="Times New Roman"/>
                </a:rPr>
                <a:t>t</a:t>
              </a:r>
              <a:r>
                <a:rPr sz="1800" i="1" baseline="-20833" dirty="0">
                  <a:latin typeface="Times New Roman"/>
                  <a:cs typeface="Times New Roman"/>
                </a:rPr>
                <a:t>2</a:t>
              </a:r>
              <a:r>
                <a:rPr sz="1800" i="1" spc="179" baseline="-20833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*</a:t>
              </a:r>
              <a:r>
                <a:rPr sz="1800" spc="-30" dirty="0">
                  <a:latin typeface="Times New Roman"/>
                  <a:cs typeface="Times New Roman"/>
                </a:rPr>
                <a:t> </a:t>
              </a:r>
              <a:r>
                <a:rPr sz="1800" i="1" spc="-5" dirty="0">
                  <a:latin typeface="Times New Roman"/>
                  <a:cs typeface="Times New Roman"/>
                </a:rPr>
                <a:t>r</a:t>
              </a:r>
              <a:endParaRPr sz="1800" dirty="0">
                <a:latin typeface="Times New Roman"/>
                <a:cs typeface="Times New Roman"/>
              </a:endParaRPr>
            </a:p>
            <a:p>
              <a:pPr marL="67945">
                <a:lnSpc>
                  <a:spcPct val="100000"/>
                </a:lnSpc>
                <a:spcBef>
                  <a:spcPts val="275"/>
                </a:spcBef>
              </a:pPr>
              <a:r>
                <a:rPr sz="1800" dirty="0">
                  <a:latin typeface="Times New Roman"/>
                  <a:cs typeface="Times New Roman"/>
                </a:rPr>
                <a:t>(7)</a:t>
              </a:r>
              <a:r>
                <a:rPr sz="1800" spc="-30" dirty="0">
                  <a:latin typeface="Times New Roman"/>
                  <a:cs typeface="Times New Roman"/>
                </a:rPr>
                <a:t> </a:t>
              </a:r>
              <a:r>
                <a:rPr sz="1800" i="1" dirty="0">
                  <a:latin typeface="Times New Roman"/>
                  <a:cs typeface="Times New Roman"/>
                </a:rPr>
                <a:t>t</a:t>
              </a:r>
              <a:r>
                <a:rPr sz="1800" i="1" baseline="-20833" dirty="0">
                  <a:latin typeface="Times New Roman"/>
                  <a:cs typeface="Times New Roman"/>
                </a:rPr>
                <a:t>4</a:t>
              </a:r>
              <a:r>
                <a:rPr sz="1800" i="1" spc="202" baseline="-20833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=</a:t>
              </a:r>
              <a:r>
                <a:rPr sz="1800" spc="-25" dirty="0">
                  <a:latin typeface="Times New Roman"/>
                  <a:cs typeface="Times New Roman"/>
                </a:rPr>
                <a:t> </a:t>
              </a:r>
              <a:r>
                <a:rPr sz="1800" i="1" dirty="0">
                  <a:latin typeface="Times New Roman"/>
                  <a:cs typeface="Times New Roman"/>
                </a:rPr>
                <a:t>t</a:t>
              </a:r>
              <a:r>
                <a:rPr sz="1800" i="1" baseline="-20833" dirty="0">
                  <a:latin typeface="Times New Roman"/>
                  <a:cs typeface="Times New Roman"/>
                </a:rPr>
                <a:t>3</a:t>
              </a:r>
              <a:r>
                <a:rPr sz="1800" i="1" spc="187" baseline="-20833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*</a:t>
              </a:r>
              <a:r>
                <a:rPr sz="1800" spc="-30" dirty="0">
                  <a:latin typeface="Times New Roman"/>
                  <a:cs typeface="Times New Roman"/>
                </a:rPr>
                <a:t> </a:t>
              </a:r>
              <a:r>
                <a:rPr sz="1800" i="1" dirty="0">
                  <a:latin typeface="Times New Roman"/>
                  <a:cs typeface="Times New Roman"/>
                </a:rPr>
                <a:t>r</a:t>
              </a:r>
              <a:endParaRPr sz="1800" dirty="0">
                <a:latin typeface="Times New Roman"/>
                <a:cs typeface="Times New Roman"/>
              </a:endParaRPr>
            </a:p>
          </p:txBody>
        </p:sp>
        <p:sp>
          <p:nvSpPr>
            <p:cNvPr id="20" name="object 11">
              <a:extLst>
                <a:ext uri="{FF2B5EF4-FFF2-40B4-BE49-F238E27FC236}">
                  <a16:creationId xmlns:a16="http://schemas.microsoft.com/office/drawing/2014/main" id="{2FB274EE-DC88-B95E-F369-07C70C3ABB92}"/>
                </a:ext>
              </a:extLst>
            </p:cNvPr>
            <p:cNvSpPr txBox="1"/>
            <p:nvPr/>
          </p:nvSpPr>
          <p:spPr>
            <a:xfrm>
              <a:off x="3733038" y="4559899"/>
              <a:ext cx="1422400" cy="2216632"/>
            </a:xfrm>
            <a:prstGeom prst="rect">
              <a:avLst/>
            </a:prstGeom>
          </p:spPr>
          <p:txBody>
            <a:bodyPr vert="horz" wrap="square" lIns="0" tIns="46355" rIns="0" bIns="0" rtlCol="0">
              <a:spAutoFit/>
            </a:bodyPr>
            <a:lstStyle/>
            <a:p>
              <a:pPr marL="63500">
                <a:lnSpc>
                  <a:spcPct val="100000"/>
                </a:lnSpc>
                <a:spcBef>
                  <a:spcPts val="365"/>
                </a:spcBef>
              </a:pPr>
              <a:r>
                <a:rPr sz="1800" dirty="0">
                  <a:latin typeface="Times New Roman"/>
                  <a:cs typeface="Times New Roman"/>
                </a:rPr>
                <a:t>(8)</a:t>
              </a:r>
              <a:r>
                <a:rPr sz="1800" spc="-25" dirty="0">
                  <a:latin typeface="Times New Roman"/>
                  <a:cs typeface="Times New Roman"/>
                </a:rPr>
                <a:t> </a:t>
              </a:r>
              <a:r>
                <a:rPr sz="1800" i="1" dirty="0">
                  <a:latin typeface="Times New Roman"/>
                  <a:cs typeface="Times New Roman"/>
                </a:rPr>
                <a:t>t</a:t>
              </a:r>
              <a:r>
                <a:rPr sz="1800" i="1" baseline="-20833" dirty="0">
                  <a:latin typeface="Times New Roman"/>
                  <a:cs typeface="Times New Roman"/>
                </a:rPr>
                <a:t>5</a:t>
              </a:r>
              <a:r>
                <a:rPr sz="1800" i="1" spc="209" baseline="-20833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=</a:t>
              </a:r>
              <a:r>
                <a:rPr sz="1800" spc="-20" dirty="0">
                  <a:latin typeface="Times New Roman"/>
                  <a:cs typeface="Times New Roman"/>
                </a:rPr>
                <a:t> </a:t>
              </a:r>
              <a:r>
                <a:rPr sz="1800" i="1" dirty="0">
                  <a:latin typeface="Times New Roman"/>
                  <a:cs typeface="Times New Roman"/>
                </a:rPr>
                <a:t>t</a:t>
              </a:r>
              <a:r>
                <a:rPr sz="1800" i="1" baseline="-20833" dirty="0">
                  <a:latin typeface="Times New Roman"/>
                  <a:cs typeface="Times New Roman"/>
                </a:rPr>
                <a:t>4</a:t>
              </a:r>
              <a:r>
                <a:rPr sz="1800" i="1" spc="187" baseline="-20833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*</a:t>
              </a:r>
              <a:r>
                <a:rPr sz="1800" spc="-20" dirty="0">
                  <a:latin typeface="Times New Roman"/>
                  <a:cs typeface="Times New Roman"/>
                </a:rPr>
                <a:t> </a:t>
              </a:r>
              <a:r>
                <a:rPr sz="1800" i="1" dirty="0">
                  <a:latin typeface="Times New Roman"/>
                  <a:cs typeface="Times New Roman"/>
                </a:rPr>
                <a:t>n</a:t>
              </a:r>
              <a:endParaRPr sz="1800">
                <a:latin typeface="Times New Roman"/>
                <a:cs typeface="Times New Roman"/>
              </a:endParaRPr>
            </a:p>
            <a:p>
              <a:pPr marL="63500">
                <a:lnSpc>
                  <a:spcPct val="100000"/>
                </a:lnSpc>
                <a:spcBef>
                  <a:spcPts val="270"/>
                </a:spcBef>
              </a:pPr>
              <a:r>
                <a:rPr sz="1800" dirty="0">
                  <a:latin typeface="Times New Roman"/>
                  <a:cs typeface="Times New Roman"/>
                </a:rPr>
                <a:t>(9)</a:t>
              </a:r>
              <a:r>
                <a:rPr sz="1800" spc="-35" dirty="0">
                  <a:latin typeface="Times New Roman"/>
                  <a:cs typeface="Times New Roman"/>
                </a:rPr>
                <a:t> </a:t>
              </a:r>
              <a:r>
                <a:rPr sz="1800" i="1" spc="-5" dirty="0">
                  <a:latin typeface="Times New Roman"/>
                  <a:cs typeface="Times New Roman"/>
                </a:rPr>
                <a:t>S</a:t>
              </a:r>
              <a:r>
                <a:rPr sz="1800" i="1" spc="-20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=</a:t>
              </a:r>
              <a:r>
                <a:rPr sz="1800" spc="-25" dirty="0">
                  <a:latin typeface="Times New Roman"/>
                  <a:cs typeface="Times New Roman"/>
                </a:rPr>
                <a:t> </a:t>
              </a:r>
              <a:r>
                <a:rPr sz="1800" i="1" dirty="0">
                  <a:latin typeface="Times New Roman"/>
                  <a:cs typeface="Times New Roman"/>
                </a:rPr>
                <a:t>t</a:t>
              </a:r>
              <a:r>
                <a:rPr sz="1800" i="1" baseline="-20833" dirty="0">
                  <a:latin typeface="Times New Roman"/>
                  <a:cs typeface="Times New Roman"/>
                </a:rPr>
                <a:t>5</a:t>
              </a:r>
              <a:endParaRPr sz="1800" baseline="-20833">
                <a:latin typeface="Times New Roman"/>
                <a:cs typeface="Times New Roman"/>
              </a:endParaRPr>
            </a:p>
            <a:p>
              <a:pPr marL="119380">
                <a:lnSpc>
                  <a:spcPct val="100000"/>
                </a:lnSpc>
                <a:spcBef>
                  <a:spcPts val="275"/>
                </a:spcBef>
                <a:tabLst>
                  <a:tab pos="977265" algn="l"/>
                </a:tabLst>
              </a:pPr>
              <a:r>
                <a:rPr sz="1800" dirty="0">
                  <a:latin typeface="Times New Roman"/>
                  <a:cs typeface="Times New Roman"/>
                </a:rPr>
                <a:t>…	…</a:t>
              </a:r>
              <a:endParaRPr sz="1800">
                <a:latin typeface="Times New Roman"/>
                <a:cs typeface="Times New Roman"/>
              </a:endParaRPr>
            </a:p>
            <a:p>
              <a:pPr marL="63500">
                <a:lnSpc>
                  <a:spcPct val="100000"/>
                </a:lnSpc>
                <a:spcBef>
                  <a:spcPts val="275"/>
                </a:spcBef>
              </a:pPr>
              <a:r>
                <a:rPr sz="1800" dirty="0">
                  <a:latin typeface="Times New Roman"/>
                  <a:cs typeface="Times New Roman"/>
                </a:rPr>
                <a:t>(18)</a:t>
              </a:r>
              <a:r>
                <a:rPr sz="1800" spc="-25" dirty="0">
                  <a:latin typeface="Times New Roman"/>
                  <a:cs typeface="Times New Roman"/>
                </a:rPr>
                <a:t> </a:t>
              </a:r>
              <a:r>
                <a:rPr sz="1800" i="1" dirty="0">
                  <a:latin typeface="Times New Roman"/>
                  <a:cs typeface="Times New Roman"/>
                </a:rPr>
                <a:t>t</a:t>
              </a:r>
              <a:r>
                <a:rPr sz="1800" i="1" baseline="-20833" dirty="0">
                  <a:latin typeface="Times New Roman"/>
                  <a:cs typeface="Times New Roman"/>
                </a:rPr>
                <a:t>9</a:t>
              </a:r>
              <a:r>
                <a:rPr sz="1800" i="1" spc="195" baseline="-20833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=</a:t>
              </a:r>
              <a:r>
                <a:rPr sz="1800" spc="-20" dirty="0">
                  <a:latin typeface="Times New Roman"/>
                  <a:cs typeface="Times New Roman"/>
                </a:rPr>
                <a:t> </a:t>
              </a:r>
              <a:r>
                <a:rPr sz="1800" i="1" dirty="0">
                  <a:latin typeface="Times New Roman"/>
                  <a:cs typeface="Times New Roman"/>
                </a:rPr>
                <a:t>n</a:t>
              </a:r>
              <a:r>
                <a:rPr sz="1800" i="1" spc="-25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+</a:t>
              </a:r>
              <a:r>
                <a:rPr sz="1800" spc="-20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1</a:t>
              </a:r>
              <a:endParaRPr sz="1800">
                <a:latin typeface="Times New Roman"/>
                <a:cs typeface="Times New Roman"/>
              </a:endParaRPr>
            </a:p>
            <a:p>
              <a:pPr marL="500380" indent="-437515">
                <a:lnSpc>
                  <a:spcPct val="100000"/>
                </a:lnSpc>
                <a:spcBef>
                  <a:spcPts val="265"/>
                </a:spcBef>
                <a:buFont typeface="Times New Roman"/>
                <a:buAutoNum type="arabicParenBoth" startAt="19"/>
                <a:tabLst>
                  <a:tab pos="501015" algn="l"/>
                </a:tabLst>
              </a:pPr>
              <a:r>
                <a:rPr sz="1800" i="1" spc="-5" dirty="0">
                  <a:latin typeface="Times New Roman"/>
                  <a:cs typeface="Times New Roman"/>
                </a:rPr>
                <a:t>n</a:t>
              </a:r>
              <a:r>
                <a:rPr sz="1800" i="1" spc="-30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=</a:t>
              </a:r>
              <a:r>
                <a:rPr sz="1800" spc="-30" dirty="0">
                  <a:latin typeface="Times New Roman"/>
                  <a:cs typeface="Times New Roman"/>
                </a:rPr>
                <a:t> </a:t>
              </a:r>
              <a:r>
                <a:rPr sz="1800" i="1" dirty="0">
                  <a:latin typeface="Times New Roman"/>
                  <a:cs typeface="Times New Roman"/>
                </a:rPr>
                <a:t>t</a:t>
              </a:r>
              <a:r>
                <a:rPr sz="1800" i="1" baseline="-20833" dirty="0">
                  <a:latin typeface="Times New Roman"/>
                  <a:cs typeface="Times New Roman"/>
                </a:rPr>
                <a:t>9</a:t>
              </a:r>
              <a:endParaRPr sz="1800" baseline="-20833">
                <a:latin typeface="Times New Roman"/>
                <a:cs typeface="Times New Roman"/>
              </a:endParaRPr>
            </a:p>
            <a:p>
              <a:pPr marL="500380" indent="-437515">
                <a:lnSpc>
                  <a:spcPct val="100000"/>
                </a:lnSpc>
                <a:spcBef>
                  <a:spcPts val="280"/>
                </a:spcBef>
                <a:buAutoNum type="arabicParenBoth" startAt="19"/>
                <a:tabLst>
                  <a:tab pos="501015" algn="l"/>
                </a:tabLst>
              </a:pPr>
              <a:r>
                <a:rPr sz="1800" dirty="0">
                  <a:latin typeface="Times New Roman"/>
                  <a:cs typeface="Times New Roman"/>
                </a:rPr>
                <a:t>goto</a:t>
              </a:r>
              <a:r>
                <a:rPr sz="1800" spc="-40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(4)</a:t>
              </a:r>
              <a:endParaRPr sz="1800">
                <a:latin typeface="Times New Roman"/>
                <a:cs typeface="Times New Roman"/>
              </a:endParaRPr>
            </a:p>
            <a:p>
              <a:pPr marL="445134" indent="-382270">
                <a:lnSpc>
                  <a:spcPct val="100000"/>
                </a:lnSpc>
                <a:spcBef>
                  <a:spcPts val="275"/>
                </a:spcBef>
                <a:buFont typeface="Times New Roman"/>
                <a:buAutoNum type="arabicParenBoth" startAt="19"/>
                <a:tabLst>
                  <a:tab pos="445770" algn="l"/>
                </a:tabLst>
              </a:pPr>
              <a:endParaRPr sz="1800">
                <a:latin typeface="Times New Roman"/>
                <a:cs typeface="Times New Roman"/>
              </a:endParaRPr>
            </a:p>
          </p:txBody>
        </p:sp>
      </p:grp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B21B902-DBD6-D65B-84A2-64ADED145A76}"/>
              </a:ext>
            </a:extLst>
          </p:cNvPr>
          <p:cNvCxnSpPr/>
          <p:nvPr/>
        </p:nvCxnSpPr>
        <p:spPr>
          <a:xfrm>
            <a:off x="1688523" y="3636818"/>
            <a:ext cx="15326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6E50B977-AF74-419B-425A-3D2E5AA7C5E2}"/>
              </a:ext>
            </a:extLst>
          </p:cNvPr>
          <p:cNvSpPr/>
          <p:nvPr/>
        </p:nvSpPr>
        <p:spPr>
          <a:xfrm>
            <a:off x="1018310" y="5559136"/>
            <a:ext cx="1506682" cy="12053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bject 3">
            <a:extLst>
              <a:ext uri="{FF2B5EF4-FFF2-40B4-BE49-F238E27FC236}">
                <a16:creationId xmlns:a16="http://schemas.microsoft.com/office/drawing/2014/main" id="{A880F49B-CFC5-417A-0517-C079FDAE3B85}"/>
              </a:ext>
            </a:extLst>
          </p:cNvPr>
          <p:cNvSpPr txBox="1"/>
          <p:nvPr/>
        </p:nvSpPr>
        <p:spPr>
          <a:xfrm>
            <a:off x="443971" y="1963698"/>
            <a:ext cx="8528579" cy="443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>
                <a:latin typeface="微软雅黑" panose="020B0503020204020204" pitchFamily="34" charset="-122"/>
              </a:rPr>
              <a:t>例子：</a:t>
            </a:r>
            <a:endParaRPr lang="en-US" altLang="zh-CN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15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66271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kern="0" spc="-5" dirty="0">
                <a:solidFill>
                  <a:schemeClr val="bg1"/>
                </a:solidFill>
              </a:rPr>
              <a:t>4.</a:t>
            </a:r>
            <a:r>
              <a:rPr lang="zh-CN" altLang="en-US" kern="0" spc="-5" dirty="0">
                <a:solidFill>
                  <a:schemeClr val="bg1"/>
                </a:solidFill>
              </a:rPr>
              <a:t>代码移动</a:t>
            </a:r>
            <a:r>
              <a:rPr lang="en-US" altLang="zh-CN" kern="0" spc="-5" dirty="0">
                <a:solidFill>
                  <a:schemeClr val="bg1"/>
                </a:solidFill>
              </a:rPr>
              <a:t>(code motion)</a:t>
            </a:r>
            <a:endParaRPr lang="zh-CN" altLang="en-US" kern="0" spc="-5" dirty="0">
              <a:solidFill>
                <a:schemeClr val="bg1"/>
              </a:solidFill>
            </a:endParaRP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724900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44</a:t>
            </a:fld>
            <a:endParaRPr lang="en-US" altLang="zh-CN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741D8C2-3B69-9807-D119-787D165FDC7A}"/>
              </a:ext>
            </a:extLst>
          </p:cNvPr>
          <p:cNvSpPr txBox="1"/>
          <p:nvPr/>
        </p:nvSpPr>
        <p:spPr>
          <a:xfrm>
            <a:off x="405871" y="914298"/>
            <a:ext cx="8528579" cy="9055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>
                <a:latin typeface="微软雅黑" panose="020B0503020204020204" pitchFamily="34" charset="-122"/>
              </a:rPr>
              <a:t>处理那些不管循环执行多少次都得到相同结果的表达式，在进入循环之前就对它们求值</a:t>
            </a: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F8C383BB-0D9E-D35D-1414-FF896DA2138B}"/>
              </a:ext>
            </a:extLst>
          </p:cNvPr>
          <p:cNvSpPr txBox="1"/>
          <p:nvPr/>
        </p:nvSpPr>
        <p:spPr>
          <a:xfrm>
            <a:off x="4876291" y="2235072"/>
            <a:ext cx="3898900" cy="22390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indent="-341630">
              <a:lnSpc>
                <a:spcPts val="2860"/>
              </a:lnSpc>
              <a:spcBef>
                <a:spcPts val="100"/>
              </a:spcBef>
              <a:buClr>
                <a:srgbClr val="333333"/>
              </a:buClr>
              <a:buSzPct val="91666"/>
              <a:buFont typeface="Wingdings"/>
              <a:buChar char=""/>
              <a:tabLst>
                <a:tab pos="354330" algn="l"/>
              </a:tabLst>
            </a:pPr>
            <a:r>
              <a:rPr sz="2400" spc="10" dirty="0">
                <a:latin typeface="Microsoft YaHei UI"/>
                <a:cs typeface="Microsoft YaHei UI"/>
              </a:rPr>
              <a:t>优化后程序</a:t>
            </a:r>
            <a:endParaRPr sz="2400" dirty="0">
              <a:latin typeface="Microsoft YaHei UI"/>
              <a:cs typeface="Microsoft YaHei UI"/>
            </a:endParaRPr>
          </a:p>
          <a:p>
            <a:pPr marL="335280">
              <a:lnSpc>
                <a:spcPts val="2860"/>
              </a:lnSpc>
            </a:pPr>
            <a:r>
              <a:rPr sz="2400" i="1" spc="-5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=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1/360*</a:t>
            </a:r>
            <a:r>
              <a:rPr sz="2400" i="1" dirty="0">
                <a:latin typeface="Times New Roman"/>
                <a:cs typeface="Times New Roman"/>
              </a:rPr>
              <a:t>pi</a:t>
            </a:r>
            <a:r>
              <a:rPr sz="2400" dirty="0">
                <a:latin typeface="Times New Roman"/>
                <a:cs typeface="Times New Roman"/>
              </a:rPr>
              <a:t>*</a:t>
            </a:r>
            <a:r>
              <a:rPr sz="2400" i="1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*</a:t>
            </a:r>
            <a:r>
              <a:rPr sz="2400" i="1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;</a:t>
            </a:r>
          </a:p>
          <a:p>
            <a:pPr marL="33528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for(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=10;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&lt;360;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++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)</a:t>
            </a:r>
          </a:p>
          <a:p>
            <a:pPr marL="335280">
              <a:lnSpc>
                <a:spcPts val="2875"/>
              </a:lnSpc>
            </a:pPr>
            <a:r>
              <a:rPr sz="2400" spc="-5" dirty="0">
                <a:latin typeface="Times New Roman"/>
                <a:cs typeface="Times New Roman"/>
              </a:rPr>
              <a:t>{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=</a:t>
            </a:r>
            <a:r>
              <a:rPr sz="2400" i="1" spc="-5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*</a:t>
            </a:r>
            <a:r>
              <a:rPr sz="2400" i="1" spc="-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;</a:t>
            </a:r>
            <a:endParaRPr sz="2400" dirty="0">
              <a:latin typeface="Times New Roman"/>
              <a:cs typeface="Times New Roman"/>
            </a:endParaRPr>
          </a:p>
          <a:p>
            <a:pPr marL="562610">
              <a:lnSpc>
                <a:spcPts val="2875"/>
              </a:lnSpc>
            </a:pPr>
            <a:r>
              <a:rPr sz="2400" spc="-5" dirty="0">
                <a:latin typeface="Times New Roman"/>
                <a:cs typeface="Times New Roman"/>
              </a:rPr>
              <a:t>printf(</a:t>
            </a:r>
            <a:r>
              <a:rPr sz="2400" spc="-15" dirty="0">
                <a:latin typeface="Times New Roman"/>
                <a:cs typeface="Times New Roman"/>
              </a:rPr>
              <a:t> “Area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%f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”,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S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);</a:t>
            </a:r>
          </a:p>
          <a:p>
            <a:pPr marL="33528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}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7480827-0C14-153C-1A9B-2E640AB3841E}"/>
              </a:ext>
            </a:extLst>
          </p:cNvPr>
          <p:cNvGrpSpPr/>
          <p:nvPr/>
        </p:nvGrpSpPr>
        <p:grpSpPr>
          <a:xfrm>
            <a:off x="685800" y="2333625"/>
            <a:ext cx="3863975" cy="2044318"/>
            <a:chOff x="685800" y="2333625"/>
            <a:chExt cx="3863975" cy="2044318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EE51C977-2A1B-18A6-51AF-95D3D3F3E627}"/>
                </a:ext>
              </a:extLst>
            </p:cNvPr>
            <p:cNvSpPr txBox="1"/>
            <p:nvPr/>
          </p:nvSpPr>
          <p:spPr>
            <a:xfrm>
              <a:off x="1113231" y="3986783"/>
              <a:ext cx="14605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 dirty="0">
                  <a:latin typeface="Times New Roman"/>
                  <a:cs typeface="Times New Roman"/>
                </a:rPr>
                <a:t>}</a:t>
              </a:r>
              <a:endParaRPr sz="2400" dirty="0">
                <a:latin typeface="Times New Roman"/>
                <a:cs typeface="Times New Roman"/>
              </a:endParaRPr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07482426-C91A-D7DE-B7BF-75130FA1B9C1}"/>
                </a:ext>
              </a:extLst>
            </p:cNvPr>
            <p:cNvSpPr txBox="1"/>
            <p:nvPr/>
          </p:nvSpPr>
          <p:spPr>
            <a:xfrm>
              <a:off x="685800" y="2333625"/>
              <a:ext cx="3863975" cy="1706749"/>
            </a:xfrm>
            <a:prstGeom prst="rect">
              <a:avLst/>
            </a:prstGeom>
          </p:spPr>
          <p:txBody>
            <a:bodyPr vert="horz" wrap="square" lIns="0" tIns="215265" rIns="0" bIns="0" rtlCol="0">
              <a:spAutoFit/>
            </a:bodyPr>
            <a:lstStyle/>
            <a:p>
              <a:pPr marL="283845" indent="-271780">
                <a:lnSpc>
                  <a:spcPct val="100000"/>
                </a:lnSpc>
                <a:spcBef>
                  <a:spcPts val="1280"/>
                </a:spcBef>
                <a:buClr>
                  <a:srgbClr val="000000"/>
                </a:buClr>
                <a:buSzPct val="75000"/>
                <a:buFont typeface="Wingdings"/>
                <a:buChar char=""/>
                <a:tabLst>
                  <a:tab pos="284480" algn="l"/>
                </a:tabLst>
              </a:pPr>
              <a:r>
                <a:rPr sz="2400" spc="10" dirty="0" err="1">
                  <a:solidFill>
                    <a:srgbClr val="333333"/>
                  </a:solidFill>
                  <a:latin typeface="Microsoft YaHei UI"/>
                  <a:cs typeface="Microsoft YaHei UI"/>
                </a:rPr>
                <a:t>原始程序</a:t>
              </a:r>
              <a:endParaRPr sz="2400" dirty="0">
                <a:latin typeface="Microsoft YaHei UI"/>
                <a:cs typeface="Microsoft YaHei UI"/>
              </a:endParaRPr>
            </a:p>
            <a:p>
              <a:pPr marL="355600">
                <a:lnSpc>
                  <a:spcPct val="100000"/>
                </a:lnSpc>
                <a:spcBef>
                  <a:spcPts val="60"/>
                </a:spcBef>
              </a:pPr>
              <a:r>
                <a:rPr sz="2400" dirty="0">
                  <a:latin typeface="Times New Roman"/>
                  <a:cs typeface="Times New Roman"/>
                </a:rPr>
                <a:t>for(</a:t>
              </a:r>
              <a:r>
                <a:rPr sz="2400" spc="-15" dirty="0">
                  <a:latin typeface="Times New Roman"/>
                  <a:cs typeface="Times New Roman"/>
                </a:rPr>
                <a:t> </a:t>
              </a:r>
              <a:r>
                <a:rPr sz="2400" i="1" spc="-5" dirty="0">
                  <a:latin typeface="Times New Roman"/>
                  <a:cs typeface="Times New Roman"/>
                </a:rPr>
                <a:t>n</a:t>
              </a:r>
              <a:r>
                <a:rPr sz="2400" spc="-5" dirty="0">
                  <a:latin typeface="Times New Roman"/>
                  <a:cs typeface="Times New Roman"/>
                </a:rPr>
                <a:t>=10;</a:t>
              </a:r>
              <a:r>
                <a:rPr sz="2400" spc="-10" dirty="0">
                  <a:latin typeface="Times New Roman"/>
                  <a:cs typeface="Times New Roman"/>
                </a:rPr>
                <a:t> </a:t>
              </a:r>
              <a:r>
                <a:rPr sz="2400" i="1" spc="-5" dirty="0">
                  <a:latin typeface="Times New Roman"/>
                  <a:cs typeface="Times New Roman"/>
                </a:rPr>
                <a:t>n</a:t>
              </a:r>
              <a:r>
                <a:rPr sz="2400" spc="-5" dirty="0">
                  <a:latin typeface="Times New Roman"/>
                  <a:cs typeface="Times New Roman"/>
                </a:rPr>
                <a:t>&lt;360;</a:t>
              </a:r>
              <a:r>
                <a:rPr sz="2400" spc="-20" dirty="0">
                  <a:latin typeface="Times New Roman"/>
                  <a:cs typeface="Times New Roman"/>
                </a:rPr>
                <a:t> </a:t>
              </a:r>
              <a:r>
                <a:rPr sz="2400" i="1" spc="-5" dirty="0">
                  <a:latin typeface="Times New Roman"/>
                  <a:cs typeface="Times New Roman"/>
                </a:rPr>
                <a:t>n</a:t>
              </a:r>
              <a:r>
                <a:rPr sz="2400" spc="-5" dirty="0">
                  <a:latin typeface="Times New Roman"/>
                  <a:cs typeface="Times New Roman"/>
                </a:rPr>
                <a:t>++</a:t>
              </a:r>
              <a:r>
                <a:rPr sz="2400" dirty="0">
                  <a:latin typeface="Times New Roman"/>
                  <a:cs typeface="Times New Roman"/>
                </a:rPr>
                <a:t> )</a:t>
              </a:r>
            </a:p>
            <a:p>
              <a:pPr marL="527685" marR="5080" indent="-172720">
                <a:lnSpc>
                  <a:spcPct val="103299"/>
                </a:lnSpc>
              </a:pPr>
              <a:r>
                <a:rPr sz="2400" spc="-5" dirty="0">
                  <a:latin typeface="Times New Roman"/>
                  <a:cs typeface="Times New Roman"/>
                </a:rPr>
                <a:t>{</a:t>
              </a:r>
              <a:r>
                <a:rPr sz="2400" spc="590" dirty="0">
                  <a:latin typeface="Times New Roman"/>
                  <a:cs typeface="Times New Roman"/>
                </a:rPr>
                <a:t> </a:t>
              </a:r>
              <a:r>
                <a:rPr sz="2400" i="1" spc="-5" dirty="0">
                  <a:latin typeface="Times New Roman"/>
                  <a:cs typeface="Times New Roman"/>
                </a:rPr>
                <a:t>S</a:t>
              </a:r>
              <a:r>
                <a:rPr sz="2400" spc="-5" dirty="0">
                  <a:latin typeface="Times New Roman"/>
                  <a:cs typeface="Times New Roman"/>
                </a:rPr>
                <a:t>=1/360*</a:t>
              </a:r>
              <a:r>
                <a:rPr sz="2400" i="1" spc="-5" dirty="0">
                  <a:latin typeface="Times New Roman"/>
                  <a:cs typeface="Times New Roman"/>
                </a:rPr>
                <a:t>pi</a:t>
              </a:r>
              <a:r>
                <a:rPr sz="2400" spc="-5" dirty="0">
                  <a:latin typeface="Times New Roman"/>
                  <a:cs typeface="Times New Roman"/>
                </a:rPr>
                <a:t>*</a:t>
              </a:r>
              <a:r>
                <a:rPr sz="2400" i="1" spc="-5" dirty="0">
                  <a:latin typeface="Times New Roman"/>
                  <a:cs typeface="Times New Roman"/>
                </a:rPr>
                <a:t>r</a:t>
              </a:r>
              <a:r>
                <a:rPr sz="2400" spc="-5" dirty="0">
                  <a:latin typeface="Times New Roman"/>
                  <a:cs typeface="Times New Roman"/>
                </a:rPr>
                <a:t>*</a:t>
              </a:r>
              <a:r>
                <a:rPr sz="2400" i="1" spc="-5" dirty="0">
                  <a:latin typeface="Times New Roman"/>
                  <a:cs typeface="Times New Roman"/>
                </a:rPr>
                <a:t>r</a:t>
              </a:r>
              <a:r>
                <a:rPr sz="2400" spc="-5" dirty="0">
                  <a:latin typeface="Times New Roman"/>
                  <a:cs typeface="Times New Roman"/>
                </a:rPr>
                <a:t>*</a:t>
              </a:r>
              <a:r>
                <a:rPr sz="2400" i="1" spc="-5" dirty="0">
                  <a:latin typeface="Times New Roman"/>
                  <a:cs typeface="Times New Roman"/>
                </a:rPr>
                <a:t>n</a:t>
              </a:r>
              <a:r>
                <a:rPr sz="2400" spc="-5" dirty="0">
                  <a:latin typeface="Times New Roman"/>
                  <a:cs typeface="Times New Roman"/>
                </a:rPr>
                <a:t>; </a:t>
              </a:r>
              <a:r>
                <a:rPr sz="2400" dirty="0">
                  <a:latin typeface="Times New Roman"/>
                  <a:cs typeface="Times New Roman"/>
                </a:rPr>
                <a:t> </a:t>
              </a:r>
              <a:r>
                <a:rPr sz="2400" spc="-5" dirty="0">
                  <a:latin typeface="Times New Roman"/>
                  <a:cs typeface="Times New Roman"/>
                </a:rPr>
                <a:t>printf(</a:t>
              </a:r>
              <a:r>
                <a:rPr sz="2400" spc="-15" dirty="0">
                  <a:latin typeface="Times New Roman"/>
                  <a:cs typeface="Times New Roman"/>
                </a:rPr>
                <a:t> “Area</a:t>
              </a:r>
              <a:r>
                <a:rPr sz="2400" spc="-10" dirty="0">
                  <a:latin typeface="Times New Roman"/>
                  <a:cs typeface="Times New Roman"/>
                </a:rPr>
                <a:t> </a:t>
              </a:r>
              <a:r>
                <a:rPr sz="2400" dirty="0">
                  <a:latin typeface="Times New Roman"/>
                  <a:cs typeface="Times New Roman"/>
                </a:rPr>
                <a:t>is</a:t>
              </a:r>
              <a:r>
                <a:rPr sz="2400" spc="-20" dirty="0">
                  <a:latin typeface="Times New Roman"/>
                  <a:cs typeface="Times New Roman"/>
                </a:rPr>
                <a:t> </a:t>
              </a:r>
              <a:r>
                <a:rPr sz="2400" spc="-15" dirty="0">
                  <a:latin typeface="Times New Roman"/>
                  <a:cs typeface="Times New Roman"/>
                </a:rPr>
                <a:t>%f</a:t>
              </a:r>
              <a:r>
                <a:rPr sz="2400" spc="10" dirty="0">
                  <a:latin typeface="Times New Roman"/>
                  <a:cs typeface="Times New Roman"/>
                </a:rPr>
                <a:t> </a:t>
              </a:r>
              <a:r>
                <a:rPr sz="2400" dirty="0">
                  <a:latin typeface="Times New Roman"/>
                  <a:cs typeface="Times New Roman"/>
                </a:rPr>
                <a:t>”,</a:t>
              </a:r>
              <a:r>
                <a:rPr sz="2400" spc="-5" dirty="0">
                  <a:latin typeface="Times New Roman"/>
                  <a:cs typeface="Times New Roman"/>
                </a:rPr>
                <a:t> </a:t>
              </a:r>
              <a:r>
                <a:rPr sz="2400" i="1" dirty="0">
                  <a:latin typeface="Times New Roman"/>
                  <a:cs typeface="Times New Roman"/>
                </a:rPr>
                <a:t>S</a:t>
              </a:r>
              <a:r>
                <a:rPr sz="2400" i="1" spc="-15" dirty="0">
                  <a:latin typeface="Times New Roman"/>
                  <a:cs typeface="Times New Roman"/>
                </a:rPr>
                <a:t> </a:t>
              </a:r>
              <a:r>
                <a:rPr sz="2400" dirty="0">
                  <a:latin typeface="Times New Roman"/>
                  <a:cs typeface="Times New Roman"/>
                </a:rPr>
                <a:t>);</a:t>
              </a:r>
            </a:p>
          </p:txBody>
        </p:sp>
      </p:grpSp>
      <p:grpSp>
        <p:nvGrpSpPr>
          <p:cNvPr id="10" name="object 5">
            <a:extLst>
              <a:ext uri="{FF2B5EF4-FFF2-40B4-BE49-F238E27FC236}">
                <a16:creationId xmlns:a16="http://schemas.microsoft.com/office/drawing/2014/main" id="{F61FCF5B-99A5-8933-804D-1B9394345BA4}"/>
              </a:ext>
            </a:extLst>
          </p:cNvPr>
          <p:cNvGrpSpPr/>
          <p:nvPr/>
        </p:nvGrpSpPr>
        <p:grpSpPr>
          <a:xfrm>
            <a:off x="984504" y="4599051"/>
            <a:ext cx="4895215" cy="2147570"/>
            <a:chOff x="755904" y="2932176"/>
            <a:chExt cx="4895215" cy="2147570"/>
          </a:xfrm>
        </p:grpSpPr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146D4BAD-725E-6AE3-11F2-917ED8ADA1F6}"/>
                </a:ext>
              </a:extLst>
            </p:cNvPr>
            <p:cNvSpPr/>
            <p:nvPr/>
          </p:nvSpPr>
          <p:spPr>
            <a:xfrm>
              <a:off x="755904" y="2932176"/>
              <a:ext cx="4895215" cy="2147570"/>
            </a:xfrm>
            <a:custGeom>
              <a:avLst/>
              <a:gdLst/>
              <a:ahLst/>
              <a:cxnLst/>
              <a:rect l="l" t="t" r="r" b="b"/>
              <a:pathLst>
                <a:path w="4895215" h="2147570">
                  <a:moveTo>
                    <a:pt x="4895088" y="0"/>
                  </a:moveTo>
                  <a:lnTo>
                    <a:pt x="0" y="0"/>
                  </a:lnTo>
                  <a:lnTo>
                    <a:pt x="0" y="2147316"/>
                  </a:lnTo>
                  <a:lnTo>
                    <a:pt x="4895088" y="2147316"/>
                  </a:lnTo>
                  <a:lnTo>
                    <a:pt x="4895088" y="0"/>
                  </a:lnTo>
                  <a:close/>
                </a:path>
              </a:pathLst>
            </a:custGeom>
            <a:solidFill>
              <a:srgbClr val="B5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9443569F-17BA-98A8-879E-F4CA287E3521}"/>
                </a:ext>
              </a:extLst>
            </p:cNvPr>
            <p:cNvSpPr/>
            <p:nvPr/>
          </p:nvSpPr>
          <p:spPr>
            <a:xfrm>
              <a:off x="755904" y="2932176"/>
              <a:ext cx="4895215" cy="2147570"/>
            </a:xfrm>
            <a:custGeom>
              <a:avLst/>
              <a:gdLst/>
              <a:ahLst/>
              <a:cxnLst/>
              <a:rect l="l" t="t" r="r" b="b"/>
              <a:pathLst>
                <a:path w="4895215" h="2147570">
                  <a:moveTo>
                    <a:pt x="0" y="2147316"/>
                  </a:moveTo>
                  <a:lnTo>
                    <a:pt x="4895088" y="2147316"/>
                  </a:lnTo>
                  <a:lnTo>
                    <a:pt x="4895088" y="0"/>
                  </a:lnTo>
                  <a:lnTo>
                    <a:pt x="0" y="0"/>
                  </a:lnTo>
                  <a:lnTo>
                    <a:pt x="0" y="214731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9">
            <a:extLst>
              <a:ext uri="{FF2B5EF4-FFF2-40B4-BE49-F238E27FC236}">
                <a16:creationId xmlns:a16="http://schemas.microsoft.com/office/drawing/2014/main" id="{490DF5E4-85AC-611D-6899-AD097D122839}"/>
              </a:ext>
            </a:extLst>
          </p:cNvPr>
          <p:cNvSpPr txBox="1"/>
          <p:nvPr/>
        </p:nvSpPr>
        <p:spPr>
          <a:xfrm>
            <a:off x="1107924" y="5796417"/>
            <a:ext cx="2004060" cy="95186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800" dirty="0">
                <a:latin typeface="Times New Roman"/>
                <a:cs typeface="Times New Roman"/>
              </a:rPr>
              <a:t>(1)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i="1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latin typeface="Times New Roman"/>
                <a:cs typeface="Times New Roman"/>
              </a:rPr>
              <a:t>(2)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n</a:t>
            </a:r>
            <a:r>
              <a:rPr sz="1800" spc="-5" dirty="0">
                <a:latin typeface="Times New Roman"/>
                <a:cs typeface="Times New Roman"/>
              </a:rPr>
              <a:t>&gt;360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goto(21)</a:t>
            </a: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800" dirty="0">
                <a:latin typeface="Times New Roman"/>
                <a:cs typeface="Times New Roman"/>
              </a:rPr>
              <a:t>(3)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goto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(4)</a:t>
            </a: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EDF099CE-0FAA-BACB-01CA-36F3B49D7096}"/>
              </a:ext>
            </a:extLst>
          </p:cNvPr>
          <p:cNvSpPr txBox="1"/>
          <p:nvPr/>
        </p:nvSpPr>
        <p:spPr>
          <a:xfrm>
            <a:off x="1052045" y="4618294"/>
            <a:ext cx="1656080" cy="1226185"/>
          </a:xfrm>
          <a:prstGeom prst="rect">
            <a:avLst/>
          </a:prstGeom>
          <a:solidFill>
            <a:srgbClr val="B5CEEC"/>
          </a:solidFill>
          <a:ln w="38100">
            <a:noFill/>
          </a:ln>
        </p:spPr>
        <p:txBody>
          <a:bodyPr vert="horz" wrap="square" lIns="0" tIns="1333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latin typeface="Times New Roman"/>
                <a:cs typeface="Times New Roman"/>
              </a:rPr>
              <a:t>(4)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1</a:t>
            </a:r>
            <a:r>
              <a:rPr sz="1800" i="1" spc="-22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/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360</a:t>
            </a:r>
            <a:endParaRPr sz="1800" dirty="0">
              <a:latin typeface="Times New Roman"/>
              <a:cs typeface="Times New Roman"/>
            </a:endParaRPr>
          </a:p>
          <a:p>
            <a:pPr marL="67945">
              <a:lnSpc>
                <a:spcPct val="100000"/>
              </a:lnSpc>
              <a:spcBef>
                <a:spcPts val="265"/>
              </a:spcBef>
            </a:pPr>
            <a:r>
              <a:rPr sz="1800" dirty="0">
                <a:latin typeface="Times New Roman"/>
                <a:cs typeface="Times New Roman"/>
              </a:rPr>
              <a:t>(5)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2</a:t>
            </a:r>
            <a:r>
              <a:rPr sz="1800" i="1" spc="-15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1</a:t>
            </a:r>
            <a:r>
              <a:rPr sz="1800" i="1" spc="179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*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pi</a:t>
            </a:r>
            <a:endParaRPr sz="1800" dirty="0">
              <a:latin typeface="Times New Roman"/>
              <a:cs typeface="Times New Roman"/>
            </a:endParaRPr>
          </a:p>
          <a:p>
            <a:pPr marL="67945">
              <a:lnSpc>
                <a:spcPct val="100000"/>
              </a:lnSpc>
              <a:spcBef>
                <a:spcPts val="275"/>
              </a:spcBef>
            </a:pPr>
            <a:r>
              <a:rPr sz="1800" dirty="0">
                <a:latin typeface="Times New Roman"/>
                <a:cs typeface="Times New Roman"/>
              </a:rPr>
              <a:t>(6)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3</a:t>
            </a:r>
            <a:r>
              <a:rPr sz="1800" i="1" spc="202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2</a:t>
            </a:r>
            <a:r>
              <a:rPr sz="1800" i="1" spc="179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*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r</a:t>
            </a:r>
            <a:endParaRPr sz="1800" dirty="0">
              <a:latin typeface="Times New Roman"/>
              <a:cs typeface="Times New Roman"/>
            </a:endParaRPr>
          </a:p>
          <a:p>
            <a:pPr marL="67945">
              <a:lnSpc>
                <a:spcPct val="100000"/>
              </a:lnSpc>
              <a:spcBef>
                <a:spcPts val="275"/>
              </a:spcBef>
            </a:pPr>
            <a:r>
              <a:rPr sz="1800" dirty="0">
                <a:latin typeface="Times New Roman"/>
                <a:cs typeface="Times New Roman"/>
              </a:rPr>
              <a:t>(7)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4</a:t>
            </a:r>
            <a:r>
              <a:rPr sz="1800" i="1" spc="202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3</a:t>
            </a:r>
            <a:r>
              <a:rPr sz="1800" i="1" spc="187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*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r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20" name="object 11">
            <a:extLst>
              <a:ext uri="{FF2B5EF4-FFF2-40B4-BE49-F238E27FC236}">
                <a16:creationId xmlns:a16="http://schemas.microsoft.com/office/drawing/2014/main" id="{2FB274EE-DC88-B95E-F369-07C70C3ABB92}"/>
              </a:ext>
            </a:extLst>
          </p:cNvPr>
          <p:cNvSpPr txBox="1"/>
          <p:nvPr/>
        </p:nvSpPr>
        <p:spPr>
          <a:xfrm>
            <a:off x="3733038" y="4559899"/>
            <a:ext cx="1422400" cy="2216632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365"/>
              </a:spcBef>
            </a:pPr>
            <a:r>
              <a:rPr sz="1800" dirty="0">
                <a:latin typeface="Times New Roman"/>
                <a:cs typeface="Times New Roman"/>
              </a:rPr>
              <a:t>(8)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5</a:t>
            </a:r>
            <a:r>
              <a:rPr sz="1800" i="1" spc="209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4</a:t>
            </a:r>
            <a:r>
              <a:rPr sz="1800" i="1" spc="187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*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latin typeface="Times New Roman"/>
                <a:cs typeface="Times New Roman"/>
              </a:rPr>
              <a:t>(9)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S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5</a:t>
            </a:r>
            <a:endParaRPr sz="1800" baseline="-20833">
              <a:latin typeface="Times New Roman"/>
              <a:cs typeface="Times New Roman"/>
            </a:endParaRPr>
          </a:p>
          <a:p>
            <a:pPr marL="119380">
              <a:lnSpc>
                <a:spcPct val="100000"/>
              </a:lnSpc>
              <a:spcBef>
                <a:spcPts val="275"/>
              </a:spcBef>
              <a:tabLst>
                <a:tab pos="977265" algn="l"/>
              </a:tabLst>
            </a:pPr>
            <a:r>
              <a:rPr sz="1800" dirty="0">
                <a:latin typeface="Times New Roman"/>
                <a:cs typeface="Times New Roman"/>
              </a:rPr>
              <a:t>…	…</a:t>
            </a:r>
            <a:endParaRPr sz="18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275"/>
              </a:spcBef>
            </a:pPr>
            <a:r>
              <a:rPr sz="1800" dirty="0">
                <a:latin typeface="Times New Roman"/>
                <a:cs typeface="Times New Roman"/>
              </a:rPr>
              <a:t>(18)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9</a:t>
            </a:r>
            <a:r>
              <a:rPr sz="1800" i="1" spc="195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i="1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500380" indent="-437515">
              <a:lnSpc>
                <a:spcPct val="100000"/>
              </a:lnSpc>
              <a:spcBef>
                <a:spcPts val="265"/>
              </a:spcBef>
              <a:buFont typeface="Times New Roman"/>
              <a:buAutoNum type="arabicParenBoth" startAt="19"/>
              <a:tabLst>
                <a:tab pos="501015" algn="l"/>
              </a:tabLst>
            </a:pPr>
            <a:r>
              <a:rPr sz="1800" i="1" spc="-5" dirty="0">
                <a:latin typeface="Times New Roman"/>
                <a:cs typeface="Times New Roman"/>
              </a:rPr>
              <a:t>n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9</a:t>
            </a:r>
            <a:endParaRPr sz="1800" baseline="-20833">
              <a:latin typeface="Times New Roman"/>
              <a:cs typeface="Times New Roman"/>
            </a:endParaRPr>
          </a:p>
          <a:p>
            <a:pPr marL="500380" indent="-437515">
              <a:lnSpc>
                <a:spcPct val="100000"/>
              </a:lnSpc>
              <a:spcBef>
                <a:spcPts val="280"/>
              </a:spcBef>
              <a:buAutoNum type="arabicParenBoth" startAt="19"/>
              <a:tabLst>
                <a:tab pos="501015" algn="l"/>
              </a:tabLst>
            </a:pPr>
            <a:r>
              <a:rPr sz="1800" dirty="0">
                <a:latin typeface="Times New Roman"/>
                <a:cs typeface="Times New Roman"/>
              </a:rPr>
              <a:t>goto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(4)</a:t>
            </a:r>
            <a:endParaRPr sz="1800">
              <a:latin typeface="Times New Roman"/>
              <a:cs typeface="Times New Roman"/>
            </a:endParaRPr>
          </a:p>
          <a:p>
            <a:pPr marL="445134" indent="-382270">
              <a:lnSpc>
                <a:spcPct val="100000"/>
              </a:lnSpc>
              <a:spcBef>
                <a:spcPts val="275"/>
              </a:spcBef>
              <a:buFont typeface="Times New Roman"/>
              <a:buAutoNum type="arabicParenBoth" startAt="19"/>
              <a:tabLst>
                <a:tab pos="445770" algn="l"/>
              </a:tabLst>
            </a:pP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ADCFC777-6E76-3F1E-AC77-1E45AB46D84D}"/>
              </a:ext>
            </a:extLst>
          </p:cNvPr>
          <p:cNvSpPr txBox="1"/>
          <p:nvPr/>
        </p:nvSpPr>
        <p:spPr>
          <a:xfrm>
            <a:off x="443971" y="1963698"/>
            <a:ext cx="8528579" cy="443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>
                <a:latin typeface="微软雅黑" panose="020B0503020204020204" pitchFamily="34" charset="-122"/>
              </a:rPr>
              <a:t>例子：</a:t>
            </a:r>
            <a:endParaRPr lang="en-US" altLang="zh-CN" dirty="0">
              <a:latin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E50B977-AF74-419B-425A-3D2E5AA7C5E2}"/>
              </a:ext>
            </a:extLst>
          </p:cNvPr>
          <p:cNvSpPr/>
          <p:nvPr/>
        </p:nvSpPr>
        <p:spPr>
          <a:xfrm>
            <a:off x="1028701" y="4659922"/>
            <a:ext cx="1506682" cy="12053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3DD9116-259A-716A-DFF3-C9701A25FA39}"/>
              </a:ext>
            </a:extLst>
          </p:cNvPr>
          <p:cNvCxnSpPr/>
          <p:nvPr/>
        </p:nvCxnSpPr>
        <p:spPr>
          <a:xfrm>
            <a:off x="5696551" y="2996190"/>
            <a:ext cx="15326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BFC9C2CF-B4AE-97AB-460E-5FFFD341DFE4}"/>
              </a:ext>
            </a:extLst>
          </p:cNvPr>
          <p:cNvSpPr/>
          <p:nvPr/>
        </p:nvSpPr>
        <p:spPr>
          <a:xfrm rot="10800000" flipV="1">
            <a:off x="2528887" y="996950"/>
            <a:ext cx="2819402" cy="793750"/>
          </a:xfrm>
          <a:prstGeom prst="wedgeRoundRectCallout">
            <a:avLst>
              <a:gd name="adj1" fmla="val 47911"/>
              <a:gd name="adj2" fmla="val -109494"/>
              <a:gd name="adj3" fmla="val 16667"/>
            </a:avLst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b="1" dirty="0">
                <a:solidFill>
                  <a:sysClr val="windowText" lastClr="000000"/>
                </a:solidFill>
              </a:rPr>
              <a:t>关键问题</a:t>
            </a:r>
            <a:r>
              <a:rPr lang="zh-CN" altLang="en-US" dirty="0">
                <a:solidFill>
                  <a:sysClr val="windowText" lastClr="000000"/>
                </a:solidFill>
              </a:rPr>
              <a:t>：如何自动识别循环不变运算？</a:t>
            </a:r>
          </a:p>
        </p:txBody>
      </p:sp>
    </p:spTree>
    <p:extLst>
      <p:ext uri="{BB962C8B-B14F-4D97-AF65-F5344CB8AC3E}">
        <p14:creationId xmlns:p14="http://schemas.microsoft.com/office/powerpoint/2010/main" val="137259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 animBg="1"/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854864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kern="0" spc="-5" dirty="0">
                <a:solidFill>
                  <a:schemeClr val="bg1"/>
                </a:solidFill>
              </a:rPr>
              <a:t>5.</a:t>
            </a:r>
            <a:r>
              <a:rPr lang="zh-CN" altLang="en-US" kern="0" spc="-5" dirty="0">
                <a:solidFill>
                  <a:schemeClr val="bg1"/>
                </a:solidFill>
              </a:rPr>
              <a:t>强度削弱</a:t>
            </a:r>
            <a:r>
              <a:rPr lang="en-US" altLang="zh-CN" kern="0" spc="-5" dirty="0">
                <a:solidFill>
                  <a:schemeClr val="bg1"/>
                </a:solidFill>
              </a:rPr>
              <a:t>(strength</a:t>
            </a:r>
            <a:r>
              <a:rPr lang="zh-CN" altLang="en-US" kern="0" spc="-5" dirty="0">
                <a:solidFill>
                  <a:schemeClr val="bg1"/>
                </a:solidFill>
              </a:rPr>
              <a:t> </a:t>
            </a:r>
            <a:r>
              <a:rPr lang="en-US" altLang="zh-CN" kern="0" spc="-5" dirty="0">
                <a:solidFill>
                  <a:schemeClr val="bg1"/>
                </a:solidFill>
              </a:rPr>
              <a:t>reduction)</a:t>
            </a:r>
            <a:endParaRPr lang="zh-CN" altLang="en-US" kern="0" spc="-5" dirty="0">
              <a:solidFill>
                <a:schemeClr val="bg1"/>
              </a:solidFill>
            </a:endParaRP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724900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45</a:t>
            </a:fld>
            <a:endParaRPr lang="en-US" altLang="zh-CN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741D8C2-3B69-9807-D119-787D165FDC7A}"/>
              </a:ext>
            </a:extLst>
          </p:cNvPr>
          <p:cNvSpPr txBox="1"/>
          <p:nvPr/>
        </p:nvSpPr>
        <p:spPr>
          <a:xfrm>
            <a:off x="405871" y="914298"/>
            <a:ext cx="8528579" cy="443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>
                <a:latin typeface="微软雅黑" panose="020B0503020204020204" pitchFamily="34" charset="-122"/>
              </a:rPr>
              <a:t>用较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快</a:t>
            </a:r>
            <a:r>
              <a:rPr lang="zh-CN" altLang="en-US" dirty="0">
                <a:latin typeface="微软雅黑" panose="020B0503020204020204" pitchFamily="34" charset="-122"/>
              </a:rPr>
              <a:t>的操作代替较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慢</a:t>
            </a:r>
            <a:r>
              <a:rPr lang="zh-CN" altLang="en-US" dirty="0">
                <a:latin typeface="微软雅黑" panose="020B0503020204020204" pitchFamily="34" charset="-122"/>
              </a:rPr>
              <a:t>的操作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E89F6356-6A58-3382-5232-0AD391CED050}"/>
              </a:ext>
            </a:extLst>
          </p:cNvPr>
          <p:cNvSpPr txBox="1"/>
          <p:nvPr/>
        </p:nvSpPr>
        <p:spPr>
          <a:xfrm>
            <a:off x="428971" y="1620402"/>
            <a:ext cx="8528579" cy="443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>
                <a:latin typeface="微软雅黑" panose="020B0503020204020204" pitchFamily="34" charset="-122"/>
              </a:rPr>
              <a:t>例子：</a:t>
            </a:r>
            <a:endParaRPr lang="en-US" altLang="zh-CN" dirty="0">
              <a:latin typeface="微软雅黑" panose="020B0503020204020204" pitchFamily="34" charset="-122"/>
            </a:endParaRPr>
          </a:p>
        </p:txBody>
      </p:sp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60216828-F6F2-DFB6-0573-B8AD58B72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959225"/>
              </p:ext>
            </p:extLst>
          </p:nvPr>
        </p:nvGraphicFramePr>
        <p:xfrm>
          <a:off x="1164894" y="2352324"/>
          <a:ext cx="5498465" cy="1195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3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5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129">
                <a:tc>
                  <a:txBody>
                    <a:bodyPr/>
                    <a:lstStyle/>
                    <a:p>
                      <a:pPr marL="259079" indent="-227965">
                        <a:lnSpc>
                          <a:spcPct val="100000"/>
                        </a:lnSpc>
                        <a:spcBef>
                          <a:spcPts val="15"/>
                        </a:spcBef>
                        <a:buFont typeface="Wingdings"/>
                        <a:buChar char=""/>
                        <a:tabLst>
                          <a:tab pos="259715" algn="l"/>
                        </a:tabLst>
                      </a:pPr>
                      <a:r>
                        <a:rPr sz="2000" b="0" spc="5" dirty="0">
                          <a:latin typeface="Times New Roman"/>
                          <a:cs typeface="Times New Roman"/>
                        </a:rPr>
                        <a:t>2*</a:t>
                      </a:r>
                      <a:r>
                        <a:rPr sz="2000" b="0" i="1" spc="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00" b="0" i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0" dirty="0">
                          <a:latin typeface="Microsoft JhengHei UI"/>
                          <a:cs typeface="Microsoft JhengHei UI"/>
                        </a:rPr>
                        <a:t>或</a:t>
                      </a:r>
                      <a:r>
                        <a:rPr sz="2000" b="0" spc="-35" dirty="0">
                          <a:latin typeface="Microsoft JhengHei UI"/>
                          <a:cs typeface="Microsoft JhengHei UI"/>
                        </a:rPr>
                        <a:t> </a:t>
                      </a:r>
                      <a:r>
                        <a:rPr sz="2000" b="0" spc="5" dirty="0">
                          <a:latin typeface="Times New Roman"/>
                          <a:cs typeface="Times New Roman"/>
                        </a:rPr>
                        <a:t>2.0*</a:t>
                      </a:r>
                      <a:r>
                        <a:rPr sz="2000" b="0" i="1" spc="5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 b="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7334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b="0" dirty="0">
                          <a:latin typeface="Symbol"/>
                          <a:cs typeface="Symbol"/>
                        </a:rPr>
                        <a:t></a:t>
                      </a:r>
                      <a:endParaRPr sz="2000" b="0">
                        <a:latin typeface="Symbol"/>
                        <a:cs typeface="Symbo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78867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b="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00" b="0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2000" b="0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 b="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963">
                <a:tc>
                  <a:txBody>
                    <a:bodyPr/>
                    <a:lstStyle/>
                    <a:p>
                      <a:pPr marL="259079" indent="-227965">
                        <a:lnSpc>
                          <a:spcPct val="100000"/>
                        </a:lnSpc>
                        <a:spcBef>
                          <a:spcPts val="430"/>
                        </a:spcBef>
                        <a:buFont typeface="Wingdings"/>
                        <a:buChar char=""/>
                        <a:tabLst>
                          <a:tab pos="259715" algn="l"/>
                        </a:tabLst>
                      </a:pPr>
                      <a:r>
                        <a:rPr sz="2000" b="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00" b="0" dirty="0">
                          <a:latin typeface="Times New Roman"/>
                          <a:cs typeface="Times New Roman"/>
                        </a:rPr>
                        <a:t>/2</a:t>
                      </a:r>
                      <a:endParaRPr sz="2000" b="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/>
                </a:tc>
                <a:tc>
                  <a:txBody>
                    <a:bodyPr/>
                    <a:lstStyle/>
                    <a:p>
                      <a:pPr marL="73342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000" b="0" dirty="0">
                          <a:latin typeface="Symbol"/>
                          <a:cs typeface="Symbol"/>
                        </a:rPr>
                        <a:t></a:t>
                      </a:r>
                      <a:endParaRPr sz="2000" b="0">
                        <a:latin typeface="Symbol"/>
                        <a:cs typeface="Symbol"/>
                      </a:endParaRPr>
                    </a:p>
                  </a:txBody>
                  <a:tcPr marL="0" marR="0" marT="54610" marB="0"/>
                </a:tc>
                <a:tc>
                  <a:txBody>
                    <a:bodyPr/>
                    <a:lstStyle/>
                    <a:p>
                      <a:pPr marL="78867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000" b="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00" b="0" dirty="0">
                          <a:latin typeface="Times New Roman"/>
                          <a:cs typeface="Times New Roman"/>
                        </a:rPr>
                        <a:t>*0.5</a:t>
                      </a:r>
                      <a:endParaRPr sz="2000" b="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878">
                <a:tc>
                  <a:txBody>
                    <a:bodyPr/>
                    <a:lstStyle/>
                    <a:p>
                      <a:pPr marL="259079" indent="-227965">
                        <a:lnSpc>
                          <a:spcPts val="2340"/>
                        </a:lnSpc>
                        <a:spcBef>
                          <a:spcPts val="525"/>
                        </a:spcBef>
                        <a:buFont typeface="Wingdings"/>
                        <a:buChar char=""/>
                        <a:tabLst>
                          <a:tab pos="259715" algn="l"/>
                        </a:tabLst>
                      </a:pPr>
                      <a:r>
                        <a:rPr sz="2000" b="0" i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950" b="0" spc="15" baseline="25641" dirty="0">
                          <a:latin typeface="Times New Roman"/>
                          <a:cs typeface="Times New Roman"/>
                        </a:rPr>
                        <a:t>2</a:t>
                      </a:r>
                      <a:endParaRPr sz="1950" b="0" baseline="25641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L="733425">
                        <a:lnSpc>
                          <a:spcPts val="2340"/>
                        </a:lnSpc>
                        <a:spcBef>
                          <a:spcPts val="525"/>
                        </a:spcBef>
                      </a:pPr>
                      <a:r>
                        <a:rPr sz="2000" b="0" dirty="0">
                          <a:latin typeface="Symbol"/>
                          <a:cs typeface="Symbol"/>
                        </a:rPr>
                        <a:t></a:t>
                      </a:r>
                      <a:endParaRPr sz="2000" b="0">
                        <a:latin typeface="Symbol"/>
                        <a:cs typeface="Symbol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L="788670">
                        <a:lnSpc>
                          <a:spcPts val="2340"/>
                        </a:lnSpc>
                        <a:spcBef>
                          <a:spcPts val="525"/>
                        </a:spcBef>
                      </a:pPr>
                      <a:r>
                        <a:rPr sz="2000" b="0" i="1" spc="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00" b="0" spc="5" dirty="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2000" b="0" i="1" spc="5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 b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>
            <a:extLst>
              <a:ext uri="{FF2B5EF4-FFF2-40B4-BE49-F238E27FC236}">
                <a16:creationId xmlns:a16="http://schemas.microsoft.com/office/drawing/2014/main" id="{EC4032B1-C3B9-BC59-D1BF-921862154C4F}"/>
              </a:ext>
            </a:extLst>
          </p:cNvPr>
          <p:cNvSpPr txBox="1"/>
          <p:nvPr/>
        </p:nvSpPr>
        <p:spPr>
          <a:xfrm>
            <a:off x="1158544" y="3667455"/>
            <a:ext cx="69773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indent="-2279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66065" algn="l"/>
                <a:tab pos="3069590" algn="l"/>
              </a:tabLst>
            </a:pPr>
            <a:r>
              <a:rPr sz="2000" i="1" spc="5" dirty="0">
                <a:latin typeface="Times New Roman"/>
                <a:cs typeface="Times New Roman"/>
              </a:rPr>
              <a:t>a</a:t>
            </a:r>
            <a:r>
              <a:rPr sz="1950" i="1" spc="7" baseline="-21367" dirty="0">
                <a:latin typeface="Times New Roman"/>
                <a:cs typeface="Times New Roman"/>
              </a:rPr>
              <a:t>n</a:t>
            </a:r>
            <a:r>
              <a:rPr sz="2000" i="1" spc="5" dirty="0">
                <a:latin typeface="Times New Roman"/>
                <a:cs typeface="Times New Roman"/>
              </a:rPr>
              <a:t>x</a:t>
            </a:r>
            <a:r>
              <a:rPr sz="1950" i="1" spc="7" baseline="25641" dirty="0">
                <a:latin typeface="Times New Roman"/>
                <a:cs typeface="Times New Roman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+</a:t>
            </a:r>
            <a:r>
              <a:rPr sz="2000" i="1" spc="5" dirty="0">
                <a:latin typeface="Times New Roman"/>
                <a:cs typeface="Times New Roman"/>
              </a:rPr>
              <a:t>a</a:t>
            </a:r>
            <a:r>
              <a:rPr sz="1950" i="1" spc="7" baseline="-21367" dirty="0">
                <a:latin typeface="Times New Roman"/>
                <a:cs typeface="Times New Roman"/>
              </a:rPr>
              <a:t>n-1</a:t>
            </a:r>
            <a:r>
              <a:rPr sz="2000" i="1" spc="5" dirty="0">
                <a:latin typeface="Times New Roman"/>
                <a:cs typeface="Times New Roman"/>
              </a:rPr>
              <a:t>x</a:t>
            </a:r>
            <a:r>
              <a:rPr sz="1950" i="1" spc="7" baseline="25641" dirty="0">
                <a:latin typeface="Times New Roman"/>
                <a:cs typeface="Times New Roman"/>
              </a:rPr>
              <a:t>n-1</a:t>
            </a:r>
            <a:r>
              <a:rPr sz="2000" spc="5" dirty="0">
                <a:latin typeface="Times New Roman"/>
                <a:cs typeface="Times New Roman"/>
              </a:rPr>
              <a:t>+…+</a:t>
            </a:r>
            <a:r>
              <a:rPr sz="2000" i="1" spc="5" dirty="0">
                <a:latin typeface="Times New Roman"/>
                <a:cs typeface="Times New Roman"/>
              </a:rPr>
              <a:t>a</a:t>
            </a:r>
            <a:r>
              <a:rPr sz="1950" i="1" spc="7" baseline="-21367" dirty="0">
                <a:latin typeface="Times New Roman"/>
                <a:cs typeface="Times New Roman"/>
              </a:rPr>
              <a:t>1</a:t>
            </a:r>
            <a:r>
              <a:rPr sz="2000" i="1" spc="5" dirty="0">
                <a:latin typeface="Times New Roman"/>
                <a:cs typeface="Times New Roman"/>
              </a:rPr>
              <a:t>x+a</a:t>
            </a:r>
            <a:r>
              <a:rPr sz="1950" i="1" spc="7" baseline="-21367" dirty="0">
                <a:latin typeface="Times New Roman"/>
                <a:cs typeface="Times New Roman"/>
              </a:rPr>
              <a:t>0	</a:t>
            </a:r>
            <a:r>
              <a:rPr sz="2000" dirty="0">
                <a:latin typeface="Symbol"/>
                <a:cs typeface="Symbol"/>
              </a:rPr>
              <a:t></a:t>
            </a:r>
            <a:r>
              <a:rPr sz="2000" dirty="0">
                <a:latin typeface="Times New Roman"/>
                <a:cs typeface="Times New Roman"/>
              </a:rPr>
              <a:t>((…(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1950" i="1" baseline="-21367" dirty="0">
                <a:latin typeface="Times New Roman"/>
                <a:cs typeface="Times New Roman"/>
              </a:rPr>
              <a:t>n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1950" i="1" baseline="-21367" dirty="0">
                <a:latin typeface="Times New Roman"/>
                <a:cs typeface="Times New Roman"/>
              </a:rPr>
              <a:t>n-1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1950" i="1" baseline="-21367" dirty="0">
                <a:latin typeface="Times New Roman"/>
                <a:cs typeface="Times New Roman"/>
              </a:rPr>
              <a:t>n-2</a:t>
            </a:r>
            <a:r>
              <a:rPr sz="2000" dirty="0">
                <a:latin typeface="Times New Roman"/>
                <a:cs typeface="Times New Roman"/>
              </a:rPr>
              <a:t>)…)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1950" i="1" baseline="-21367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1950" i="1" baseline="-21367" dirty="0">
                <a:latin typeface="Times New Roman"/>
                <a:cs typeface="Times New Roman"/>
              </a:rPr>
              <a:t>0</a:t>
            </a:r>
            <a:endParaRPr sz="1950" baseline="-213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5790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EEC7991-2D00-46AE-BBCC-B0DEB406C93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FBE8E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图片 2" descr="\documentclass[a4paper, 12pt]{extarticle}&#10;\usepackage{amsmath}&#10;\pagestyle{empty}&#10;\usepackage{enumitem}&#10;\usepackage[dvipsnames]{xcolor}&#10;\usepackage{geometry}&#10;\geometry{a4paper,scale=0.65}&#10;&#10;\usepackage[no-math]{fontspec}&#10;\setmainfont{Linux Libertine G}&#10;&#10;\usepackage{shadowtext}&#10;&#10;\begin{document}&#10;&#10;\shadowtext{\textbf{The End}}&#10;&#10;&#10;\end{document} " title="IguanaTex Bitmap Display">
            <a:extLst>
              <a:ext uri="{FF2B5EF4-FFF2-40B4-BE49-F238E27FC236}">
                <a16:creationId xmlns:a16="http://schemas.microsoft.com/office/drawing/2014/main" id="{D2EC8D5F-748C-4A78-A6CE-EE7DA1F943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470" y="3501008"/>
            <a:ext cx="1074570" cy="24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05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66271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solidFill>
                  <a:schemeClr val="bg1"/>
                </a:solidFill>
              </a:rPr>
              <a:t>三地址码</a:t>
            </a: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343900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4</a:t>
            </a:fld>
            <a:endParaRPr lang="en-US" altLang="zh-CN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A8539AA6-81EB-6494-C089-72D18F4B58F0}"/>
              </a:ext>
            </a:extLst>
          </p:cNvPr>
          <p:cNvSpPr txBox="1"/>
          <p:nvPr/>
        </p:nvSpPr>
        <p:spPr>
          <a:xfrm>
            <a:off x="460785" y="817320"/>
            <a:ext cx="8577708" cy="4436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/>
              <a:t>指令集合：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2C1C6DC9-2791-5324-C1A4-84BDEE13A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190523"/>
              </p:ext>
            </p:extLst>
          </p:nvPr>
        </p:nvGraphicFramePr>
        <p:xfrm>
          <a:off x="822533" y="1323706"/>
          <a:ext cx="7782205" cy="1607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0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1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0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8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15"/>
                        </a:spcBef>
                        <a:tabLst>
                          <a:tab pos="470534" algn="l"/>
                        </a:tabLst>
                      </a:pPr>
                      <a:r>
                        <a:rPr sz="1550" spc="10" dirty="0">
                          <a:solidFill>
                            <a:srgbClr val="808080"/>
                          </a:solidFill>
                          <a:latin typeface="SimSun"/>
                          <a:cs typeface="SimSun"/>
                        </a:rPr>
                        <a:t>–	</a:t>
                      </a:r>
                      <a:r>
                        <a:rPr sz="2400" spc="-5" dirty="0">
                          <a:solidFill>
                            <a:srgbClr val="0000FF"/>
                          </a:solidFill>
                          <a:latin typeface="SimSun"/>
                          <a:cs typeface="SimSun"/>
                        </a:rPr>
                        <a:t>运算</a:t>
                      </a:r>
                      <a:r>
                        <a:rPr sz="2400" spc="-5" dirty="0">
                          <a:solidFill>
                            <a:srgbClr val="0000FF"/>
                          </a:solidFill>
                          <a:latin typeface="Palatino Linotype"/>
                          <a:cs typeface="Palatino Linotype"/>
                        </a:rPr>
                        <a:t>/</a:t>
                      </a:r>
                      <a:r>
                        <a:rPr sz="2400" spc="-5" dirty="0">
                          <a:solidFill>
                            <a:srgbClr val="0000FF"/>
                          </a:solidFill>
                          <a:latin typeface="SimSun"/>
                          <a:cs typeface="SimSun"/>
                        </a:rPr>
                        <a:t>赋值指令</a:t>
                      </a:r>
                      <a:r>
                        <a:rPr sz="2400" spc="-5" dirty="0">
                          <a:solidFill>
                            <a:srgbClr val="292929"/>
                          </a:solidFill>
                          <a:latin typeface="SimSun"/>
                          <a:cs typeface="SimSun"/>
                        </a:rPr>
                        <a:t>：</a:t>
                      </a:r>
                      <a:endParaRPr sz="2400" dirty="0">
                        <a:latin typeface="SimSun"/>
                        <a:cs typeface="SimSun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i="1" dirty="0">
                          <a:solidFill>
                            <a:srgbClr val="292929"/>
                          </a:solidFill>
                          <a:latin typeface="Palatino Linotype"/>
                          <a:cs typeface="Palatino Linotype"/>
                        </a:rPr>
                        <a:t>x</a:t>
                      </a:r>
                      <a:r>
                        <a:rPr sz="2400" i="1" spc="-25" dirty="0">
                          <a:solidFill>
                            <a:srgbClr val="292929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solidFill>
                            <a:srgbClr val="292929"/>
                          </a:solidFill>
                          <a:latin typeface="Palatino Linotype"/>
                          <a:cs typeface="Palatino Linotype"/>
                        </a:rPr>
                        <a:t>=</a:t>
                      </a:r>
                      <a:r>
                        <a:rPr sz="2400" spc="-20" dirty="0">
                          <a:solidFill>
                            <a:srgbClr val="292929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i="1" dirty="0">
                          <a:solidFill>
                            <a:srgbClr val="292929"/>
                          </a:solidFill>
                          <a:latin typeface="Palatino Linotype"/>
                          <a:cs typeface="Palatino Linotype"/>
                        </a:rPr>
                        <a:t>y</a:t>
                      </a:r>
                      <a:r>
                        <a:rPr sz="2400" i="1" spc="-20" dirty="0">
                          <a:solidFill>
                            <a:srgbClr val="292929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i="1" dirty="0">
                          <a:solidFill>
                            <a:srgbClr val="292929"/>
                          </a:solidFill>
                          <a:latin typeface="Palatino Linotype"/>
                          <a:cs typeface="Palatino Linotype"/>
                        </a:rPr>
                        <a:t>op</a:t>
                      </a:r>
                      <a:r>
                        <a:rPr sz="2400" i="1" spc="-20" dirty="0">
                          <a:solidFill>
                            <a:srgbClr val="292929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i="1" dirty="0">
                          <a:solidFill>
                            <a:srgbClr val="292929"/>
                          </a:solidFill>
                          <a:latin typeface="Palatino Linotype"/>
                          <a:cs typeface="Palatino Linotype"/>
                        </a:rPr>
                        <a:t>z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i="1" dirty="0">
                          <a:solidFill>
                            <a:srgbClr val="292929"/>
                          </a:solidFill>
                          <a:latin typeface="Palatino Linotype"/>
                          <a:cs typeface="Palatino Linotype"/>
                        </a:rPr>
                        <a:t>x</a:t>
                      </a:r>
                      <a:r>
                        <a:rPr sz="2400" i="1" spc="-30" dirty="0">
                          <a:solidFill>
                            <a:srgbClr val="292929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solidFill>
                            <a:srgbClr val="292929"/>
                          </a:solidFill>
                          <a:latin typeface="Palatino Linotype"/>
                          <a:cs typeface="Palatino Linotype"/>
                        </a:rPr>
                        <a:t>=</a:t>
                      </a:r>
                      <a:r>
                        <a:rPr sz="2400" spc="-25" dirty="0">
                          <a:solidFill>
                            <a:srgbClr val="292929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i="1" dirty="0">
                          <a:solidFill>
                            <a:srgbClr val="292929"/>
                          </a:solidFill>
                          <a:latin typeface="Palatino Linotype"/>
                          <a:cs typeface="Palatino Linotype"/>
                        </a:rPr>
                        <a:t>op</a:t>
                      </a:r>
                      <a:r>
                        <a:rPr sz="2400" i="1" spc="-25" dirty="0">
                          <a:solidFill>
                            <a:srgbClr val="292929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i="1" dirty="0">
                          <a:solidFill>
                            <a:srgbClr val="292929"/>
                          </a:solidFill>
                          <a:latin typeface="Palatino Linotype"/>
                          <a:cs typeface="Palatino Linotype"/>
                        </a:rPr>
                        <a:t>y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33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  <a:tabLst>
                          <a:tab pos="470534" algn="l"/>
                        </a:tabLst>
                      </a:pPr>
                      <a:r>
                        <a:rPr sz="1550" spc="10" dirty="0">
                          <a:solidFill>
                            <a:srgbClr val="808080"/>
                          </a:solidFill>
                          <a:latin typeface="SimSun"/>
                          <a:cs typeface="SimSun"/>
                        </a:rPr>
                        <a:t>–	</a:t>
                      </a:r>
                      <a:r>
                        <a:rPr sz="2400" dirty="0">
                          <a:solidFill>
                            <a:srgbClr val="0000FF"/>
                          </a:solidFill>
                          <a:latin typeface="SimSun"/>
                          <a:cs typeface="SimSun"/>
                        </a:rPr>
                        <a:t>复制指令</a:t>
                      </a:r>
                      <a:r>
                        <a:rPr sz="2400" dirty="0">
                          <a:solidFill>
                            <a:srgbClr val="292929"/>
                          </a:solidFill>
                          <a:latin typeface="SimSun"/>
                          <a:cs typeface="SimSun"/>
                        </a:rPr>
                        <a:t>：</a:t>
                      </a:r>
                      <a:endParaRPr sz="2400" dirty="0">
                        <a:latin typeface="SimSun"/>
                        <a:cs typeface="SimSun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i="1" dirty="0">
                          <a:solidFill>
                            <a:srgbClr val="292929"/>
                          </a:solidFill>
                          <a:latin typeface="Palatino Linotype"/>
                          <a:cs typeface="Palatino Linotype"/>
                        </a:rPr>
                        <a:t>x</a:t>
                      </a:r>
                      <a:r>
                        <a:rPr sz="2400" i="1" spc="-30" dirty="0">
                          <a:solidFill>
                            <a:srgbClr val="292929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solidFill>
                            <a:srgbClr val="292929"/>
                          </a:solidFill>
                          <a:latin typeface="Palatino Linotype"/>
                          <a:cs typeface="Palatino Linotype"/>
                        </a:rPr>
                        <a:t>=</a:t>
                      </a:r>
                      <a:r>
                        <a:rPr sz="2400" spc="-30" dirty="0">
                          <a:solidFill>
                            <a:srgbClr val="292929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i="1" dirty="0">
                          <a:solidFill>
                            <a:srgbClr val="292929"/>
                          </a:solidFill>
                          <a:latin typeface="Palatino Linotype"/>
                          <a:cs typeface="Palatino Linotype"/>
                        </a:rPr>
                        <a:t>y</a:t>
                      </a:r>
                      <a:endParaRPr sz="2400" dirty="0">
                        <a:latin typeface="Palatino Linotype"/>
                        <a:cs typeface="Palatino Linotype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20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0"/>
                        </a:spcBef>
                        <a:tabLst>
                          <a:tab pos="470534" algn="l"/>
                        </a:tabLst>
                      </a:pPr>
                      <a:r>
                        <a:rPr sz="1550" spc="10" dirty="0">
                          <a:solidFill>
                            <a:srgbClr val="808080"/>
                          </a:solidFill>
                          <a:latin typeface="SimSun"/>
                          <a:cs typeface="SimSun"/>
                        </a:rPr>
                        <a:t>–	</a:t>
                      </a:r>
                      <a:r>
                        <a:rPr sz="2400" dirty="0">
                          <a:solidFill>
                            <a:srgbClr val="0000FF"/>
                          </a:solidFill>
                          <a:latin typeface="SimSun"/>
                          <a:cs typeface="SimSun"/>
                        </a:rPr>
                        <a:t>无条件转移指令</a:t>
                      </a:r>
                      <a:r>
                        <a:rPr sz="2400" dirty="0">
                          <a:solidFill>
                            <a:srgbClr val="292929"/>
                          </a:solidFill>
                          <a:latin typeface="SimSun"/>
                          <a:cs typeface="SimSun"/>
                        </a:rPr>
                        <a:t>：</a:t>
                      </a:r>
                      <a:endParaRPr sz="2400" dirty="0">
                        <a:latin typeface="SimSun"/>
                        <a:cs typeface="SimSun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400" spc="-5" dirty="0">
                          <a:solidFill>
                            <a:srgbClr val="292929"/>
                          </a:solidFill>
                          <a:latin typeface="Palatino Linotype"/>
                          <a:cs typeface="Palatino Linotype"/>
                        </a:rPr>
                        <a:t>goto</a:t>
                      </a:r>
                      <a:r>
                        <a:rPr sz="2400" spc="-25" dirty="0">
                          <a:solidFill>
                            <a:srgbClr val="292929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i="1" dirty="0">
                          <a:solidFill>
                            <a:srgbClr val="292929"/>
                          </a:solidFill>
                          <a:latin typeface="Palatino Linotype"/>
                          <a:cs typeface="Palatino Linotype"/>
                        </a:rPr>
                        <a:t>L</a:t>
                      </a:r>
                      <a:endParaRPr sz="2400" dirty="0">
                        <a:latin typeface="Palatino Linotype"/>
                        <a:cs typeface="Palatino Linotype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41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0"/>
                        </a:spcBef>
                        <a:tabLst>
                          <a:tab pos="470534" algn="l"/>
                        </a:tabLst>
                      </a:pPr>
                      <a:r>
                        <a:rPr sz="1550" spc="10" dirty="0">
                          <a:solidFill>
                            <a:srgbClr val="808080"/>
                          </a:solidFill>
                          <a:latin typeface="SimSun"/>
                          <a:cs typeface="SimSun"/>
                        </a:rPr>
                        <a:t>–	</a:t>
                      </a:r>
                      <a:r>
                        <a:rPr sz="2400" dirty="0">
                          <a:solidFill>
                            <a:srgbClr val="0000FF"/>
                          </a:solidFill>
                          <a:latin typeface="SimSun"/>
                          <a:cs typeface="SimSun"/>
                        </a:rPr>
                        <a:t>条件转移指令</a:t>
                      </a:r>
                      <a:r>
                        <a:rPr sz="2400" dirty="0">
                          <a:solidFill>
                            <a:srgbClr val="292929"/>
                          </a:solidFill>
                          <a:latin typeface="SimSun"/>
                          <a:cs typeface="SimSun"/>
                        </a:rPr>
                        <a:t>：</a:t>
                      </a:r>
                      <a:endParaRPr sz="2400" dirty="0">
                        <a:latin typeface="SimSun"/>
                        <a:cs typeface="SimSun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400" spc="-5" dirty="0">
                          <a:solidFill>
                            <a:srgbClr val="292929"/>
                          </a:solidFill>
                          <a:latin typeface="Palatino Linotype"/>
                          <a:cs typeface="Palatino Linotype"/>
                        </a:rPr>
                        <a:t>if</a:t>
                      </a:r>
                      <a:r>
                        <a:rPr sz="2400" spc="-25" dirty="0">
                          <a:solidFill>
                            <a:srgbClr val="292929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i="1" dirty="0">
                          <a:solidFill>
                            <a:srgbClr val="292929"/>
                          </a:solidFill>
                          <a:latin typeface="Palatino Linotype"/>
                          <a:cs typeface="Palatino Linotype"/>
                        </a:rPr>
                        <a:t>x</a:t>
                      </a:r>
                      <a:r>
                        <a:rPr sz="2400" i="1" spc="-20" dirty="0">
                          <a:solidFill>
                            <a:srgbClr val="292929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spc="-5" dirty="0">
                          <a:solidFill>
                            <a:srgbClr val="292929"/>
                          </a:solidFill>
                          <a:latin typeface="Palatino Linotype"/>
                          <a:cs typeface="Palatino Linotype"/>
                        </a:rPr>
                        <a:t>goto</a:t>
                      </a:r>
                      <a:r>
                        <a:rPr sz="2400" dirty="0">
                          <a:solidFill>
                            <a:srgbClr val="292929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i="1" dirty="0">
                          <a:solidFill>
                            <a:srgbClr val="292929"/>
                          </a:solidFill>
                          <a:latin typeface="Palatino Linotype"/>
                          <a:cs typeface="Palatino Linotype"/>
                        </a:rPr>
                        <a:t>L</a:t>
                      </a:r>
                      <a:endParaRPr sz="2400" dirty="0">
                        <a:latin typeface="Palatino Linotype"/>
                        <a:cs typeface="Palatino Linotype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400" spc="-5" dirty="0">
                          <a:solidFill>
                            <a:srgbClr val="292929"/>
                          </a:solidFill>
                          <a:latin typeface="Palatino Linotype"/>
                          <a:cs typeface="Palatino Linotype"/>
                        </a:rPr>
                        <a:t>if</a:t>
                      </a:r>
                      <a:r>
                        <a:rPr sz="2400" spc="-25" dirty="0">
                          <a:solidFill>
                            <a:srgbClr val="292929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lang="en-US" sz="2400" i="1" dirty="0">
                          <a:solidFill>
                            <a:srgbClr val="292929"/>
                          </a:solidFill>
                          <a:latin typeface="Palatino Linotype"/>
                          <a:cs typeface="Palatino Linotype"/>
                        </a:rPr>
                        <a:t>x</a:t>
                      </a:r>
                      <a:r>
                        <a:rPr lang="en-US" sz="2400" i="1" spc="-15" dirty="0">
                          <a:solidFill>
                            <a:srgbClr val="292929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lang="en-US" sz="2400" i="1" spc="-5" dirty="0" err="1">
                          <a:solidFill>
                            <a:srgbClr val="292929"/>
                          </a:solidFill>
                          <a:latin typeface="Palatino Linotype"/>
                          <a:cs typeface="Palatino Linotype"/>
                        </a:rPr>
                        <a:t>relop</a:t>
                      </a:r>
                      <a:r>
                        <a:rPr lang="en-US" sz="2400" i="1" spc="-15" dirty="0">
                          <a:solidFill>
                            <a:srgbClr val="292929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lang="en-US" sz="2400" i="1" dirty="0">
                          <a:solidFill>
                            <a:srgbClr val="292929"/>
                          </a:solidFill>
                          <a:latin typeface="Palatino Linotype"/>
                          <a:cs typeface="Palatino Linotype"/>
                        </a:rPr>
                        <a:t>y</a:t>
                      </a:r>
                      <a:r>
                        <a:rPr lang="en-US" sz="2400" i="1" spc="-15" dirty="0">
                          <a:solidFill>
                            <a:srgbClr val="292929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spc="-5" dirty="0" err="1">
                          <a:solidFill>
                            <a:srgbClr val="292929"/>
                          </a:solidFill>
                          <a:latin typeface="Palatino Linotype"/>
                          <a:cs typeface="Palatino Linotype"/>
                        </a:rPr>
                        <a:t>goto</a:t>
                      </a:r>
                      <a:r>
                        <a:rPr sz="2400" dirty="0">
                          <a:solidFill>
                            <a:srgbClr val="292929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i="1" dirty="0">
                          <a:solidFill>
                            <a:srgbClr val="292929"/>
                          </a:solidFill>
                          <a:latin typeface="Palatino Linotype"/>
                          <a:cs typeface="Palatino Linotype"/>
                        </a:rPr>
                        <a:t>L</a:t>
                      </a:r>
                      <a:endParaRPr sz="2400" dirty="0">
                        <a:latin typeface="Palatino Linotype"/>
                        <a:cs typeface="Palatino Linotype"/>
                      </a:endParaRPr>
                    </a:p>
                  </a:txBody>
                  <a:tcPr marL="0" marR="0" marT="165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0F0E68A0-22EA-2A9D-FF17-7AEFFD2457E5}"/>
              </a:ext>
            </a:extLst>
          </p:cNvPr>
          <p:cNvGrpSpPr/>
          <p:nvPr/>
        </p:nvGrpSpPr>
        <p:grpSpPr>
          <a:xfrm>
            <a:off x="373743" y="2862530"/>
            <a:ext cx="8178967" cy="3979755"/>
            <a:chOff x="384497" y="2942740"/>
            <a:chExt cx="8178967" cy="3979755"/>
          </a:xfrm>
        </p:grpSpPr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E5BFE824-EF2E-8D43-8F8B-7BAD64939D75}"/>
                </a:ext>
              </a:extLst>
            </p:cNvPr>
            <p:cNvSpPr txBox="1"/>
            <p:nvPr/>
          </p:nvSpPr>
          <p:spPr>
            <a:xfrm>
              <a:off x="4036074" y="3515669"/>
              <a:ext cx="1269365" cy="33083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000" spc="-5" dirty="0">
                  <a:solidFill>
                    <a:srgbClr val="292929"/>
                  </a:solidFill>
                  <a:latin typeface="Palatino Linotype"/>
                  <a:cs typeface="Palatino Linotype"/>
                </a:rPr>
                <a:t>//</a:t>
              </a:r>
              <a:r>
                <a:rPr sz="2000" spc="-75" dirty="0">
                  <a:solidFill>
                    <a:srgbClr val="292929"/>
                  </a:solidFill>
                  <a:latin typeface="Palatino Linotype"/>
                  <a:cs typeface="Palatino Linotype"/>
                </a:rPr>
                <a:t> </a:t>
              </a:r>
              <a:r>
                <a:rPr sz="2000" dirty="0">
                  <a:solidFill>
                    <a:srgbClr val="292929"/>
                  </a:solidFill>
                  <a:latin typeface="SimSun"/>
                  <a:cs typeface="SimSun"/>
                </a:rPr>
                <a:t>设置参数</a:t>
              </a:r>
              <a:endParaRPr sz="2000" dirty="0">
                <a:latin typeface="SimSun"/>
                <a:cs typeface="SimSun"/>
              </a:endParaRPr>
            </a:p>
          </p:txBody>
        </p:sp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0E32CE5A-BB00-7D59-EA94-BBE4D51E1ABB}"/>
                </a:ext>
              </a:extLst>
            </p:cNvPr>
            <p:cNvSpPr txBox="1"/>
            <p:nvPr/>
          </p:nvSpPr>
          <p:spPr>
            <a:xfrm>
              <a:off x="384497" y="2942740"/>
              <a:ext cx="2892425" cy="2330766"/>
            </a:xfrm>
            <a:prstGeom prst="rect">
              <a:avLst/>
            </a:prstGeom>
          </p:spPr>
          <p:txBody>
            <a:bodyPr vert="horz" wrap="square" lIns="0" tIns="100965" rIns="0" bIns="0" rtlCol="0">
              <a:spAutoFit/>
            </a:bodyPr>
            <a:lstStyle/>
            <a:p>
              <a:pPr marL="926465" lvl="1" indent="-440055">
                <a:lnSpc>
                  <a:spcPct val="100000"/>
                </a:lnSpc>
                <a:spcBef>
                  <a:spcPts val="605"/>
                </a:spcBef>
                <a:buClr>
                  <a:srgbClr val="808080"/>
                </a:buClr>
                <a:buSzPct val="64583"/>
                <a:buChar char="–"/>
                <a:tabLst>
                  <a:tab pos="926465" algn="l"/>
                  <a:tab pos="927100" algn="l"/>
                </a:tabLst>
              </a:pPr>
              <a:r>
                <a:rPr sz="2400" spc="-5" dirty="0" err="1">
                  <a:solidFill>
                    <a:srgbClr val="0000FF"/>
                  </a:solidFill>
                  <a:latin typeface="SimSun"/>
                  <a:cs typeface="SimSun"/>
                </a:rPr>
                <a:t>过程调用</a:t>
              </a:r>
              <a:r>
                <a:rPr sz="2400" spc="-5" dirty="0">
                  <a:solidFill>
                    <a:srgbClr val="0000FF"/>
                  </a:solidFill>
                  <a:latin typeface="Palatino Linotype"/>
                  <a:cs typeface="Palatino Linotype"/>
                </a:rPr>
                <a:t>/</a:t>
              </a:r>
              <a:r>
                <a:rPr sz="2400" dirty="0" err="1">
                  <a:solidFill>
                    <a:srgbClr val="0000FF"/>
                  </a:solidFill>
                  <a:latin typeface="SimSun"/>
                  <a:cs typeface="SimSun"/>
                </a:rPr>
                <a:t>返回</a:t>
              </a:r>
              <a:r>
                <a:rPr lang="zh-CN" altLang="en-US" sz="2400" dirty="0">
                  <a:solidFill>
                    <a:srgbClr val="292929"/>
                  </a:solidFill>
                  <a:latin typeface="SimSun"/>
                  <a:cs typeface="SimSun"/>
                </a:rPr>
                <a:t>：</a:t>
              </a:r>
              <a:endParaRPr sz="2400" dirty="0">
                <a:latin typeface="SimSun"/>
                <a:cs typeface="SimSun"/>
              </a:endParaRPr>
            </a:p>
            <a:p>
              <a:pPr marL="1332230" lvl="2" indent="-403225">
                <a:lnSpc>
                  <a:spcPct val="100000"/>
                </a:lnSpc>
                <a:spcBef>
                  <a:spcPts val="509"/>
                </a:spcBef>
                <a:buClr>
                  <a:srgbClr val="CC9900"/>
                </a:buClr>
                <a:buSzPct val="60000"/>
                <a:buChar char="•"/>
                <a:tabLst>
                  <a:tab pos="1331595" algn="l"/>
                  <a:tab pos="1332865" algn="l"/>
                </a:tabLst>
              </a:pPr>
              <a:r>
                <a:rPr sz="2000" dirty="0">
                  <a:solidFill>
                    <a:srgbClr val="292929"/>
                  </a:solidFill>
                  <a:latin typeface="Palatino Linotype"/>
                  <a:cs typeface="Palatino Linotype"/>
                </a:rPr>
                <a:t>param</a:t>
              </a:r>
              <a:r>
                <a:rPr sz="2000" spc="-125" dirty="0">
                  <a:solidFill>
                    <a:srgbClr val="292929"/>
                  </a:solidFill>
                  <a:latin typeface="Palatino Linotype"/>
                  <a:cs typeface="Palatino Linotype"/>
                </a:rPr>
                <a:t> </a:t>
              </a:r>
              <a:r>
                <a:rPr sz="2000" i="1" spc="10" dirty="0">
                  <a:solidFill>
                    <a:srgbClr val="292929"/>
                  </a:solidFill>
                  <a:latin typeface="Palatino Linotype"/>
                  <a:cs typeface="Palatino Linotype"/>
                </a:rPr>
                <a:t>x</a:t>
              </a:r>
              <a:r>
                <a:rPr sz="1950" spc="15" baseline="-21367" dirty="0">
                  <a:solidFill>
                    <a:srgbClr val="292929"/>
                  </a:solidFill>
                  <a:latin typeface="Palatino Linotype"/>
                  <a:cs typeface="Palatino Linotype"/>
                </a:rPr>
                <a:t>1</a:t>
              </a:r>
              <a:endParaRPr sz="1950" baseline="-21367" dirty="0">
                <a:latin typeface="Palatino Linotype"/>
                <a:cs typeface="Palatino Linotype"/>
              </a:endParaRPr>
            </a:p>
            <a:p>
              <a:pPr marL="1332230" lvl="2" indent="-403225">
                <a:lnSpc>
                  <a:spcPct val="100000"/>
                </a:lnSpc>
                <a:spcBef>
                  <a:spcPts val="505"/>
                </a:spcBef>
                <a:buClr>
                  <a:srgbClr val="CC9900"/>
                </a:buClr>
                <a:buSzPct val="60000"/>
                <a:buChar char="•"/>
                <a:tabLst>
                  <a:tab pos="1331595" algn="l"/>
                  <a:tab pos="1332865" algn="l"/>
                </a:tabLst>
              </a:pPr>
              <a:r>
                <a:rPr sz="2000" dirty="0">
                  <a:solidFill>
                    <a:srgbClr val="292929"/>
                  </a:solidFill>
                  <a:latin typeface="Palatino Linotype"/>
                  <a:cs typeface="Palatino Linotype"/>
                </a:rPr>
                <a:t>param</a:t>
              </a:r>
              <a:r>
                <a:rPr sz="2000" spc="-125" dirty="0">
                  <a:solidFill>
                    <a:srgbClr val="292929"/>
                  </a:solidFill>
                  <a:latin typeface="Palatino Linotype"/>
                  <a:cs typeface="Palatino Linotype"/>
                </a:rPr>
                <a:t> </a:t>
              </a:r>
              <a:r>
                <a:rPr sz="2000" i="1" spc="10" dirty="0">
                  <a:solidFill>
                    <a:srgbClr val="292929"/>
                  </a:solidFill>
                  <a:latin typeface="Palatino Linotype"/>
                  <a:cs typeface="Palatino Linotype"/>
                </a:rPr>
                <a:t>x</a:t>
              </a:r>
              <a:r>
                <a:rPr sz="1950" spc="15" baseline="-21367" dirty="0">
                  <a:solidFill>
                    <a:srgbClr val="292929"/>
                  </a:solidFill>
                  <a:latin typeface="Palatino Linotype"/>
                  <a:cs typeface="Palatino Linotype"/>
                </a:rPr>
                <a:t>2</a:t>
              </a:r>
              <a:endParaRPr sz="1950" baseline="-21367" dirty="0">
                <a:latin typeface="Palatino Linotype"/>
                <a:cs typeface="Palatino Linotype"/>
              </a:endParaRPr>
            </a:p>
            <a:p>
              <a:pPr marL="1332230" lvl="2" indent="-403225">
                <a:lnSpc>
                  <a:spcPct val="100000"/>
                </a:lnSpc>
                <a:spcBef>
                  <a:spcPts val="480"/>
                </a:spcBef>
                <a:buClr>
                  <a:srgbClr val="CC9900"/>
                </a:buClr>
                <a:buSzPct val="60000"/>
                <a:buChar char="•"/>
                <a:tabLst>
                  <a:tab pos="1331595" algn="l"/>
                  <a:tab pos="1332865" algn="l"/>
                </a:tabLst>
              </a:pPr>
              <a:r>
                <a:rPr sz="2000" dirty="0">
                  <a:solidFill>
                    <a:srgbClr val="292929"/>
                  </a:solidFill>
                  <a:latin typeface="Palatino Linotype"/>
                  <a:cs typeface="Palatino Linotype"/>
                </a:rPr>
                <a:t>…</a:t>
              </a:r>
              <a:endParaRPr sz="2000" dirty="0">
                <a:latin typeface="Palatino Linotype"/>
                <a:cs typeface="Palatino Linotype"/>
              </a:endParaRPr>
            </a:p>
            <a:p>
              <a:pPr marL="1332230" lvl="2" indent="-403225">
                <a:lnSpc>
                  <a:spcPct val="100000"/>
                </a:lnSpc>
                <a:spcBef>
                  <a:spcPts val="480"/>
                </a:spcBef>
                <a:buClr>
                  <a:srgbClr val="CC9900"/>
                </a:buClr>
                <a:buSzPct val="60000"/>
                <a:buChar char="•"/>
                <a:tabLst>
                  <a:tab pos="1331595" algn="l"/>
                  <a:tab pos="1332865" algn="l"/>
                </a:tabLst>
              </a:pPr>
              <a:r>
                <a:rPr sz="2000" spc="-5" dirty="0">
                  <a:solidFill>
                    <a:srgbClr val="292929"/>
                  </a:solidFill>
                  <a:latin typeface="Palatino Linotype"/>
                  <a:cs typeface="Palatino Linotype"/>
                </a:rPr>
                <a:t>param</a:t>
              </a:r>
              <a:r>
                <a:rPr sz="2000" spc="-100" dirty="0">
                  <a:solidFill>
                    <a:srgbClr val="292929"/>
                  </a:solidFill>
                  <a:latin typeface="Palatino Linotype"/>
                  <a:cs typeface="Palatino Linotype"/>
                </a:rPr>
                <a:t> </a:t>
              </a:r>
              <a:r>
                <a:rPr sz="2000" i="1" spc="10" dirty="0">
                  <a:solidFill>
                    <a:srgbClr val="292929"/>
                  </a:solidFill>
                  <a:latin typeface="Palatino Linotype"/>
                  <a:cs typeface="Palatino Linotype"/>
                </a:rPr>
                <a:t>x</a:t>
              </a:r>
              <a:r>
                <a:rPr sz="1950" i="1" spc="15" baseline="-21367" dirty="0">
                  <a:solidFill>
                    <a:srgbClr val="292929"/>
                  </a:solidFill>
                  <a:latin typeface="Palatino Linotype"/>
                  <a:cs typeface="Palatino Linotype"/>
                </a:rPr>
                <a:t>n</a:t>
              </a:r>
              <a:endParaRPr sz="1950" baseline="-21367" dirty="0">
                <a:latin typeface="Palatino Linotype"/>
                <a:cs typeface="Palatino Linotype"/>
              </a:endParaRPr>
            </a:p>
            <a:p>
              <a:pPr marL="1332230" lvl="2" indent="-403225">
                <a:lnSpc>
                  <a:spcPct val="100000"/>
                </a:lnSpc>
                <a:spcBef>
                  <a:spcPts val="459"/>
                </a:spcBef>
                <a:buClr>
                  <a:srgbClr val="CC9900"/>
                </a:buClr>
                <a:buSzPct val="60000"/>
                <a:buChar char="•"/>
                <a:tabLst>
                  <a:tab pos="1331595" algn="l"/>
                  <a:tab pos="1332865" algn="l"/>
                </a:tabLst>
              </a:pPr>
              <a:r>
                <a:rPr sz="2000" dirty="0">
                  <a:solidFill>
                    <a:srgbClr val="292929"/>
                  </a:solidFill>
                  <a:latin typeface="Palatino Linotype"/>
                  <a:cs typeface="Palatino Linotype"/>
                </a:rPr>
                <a:t>call</a:t>
              </a:r>
              <a:r>
                <a:rPr sz="2000" spc="-30" dirty="0">
                  <a:solidFill>
                    <a:srgbClr val="292929"/>
                  </a:solidFill>
                  <a:latin typeface="Palatino Linotype"/>
                  <a:cs typeface="Palatino Linotype"/>
                </a:rPr>
                <a:t> </a:t>
              </a:r>
              <a:r>
                <a:rPr sz="2000" i="1" dirty="0">
                  <a:solidFill>
                    <a:srgbClr val="292929"/>
                  </a:solidFill>
                  <a:latin typeface="Palatino Linotype"/>
                  <a:cs typeface="Palatino Linotype"/>
                </a:rPr>
                <a:t>p</a:t>
              </a:r>
              <a:r>
                <a:rPr sz="2000" dirty="0">
                  <a:solidFill>
                    <a:srgbClr val="292929"/>
                  </a:solidFill>
                  <a:latin typeface="Palatino Linotype"/>
                  <a:cs typeface="Palatino Linotype"/>
                </a:rPr>
                <a:t>,</a:t>
              </a:r>
              <a:r>
                <a:rPr sz="2000" spc="-30" dirty="0">
                  <a:solidFill>
                    <a:srgbClr val="292929"/>
                  </a:solidFill>
                  <a:latin typeface="Palatino Linotype"/>
                  <a:cs typeface="Palatino Linotype"/>
                </a:rPr>
                <a:t> </a:t>
              </a:r>
              <a:r>
                <a:rPr sz="2000" i="1" dirty="0">
                  <a:solidFill>
                    <a:srgbClr val="292929"/>
                  </a:solidFill>
                  <a:latin typeface="Palatino Linotype"/>
                  <a:cs typeface="Palatino Linotype"/>
                </a:rPr>
                <a:t>n</a:t>
              </a:r>
              <a:endParaRPr sz="2000" dirty="0">
                <a:latin typeface="Palatino Linotype"/>
                <a:cs typeface="Palatino Linotype"/>
              </a:endParaRPr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7FA62D7A-F455-D709-5317-CD59DCA3877B}"/>
                </a:ext>
              </a:extLst>
            </p:cNvPr>
            <p:cNvSpPr txBox="1"/>
            <p:nvPr/>
          </p:nvSpPr>
          <p:spPr>
            <a:xfrm>
              <a:off x="3987948" y="4962920"/>
              <a:ext cx="3319145" cy="3308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5" dirty="0">
                  <a:solidFill>
                    <a:srgbClr val="292929"/>
                  </a:solidFill>
                  <a:latin typeface="Palatino Linotype"/>
                  <a:cs typeface="Palatino Linotype"/>
                </a:rPr>
                <a:t>//</a:t>
              </a:r>
              <a:r>
                <a:rPr sz="2000" spc="-45" dirty="0">
                  <a:solidFill>
                    <a:srgbClr val="292929"/>
                  </a:solidFill>
                  <a:latin typeface="Palatino Linotype"/>
                  <a:cs typeface="Palatino Linotype"/>
                </a:rPr>
                <a:t> </a:t>
              </a:r>
              <a:r>
                <a:rPr sz="2000" dirty="0">
                  <a:solidFill>
                    <a:srgbClr val="292929"/>
                  </a:solidFill>
                  <a:latin typeface="SimSun"/>
                  <a:cs typeface="SimSun"/>
                </a:rPr>
                <a:t>调用子过程</a:t>
              </a:r>
              <a:r>
                <a:rPr sz="2000" i="1" dirty="0">
                  <a:solidFill>
                    <a:srgbClr val="292929"/>
                  </a:solidFill>
                  <a:latin typeface="Palatino Linotype"/>
                  <a:cs typeface="Palatino Linotype"/>
                </a:rPr>
                <a:t>p</a:t>
              </a:r>
              <a:r>
                <a:rPr sz="2000" dirty="0">
                  <a:solidFill>
                    <a:srgbClr val="292929"/>
                  </a:solidFill>
                  <a:latin typeface="SimSun"/>
                  <a:cs typeface="SimSun"/>
                </a:rPr>
                <a:t>，</a:t>
              </a:r>
              <a:r>
                <a:rPr sz="2000" i="1" dirty="0">
                  <a:solidFill>
                    <a:srgbClr val="292929"/>
                  </a:solidFill>
                  <a:latin typeface="Palatino Linotype"/>
                  <a:cs typeface="Palatino Linotype"/>
                </a:rPr>
                <a:t>n</a:t>
              </a:r>
              <a:r>
                <a:rPr sz="2000" dirty="0">
                  <a:solidFill>
                    <a:srgbClr val="292929"/>
                  </a:solidFill>
                  <a:latin typeface="SimSun"/>
                  <a:cs typeface="SimSun"/>
                </a:rPr>
                <a:t>为</a:t>
              </a:r>
              <a:r>
                <a:rPr sz="2000" spc="-15" dirty="0">
                  <a:solidFill>
                    <a:srgbClr val="292929"/>
                  </a:solidFill>
                  <a:latin typeface="SimSun"/>
                  <a:cs typeface="SimSun"/>
                </a:rPr>
                <a:t>参</a:t>
              </a:r>
              <a:r>
                <a:rPr sz="2000" dirty="0">
                  <a:solidFill>
                    <a:srgbClr val="292929"/>
                  </a:solidFill>
                  <a:latin typeface="SimSun"/>
                  <a:cs typeface="SimSun"/>
                </a:rPr>
                <a:t>数个数</a:t>
              </a:r>
              <a:endParaRPr sz="2000" dirty="0">
                <a:latin typeface="SimSun"/>
                <a:cs typeface="SimSun"/>
              </a:endParaRPr>
            </a:p>
          </p:txBody>
        </p:sp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AC8237CF-C8C7-9C6A-7E3E-4E62119E5CB2}"/>
                </a:ext>
              </a:extLst>
            </p:cNvPr>
            <p:cNvSpPr txBox="1"/>
            <p:nvPr/>
          </p:nvSpPr>
          <p:spPr>
            <a:xfrm>
              <a:off x="875519" y="5277210"/>
              <a:ext cx="7687945" cy="1645285"/>
            </a:xfrm>
            <a:prstGeom prst="rect">
              <a:avLst/>
            </a:prstGeom>
          </p:spPr>
          <p:txBody>
            <a:bodyPr vert="horz" wrap="square" lIns="0" tIns="88900" rIns="0" bIns="0" rtlCol="0">
              <a:spAutoFit/>
            </a:bodyPr>
            <a:lstStyle/>
            <a:p>
              <a:pPr marL="451484" indent="-439420">
                <a:lnSpc>
                  <a:spcPct val="100000"/>
                </a:lnSpc>
                <a:spcBef>
                  <a:spcPts val="700"/>
                </a:spcBef>
                <a:buClr>
                  <a:srgbClr val="808080"/>
                </a:buClr>
                <a:buSzPct val="64583"/>
                <a:buChar char="–"/>
                <a:tabLst>
                  <a:tab pos="451484" algn="l"/>
                  <a:tab pos="452120" algn="l"/>
                  <a:tab pos="5050155" algn="l"/>
                </a:tabLst>
              </a:pPr>
              <a:r>
                <a:rPr sz="2400" dirty="0">
                  <a:solidFill>
                    <a:srgbClr val="0000FF"/>
                  </a:solidFill>
                  <a:latin typeface="SimSun"/>
                  <a:cs typeface="SimSun"/>
                </a:rPr>
                <a:t>带下标的复制指令</a:t>
              </a:r>
              <a:r>
                <a:rPr sz="2400" dirty="0">
                  <a:solidFill>
                    <a:srgbClr val="292929"/>
                  </a:solidFill>
                  <a:latin typeface="SimSun"/>
                  <a:cs typeface="SimSun"/>
                </a:rPr>
                <a:t>：</a:t>
              </a:r>
              <a:r>
                <a:rPr sz="2400" i="1" dirty="0">
                  <a:solidFill>
                    <a:srgbClr val="292929"/>
                  </a:solidFill>
                  <a:latin typeface="Palatino Linotype"/>
                  <a:cs typeface="Palatino Linotype"/>
                </a:rPr>
                <a:t>x </a:t>
              </a:r>
              <a:r>
                <a:rPr sz="2400" dirty="0">
                  <a:solidFill>
                    <a:srgbClr val="292929"/>
                  </a:solidFill>
                  <a:latin typeface="Palatino Linotype"/>
                  <a:cs typeface="Palatino Linotype"/>
                </a:rPr>
                <a:t>= </a:t>
              </a:r>
              <a:r>
                <a:rPr sz="2400" i="1" dirty="0">
                  <a:solidFill>
                    <a:srgbClr val="292929"/>
                  </a:solidFill>
                  <a:latin typeface="Palatino Linotype"/>
                  <a:cs typeface="Palatino Linotype"/>
                </a:rPr>
                <a:t>y</a:t>
              </a:r>
              <a:r>
                <a:rPr sz="2400" dirty="0">
                  <a:solidFill>
                    <a:srgbClr val="292929"/>
                  </a:solidFill>
                  <a:latin typeface="Palatino Linotype"/>
                  <a:cs typeface="Palatino Linotype"/>
                </a:rPr>
                <a:t>[</a:t>
              </a:r>
              <a:r>
                <a:rPr sz="2400" i="1" dirty="0">
                  <a:solidFill>
                    <a:srgbClr val="292929"/>
                  </a:solidFill>
                  <a:latin typeface="Palatino Linotype"/>
                  <a:cs typeface="Palatino Linotype"/>
                </a:rPr>
                <a:t>i</a:t>
              </a:r>
              <a:r>
                <a:rPr sz="2400" dirty="0">
                  <a:solidFill>
                    <a:srgbClr val="292929"/>
                  </a:solidFill>
                  <a:latin typeface="Palatino Linotype"/>
                  <a:cs typeface="Palatino Linotype"/>
                </a:rPr>
                <a:t>]	</a:t>
              </a:r>
              <a:r>
                <a:rPr sz="2400" i="1" dirty="0">
                  <a:solidFill>
                    <a:srgbClr val="292929"/>
                  </a:solidFill>
                  <a:latin typeface="Palatino Linotype"/>
                  <a:cs typeface="Palatino Linotype"/>
                </a:rPr>
                <a:t>x</a:t>
              </a:r>
              <a:r>
                <a:rPr sz="2400" dirty="0">
                  <a:solidFill>
                    <a:srgbClr val="292929"/>
                  </a:solidFill>
                  <a:latin typeface="Palatino Linotype"/>
                  <a:cs typeface="Palatino Linotype"/>
                </a:rPr>
                <a:t>[</a:t>
              </a:r>
              <a:r>
                <a:rPr sz="2400" i="1" dirty="0">
                  <a:solidFill>
                    <a:srgbClr val="292929"/>
                  </a:solidFill>
                  <a:latin typeface="Palatino Linotype"/>
                  <a:cs typeface="Palatino Linotype"/>
                </a:rPr>
                <a:t>i</a:t>
              </a:r>
              <a:r>
                <a:rPr sz="2400" dirty="0">
                  <a:solidFill>
                    <a:srgbClr val="292929"/>
                  </a:solidFill>
                  <a:latin typeface="Palatino Linotype"/>
                  <a:cs typeface="Palatino Linotype"/>
                </a:rPr>
                <a:t>]</a:t>
              </a:r>
              <a:r>
                <a:rPr sz="2400" spc="-55" dirty="0">
                  <a:solidFill>
                    <a:srgbClr val="292929"/>
                  </a:solidFill>
                  <a:latin typeface="Palatino Linotype"/>
                  <a:cs typeface="Palatino Linotype"/>
                </a:rPr>
                <a:t> </a:t>
              </a:r>
              <a:r>
                <a:rPr sz="2400" dirty="0">
                  <a:solidFill>
                    <a:srgbClr val="292929"/>
                  </a:solidFill>
                  <a:latin typeface="Palatino Linotype"/>
                  <a:cs typeface="Palatino Linotype"/>
                </a:rPr>
                <a:t>=</a:t>
              </a:r>
              <a:r>
                <a:rPr sz="2400" spc="-50" dirty="0">
                  <a:solidFill>
                    <a:srgbClr val="292929"/>
                  </a:solidFill>
                  <a:latin typeface="Palatino Linotype"/>
                  <a:cs typeface="Palatino Linotype"/>
                </a:rPr>
                <a:t> </a:t>
              </a:r>
              <a:r>
                <a:rPr sz="2400" i="1" dirty="0">
                  <a:solidFill>
                    <a:srgbClr val="292929"/>
                  </a:solidFill>
                  <a:latin typeface="Palatino Linotype"/>
                  <a:cs typeface="Palatino Linotype"/>
                </a:rPr>
                <a:t>y</a:t>
              </a:r>
              <a:endParaRPr sz="2400" dirty="0">
                <a:latin typeface="Palatino Linotype"/>
                <a:cs typeface="Palatino Linotype"/>
              </a:endParaRPr>
            </a:p>
            <a:p>
              <a:pPr marL="857250" lvl="1" indent="-403225">
                <a:lnSpc>
                  <a:spcPct val="100000"/>
                </a:lnSpc>
                <a:spcBef>
                  <a:spcPts val="509"/>
                </a:spcBef>
                <a:buClr>
                  <a:srgbClr val="CC9900"/>
                </a:buClr>
                <a:buSzPct val="60000"/>
                <a:buFont typeface="Palatino Linotype"/>
                <a:buChar char="•"/>
                <a:tabLst>
                  <a:tab pos="856615" algn="l"/>
                  <a:tab pos="857885" algn="l"/>
                </a:tabLst>
              </a:pPr>
              <a:r>
                <a:rPr sz="2000" dirty="0">
                  <a:solidFill>
                    <a:srgbClr val="292929"/>
                  </a:solidFill>
                  <a:latin typeface="SimSun"/>
                  <a:cs typeface="SimSun"/>
                </a:rPr>
                <a:t>注意：</a:t>
              </a:r>
              <a:r>
                <a:rPr sz="2000" i="1" dirty="0">
                  <a:solidFill>
                    <a:srgbClr val="292929"/>
                  </a:solidFill>
                  <a:latin typeface="Palatino Linotype"/>
                  <a:cs typeface="Palatino Linotype"/>
                </a:rPr>
                <a:t>i</a:t>
              </a:r>
              <a:r>
                <a:rPr sz="2000" dirty="0">
                  <a:solidFill>
                    <a:srgbClr val="292929"/>
                  </a:solidFill>
                  <a:latin typeface="SimSun"/>
                  <a:cs typeface="SimSun"/>
                </a:rPr>
                <a:t>表示离开数组位</a:t>
              </a:r>
              <a:r>
                <a:rPr sz="2000" spc="-15" dirty="0">
                  <a:solidFill>
                    <a:srgbClr val="292929"/>
                  </a:solidFill>
                  <a:latin typeface="SimSun"/>
                  <a:cs typeface="SimSun"/>
                </a:rPr>
                <a:t>置</a:t>
              </a:r>
              <a:r>
                <a:rPr sz="2000" spc="5" dirty="0">
                  <a:solidFill>
                    <a:srgbClr val="292929"/>
                  </a:solidFill>
                  <a:latin typeface="SimSun"/>
                  <a:cs typeface="SimSun"/>
                </a:rPr>
                <a:t>第</a:t>
              </a:r>
              <a:r>
                <a:rPr sz="2000" i="1" spc="-5" dirty="0">
                  <a:solidFill>
                    <a:srgbClr val="292929"/>
                  </a:solidFill>
                  <a:latin typeface="Palatino Linotype"/>
                  <a:cs typeface="Palatino Linotype"/>
                </a:rPr>
                <a:t>i</a:t>
              </a:r>
              <a:r>
                <a:rPr sz="2000" spc="-15" dirty="0">
                  <a:solidFill>
                    <a:srgbClr val="292929"/>
                  </a:solidFill>
                  <a:latin typeface="SimSun"/>
                  <a:cs typeface="SimSun"/>
                </a:rPr>
                <a:t>个</a:t>
              </a:r>
              <a:r>
                <a:rPr sz="2000" dirty="0">
                  <a:solidFill>
                    <a:srgbClr val="C00000"/>
                  </a:solidFill>
                  <a:latin typeface="SimSun"/>
                  <a:cs typeface="SimSun"/>
                </a:rPr>
                <a:t>字节</a:t>
              </a:r>
              <a:r>
                <a:rPr sz="2000" spc="-15" dirty="0">
                  <a:solidFill>
                    <a:srgbClr val="292929"/>
                  </a:solidFill>
                  <a:latin typeface="SimSun"/>
                  <a:cs typeface="SimSun"/>
                </a:rPr>
                <a:t>，</a:t>
              </a:r>
              <a:r>
                <a:rPr sz="2000" dirty="0">
                  <a:solidFill>
                    <a:srgbClr val="292929"/>
                  </a:solidFill>
                  <a:latin typeface="SimSun"/>
                  <a:cs typeface="SimSun"/>
                </a:rPr>
                <a:t>而不</a:t>
              </a:r>
              <a:r>
                <a:rPr sz="2000" spc="-15" dirty="0">
                  <a:solidFill>
                    <a:srgbClr val="292929"/>
                  </a:solidFill>
                  <a:latin typeface="SimSun"/>
                  <a:cs typeface="SimSun"/>
                </a:rPr>
                <a:t>是</a:t>
              </a:r>
              <a:r>
                <a:rPr sz="2000" dirty="0">
                  <a:solidFill>
                    <a:srgbClr val="292929"/>
                  </a:solidFill>
                  <a:latin typeface="SimSun"/>
                  <a:cs typeface="SimSun"/>
                </a:rPr>
                <a:t>数组</a:t>
              </a:r>
              <a:r>
                <a:rPr sz="2000" spc="-15" dirty="0">
                  <a:solidFill>
                    <a:srgbClr val="292929"/>
                  </a:solidFill>
                  <a:latin typeface="SimSun"/>
                  <a:cs typeface="SimSun"/>
                </a:rPr>
                <a:t>的</a:t>
              </a:r>
              <a:r>
                <a:rPr sz="2000" dirty="0">
                  <a:solidFill>
                    <a:srgbClr val="292929"/>
                  </a:solidFill>
                  <a:latin typeface="SimSun"/>
                  <a:cs typeface="SimSun"/>
                </a:rPr>
                <a:t>第</a:t>
              </a:r>
              <a:r>
                <a:rPr sz="2000" i="1" spc="-5" dirty="0">
                  <a:solidFill>
                    <a:srgbClr val="292929"/>
                  </a:solidFill>
                  <a:latin typeface="Palatino Linotype"/>
                  <a:cs typeface="Palatino Linotype"/>
                </a:rPr>
                <a:t>i</a:t>
              </a:r>
              <a:r>
                <a:rPr sz="2000" dirty="0">
                  <a:solidFill>
                    <a:srgbClr val="292929"/>
                  </a:solidFill>
                  <a:latin typeface="SimSun"/>
                  <a:cs typeface="SimSun"/>
                </a:rPr>
                <a:t>个</a:t>
              </a:r>
              <a:r>
                <a:rPr sz="2000" spc="-15" dirty="0">
                  <a:solidFill>
                    <a:srgbClr val="C00000"/>
                  </a:solidFill>
                  <a:latin typeface="SimSun"/>
                  <a:cs typeface="SimSun"/>
                </a:rPr>
                <a:t>元素</a:t>
              </a:r>
              <a:endParaRPr sz="2000" dirty="0">
                <a:latin typeface="SimSun"/>
                <a:cs typeface="SimSun"/>
              </a:endParaRPr>
            </a:p>
            <a:p>
              <a:pPr marL="451484" indent="-439420">
                <a:lnSpc>
                  <a:spcPct val="100000"/>
                </a:lnSpc>
                <a:spcBef>
                  <a:spcPts val="550"/>
                </a:spcBef>
                <a:buClr>
                  <a:srgbClr val="808080"/>
                </a:buClr>
                <a:buSzPct val="64583"/>
                <a:buChar char="–"/>
                <a:tabLst>
                  <a:tab pos="451484" algn="l"/>
                  <a:tab pos="452120" algn="l"/>
                </a:tabLst>
              </a:pPr>
              <a:r>
                <a:rPr sz="2400" spc="-5" dirty="0">
                  <a:solidFill>
                    <a:srgbClr val="0000FF"/>
                  </a:solidFill>
                  <a:latin typeface="SimSun"/>
                  <a:cs typeface="SimSun"/>
                </a:rPr>
                <a:t>地址</a:t>
              </a:r>
              <a:r>
                <a:rPr sz="2400" spc="-5" dirty="0">
                  <a:solidFill>
                    <a:srgbClr val="0000FF"/>
                  </a:solidFill>
                  <a:latin typeface="Palatino Linotype"/>
                  <a:cs typeface="Palatino Linotype"/>
                </a:rPr>
                <a:t>/</a:t>
              </a:r>
              <a:r>
                <a:rPr sz="2400" spc="-5" dirty="0" err="1">
                  <a:solidFill>
                    <a:srgbClr val="0000FF"/>
                  </a:solidFill>
                  <a:latin typeface="SimSun"/>
                  <a:cs typeface="SimSun"/>
                </a:rPr>
                <a:t>指针赋值指令</a:t>
              </a:r>
              <a:r>
                <a:rPr lang="zh-CN" altLang="en-US" sz="2400" spc="-5" dirty="0">
                  <a:solidFill>
                    <a:srgbClr val="292929"/>
                  </a:solidFill>
                  <a:latin typeface="SimSun"/>
                  <a:cs typeface="SimSun"/>
                </a:rPr>
                <a:t>：</a:t>
              </a:r>
              <a:endParaRPr sz="2400" dirty="0">
                <a:latin typeface="SimSun"/>
                <a:cs typeface="SimSun"/>
              </a:endParaRPr>
            </a:p>
            <a:p>
              <a:pPr marL="857250" lvl="1" indent="-403225">
                <a:lnSpc>
                  <a:spcPct val="100000"/>
                </a:lnSpc>
                <a:spcBef>
                  <a:spcPts val="535"/>
                </a:spcBef>
                <a:buClr>
                  <a:srgbClr val="CC9900"/>
                </a:buClr>
                <a:buSzPct val="60000"/>
                <a:buFont typeface="Palatino Linotype"/>
                <a:buChar char="•"/>
                <a:tabLst>
                  <a:tab pos="856615" algn="l"/>
                  <a:tab pos="857885" algn="l"/>
                  <a:tab pos="2306320" algn="l"/>
                  <a:tab pos="4135754" algn="l"/>
                </a:tabLst>
              </a:pPr>
              <a:r>
                <a:rPr sz="2000" i="1" dirty="0">
                  <a:solidFill>
                    <a:srgbClr val="292929"/>
                  </a:solidFill>
                  <a:latin typeface="Palatino Linotype"/>
                  <a:cs typeface="Palatino Linotype"/>
                </a:rPr>
                <a:t>x</a:t>
              </a:r>
              <a:r>
                <a:rPr sz="2000" i="1" spc="-5" dirty="0">
                  <a:solidFill>
                    <a:srgbClr val="292929"/>
                  </a:solidFill>
                  <a:latin typeface="Palatino Linotype"/>
                  <a:cs typeface="Palatino Linotype"/>
                </a:rPr>
                <a:t> </a:t>
              </a:r>
              <a:r>
                <a:rPr sz="2000" dirty="0">
                  <a:solidFill>
                    <a:srgbClr val="292929"/>
                  </a:solidFill>
                  <a:latin typeface="Palatino Linotype"/>
                  <a:cs typeface="Palatino Linotype"/>
                </a:rPr>
                <a:t>= &amp;</a:t>
              </a:r>
              <a:r>
                <a:rPr sz="2000" i="1" dirty="0">
                  <a:solidFill>
                    <a:srgbClr val="292929"/>
                  </a:solidFill>
                  <a:latin typeface="Palatino Linotype"/>
                  <a:cs typeface="Palatino Linotype"/>
                </a:rPr>
                <a:t>y	x</a:t>
              </a:r>
              <a:r>
                <a:rPr sz="2000" i="1" spc="-5" dirty="0">
                  <a:solidFill>
                    <a:srgbClr val="292929"/>
                  </a:solidFill>
                  <a:latin typeface="Palatino Linotype"/>
                  <a:cs typeface="Palatino Linotype"/>
                </a:rPr>
                <a:t> </a:t>
              </a:r>
              <a:r>
                <a:rPr sz="2000" dirty="0">
                  <a:solidFill>
                    <a:srgbClr val="292929"/>
                  </a:solidFill>
                  <a:latin typeface="Palatino Linotype"/>
                  <a:cs typeface="Palatino Linotype"/>
                </a:rPr>
                <a:t>=</a:t>
              </a:r>
              <a:r>
                <a:rPr sz="2000" spc="5" dirty="0">
                  <a:solidFill>
                    <a:srgbClr val="292929"/>
                  </a:solidFill>
                  <a:latin typeface="Palatino Linotype"/>
                  <a:cs typeface="Palatino Linotype"/>
                </a:rPr>
                <a:t> </a:t>
              </a:r>
              <a:r>
                <a:rPr sz="2000" spc="-5" dirty="0">
                  <a:solidFill>
                    <a:srgbClr val="292929"/>
                  </a:solidFill>
                  <a:latin typeface="Palatino Linotype"/>
                  <a:cs typeface="Palatino Linotype"/>
                </a:rPr>
                <a:t>*</a:t>
              </a:r>
              <a:r>
                <a:rPr sz="2000" i="1" spc="-5" dirty="0">
                  <a:solidFill>
                    <a:srgbClr val="292929"/>
                  </a:solidFill>
                  <a:latin typeface="Palatino Linotype"/>
                  <a:cs typeface="Palatino Linotype"/>
                </a:rPr>
                <a:t>y	</a:t>
              </a:r>
              <a:r>
                <a:rPr sz="2000" dirty="0">
                  <a:solidFill>
                    <a:srgbClr val="292929"/>
                  </a:solidFill>
                  <a:latin typeface="Palatino Linotype"/>
                  <a:cs typeface="Palatino Linotype"/>
                </a:rPr>
                <a:t>*</a:t>
              </a:r>
              <a:r>
                <a:rPr sz="2000" i="1" dirty="0">
                  <a:solidFill>
                    <a:srgbClr val="292929"/>
                  </a:solidFill>
                  <a:latin typeface="Palatino Linotype"/>
                  <a:cs typeface="Palatino Linotype"/>
                </a:rPr>
                <a:t>x</a:t>
              </a:r>
              <a:r>
                <a:rPr sz="2000" i="1" spc="-35" dirty="0">
                  <a:solidFill>
                    <a:srgbClr val="292929"/>
                  </a:solidFill>
                  <a:latin typeface="Palatino Linotype"/>
                  <a:cs typeface="Palatino Linotype"/>
                </a:rPr>
                <a:t> </a:t>
              </a:r>
              <a:r>
                <a:rPr sz="2000" dirty="0">
                  <a:solidFill>
                    <a:srgbClr val="292929"/>
                  </a:solidFill>
                  <a:latin typeface="Palatino Linotype"/>
                  <a:cs typeface="Palatino Linotype"/>
                </a:rPr>
                <a:t>=</a:t>
              </a:r>
              <a:r>
                <a:rPr sz="2000" spc="-30" dirty="0">
                  <a:solidFill>
                    <a:srgbClr val="292929"/>
                  </a:solidFill>
                  <a:latin typeface="Palatino Linotype"/>
                  <a:cs typeface="Palatino Linotype"/>
                </a:rPr>
                <a:t> </a:t>
              </a:r>
              <a:r>
                <a:rPr sz="2000" i="1" dirty="0">
                  <a:solidFill>
                    <a:srgbClr val="292929"/>
                  </a:solidFill>
                  <a:latin typeface="Palatino Linotype"/>
                  <a:cs typeface="Palatino Linotype"/>
                </a:rPr>
                <a:t>y</a:t>
              </a:r>
              <a:endParaRPr sz="2000" dirty="0">
                <a:latin typeface="Palatino Linotype"/>
                <a:cs typeface="Palatino Linotyp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40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15051DF-9ED3-0F45-78D8-47F9851A3FC6}"/>
              </a:ext>
            </a:extLst>
          </p:cNvPr>
          <p:cNvSpPr/>
          <p:nvPr/>
        </p:nvSpPr>
        <p:spPr>
          <a:xfrm>
            <a:off x="1565797" y="1565226"/>
            <a:ext cx="5203972" cy="58441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66271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solidFill>
                  <a:schemeClr val="bg1"/>
                </a:solidFill>
              </a:rPr>
              <a:t>三地址码</a:t>
            </a: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343900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5</a:t>
            </a:fld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48E836-E301-32DA-29D9-A4B2C322F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279" y="1632603"/>
            <a:ext cx="4983253" cy="44854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7819385-6A0A-B5E6-5FCC-3123D3B7D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700" y="3089818"/>
            <a:ext cx="4778831" cy="2635502"/>
          </a:xfrm>
          <a:custGeom>
            <a:avLst/>
            <a:gdLst>
              <a:gd name="connsiteX0" fmla="*/ 0 w 4778831"/>
              <a:gd name="connsiteY0" fmla="*/ 0 h 2635502"/>
              <a:gd name="connsiteX1" fmla="*/ 587114 w 4778831"/>
              <a:gd name="connsiteY1" fmla="*/ 0 h 2635502"/>
              <a:gd name="connsiteX2" fmla="*/ 1269804 w 4778831"/>
              <a:gd name="connsiteY2" fmla="*/ 0 h 2635502"/>
              <a:gd name="connsiteX3" fmla="*/ 2048070 w 4778831"/>
              <a:gd name="connsiteY3" fmla="*/ 0 h 2635502"/>
              <a:gd name="connsiteX4" fmla="*/ 2682972 w 4778831"/>
              <a:gd name="connsiteY4" fmla="*/ 0 h 2635502"/>
              <a:gd name="connsiteX5" fmla="*/ 3365662 w 4778831"/>
              <a:gd name="connsiteY5" fmla="*/ 0 h 2635502"/>
              <a:gd name="connsiteX6" fmla="*/ 3952776 w 4778831"/>
              <a:gd name="connsiteY6" fmla="*/ 0 h 2635502"/>
              <a:gd name="connsiteX7" fmla="*/ 4778831 w 4778831"/>
              <a:gd name="connsiteY7" fmla="*/ 0 h 2635502"/>
              <a:gd name="connsiteX8" fmla="*/ 4778831 w 4778831"/>
              <a:gd name="connsiteY8" fmla="*/ 579810 h 2635502"/>
              <a:gd name="connsiteX9" fmla="*/ 4778831 w 4778831"/>
              <a:gd name="connsiteY9" fmla="*/ 1159621 h 2635502"/>
              <a:gd name="connsiteX10" fmla="*/ 4778831 w 4778831"/>
              <a:gd name="connsiteY10" fmla="*/ 1739431 h 2635502"/>
              <a:gd name="connsiteX11" fmla="*/ 4778831 w 4778831"/>
              <a:gd name="connsiteY11" fmla="*/ 2635502 h 2635502"/>
              <a:gd name="connsiteX12" fmla="*/ 4048353 w 4778831"/>
              <a:gd name="connsiteY12" fmla="*/ 2635502 h 2635502"/>
              <a:gd name="connsiteX13" fmla="*/ 3509027 w 4778831"/>
              <a:gd name="connsiteY13" fmla="*/ 2635502 h 2635502"/>
              <a:gd name="connsiteX14" fmla="*/ 2874126 w 4778831"/>
              <a:gd name="connsiteY14" fmla="*/ 2635502 h 2635502"/>
              <a:gd name="connsiteX15" fmla="*/ 2287012 w 4778831"/>
              <a:gd name="connsiteY15" fmla="*/ 2635502 h 2635502"/>
              <a:gd name="connsiteX16" fmla="*/ 1604322 w 4778831"/>
              <a:gd name="connsiteY16" fmla="*/ 2635502 h 2635502"/>
              <a:gd name="connsiteX17" fmla="*/ 921632 w 4778831"/>
              <a:gd name="connsiteY17" fmla="*/ 2635502 h 2635502"/>
              <a:gd name="connsiteX18" fmla="*/ 0 w 4778831"/>
              <a:gd name="connsiteY18" fmla="*/ 2635502 h 2635502"/>
              <a:gd name="connsiteX19" fmla="*/ 0 w 4778831"/>
              <a:gd name="connsiteY19" fmla="*/ 1923916 h 2635502"/>
              <a:gd name="connsiteX20" fmla="*/ 0 w 4778831"/>
              <a:gd name="connsiteY20" fmla="*/ 1238686 h 2635502"/>
              <a:gd name="connsiteX21" fmla="*/ 0 w 4778831"/>
              <a:gd name="connsiteY21" fmla="*/ 0 h 2635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778831" h="2635502" fill="none" extrusionOk="0">
                <a:moveTo>
                  <a:pt x="0" y="0"/>
                </a:moveTo>
                <a:cubicBezTo>
                  <a:pt x="169160" y="25096"/>
                  <a:pt x="297902" y="23386"/>
                  <a:pt x="587114" y="0"/>
                </a:cubicBezTo>
                <a:cubicBezTo>
                  <a:pt x="876326" y="-23386"/>
                  <a:pt x="984237" y="9385"/>
                  <a:pt x="1269804" y="0"/>
                </a:cubicBezTo>
                <a:cubicBezTo>
                  <a:pt x="1555371" y="-9385"/>
                  <a:pt x="1823509" y="1360"/>
                  <a:pt x="2048070" y="0"/>
                </a:cubicBezTo>
                <a:cubicBezTo>
                  <a:pt x="2272631" y="-1360"/>
                  <a:pt x="2394925" y="27411"/>
                  <a:pt x="2682972" y="0"/>
                </a:cubicBezTo>
                <a:cubicBezTo>
                  <a:pt x="2971019" y="-27411"/>
                  <a:pt x="3105958" y="-30384"/>
                  <a:pt x="3365662" y="0"/>
                </a:cubicBezTo>
                <a:cubicBezTo>
                  <a:pt x="3625366" y="30384"/>
                  <a:pt x="3770555" y="-20693"/>
                  <a:pt x="3952776" y="0"/>
                </a:cubicBezTo>
                <a:cubicBezTo>
                  <a:pt x="4134997" y="20693"/>
                  <a:pt x="4389585" y="-40885"/>
                  <a:pt x="4778831" y="0"/>
                </a:cubicBezTo>
                <a:cubicBezTo>
                  <a:pt x="4767990" y="200732"/>
                  <a:pt x="4754756" y="422175"/>
                  <a:pt x="4778831" y="579810"/>
                </a:cubicBezTo>
                <a:cubicBezTo>
                  <a:pt x="4802907" y="737445"/>
                  <a:pt x="4795397" y="872923"/>
                  <a:pt x="4778831" y="1159621"/>
                </a:cubicBezTo>
                <a:cubicBezTo>
                  <a:pt x="4762265" y="1446319"/>
                  <a:pt x="4774833" y="1584968"/>
                  <a:pt x="4778831" y="1739431"/>
                </a:cubicBezTo>
                <a:cubicBezTo>
                  <a:pt x="4782830" y="1893894"/>
                  <a:pt x="4801126" y="2428582"/>
                  <a:pt x="4778831" y="2635502"/>
                </a:cubicBezTo>
                <a:cubicBezTo>
                  <a:pt x="4439263" y="2649386"/>
                  <a:pt x="4203167" y="2604256"/>
                  <a:pt x="4048353" y="2635502"/>
                </a:cubicBezTo>
                <a:cubicBezTo>
                  <a:pt x="3893539" y="2666748"/>
                  <a:pt x="3762448" y="2655814"/>
                  <a:pt x="3509027" y="2635502"/>
                </a:cubicBezTo>
                <a:cubicBezTo>
                  <a:pt x="3255606" y="2615190"/>
                  <a:pt x="3133277" y="2625936"/>
                  <a:pt x="2874126" y="2635502"/>
                </a:cubicBezTo>
                <a:cubicBezTo>
                  <a:pt x="2614975" y="2645068"/>
                  <a:pt x="2519820" y="2621491"/>
                  <a:pt x="2287012" y="2635502"/>
                </a:cubicBezTo>
                <a:cubicBezTo>
                  <a:pt x="2054204" y="2649513"/>
                  <a:pt x="1933301" y="2645381"/>
                  <a:pt x="1604322" y="2635502"/>
                </a:cubicBezTo>
                <a:cubicBezTo>
                  <a:pt x="1275343" y="2625624"/>
                  <a:pt x="1154344" y="2649205"/>
                  <a:pt x="921632" y="2635502"/>
                </a:cubicBezTo>
                <a:cubicBezTo>
                  <a:pt x="688920" y="2621800"/>
                  <a:pt x="348191" y="2616259"/>
                  <a:pt x="0" y="2635502"/>
                </a:cubicBezTo>
                <a:cubicBezTo>
                  <a:pt x="-18681" y="2476670"/>
                  <a:pt x="-3387" y="2218483"/>
                  <a:pt x="0" y="1923916"/>
                </a:cubicBezTo>
                <a:cubicBezTo>
                  <a:pt x="3387" y="1629349"/>
                  <a:pt x="-23194" y="1575200"/>
                  <a:pt x="0" y="1238686"/>
                </a:cubicBezTo>
                <a:cubicBezTo>
                  <a:pt x="23194" y="902172"/>
                  <a:pt x="45282" y="382543"/>
                  <a:pt x="0" y="0"/>
                </a:cubicBezTo>
                <a:close/>
              </a:path>
              <a:path w="4778831" h="2635502" stroke="0" extrusionOk="0">
                <a:moveTo>
                  <a:pt x="0" y="0"/>
                </a:moveTo>
                <a:cubicBezTo>
                  <a:pt x="283247" y="-25559"/>
                  <a:pt x="440832" y="18540"/>
                  <a:pt x="634902" y="0"/>
                </a:cubicBezTo>
                <a:cubicBezTo>
                  <a:pt x="828972" y="-18540"/>
                  <a:pt x="1040227" y="3643"/>
                  <a:pt x="1269804" y="0"/>
                </a:cubicBezTo>
                <a:cubicBezTo>
                  <a:pt x="1499381" y="-3643"/>
                  <a:pt x="1859385" y="33790"/>
                  <a:pt x="2048070" y="0"/>
                </a:cubicBezTo>
                <a:cubicBezTo>
                  <a:pt x="2236755" y="-33790"/>
                  <a:pt x="2491747" y="21870"/>
                  <a:pt x="2730761" y="0"/>
                </a:cubicBezTo>
                <a:cubicBezTo>
                  <a:pt x="2969775" y="-21870"/>
                  <a:pt x="3156169" y="-25262"/>
                  <a:pt x="3509027" y="0"/>
                </a:cubicBezTo>
                <a:cubicBezTo>
                  <a:pt x="3861885" y="25262"/>
                  <a:pt x="4223601" y="37818"/>
                  <a:pt x="4778831" y="0"/>
                </a:cubicBezTo>
                <a:cubicBezTo>
                  <a:pt x="4772652" y="309932"/>
                  <a:pt x="4794418" y="506677"/>
                  <a:pt x="4778831" y="658876"/>
                </a:cubicBezTo>
                <a:cubicBezTo>
                  <a:pt x="4763244" y="811075"/>
                  <a:pt x="4787132" y="1053908"/>
                  <a:pt x="4778831" y="1370461"/>
                </a:cubicBezTo>
                <a:cubicBezTo>
                  <a:pt x="4770530" y="1687015"/>
                  <a:pt x="4758542" y="1872206"/>
                  <a:pt x="4778831" y="2055692"/>
                </a:cubicBezTo>
                <a:cubicBezTo>
                  <a:pt x="4799120" y="2239178"/>
                  <a:pt x="4784935" y="2499954"/>
                  <a:pt x="4778831" y="2635502"/>
                </a:cubicBezTo>
                <a:cubicBezTo>
                  <a:pt x="4641126" y="2624950"/>
                  <a:pt x="4384355" y="2640911"/>
                  <a:pt x="4239506" y="2635502"/>
                </a:cubicBezTo>
                <a:cubicBezTo>
                  <a:pt x="4094657" y="2630093"/>
                  <a:pt x="3795568" y="2623063"/>
                  <a:pt x="3556816" y="2635502"/>
                </a:cubicBezTo>
                <a:cubicBezTo>
                  <a:pt x="3318064" y="2647942"/>
                  <a:pt x="3064945" y="2607372"/>
                  <a:pt x="2826337" y="2635502"/>
                </a:cubicBezTo>
                <a:cubicBezTo>
                  <a:pt x="2587729" y="2663632"/>
                  <a:pt x="2308232" y="2644842"/>
                  <a:pt x="2143647" y="2635502"/>
                </a:cubicBezTo>
                <a:cubicBezTo>
                  <a:pt x="1979062" y="2626163"/>
                  <a:pt x="1730270" y="2623671"/>
                  <a:pt x="1460957" y="2635502"/>
                </a:cubicBezTo>
                <a:cubicBezTo>
                  <a:pt x="1191644" y="2647334"/>
                  <a:pt x="1161455" y="2636125"/>
                  <a:pt x="873843" y="2635502"/>
                </a:cubicBezTo>
                <a:cubicBezTo>
                  <a:pt x="586231" y="2634879"/>
                  <a:pt x="353255" y="2601078"/>
                  <a:pt x="0" y="2635502"/>
                </a:cubicBezTo>
                <a:cubicBezTo>
                  <a:pt x="-21549" y="2380916"/>
                  <a:pt x="30844" y="2116938"/>
                  <a:pt x="0" y="1950271"/>
                </a:cubicBezTo>
                <a:cubicBezTo>
                  <a:pt x="-30844" y="1783604"/>
                  <a:pt x="-28990" y="1649281"/>
                  <a:pt x="0" y="1370461"/>
                </a:cubicBezTo>
                <a:cubicBezTo>
                  <a:pt x="28990" y="1091641"/>
                  <a:pt x="-20326" y="991516"/>
                  <a:pt x="0" y="737941"/>
                </a:cubicBezTo>
                <a:cubicBezTo>
                  <a:pt x="20326" y="484366"/>
                  <a:pt x="-8996" y="20665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0559253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sp>
        <p:nvSpPr>
          <p:cNvPr id="11" name="object 3">
            <a:extLst>
              <a:ext uri="{FF2B5EF4-FFF2-40B4-BE49-F238E27FC236}">
                <a16:creationId xmlns:a16="http://schemas.microsoft.com/office/drawing/2014/main" id="{0F6B8858-5D8E-AA64-03C3-B5C522E7B9C8}"/>
              </a:ext>
            </a:extLst>
          </p:cNvPr>
          <p:cNvSpPr txBox="1"/>
          <p:nvPr/>
        </p:nvSpPr>
        <p:spPr>
          <a:xfrm>
            <a:off x="405871" y="914298"/>
            <a:ext cx="2946929" cy="4436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/>
              <a:t>例子：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310543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66271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solidFill>
                  <a:schemeClr val="bg1"/>
                </a:solidFill>
              </a:rPr>
              <a:t>三地址码的四元组表示形式</a:t>
            </a: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343900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6</a:t>
            </a:fld>
            <a:endParaRPr lang="en-US" altLang="zh-CN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B4F41EE8-300D-DE75-FE8F-39D2EBA25A94}"/>
              </a:ext>
            </a:extLst>
          </p:cNvPr>
          <p:cNvSpPr txBox="1"/>
          <p:nvPr/>
        </p:nvSpPr>
        <p:spPr>
          <a:xfrm>
            <a:off x="405871" y="972233"/>
            <a:ext cx="8577708" cy="9700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/>
              <a:t>四元组：</a:t>
            </a:r>
          </a:p>
          <a:p>
            <a:pPr lvl="1"/>
            <a:r>
              <a:rPr lang="zh-CN" altLang="en-US" dirty="0"/>
              <a:t>一般形式：</a:t>
            </a:r>
            <a:r>
              <a:rPr lang="en-US" dirty="0"/>
              <a:t>op</a:t>
            </a:r>
            <a:r>
              <a:rPr lang="en-US" i="1" dirty="0"/>
              <a:t>      arg</a:t>
            </a:r>
            <a:r>
              <a:rPr lang="en-US" dirty="0"/>
              <a:t>1</a:t>
            </a:r>
            <a:r>
              <a:rPr lang="en-US" i="1" dirty="0"/>
              <a:t>     arg</a:t>
            </a:r>
            <a:r>
              <a:rPr lang="en-US" dirty="0"/>
              <a:t>2</a:t>
            </a:r>
            <a:r>
              <a:rPr lang="en-US" i="1" dirty="0"/>
              <a:t>     result</a:t>
            </a:r>
            <a:endParaRPr i="1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2C958957-E3B7-FB24-87BB-7A8C47E0E625}"/>
              </a:ext>
            </a:extLst>
          </p:cNvPr>
          <p:cNvSpPr txBox="1"/>
          <p:nvPr/>
        </p:nvSpPr>
        <p:spPr>
          <a:xfrm>
            <a:off x="421913" y="2079139"/>
            <a:ext cx="4551140" cy="43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pPr lvl="1"/>
            <a:r>
              <a:rPr lang="en-US" altLang="zh-CN" dirty="0"/>
              <a:t>o</a:t>
            </a:r>
            <a:r>
              <a:rPr lang="en-US" dirty="0"/>
              <a:t>p</a:t>
            </a:r>
            <a:r>
              <a:rPr lang="zh-CN" altLang="en-US" dirty="0"/>
              <a:t>是运算符的内部编码</a:t>
            </a:r>
            <a:endParaRPr i="1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7E464201-BB39-677B-BD0A-1C9D5411A002}"/>
              </a:ext>
            </a:extLst>
          </p:cNvPr>
          <p:cNvSpPr txBox="1"/>
          <p:nvPr/>
        </p:nvSpPr>
        <p:spPr>
          <a:xfrm>
            <a:off x="421913" y="2664675"/>
            <a:ext cx="5096571" cy="43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pPr lvl="1"/>
            <a:r>
              <a:rPr lang="en-US" altLang="zh-CN" i="1" dirty="0"/>
              <a:t>a</a:t>
            </a:r>
            <a:r>
              <a:rPr lang="en-US" i="1" dirty="0"/>
              <a:t>rg</a:t>
            </a:r>
            <a:r>
              <a:rPr lang="en-US" dirty="0"/>
              <a:t>1</a:t>
            </a:r>
            <a:r>
              <a:rPr lang="zh-CN" altLang="en-US" dirty="0"/>
              <a:t>、</a:t>
            </a:r>
            <a:r>
              <a:rPr lang="en-US" i="1" dirty="0"/>
              <a:t>arg</a:t>
            </a:r>
            <a:r>
              <a:rPr lang="en-US" dirty="0"/>
              <a:t>2</a:t>
            </a:r>
            <a:r>
              <a:rPr lang="zh-CN" altLang="en-US" dirty="0"/>
              <a:t>、</a:t>
            </a:r>
            <a:r>
              <a:rPr lang="en-US" i="1" dirty="0"/>
              <a:t>result</a:t>
            </a:r>
            <a:r>
              <a:rPr lang="zh-CN" altLang="en-US" dirty="0"/>
              <a:t>是地址</a:t>
            </a:r>
            <a:endParaRPr i="1"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2FACD96F-F8D1-C1CA-E7E6-7708389F0C86}"/>
              </a:ext>
            </a:extLst>
          </p:cNvPr>
          <p:cNvSpPr txBox="1"/>
          <p:nvPr/>
        </p:nvSpPr>
        <p:spPr>
          <a:xfrm>
            <a:off x="421913" y="3250211"/>
            <a:ext cx="5096571" cy="43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pPr lvl="1"/>
            <a:r>
              <a:rPr lang="zh-CN" altLang="en-US" dirty="0"/>
              <a:t>等价于 </a:t>
            </a:r>
            <a:r>
              <a:rPr lang="en-US" i="1" dirty="0"/>
              <a:t>result</a:t>
            </a:r>
            <a:r>
              <a:rPr lang="zh-CN" altLang="en-US" i="1" dirty="0"/>
              <a:t>  </a:t>
            </a:r>
            <a:r>
              <a:rPr lang="en-US" altLang="zh-CN" dirty="0"/>
              <a:t>=  </a:t>
            </a:r>
            <a:r>
              <a:rPr lang="en-US" altLang="zh-CN" i="1" dirty="0"/>
              <a:t>a</a:t>
            </a:r>
            <a:r>
              <a:rPr lang="en-US" i="1" dirty="0"/>
              <a:t>rg</a:t>
            </a:r>
            <a:r>
              <a:rPr lang="en-US" dirty="0"/>
              <a:t>1   op    </a:t>
            </a:r>
            <a:r>
              <a:rPr lang="en-US" altLang="zh-CN" i="1" dirty="0"/>
              <a:t>a</a:t>
            </a:r>
            <a:r>
              <a:rPr lang="en-US" i="1" dirty="0"/>
              <a:t>rg</a:t>
            </a:r>
            <a:r>
              <a:rPr lang="en-US" dirty="0"/>
              <a:t>2</a:t>
            </a:r>
            <a:endParaRPr i="1" dirty="0"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0690448D-BB3D-7C5A-B465-C41E1B7BC902}"/>
              </a:ext>
            </a:extLst>
          </p:cNvPr>
          <p:cNvSpPr txBox="1"/>
          <p:nvPr/>
        </p:nvSpPr>
        <p:spPr>
          <a:xfrm>
            <a:off x="401464" y="3778557"/>
            <a:ext cx="7940040" cy="19004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pPr>
              <a:lnSpc>
                <a:spcPct val="150000"/>
              </a:lnSpc>
            </a:pPr>
            <a:r>
              <a:rPr dirty="0"/>
              <a:t>单目运算符不使用arg2</a:t>
            </a:r>
          </a:p>
          <a:p>
            <a:pPr>
              <a:lnSpc>
                <a:spcPct val="150000"/>
              </a:lnSpc>
            </a:pPr>
            <a:r>
              <a:rPr dirty="0"/>
              <a:t>param运算不使用arg2和result</a:t>
            </a:r>
          </a:p>
          <a:p>
            <a:pPr>
              <a:lnSpc>
                <a:spcPct val="150000"/>
              </a:lnSpc>
            </a:pPr>
            <a:r>
              <a:rPr dirty="0"/>
              <a:t>条件转移/非条件转移将目标标号放在result字段</a:t>
            </a:r>
          </a:p>
        </p:txBody>
      </p:sp>
    </p:spTree>
    <p:extLst>
      <p:ext uri="{BB962C8B-B14F-4D97-AF65-F5344CB8AC3E}">
        <p14:creationId xmlns:p14="http://schemas.microsoft.com/office/powerpoint/2010/main" val="1707100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D1191BAD-792C-8583-CBBB-2AE4B6486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9" y="2554647"/>
            <a:ext cx="8716207" cy="3834179"/>
          </a:xfrm>
          <a:custGeom>
            <a:avLst/>
            <a:gdLst>
              <a:gd name="connsiteX0" fmla="*/ 0 w 8716207"/>
              <a:gd name="connsiteY0" fmla="*/ 0 h 3834179"/>
              <a:gd name="connsiteX1" fmla="*/ 670477 w 8716207"/>
              <a:gd name="connsiteY1" fmla="*/ 0 h 3834179"/>
              <a:gd name="connsiteX2" fmla="*/ 1515279 w 8716207"/>
              <a:gd name="connsiteY2" fmla="*/ 0 h 3834179"/>
              <a:gd name="connsiteX3" fmla="*/ 2011432 w 8716207"/>
              <a:gd name="connsiteY3" fmla="*/ 0 h 3834179"/>
              <a:gd name="connsiteX4" fmla="*/ 2594748 w 8716207"/>
              <a:gd name="connsiteY4" fmla="*/ 0 h 3834179"/>
              <a:gd name="connsiteX5" fmla="*/ 3352387 w 8716207"/>
              <a:gd name="connsiteY5" fmla="*/ 0 h 3834179"/>
              <a:gd name="connsiteX6" fmla="*/ 4110027 w 8716207"/>
              <a:gd name="connsiteY6" fmla="*/ 0 h 3834179"/>
              <a:gd name="connsiteX7" fmla="*/ 4693342 w 8716207"/>
              <a:gd name="connsiteY7" fmla="*/ 0 h 3834179"/>
              <a:gd name="connsiteX8" fmla="*/ 5363820 w 8716207"/>
              <a:gd name="connsiteY8" fmla="*/ 0 h 3834179"/>
              <a:gd name="connsiteX9" fmla="*/ 5859973 w 8716207"/>
              <a:gd name="connsiteY9" fmla="*/ 0 h 3834179"/>
              <a:gd name="connsiteX10" fmla="*/ 6443288 w 8716207"/>
              <a:gd name="connsiteY10" fmla="*/ 0 h 3834179"/>
              <a:gd name="connsiteX11" fmla="*/ 6939442 w 8716207"/>
              <a:gd name="connsiteY11" fmla="*/ 0 h 3834179"/>
              <a:gd name="connsiteX12" fmla="*/ 7522757 w 8716207"/>
              <a:gd name="connsiteY12" fmla="*/ 0 h 3834179"/>
              <a:gd name="connsiteX13" fmla="*/ 8106073 w 8716207"/>
              <a:gd name="connsiteY13" fmla="*/ 0 h 3834179"/>
              <a:gd name="connsiteX14" fmla="*/ 8716207 w 8716207"/>
              <a:gd name="connsiteY14" fmla="*/ 0 h 3834179"/>
              <a:gd name="connsiteX15" fmla="*/ 8716207 w 8716207"/>
              <a:gd name="connsiteY15" fmla="*/ 562346 h 3834179"/>
              <a:gd name="connsiteX16" fmla="*/ 8716207 w 8716207"/>
              <a:gd name="connsiteY16" fmla="*/ 1124693 h 3834179"/>
              <a:gd name="connsiteX17" fmla="*/ 8716207 w 8716207"/>
              <a:gd name="connsiteY17" fmla="*/ 1763722 h 3834179"/>
              <a:gd name="connsiteX18" fmla="*/ 8716207 w 8716207"/>
              <a:gd name="connsiteY18" fmla="*/ 2326069 h 3834179"/>
              <a:gd name="connsiteX19" fmla="*/ 8716207 w 8716207"/>
              <a:gd name="connsiteY19" fmla="*/ 2850073 h 3834179"/>
              <a:gd name="connsiteX20" fmla="*/ 8716207 w 8716207"/>
              <a:gd name="connsiteY20" fmla="*/ 3834179 h 3834179"/>
              <a:gd name="connsiteX21" fmla="*/ 7958567 w 8716207"/>
              <a:gd name="connsiteY21" fmla="*/ 3834179 h 3834179"/>
              <a:gd name="connsiteX22" fmla="*/ 7113766 w 8716207"/>
              <a:gd name="connsiteY22" fmla="*/ 3834179 h 3834179"/>
              <a:gd name="connsiteX23" fmla="*/ 6268964 w 8716207"/>
              <a:gd name="connsiteY23" fmla="*/ 3834179 h 3834179"/>
              <a:gd name="connsiteX24" fmla="*/ 5685649 w 8716207"/>
              <a:gd name="connsiteY24" fmla="*/ 3834179 h 3834179"/>
              <a:gd name="connsiteX25" fmla="*/ 4840847 w 8716207"/>
              <a:gd name="connsiteY25" fmla="*/ 3834179 h 3834179"/>
              <a:gd name="connsiteX26" fmla="*/ 4083208 w 8716207"/>
              <a:gd name="connsiteY26" fmla="*/ 3834179 h 3834179"/>
              <a:gd name="connsiteX27" fmla="*/ 3238406 w 8716207"/>
              <a:gd name="connsiteY27" fmla="*/ 3834179 h 3834179"/>
              <a:gd name="connsiteX28" fmla="*/ 2829415 w 8716207"/>
              <a:gd name="connsiteY28" fmla="*/ 3834179 h 3834179"/>
              <a:gd name="connsiteX29" fmla="*/ 2071775 w 8716207"/>
              <a:gd name="connsiteY29" fmla="*/ 3834179 h 3834179"/>
              <a:gd name="connsiteX30" fmla="*/ 1226974 w 8716207"/>
              <a:gd name="connsiteY30" fmla="*/ 3834179 h 3834179"/>
              <a:gd name="connsiteX31" fmla="*/ 0 w 8716207"/>
              <a:gd name="connsiteY31" fmla="*/ 3834179 h 3834179"/>
              <a:gd name="connsiteX32" fmla="*/ 0 w 8716207"/>
              <a:gd name="connsiteY32" fmla="*/ 3310175 h 3834179"/>
              <a:gd name="connsiteX33" fmla="*/ 0 w 8716207"/>
              <a:gd name="connsiteY33" fmla="*/ 2786170 h 3834179"/>
              <a:gd name="connsiteX34" fmla="*/ 0 w 8716207"/>
              <a:gd name="connsiteY34" fmla="*/ 2262166 h 3834179"/>
              <a:gd name="connsiteX35" fmla="*/ 0 w 8716207"/>
              <a:gd name="connsiteY35" fmla="*/ 1661478 h 3834179"/>
              <a:gd name="connsiteX36" fmla="*/ 0 w 8716207"/>
              <a:gd name="connsiteY36" fmla="*/ 1060790 h 3834179"/>
              <a:gd name="connsiteX37" fmla="*/ 0 w 8716207"/>
              <a:gd name="connsiteY37" fmla="*/ 0 h 383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716207" h="3834179" fill="none" extrusionOk="0">
                <a:moveTo>
                  <a:pt x="0" y="0"/>
                </a:moveTo>
                <a:cubicBezTo>
                  <a:pt x="254687" y="-8767"/>
                  <a:pt x="390977" y="12983"/>
                  <a:pt x="670477" y="0"/>
                </a:cubicBezTo>
                <a:cubicBezTo>
                  <a:pt x="949977" y="-12983"/>
                  <a:pt x="1337275" y="-39514"/>
                  <a:pt x="1515279" y="0"/>
                </a:cubicBezTo>
                <a:cubicBezTo>
                  <a:pt x="1693283" y="39514"/>
                  <a:pt x="1864533" y="19910"/>
                  <a:pt x="2011432" y="0"/>
                </a:cubicBezTo>
                <a:cubicBezTo>
                  <a:pt x="2158331" y="-19910"/>
                  <a:pt x="2468426" y="9338"/>
                  <a:pt x="2594748" y="0"/>
                </a:cubicBezTo>
                <a:cubicBezTo>
                  <a:pt x="2721070" y="-9338"/>
                  <a:pt x="3035234" y="33133"/>
                  <a:pt x="3352387" y="0"/>
                </a:cubicBezTo>
                <a:cubicBezTo>
                  <a:pt x="3669540" y="-33133"/>
                  <a:pt x="3901852" y="31703"/>
                  <a:pt x="4110027" y="0"/>
                </a:cubicBezTo>
                <a:cubicBezTo>
                  <a:pt x="4318202" y="-31703"/>
                  <a:pt x="4457712" y="-28269"/>
                  <a:pt x="4693342" y="0"/>
                </a:cubicBezTo>
                <a:cubicBezTo>
                  <a:pt x="4928973" y="28269"/>
                  <a:pt x="5109182" y="18726"/>
                  <a:pt x="5363820" y="0"/>
                </a:cubicBezTo>
                <a:cubicBezTo>
                  <a:pt x="5618458" y="-18726"/>
                  <a:pt x="5738078" y="-11747"/>
                  <a:pt x="5859973" y="0"/>
                </a:cubicBezTo>
                <a:cubicBezTo>
                  <a:pt x="5981868" y="11747"/>
                  <a:pt x="6325446" y="-8059"/>
                  <a:pt x="6443288" y="0"/>
                </a:cubicBezTo>
                <a:cubicBezTo>
                  <a:pt x="6561130" y="8059"/>
                  <a:pt x="6838635" y="-15776"/>
                  <a:pt x="6939442" y="0"/>
                </a:cubicBezTo>
                <a:cubicBezTo>
                  <a:pt x="7040249" y="15776"/>
                  <a:pt x="7376766" y="-10353"/>
                  <a:pt x="7522757" y="0"/>
                </a:cubicBezTo>
                <a:cubicBezTo>
                  <a:pt x="7668748" y="10353"/>
                  <a:pt x="7835920" y="18367"/>
                  <a:pt x="8106073" y="0"/>
                </a:cubicBezTo>
                <a:cubicBezTo>
                  <a:pt x="8376226" y="-18367"/>
                  <a:pt x="8415578" y="-5586"/>
                  <a:pt x="8716207" y="0"/>
                </a:cubicBezTo>
                <a:cubicBezTo>
                  <a:pt x="8713664" y="166666"/>
                  <a:pt x="8689336" y="344520"/>
                  <a:pt x="8716207" y="562346"/>
                </a:cubicBezTo>
                <a:cubicBezTo>
                  <a:pt x="8743078" y="780172"/>
                  <a:pt x="8704084" y="992241"/>
                  <a:pt x="8716207" y="1124693"/>
                </a:cubicBezTo>
                <a:cubicBezTo>
                  <a:pt x="8728330" y="1257145"/>
                  <a:pt x="8728814" y="1555636"/>
                  <a:pt x="8716207" y="1763722"/>
                </a:cubicBezTo>
                <a:cubicBezTo>
                  <a:pt x="8703600" y="1971808"/>
                  <a:pt x="8726488" y="2130133"/>
                  <a:pt x="8716207" y="2326069"/>
                </a:cubicBezTo>
                <a:cubicBezTo>
                  <a:pt x="8705926" y="2522005"/>
                  <a:pt x="8740020" y="2723917"/>
                  <a:pt x="8716207" y="2850073"/>
                </a:cubicBezTo>
                <a:cubicBezTo>
                  <a:pt x="8692394" y="2976229"/>
                  <a:pt x="8676848" y="3578575"/>
                  <a:pt x="8716207" y="3834179"/>
                </a:cubicBezTo>
                <a:cubicBezTo>
                  <a:pt x="8496565" y="3824405"/>
                  <a:pt x="8315596" y="3800348"/>
                  <a:pt x="7958567" y="3834179"/>
                </a:cubicBezTo>
                <a:cubicBezTo>
                  <a:pt x="7601538" y="3868010"/>
                  <a:pt x="7477176" y="3798027"/>
                  <a:pt x="7113766" y="3834179"/>
                </a:cubicBezTo>
                <a:cubicBezTo>
                  <a:pt x="6750356" y="3870331"/>
                  <a:pt x="6554765" y="3823335"/>
                  <a:pt x="6268964" y="3834179"/>
                </a:cubicBezTo>
                <a:cubicBezTo>
                  <a:pt x="5983163" y="3845023"/>
                  <a:pt x="5900699" y="3810315"/>
                  <a:pt x="5685649" y="3834179"/>
                </a:cubicBezTo>
                <a:cubicBezTo>
                  <a:pt x="5470599" y="3858043"/>
                  <a:pt x="5201217" y="3809670"/>
                  <a:pt x="4840847" y="3834179"/>
                </a:cubicBezTo>
                <a:cubicBezTo>
                  <a:pt x="4480477" y="3858688"/>
                  <a:pt x="4292334" y="3857492"/>
                  <a:pt x="4083208" y="3834179"/>
                </a:cubicBezTo>
                <a:cubicBezTo>
                  <a:pt x="3874082" y="3810866"/>
                  <a:pt x="3425515" y="3802977"/>
                  <a:pt x="3238406" y="3834179"/>
                </a:cubicBezTo>
                <a:cubicBezTo>
                  <a:pt x="3051297" y="3865381"/>
                  <a:pt x="2957213" y="3816897"/>
                  <a:pt x="2829415" y="3834179"/>
                </a:cubicBezTo>
                <a:cubicBezTo>
                  <a:pt x="2701617" y="3851461"/>
                  <a:pt x="2314314" y="3854409"/>
                  <a:pt x="2071775" y="3834179"/>
                </a:cubicBezTo>
                <a:cubicBezTo>
                  <a:pt x="1829236" y="3813949"/>
                  <a:pt x="1562443" y="3853486"/>
                  <a:pt x="1226974" y="3834179"/>
                </a:cubicBezTo>
                <a:cubicBezTo>
                  <a:pt x="891505" y="3814872"/>
                  <a:pt x="546792" y="3841148"/>
                  <a:pt x="0" y="3834179"/>
                </a:cubicBezTo>
                <a:cubicBezTo>
                  <a:pt x="21542" y="3600000"/>
                  <a:pt x="25753" y="3568029"/>
                  <a:pt x="0" y="3310175"/>
                </a:cubicBezTo>
                <a:cubicBezTo>
                  <a:pt x="-25753" y="3052321"/>
                  <a:pt x="13274" y="2922197"/>
                  <a:pt x="0" y="2786170"/>
                </a:cubicBezTo>
                <a:cubicBezTo>
                  <a:pt x="-13274" y="2650144"/>
                  <a:pt x="7424" y="2394414"/>
                  <a:pt x="0" y="2262166"/>
                </a:cubicBezTo>
                <a:cubicBezTo>
                  <a:pt x="-7424" y="2129918"/>
                  <a:pt x="26319" y="1895669"/>
                  <a:pt x="0" y="1661478"/>
                </a:cubicBezTo>
                <a:cubicBezTo>
                  <a:pt x="-26319" y="1427287"/>
                  <a:pt x="-28218" y="1348354"/>
                  <a:pt x="0" y="1060790"/>
                </a:cubicBezTo>
                <a:cubicBezTo>
                  <a:pt x="28218" y="773226"/>
                  <a:pt x="42879" y="519810"/>
                  <a:pt x="0" y="0"/>
                </a:cubicBezTo>
                <a:close/>
              </a:path>
              <a:path w="8716207" h="3834179" stroke="0" extrusionOk="0">
                <a:moveTo>
                  <a:pt x="0" y="0"/>
                </a:moveTo>
                <a:cubicBezTo>
                  <a:pt x="144214" y="-26486"/>
                  <a:pt x="386540" y="11632"/>
                  <a:pt x="583315" y="0"/>
                </a:cubicBezTo>
                <a:cubicBezTo>
                  <a:pt x="780090" y="-11632"/>
                  <a:pt x="880619" y="-9253"/>
                  <a:pt x="1166631" y="0"/>
                </a:cubicBezTo>
                <a:cubicBezTo>
                  <a:pt x="1452643" y="9253"/>
                  <a:pt x="1763584" y="23379"/>
                  <a:pt x="2011432" y="0"/>
                </a:cubicBezTo>
                <a:cubicBezTo>
                  <a:pt x="2259280" y="-23379"/>
                  <a:pt x="2494525" y="26849"/>
                  <a:pt x="2681910" y="0"/>
                </a:cubicBezTo>
                <a:cubicBezTo>
                  <a:pt x="2869295" y="-26849"/>
                  <a:pt x="3201361" y="12723"/>
                  <a:pt x="3526711" y="0"/>
                </a:cubicBezTo>
                <a:cubicBezTo>
                  <a:pt x="3852061" y="-12723"/>
                  <a:pt x="3993461" y="-18438"/>
                  <a:pt x="4284351" y="0"/>
                </a:cubicBezTo>
                <a:cubicBezTo>
                  <a:pt x="4575241" y="18438"/>
                  <a:pt x="4692201" y="30381"/>
                  <a:pt x="4954828" y="0"/>
                </a:cubicBezTo>
                <a:cubicBezTo>
                  <a:pt x="5217455" y="-30381"/>
                  <a:pt x="5567027" y="4016"/>
                  <a:pt x="5799630" y="0"/>
                </a:cubicBezTo>
                <a:cubicBezTo>
                  <a:pt x="6032233" y="-4016"/>
                  <a:pt x="6323077" y="36922"/>
                  <a:pt x="6644432" y="0"/>
                </a:cubicBezTo>
                <a:cubicBezTo>
                  <a:pt x="6965787" y="-36922"/>
                  <a:pt x="7274013" y="29380"/>
                  <a:pt x="7489233" y="0"/>
                </a:cubicBezTo>
                <a:cubicBezTo>
                  <a:pt x="7704453" y="-29380"/>
                  <a:pt x="7815599" y="12031"/>
                  <a:pt x="7985387" y="0"/>
                </a:cubicBezTo>
                <a:cubicBezTo>
                  <a:pt x="8155175" y="-12031"/>
                  <a:pt x="8364705" y="-32320"/>
                  <a:pt x="8716207" y="0"/>
                </a:cubicBezTo>
                <a:cubicBezTo>
                  <a:pt x="8712205" y="336195"/>
                  <a:pt x="8747078" y="423686"/>
                  <a:pt x="8716207" y="677372"/>
                </a:cubicBezTo>
                <a:cubicBezTo>
                  <a:pt x="8685336" y="931058"/>
                  <a:pt x="8697319" y="1032794"/>
                  <a:pt x="8716207" y="1278060"/>
                </a:cubicBezTo>
                <a:cubicBezTo>
                  <a:pt x="8735095" y="1523326"/>
                  <a:pt x="8719454" y="1590699"/>
                  <a:pt x="8716207" y="1802064"/>
                </a:cubicBezTo>
                <a:cubicBezTo>
                  <a:pt x="8712960" y="2013429"/>
                  <a:pt x="8733195" y="2186456"/>
                  <a:pt x="8716207" y="2479436"/>
                </a:cubicBezTo>
                <a:cubicBezTo>
                  <a:pt x="8699219" y="2772416"/>
                  <a:pt x="8712754" y="2908270"/>
                  <a:pt x="8716207" y="3041782"/>
                </a:cubicBezTo>
                <a:cubicBezTo>
                  <a:pt x="8719660" y="3175294"/>
                  <a:pt x="8677286" y="3477201"/>
                  <a:pt x="8716207" y="3834179"/>
                </a:cubicBezTo>
                <a:cubicBezTo>
                  <a:pt x="8503969" y="3848476"/>
                  <a:pt x="8222920" y="3852738"/>
                  <a:pt x="8045730" y="3834179"/>
                </a:cubicBezTo>
                <a:cubicBezTo>
                  <a:pt x="7868540" y="3815620"/>
                  <a:pt x="7583027" y="3804818"/>
                  <a:pt x="7200928" y="3834179"/>
                </a:cubicBezTo>
                <a:cubicBezTo>
                  <a:pt x="6818829" y="3863540"/>
                  <a:pt x="6903823" y="3805233"/>
                  <a:pt x="6617613" y="3834179"/>
                </a:cubicBezTo>
                <a:cubicBezTo>
                  <a:pt x="6331404" y="3863125"/>
                  <a:pt x="6225227" y="3864066"/>
                  <a:pt x="5859973" y="3834179"/>
                </a:cubicBezTo>
                <a:cubicBezTo>
                  <a:pt x="5494719" y="3804292"/>
                  <a:pt x="5386091" y="3835952"/>
                  <a:pt x="5102333" y="3834179"/>
                </a:cubicBezTo>
                <a:cubicBezTo>
                  <a:pt x="4818575" y="3832406"/>
                  <a:pt x="4745472" y="3841889"/>
                  <a:pt x="4606180" y="3834179"/>
                </a:cubicBezTo>
                <a:cubicBezTo>
                  <a:pt x="4466888" y="3826469"/>
                  <a:pt x="4294513" y="3820962"/>
                  <a:pt x="4197189" y="3834179"/>
                </a:cubicBezTo>
                <a:cubicBezTo>
                  <a:pt x="4099865" y="3847396"/>
                  <a:pt x="3667566" y="3862587"/>
                  <a:pt x="3352387" y="3834179"/>
                </a:cubicBezTo>
                <a:cubicBezTo>
                  <a:pt x="3037208" y="3805771"/>
                  <a:pt x="2854417" y="3838510"/>
                  <a:pt x="2681910" y="3834179"/>
                </a:cubicBezTo>
                <a:cubicBezTo>
                  <a:pt x="2509403" y="3829848"/>
                  <a:pt x="2465870" y="3840521"/>
                  <a:pt x="2272919" y="3834179"/>
                </a:cubicBezTo>
                <a:cubicBezTo>
                  <a:pt x="2079968" y="3827837"/>
                  <a:pt x="2017909" y="3847208"/>
                  <a:pt x="1776765" y="3834179"/>
                </a:cubicBezTo>
                <a:cubicBezTo>
                  <a:pt x="1535621" y="3821150"/>
                  <a:pt x="1371951" y="3816386"/>
                  <a:pt x="1193450" y="3834179"/>
                </a:cubicBezTo>
                <a:cubicBezTo>
                  <a:pt x="1014950" y="3851972"/>
                  <a:pt x="844565" y="3850377"/>
                  <a:pt x="697297" y="3834179"/>
                </a:cubicBezTo>
                <a:cubicBezTo>
                  <a:pt x="550029" y="3817981"/>
                  <a:pt x="279795" y="3865785"/>
                  <a:pt x="0" y="3834179"/>
                </a:cubicBezTo>
                <a:cubicBezTo>
                  <a:pt x="-17526" y="3728479"/>
                  <a:pt x="-19194" y="3483755"/>
                  <a:pt x="0" y="3310175"/>
                </a:cubicBezTo>
                <a:cubicBezTo>
                  <a:pt x="19194" y="3136595"/>
                  <a:pt x="5907" y="2965492"/>
                  <a:pt x="0" y="2671145"/>
                </a:cubicBezTo>
                <a:cubicBezTo>
                  <a:pt x="-5907" y="2376798"/>
                  <a:pt x="-18956" y="2234467"/>
                  <a:pt x="0" y="2108798"/>
                </a:cubicBezTo>
                <a:cubicBezTo>
                  <a:pt x="18956" y="1983129"/>
                  <a:pt x="-10528" y="1716329"/>
                  <a:pt x="0" y="1584794"/>
                </a:cubicBezTo>
                <a:cubicBezTo>
                  <a:pt x="10528" y="1453259"/>
                  <a:pt x="21569" y="1113368"/>
                  <a:pt x="0" y="984106"/>
                </a:cubicBezTo>
                <a:cubicBezTo>
                  <a:pt x="-21569" y="854844"/>
                  <a:pt x="46746" y="28843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0559253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66271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solidFill>
                  <a:schemeClr val="bg1"/>
                </a:solidFill>
              </a:rPr>
              <a:t>三地址码的四元组表示形式</a:t>
            </a: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343900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7</a:t>
            </a:fld>
            <a:endParaRPr lang="en-US" altLang="zh-CN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A86D5CE-78F6-47EA-3965-A41F8576D430}"/>
              </a:ext>
            </a:extLst>
          </p:cNvPr>
          <p:cNvGrpSpPr/>
          <p:nvPr/>
        </p:nvGrpSpPr>
        <p:grpSpPr>
          <a:xfrm>
            <a:off x="2464155" y="1517100"/>
            <a:ext cx="3182666" cy="456079"/>
            <a:chOff x="2608534" y="1805858"/>
            <a:chExt cx="3182666" cy="45607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7686B79-23DE-D15F-65F5-099D5470B86F}"/>
                </a:ext>
              </a:extLst>
            </p:cNvPr>
            <p:cNvSpPr/>
            <p:nvPr/>
          </p:nvSpPr>
          <p:spPr>
            <a:xfrm>
              <a:off x="2608534" y="1805858"/>
              <a:ext cx="3182666" cy="4560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021E58E-2682-E731-5F79-BCB73A723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4193" y="1926154"/>
              <a:ext cx="2545173" cy="246451"/>
            </a:xfrm>
            <a:prstGeom prst="rect">
              <a:avLst/>
            </a:prstGeom>
          </p:spPr>
        </p:pic>
      </p:grpSp>
      <p:sp>
        <p:nvSpPr>
          <p:cNvPr id="15" name="object 3">
            <a:extLst>
              <a:ext uri="{FF2B5EF4-FFF2-40B4-BE49-F238E27FC236}">
                <a16:creationId xmlns:a16="http://schemas.microsoft.com/office/drawing/2014/main" id="{7DAC7F96-4DCF-8668-2708-77FCFEED056E}"/>
              </a:ext>
            </a:extLst>
          </p:cNvPr>
          <p:cNvSpPr txBox="1"/>
          <p:nvPr/>
        </p:nvSpPr>
        <p:spPr>
          <a:xfrm>
            <a:off x="405871" y="914298"/>
            <a:ext cx="2946929" cy="4436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/>
              <a:t>例子：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1526744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E27C0BF-5667-4BA3-FA59-D60D763A050D}"/>
              </a:ext>
            </a:extLst>
          </p:cNvPr>
          <p:cNvSpPr txBox="1">
            <a:spLocks/>
          </p:cNvSpPr>
          <p:nvPr/>
        </p:nvSpPr>
        <p:spPr>
          <a:xfrm>
            <a:off x="327061" y="50800"/>
            <a:ext cx="66271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 dirty="0">
                <a:solidFill>
                  <a:schemeClr val="bg1"/>
                </a:solidFill>
              </a:rPr>
              <a:t>三地址码</a:t>
            </a:r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5104770B-F300-C611-6CF8-BC9CC3A43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343900" y="6566952"/>
            <a:ext cx="685800" cy="153888"/>
          </a:xfrm>
        </p:spPr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8</a:t>
            </a:fld>
            <a:endParaRPr lang="en-US" altLang="zh-CN" dirty="0"/>
          </a:p>
        </p:txBody>
      </p:sp>
      <p:sp>
        <p:nvSpPr>
          <p:cNvPr id="38" name="object 3">
            <a:extLst>
              <a:ext uri="{FF2B5EF4-FFF2-40B4-BE49-F238E27FC236}">
                <a16:creationId xmlns:a16="http://schemas.microsoft.com/office/drawing/2014/main" id="{4C931A39-DCB5-C5BA-7DDC-A04670DF57AA}"/>
              </a:ext>
            </a:extLst>
          </p:cNvPr>
          <p:cNvSpPr txBox="1"/>
          <p:nvPr/>
        </p:nvSpPr>
        <p:spPr>
          <a:xfrm>
            <a:off x="405871" y="914298"/>
            <a:ext cx="2946929" cy="4436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ts val="36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901065" lvl="1" indent="-440055">
              <a:lnSpc>
                <a:spcPts val="3600"/>
              </a:lnSpc>
              <a:spcBef>
                <a:spcPts val="585"/>
              </a:spcBef>
              <a:buClr>
                <a:srgbClr val="808080"/>
              </a:buClr>
              <a:buSzPct val="64583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6830" marR="145415" lvl="2" indent="-402590">
              <a:lnSpc>
                <a:spcPts val="36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  <a:defRPr sz="2000" spc="1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</a:lstStyle>
          <a:p>
            <a:r>
              <a:rPr lang="zh-CN" altLang="en-US" dirty="0"/>
              <a:t>例子：</a:t>
            </a:r>
            <a:endParaRPr i="1" dirty="0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C6FAD3E-BEBB-4E8D-BD31-A967A6D3A8C9}"/>
              </a:ext>
            </a:extLst>
          </p:cNvPr>
          <p:cNvGrpSpPr/>
          <p:nvPr/>
        </p:nvGrpSpPr>
        <p:grpSpPr>
          <a:xfrm>
            <a:off x="5650512" y="1205625"/>
            <a:ext cx="1931513" cy="2050918"/>
            <a:chOff x="4800280" y="1702929"/>
            <a:chExt cx="1931513" cy="2050918"/>
          </a:xfrm>
        </p:grpSpPr>
        <p:grpSp>
          <p:nvGrpSpPr>
            <p:cNvPr id="41" name="object 5">
              <a:extLst>
                <a:ext uri="{FF2B5EF4-FFF2-40B4-BE49-F238E27FC236}">
                  <a16:creationId xmlns:a16="http://schemas.microsoft.com/office/drawing/2014/main" id="{6C83A92B-FC73-DDDB-E1ED-E562368C5C92}"/>
                </a:ext>
              </a:extLst>
            </p:cNvPr>
            <p:cNvGrpSpPr/>
            <p:nvPr/>
          </p:nvGrpSpPr>
          <p:grpSpPr>
            <a:xfrm>
              <a:off x="4800280" y="2051412"/>
              <a:ext cx="1798320" cy="1702435"/>
              <a:chOff x="6500743" y="1137012"/>
              <a:chExt cx="1798320" cy="1702435"/>
            </a:xfrm>
          </p:grpSpPr>
          <p:sp>
            <p:nvSpPr>
              <p:cNvPr id="44" name="object 6">
                <a:extLst>
                  <a:ext uri="{FF2B5EF4-FFF2-40B4-BE49-F238E27FC236}">
                    <a16:creationId xmlns:a16="http://schemas.microsoft.com/office/drawing/2014/main" id="{3557FF2B-1677-2047-ABAB-772A7498860D}"/>
                  </a:ext>
                </a:extLst>
              </p:cNvPr>
              <p:cNvSpPr/>
              <p:nvPr/>
            </p:nvSpPr>
            <p:spPr>
              <a:xfrm>
                <a:off x="6505778" y="1142047"/>
                <a:ext cx="1788160" cy="1692910"/>
              </a:xfrm>
              <a:custGeom>
                <a:avLst/>
                <a:gdLst/>
                <a:ahLst/>
                <a:cxnLst/>
                <a:rect l="l" t="t" r="r" b="b"/>
                <a:pathLst>
                  <a:path w="1788159" h="1692910">
                    <a:moveTo>
                      <a:pt x="1787674" y="0"/>
                    </a:moveTo>
                    <a:lnTo>
                      <a:pt x="0" y="0"/>
                    </a:lnTo>
                    <a:lnTo>
                      <a:pt x="0" y="1692315"/>
                    </a:lnTo>
                    <a:lnTo>
                      <a:pt x="1787674" y="1692315"/>
                    </a:lnTo>
                    <a:lnTo>
                      <a:pt x="1787674" y="0"/>
                    </a:lnTo>
                    <a:close/>
                  </a:path>
                </a:pathLst>
              </a:custGeom>
              <a:solidFill>
                <a:srgbClr val="FFFCC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5" name="object 7">
                <a:extLst>
                  <a:ext uri="{FF2B5EF4-FFF2-40B4-BE49-F238E27FC236}">
                    <a16:creationId xmlns:a16="http://schemas.microsoft.com/office/drawing/2014/main" id="{F288CC1C-B706-02DA-2852-D76F2136B1C7}"/>
                  </a:ext>
                </a:extLst>
              </p:cNvPr>
              <p:cNvSpPr/>
              <p:nvPr/>
            </p:nvSpPr>
            <p:spPr>
              <a:xfrm>
                <a:off x="6505778" y="1142047"/>
                <a:ext cx="1788160" cy="1692910"/>
              </a:xfrm>
              <a:custGeom>
                <a:avLst/>
                <a:gdLst/>
                <a:ahLst/>
                <a:cxnLst/>
                <a:rect l="l" t="t" r="r" b="b"/>
                <a:pathLst>
                  <a:path w="1788159" h="1692910">
                    <a:moveTo>
                      <a:pt x="0" y="0"/>
                    </a:moveTo>
                    <a:lnTo>
                      <a:pt x="1787674" y="0"/>
                    </a:lnTo>
                    <a:lnTo>
                      <a:pt x="1787674" y="1692314"/>
                    </a:lnTo>
                    <a:lnTo>
                      <a:pt x="0" y="1692314"/>
                    </a:lnTo>
                    <a:lnTo>
                      <a:pt x="0" y="0"/>
                    </a:lnTo>
                    <a:close/>
                  </a:path>
                </a:pathLst>
              </a:custGeom>
              <a:ln w="1006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2" name="object 8">
              <a:extLst>
                <a:ext uri="{FF2B5EF4-FFF2-40B4-BE49-F238E27FC236}">
                  <a16:creationId xmlns:a16="http://schemas.microsoft.com/office/drawing/2014/main" id="{CE00188A-2D26-8D64-6809-4A345DF1B1C1}"/>
                </a:ext>
              </a:extLst>
            </p:cNvPr>
            <p:cNvSpPr txBox="1"/>
            <p:nvPr/>
          </p:nvSpPr>
          <p:spPr>
            <a:xfrm>
              <a:off x="4889261" y="2753277"/>
              <a:ext cx="1170305" cy="9277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indent="207645">
                <a:lnSpc>
                  <a:spcPct val="100000"/>
                </a:lnSpc>
                <a:spcBef>
                  <a:spcPts val="100"/>
                </a:spcBef>
              </a:pPr>
              <a:r>
                <a:rPr sz="1500" spc="-10" dirty="0">
                  <a:latin typeface="Consolas"/>
                  <a:cs typeface="Consolas"/>
                </a:rPr>
                <a:t>MOV</a:t>
              </a:r>
              <a:r>
                <a:rPr sz="1500" spc="-55" dirty="0">
                  <a:latin typeface="Consolas"/>
                  <a:cs typeface="Consolas"/>
                </a:rPr>
                <a:t> </a:t>
              </a:r>
              <a:r>
                <a:rPr sz="1500" spc="-10" dirty="0">
                  <a:latin typeface="Consolas"/>
                  <a:cs typeface="Consolas"/>
                </a:rPr>
                <a:t>t2</a:t>
              </a:r>
              <a:r>
                <a:rPr sz="1500" spc="-50" dirty="0">
                  <a:latin typeface="Consolas"/>
                  <a:cs typeface="Consolas"/>
                </a:rPr>
                <a:t> </a:t>
              </a:r>
              <a:r>
                <a:rPr sz="1500" spc="-15" dirty="0">
                  <a:latin typeface="Consolas"/>
                  <a:cs typeface="Consolas"/>
                </a:rPr>
                <a:t>v1 </a:t>
              </a:r>
              <a:r>
                <a:rPr sz="1500" spc="-810" dirty="0">
                  <a:latin typeface="Consolas"/>
                  <a:cs typeface="Consolas"/>
                </a:rPr>
                <a:t> </a:t>
              </a:r>
              <a:r>
                <a:rPr sz="1500" spc="-15" dirty="0">
                  <a:latin typeface="Consolas"/>
                  <a:cs typeface="Consolas"/>
                </a:rPr>
                <a:t>L1:</a:t>
              </a:r>
              <a:endParaRPr sz="1500">
                <a:latin typeface="Consolas"/>
                <a:cs typeface="Consolas"/>
              </a:endParaRPr>
            </a:p>
            <a:p>
              <a:pPr marL="220345">
                <a:lnSpc>
                  <a:spcPts val="1750"/>
                </a:lnSpc>
              </a:pPr>
              <a:r>
                <a:rPr sz="1500" spc="-10" dirty="0">
                  <a:latin typeface="Consolas"/>
                  <a:cs typeface="Consolas"/>
                </a:rPr>
                <a:t>MOV</a:t>
              </a:r>
              <a:r>
                <a:rPr sz="1500" spc="-50" dirty="0">
                  <a:latin typeface="Consolas"/>
                  <a:cs typeface="Consolas"/>
                </a:rPr>
                <a:t> </a:t>
              </a:r>
              <a:r>
                <a:rPr sz="1500" spc="-10" dirty="0">
                  <a:latin typeface="Consolas"/>
                  <a:cs typeface="Consolas"/>
                </a:rPr>
                <a:t>v2</a:t>
              </a:r>
              <a:r>
                <a:rPr sz="1500" spc="-50" dirty="0">
                  <a:latin typeface="Consolas"/>
                  <a:cs typeface="Consolas"/>
                </a:rPr>
                <a:t> </a:t>
              </a:r>
              <a:r>
                <a:rPr sz="1500" spc="-15" dirty="0">
                  <a:latin typeface="Consolas"/>
                  <a:cs typeface="Consolas"/>
                </a:rPr>
                <a:t>v4</a:t>
              </a:r>
              <a:endParaRPr sz="1500">
                <a:latin typeface="Consolas"/>
                <a:cs typeface="Consolas"/>
              </a:endParaRPr>
            </a:p>
            <a:p>
              <a:pPr marL="220345">
                <a:lnSpc>
                  <a:spcPts val="1750"/>
                </a:lnSpc>
              </a:pPr>
              <a:r>
                <a:rPr sz="1500" spc="-15" dirty="0">
                  <a:latin typeface="Consolas"/>
                  <a:cs typeface="Consolas"/>
                </a:rPr>
                <a:t>...</a:t>
              </a:r>
              <a:endParaRPr sz="1500">
                <a:latin typeface="Consolas"/>
                <a:cs typeface="Consolas"/>
              </a:endParaRPr>
            </a:p>
          </p:txBody>
        </p:sp>
        <p:sp>
          <p:nvSpPr>
            <p:cNvPr id="43" name="object 9">
              <a:extLst>
                <a:ext uri="{FF2B5EF4-FFF2-40B4-BE49-F238E27FC236}">
                  <a16:creationId xmlns:a16="http://schemas.microsoft.com/office/drawing/2014/main" id="{D9D7FD64-5C81-E8E0-33CC-93AD723593A2}"/>
                </a:ext>
              </a:extLst>
            </p:cNvPr>
            <p:cNvSpPr txBox="1"/>
            <p:nvPr/>
          </p:nvSpPr>
          <p:spPr>
            <a:xfrm>
              <a:off x="4800758" y="1702929"/>
              <a:ext cx="1931035" cy="1126334"/>
            </a:xfrm>
            <a:prstGeom prst="rect">
              <a:avLst/>
            </a:prstGeom>
          </p:spPr>
          <p:txBody>
            <a:bodyPr vert="horz" wrap="square" lIns="0" tIns="107950" rIns="0" bIns="0" rtlCol="0">
              <a:spAutoFit/>
            </a:bodyPr>
            <a:lstStyle/>
            <a:p>
              <a:pPr marL="309245" marR="365125" algn="just">
                <a:lnSpc>
                  <a:spcPct val="97300"/>
                </a:lnSpc>
                <a:spcBef>
                  <a:spcPts val="640"/>
                </a:spcBef>
              </a:pPr>
              <a:r>
                <a:rPr lang="zh-CN" altLang="en-US" spc="-10" dirty="0">
                  <a:latin typeface="Consolas"/>
                  <a:cs typeface="Consolas"/>
                </a:rPr>
                <a:t>三地址码</a:t>
              </a:r>
              <a:endParaRPr lang="en-US" altLang="zh-CN" spc="-10" dirty="0">
                <a:latin typeface="Consolas"/>
                <a:cs typeface="Consolas"/>
              </a:endParaRPr>
            </a:p>
            <a:p>
              <a:pPr marL="309245" marR="365125" algn="just">
                <a:lnSpc>
                  <a:spcPct val="97300"/>
                </a:lnSpc>
                <a:spcBef>
                  <a:spcPts val="640"/>
                </a:spcBef>
              </a:pPr>
              <a:r>
                <a:rPr sz="1500" spc="-10" dirty="0">
                  <a:latin typeface="Consolas"/>
                  <a:cs typeface="Consolas"/>
                </a:rPr>
                <a:t>ADD</a:t>
              </a:r>
              <a:r>
                <a:rPr sz="1500" spc="-40" dirty="0">
                  <a:latin typeface="Consolas"/>
                  <a:cs typeface="Consolas"/>
                </a:rPr>
                <a:t> </a:t>
              </a:r>
              <a:r>
                <a:rPr sz="1500" spc="-10" dirty="0">
                  <a:latin typeface="Consolas"/>
                  <a:cs typeface="Consolas"/>
                </a:rPr>
                <a:t>v1</a:t>
              </a:r>
              <a:r>
                <a:rPr sz="1500" spc="-35" dirty="0">
                  <a:latin typeface="Consolas"/>
                  <a:cs typeface="Consolas"/>
                </a:rPr>
                <a:t> </a:t>
              </a:r>
              <a:r>
                <a:rPr sz="1500" spc="-10" dirty="0">
                  <a:latin typeface="Consolas"/>
                  <a:cs typeface="Consolas"/>
                </a:rPr>
                <a:t>v2</a:t>
              </a:r>
              <a:r>
                <a:rPr sz="1500" spc="-35" dirty="0">
                  <a:latin typeface="Consolas"/>
                  <a:cs typeface="Consolas"/>
                </a:rPr>
                <a:t> </a:t>
              </a:r>
              <a:r>
                <a:rPr sz="1500" spc="-15" dirty="0">
                  <a:latin typeface="Consolas"/>
                  <a:cs typeface="Consolas"/>
                </a:rPr>
                <a:t>t1 </a:t>
              </a:r>
              <a:r>
                <a:rPr sz="1500" spc="-810" dirty="0">
                  <a:latin typeface="Consolas"/>
                  <a:cs typeface="Consolas"/>
                </a:rPr>
                <a:t> </a:t>
              </a:r>
              <a:r>
                <a:rPr sz="1500" spc="-10" dirty="0">
                  <a:latin typeface="Consolas"/>
                  <a:cs typeface="Consolas"/>
                </a:rPr>
                <a:t>JEQ</a:t>
              </a:r>
              <a:r>
                <a:rPr sz="1500" spc="-40" dirty="0">
                  <a:latin typeface="Consolas"/>
                  <a:cs typeface="Consolas"/>
                </a:rPr>
                <a:t> </a:t>
              </a:r>
              <a:r>
                <a:rPr sz="1500" spc="-10" dirty="0">
                  <a:latin typeface="Consolas"/>
                  <a:cs typeface="Consolas"/>
                </a:rPr>
                <a:t>t1</a:t>
              </a:r>
              <a:r>
                <a:rPr sz="1500" spc="-35" dirty="0">
                  <a:latin typeface="Consolas"/>
                  <a:cs typeface="Consolas"/>
                </a:rPr>
                <a:t> </a:t>
              </a:r>
              <a:r>
                <a:rPr sz="1500" spc="-10" dirty="0">
                  <a:latin typeface="Consolas"/>
                  <a:cs typeface="Consolas"/>
                </a:rPr>
                <a:t>v3</a:t>
              </a:r>
              <a:r>
                <a:rPr sz="1500" spc="-35" dirty="0">
                  <a:latin typeface="Consolas"/>
                  <a:cs typeface="Consolas"/>
                </a:rPr>
                <a:t> </a:t>
              </a:r>
              <a:r>
                <a:rPr sz="1500" spc="-15" dirty="0">
                  <a:latin typeface="Consolas"/>
                  <a:cs typeface="Consolas"/>
                </a:rPr>
                <a:t>L1 </a:t>
              </a:r>
              <a:r>
                <a:rPr sz="1500" spc="-810" dirty="0">
                  <a:latin typeface="Consolas"/>
                  <a:cs typeface="Consolas"/>
                </a:rPr>
                <a:t> </a:t>
              </a:r>
              <a:r>
                <a:rPr sz="1500" spc="-10" dirty="0">
                  <a:latin typeface="Consolas"/>
                  <a:cs typeface="Consolas"/>
                </a:rPr>
                <a:t>SUB</a:t>
              </a:r>
              <a:r>
                <a:rPr sz="1500" spc="-35" dirty="0">
                  <a:latin typeface="Consolas"/>
                  <a:cs typeface="Consolas"/>
                </a:rPr>
                <a:t> </a:t>
              </a:r>
              <a:r>
                <a:rPr sz="1500" spc="-10" dirty="0">
                  <a:latin typeface="Consolas"/>
                  <a:cs typeface="Consolas"/>
                </a:rPr>
                <a:t>v3</a:t>
              </a:r>
              <a:r>
                <a:rPr sz="1500" spc="770" dirty="0">
                  <a:latin typeface="Consolas"/>
                  <a:cs typeface="Consolas"/>
                </a:rPr>
                <a:t> </a:t>
              </a:r>
              <a:r>
                <a:rPr sz="1500" spc="-5" dirty="0">
                  <a:latin typeface="Consolas"/>
                  <a:cs typeface="Consolas"/>
                </a:rPr>
                <a:t>1</a:t>
              </a:r>
              <a:r>
                <a:rPr sz="1500" spc="-30" dirty="0">
                  <a:latin typeface="Consolas"/>
                  <a:cs typeface="Consolas"/>
                </a:rPr>
                <a:t> </a:t>
              </a:r>
              <a:r>
                <a:rPr sz="1500" spc="-15" dirty="0">
                  <a:latin typeface="Consolas"/>
                  <a:cs typeface="Consolas"/>
                </a:rPr>
                <a:t>t2</a:t>
              </a:r>
              <a:endParaRPr sz="1500" dirty="0">
                <a:latin typeface="Consolas"/>
                <a:cs typeface="Consolas"/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8A54B7AA-05FE-49EC-9868-2DA6CF5D9C42}"/>
              </a:ext>
            </a:extLst>
          </p:cNvPr>
          <p:cNvGrpSpPr/>
          <p:nvPr/>
        </p:nvGrpSpPr>
        <p:grpSpPr>
          <a:xfrm>
            <a:off x="3028664" y="1171398"/>
            <a:ext cx="721341" cy="2098557"/>
            <a:chOff x="3028664" y="1171398"/>
            <a:chExt cx="721341" cy="2098557"/>
          </a:xfrm>
        </p:grpSpPr>
        <p:sp>
          <p:nvSpPr>
            <p:cNvPr id="39" name="object 4">
              <a:extLst>
                <a:ext uri="{FF2B5EF4-FFF2-40B4-BE49-F238E27FC236}">
                  <a16:creationId xmlns:a16="http://schemas.microsoft.com/office/drawing/2014/main" id="{4820EA1F-FA97-CA65-3EEE-FCE19FD88931}"/>
                </a:ext>
              </a:extLst>
            </p:cNvPr>
            <p:cNvSpPr txBox="1"/>
            <p:nvPr/>
          </p:nvSpPr>
          <p:spPr>
            <a:xfrm>
              <a:off x="3214788" y="1171398"/>
              <a:ext cx="389890" cy="3155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900" i="1" spc="-10" dirty="0">
                  <a:latin typeface="Calibri"/>
                  <a:cs typeface="Calibri"/>
                </a:rPr>
                <a:t>A</a:t>
              </a:r>
              <a:r>
                <a:rPr sz="1900" i="1" spc="-20" dirty="0">
                  <a:latin typeface="Calibri"/>
                  <a:cs typeface="Calibri"/>
                </a:rPr>
                <a:t>S</a:t>
              </a:r>
              <a:r>
                <a:rPr sz="1900" i="1" spc="-5" dirty="0">
                  <a:latin typeface="Calibri"/>
                  <a:cs typeface="Calibri"/>
                </a:rPr>
                <a:t>T</a:t>
              </a:r>
              <a:endParaRPr sz="1900">
                <a:latin typeface="Calibri"/>
                <a:cs typeface="Calibri"/>
              </a:endParaRPr>
            </a:p>
          </p:txBody>
        </p:sp>
        <p:sp>
          <p:nvSpPr>
            <p:cNvPr id="47" name="object 12">
              <a:extLst>
                <a:ext uri="{FF2B5EF4-FFF2-40B4-BE49-F238E27FC236}">
                  <a16:creationId xmlns:a16="http://schemas.microsoft.com/office/drawing/2014/main" id="{878E4870-497D-E193-0E00-91491E612B3B}"/>
                </a:ext>
              </a:extLst>
            </p:cNvPr>
            <p:cNvSpPr/>
            <p:nvPr/>
          </p:nvSpPr>
          <p:spPr>
            <a:xfrm>
              <a:off x="3127177" y="2456441"/>
              <a:ext cx="257175" cy="607695"/>
            </a:xfrm>
            <a:custGeom>
              <a:avLst/>
              <a:gdLst/>
              <a:ahLst/>
              <a:cxnLst/>
              <a:rect l="l" t="t" r="r" b="b"/>
              <a:pathLst>
                <a:path w="257175" h="607695">
                  <a:moveTo>
                    <a:pt x="9808" y="495326"/>
                  </a:moveTo>
                  <a:lnTo>
                    <a:pt x="2489" y="496505"/>
                  </a:lnTo>
                  <a:lnTo>
                    <a:pt x="0" y="499952"/>
                  </a:lnTo>
                  <a:lnTo>
                    <a:pt x="17241" y="607072"/>
                  </a:lnTo>
                  <a:lnTo>
                    <a:pt x="29764" y="597058"/>
                  </a:lnTo>
                  <a:lnTo>
                    <a:pt x="28299" y="597058"/>
                  </a:lnTo>
                  <a:lnTo>
                    <a:pt x="15777" y="592222"/>
                  </a:lnTo>
                  <a:lnTo>
                    <a:pt x="24718" y="569051"/>
                  </a:lnTo>
                  <a:lnTo>
                    <a:pt x="13252" y="497817"/>
                  </a:lnTo>
                  <a:lnTo>
                    <a:pt x="9808" y="495326"/>
                  </a:lnTo>
                  <a:close/>
                </a:path>
                <a:path w="257175" h="607695">
                  <a:moveTo>
                    <a:pt x="24718" y="569051"/>
                  </a:moveTo>
                  <a:lnTo>
                    <a:pt x="15777" y="592222"/>
                  </a:lnTo>
                  <a:lnTo>
                    <a:pt x="28299" y="597058"/>
                  </a:lnTo>
                  <a:lnTo>
                    <a:pt x="29644" y="593572"/>
                  </a:lnTo>
                  <a:lnTo>
                    <a:pt x="28665" y="593572"/>
                  </a:lnTo>
                  <a:lnTo>
                    <a:pt x="17848" y="589395"/>
                  </a:lnTo>
                  <a:lnTo>
                    <a:pt x="26836" y="582208"/>
                  </a:lnTo>
                  <a:lnTo>
                    <a:pt x="24718" y="569051"/>
                  </a:lnTo>
                  <a:close/>
                </a:path>
                <a:path w="257175" h="607695">
                  <a:moveTo>
                    <a:pt x="93577" y="528839"/>
                  </a:moveTo>
                  <a:lnTo>
                    <a:pt x="37239" y="573889"/>
                  </a:lnTo>
                  <a:lnTo>
                    <a:pt x="28299" y="597058"/>
                  </a:lnTo>
                  <a:lnTo>
                    <a:pt x="29764" y="597058"/>
                  </a:lnTo>
                  <a:lnTo>
                    <a:pt x="101958" y="539329"/>
                  </a:lnTo>
                  <a:lnTo>
                    <a:pt x="102429" y="535104"/>
                  </a:lnTo>
                  <a:lnTo>
                    <a:pt x="97801" y="529310"/>
                  </a:lnTo>
                  <a:lnTo>
                    <a:pt x="93577" y="528839"/>
                  </a:lnTo>
                  <a:close/>
                </a:path>
                <a:path w="257175" h="607695">
                  <a:moveTo>
                    <a:pt x="26836" y="582208"/>
                  </a:moveTo>
                  <a:lnTo>
                    <a:pt x="17848" y="589395"/>
                  </a:lnTo>
                  <a:lnTo>
                    <a:pt x="28665" y="593572"/>
                  </a:lnTo>
                  <a:lnTo>
                    <a:pt x="26836" y="582208"/>
                  </a:lnTo>
                  <a:close/>
                </a:path>
                <a:path w="257175" h="607695">
                  <a:moveTo>
                    <a:pt x="37239" y="573889"/>
                  </a:moveTo>
                  <a:lnTo>
                    <a:pt x="26836" y="582208"/>
                  </a:lnTo>
                  <a:lnTo>
                    <a:pt x="28665" y="593572"/>
                  </a:lnTo>
                  <a:lnTo>
                    <a:pt x="29644" y="593572"/>
                  </a:lnTo>
                  <a:lnTo>
                    <a:pt x="37239" y="573889"/>
                  </a:lnTo>
                  <a:close/>
                </a:path>
                <a:path w="257175" h="607695">
                  <a:moveTo>
                    <a:pt x="244299" y="0"/>
                  </a:moveTo>
                  <a:lnTo>
                    <a:pt x="24718" y="569051"/>
                  </a:lnTo>
                  <a:lnTo>
                    <a:pt x="26836" y="582208"/>
                  </a:lnTo>
                  <a:lnTo>
                    <a:pt x="37239" y="573889"/>
                  </a:lnTo>
                  <a:lnTo>
                    <a:pt x="256823" y="4836"/>
                  </a:lnTo>
                  <a:lnTo>
                    <a:pt x="2442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13">
              <a:extLst>
                <a:ext uri="{FF2B5EF4-FFF2-40B4-BE49-F238E27FC236}">
                  <a16:creationId xmlns:a16="http://schemas.microsoft.com/office/drawing/2014/main" id="{676B3445-3157-D396-8AC6-FFCAD32C681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8664" y="3058450"/>
              <a:ext cx="231530" cy="211505"/>
            </a:xfrm>
            <a:prstGeom prst="rect">
              <a:avLst/>
            </a:prstGeom>
          </p:spPr>
        </p:pic>
        <p:pic>
          <p:nvPicPr>
            <p:cNvPr id="49" name="object 14">
              <a:extLst>
                <a:ext uri="{FF2B5EF4-FFF2-40B4-BE49-F238E27FC236}">
                  <a16:creationId xmlns:a16="http://schemas.microsoft.com/office/drawing/2014/main" id="{188FC972-3D0A-82B1-4B6F-93D0BF4B457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18475" y="3058450"/>
              <a:ext cx="231530" cy="211505"/>
            </a:xfrm>
            <a:prstGeom prst="rect">
              <a:avLst/>
            </a:prstGeom>
          </p:spPr>
        </p:pic>
        <p:sp>
          <p:nvSpPr>
            <p:cNvPr id="50" name="object 15">
              <a:extLst>
                <a:ext uri="{FF2B5EF4-FFF2-40B4-BE49-F238E27FC236}">
                  <a16:creationId xmlns:a16="http://schemas.microsoft.com/office/drawing/2014/main" id="{00F63353-1C56-D3C7-094D-68B1D418044B}"/>
                </a:ext>
              </a:extLst>
            </p:cNvPr>
            <p:cNvSpPr/>
            <p:nvPr/>
          </p:nvSpPr>
          <p:spPr>
            <a:xfrm>
              <a:off x="3371560" y="2456237"/>
              <a:ext cx="276860" cy="607695"/>
            </a:xfrm>
            <a:custGeom>
              <a:avLst/>
              <a:gdLst/>
              <a:ahLst/>
              <a:cxnLst/>
              <a:rect l="l" t="t" r="r" b="b"/>
              <a:pathLst>
                <a:path w="276860" h="607695">
                  <a:moveTo>
                    <a:pt x="183821" y="531602"/>
                  </a:moveTo>
                  <a:lnTo>
                    <a:pt x="179616" y="532212"/>
                  </a:lnTo>
                  <a:lnTo>
                    <a:pt x="175179" y="538156"/>
                  </a:lnTo>
                  <a:lnTo>
                    <a:pt x="175790" y="542363"/>
                  </a:lnTo>
                  <a:lnTo>
                    <a:pt x="262693" y="607275"/>
                  </a:lnTo>
                  <a:lnTo>
                    <a:pt x="263920" y="597635"/>
                  </a:lnTo>
                  <a:lnTo>
                    <a:pt x="251311" y="597635"/>
                  </a:lnTo>
                  <a:lnTo>
                    <a:pt x="241611" y="574769"/>
                  </a:lnTo>
                  <a:lnTo>
                    <a:pt x="183821" y="531602"/>
                  </a:lnTo>
                  <a:close/>
                </a:path>
                <a:path w="276860" h="607695">
                  <a:moveTo>
                    <a:pt x="241611" y="574769"/>
                  </a:moveTo>
                  <a:lnTo>
                    <a:pt x="251311" y="597635"/>
                  </a:lnTo>
                  <a:lnTo>
                    <a:pt x="259495" y="594160"/>
                  </a:lnTo>
                  <a:lnTo>
                    <a:pt x="250831" y="594160"/>
                  </a:lnTo>
                  <a:lnTo>
                    <a:pt x="252285" y="582742"/>
                  </a:lnTo>
                  <a:lnTo>
                    <a:pt x="241611" y="574769"/>
                  </a:lnTo>
                  <a:close/>
                </a:path>
                <a:path w="276860" h="607695">
                  <a:moveTo>
                    <a:pt x="266440" y="495345"/>
                  </a:moveTo>
                  <a:lnTo>
                    <a:pt x="263080" y="497947"/>
                  </a:lnTo>
                  <a:lnTo>
                    <a:pt x="253968" y="569523"/>
                  </a:lnTo>
                  <a:lnTo>
                    <a:pt x="263668" y="592388"/>
                  </a:lnTo>
                  <a:lnTo>
                    <a:pt x="251311" y="597635"/>
                  </a:lnTo>
                  <a:lnTo>
                    <a:pt x="263920" y="597635"/>
                  </a:lnTo>
                  <a:lnTo>
                    <a:pt x="276396" y="499645"/>
                  </a:lnTo>
                  <a:lnTo>
                    <a:pt x="273795" y="496282"/>
                  </a:lnTo>
                  <a:lnTo>
                    <a:pt x="266440" y="495345"/>
                  </a:lnTo>
                  <a:close/>
                </a:path>
                <a:path w="276860" h="607695">
                  <a:moveTo>
                    <a:pt x="252285" y="582742"/>
                  </a:moveTo>
                  <a:lnTo>
                    <a:pt x="250831" y="594160"/>
                  </a:lnTo>
                  <a:lnTo>
                    <a:pt x="261504" y="589629"/>
                  </a:lnTo>
                  <a:lnTo>
                    <a:pt x="252285" y="582742"/>
                  </a:lnTo>
                  <a:close/>
                </a:path>
                <a:path w="276860" h="607695">
                  <a:moveTo>
                    <a:pt x="253968" y="569523"/>
                  </a:moveTo>
                  <a:lnTo>
                    <a:pt x="252285" y="582742"/>
                  </a:lnTo>
                  <a:lnTo>
                    <a:pt x="261504" y="589629"/>
                  </a:lnTo>
                  <a:lnTo>
                    <a:pt x="250831" y="594160"/>
                  </a:lnTo>
                  <a:lnTo>
                    <a:pt x="259495" y="594160"/>
                  </a:lnTo>
                  <a:lnTo>
                    <a:pt x="263668" y="592388"/>
                  </a:lnTo>
                  <a:lnTo>
                    <a:pt x="253968" y="569523"/>
                  </a:lnTo>
                  <a:close/>
                </a:path>
                <a:path w="276860" h="607695">
                  <a:moveTo>
                    <a:pt x="12355" y="0"/>
                  </a:moveTo>
                  <a:lnTo>
                    <a:pt x="0" y="5246"/>
                  </a:lnTo>
                  <a:lnTo>
                    <a:pt x="241611" y="574769"/>
                  </a:lnTo>
                  <a:lnTo>
                    <a:pt x="252285" y="582742"/>
                  </a:lnTo>
                  <a:lnTo>
                    <a:pt x="253968" y="569523"/>
                  </a:lnTo>
                  <a:lnTo>
                    <a:pt x="123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16">
              <a:extLst>
                <a:ext uri="{FF2B5EF4-FFF2-40B4-BE49-F238E27FC236}">
                  <a16:creationId xmlns:a16="http://schemas.microsoft.com/office/drawing/2014/main" id="{926DB9EC-20BF-9AC1-7F9A-CADB4EAEDD11}"/>
                </a:ext>
              </a:extLst>
            </p:cNvPr>
            <p:cNvSpPr/>
            <p:nvPr/>
          </p:nvSpPr>
          <p:spPr>
            <a:xfrm>
              <a:off x="3207844" y="2257424"/>
              <a:ext cx="340360" cy="201930"/>
            </a:xfrm>
            <a:custGeom>
              <a:avLst/>
              <a:gdLst/>
              <a:ahLst/>
              <a:cxnLst/>
              <a:rect l="l" t="t" r="r" b="b"/>
              <a:pathLst>
                <a:path w="340360" h="201930">
                  <a:moveTo>
                    <a:pt x="306228" y="0"/>
                  </a:moveTo>
                  <a:lnTo>
                    <a:pt x="33559" y="0"/>
                  </a:lnTo>
                  <a:lnTo>
                    <a:pt x="20496" y="2638"/>
                  </a:lnTo>
                  <a:lnTo>
                    <a:pt x="9829" y="9833"/>
                  </a:lnTo>
                  <a:lnTo>
                    <a:pt x="2637" y="20505"/>
                  </a:lnTo>
                  <a:lnTo>
                    <a:pt x="0" y="33573"/>
                  </a:lnTo>
                  <a:lnTo>
                    <a:pt x="0" y="167863"/>
                  </a:lnTo>
                  <a:lnTo>
                    <a:pt x="2637" y="180931"/>
                  </a:lnTo>
                  <a:lnTo>
                    <a:pt x="9829" y="191602"/>
                  </a:lnTo>
                  <a:lnTo>
                    <a:pt x="20496" y="198797"/>
                  </a:lnTo>
                  <a:lnTo>
                    <a:pt x="33559" y="201435"/>
                  </a:lnTo>
                  <a:lnTo>
                    <a:pt x="306228" y="201435"/>
                  </a:lnTo>
                  <a:lnTo>
                    <a:pt x="319290" y="198797"/>
                  </a:lnTo>
                  <a:lnTo>
                    <a:pt x="329957" y="191602"/>
                  </a:lnTo>
                  <a:lnTo>
                    <a:pt x="337149" y="180931"/>
                  </a:lnTo>
                  <a:lnTo>
                    <a:pt x="339787" y="167863"/>
                  </a:lnTo>
                  <a:lnTo>
                    <a:pt x="339787" y="33573"/>
                  </a:lnTo>
                  <a:lnTo>
                    <a:pt x="337149" y="20505"/>
                  </a:lnTo>
                  <a:lnTo>
                    <a:pt x="329957" y="9833"/>
                  </a:lnTo>
                  <a:lnTo>
                    <a:pt x="319290" y="2638"/>
                  </a:lnTo>
                  <a:lnTo>
                    <a:pt x="306228" y="0"/>
                  </a:lnTo>
                  <a:close/>
                </a:path>
              </a:pathLst>
            </a:custGeom>
            <a:solidFill>
              <a:srgbClr val="D8FF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17">
              <a:extLst>
                <a:ext uri="{FF2B5EF4-FFF2-40B4-BE49-F238E27FC236}">
                  <a16:creationId xmlns:a16="http://schemas.microsoft.com/office/drawing/2014/main" id="{EC097BD0-432D-2453-333B-5078D6323F3F}"/>
                </a:ext>
              </a:extLst>
            </p:cNvPr>
            <p:cNvSpPr/>
            <p:nvPr/>
          </p:nvSpPr>
          <p:spPr>
            <a:xfrm>
              <a:off x="3207844" y="2257424"/>
              <a:ext cx="340360" cy="201930"/>
            </a:xfrm>
            <a:custGeom>
              <a:avLst/>
              <a:gdLst/>
              <a:ahLst/>
              <a:cxnLst/>
              <a:rect l="l" t="t" r="r" b="b"/>
              <a:pathLst>
                <a:path w="340360" h="201930">
                  <a:moveTo>
                    <a:pt x="0" y="33573"/>
                  </a:moveTo>
                  <a:lnTo>
                    <a:pt x="2637" y="20505"/>
                  </a:lnTo>
                  <a:lnTo>
                    <a:pt x="9829" y="9833"/>
                  </a:lnTo>
                  <a:lnTo>
                    <a:pt x="20496" y="2638"/>
                  </a:lnTo>
                  <a:lnTo>
                    <a:pt x="33558" y="0"/>
                  </a:lnTo>
                  <a:lnTo>
                    <a:pt x="306227" y="0"/>
                  </a:lnTo>
                  <a:lnTo>
                    <a:pt x="319290" y="2638"/>
                  </a:lnTo>
                  <a:lnTo>
                    <a:pt x="329957" y="9833"/>
                  </a:lnTo>
                  <a:lnTo>
                    <a:pt x="337149" y="20505"/>
                  </a:lnTo>
                  <a:lnTo>
                    <a:pt x="339786" y="33573"/>
                  </a:lnTo>
                  <a:lnTo>
                    <a:pt x="339786" y="167862"/>
                  </a:lnTo>
                  <a:lnTo>
                    <a:pt x="337149" y="180930"/>
                  </a:lnTo>
                  <a:lnTo>
                    <a:pt x="329957" y="191602"/>
                  </a:lnTo>
                  <a:lnTo>
                    <a:pt x="319290" y="198797"/>
                  </a:lnTo>
                  <a:lnTo>
                    <a:pt x="306227" y="201436"/>
                  </a:lnTo>
                  <a:lnTo>
                    <a:pt x="33558" y="201436"/>
                  </a:lnTo>
                  <a:lnTo>
                    <a:pt x="20496" y="198797"/>
                  </a:lnTo>
                  <a:lnTo>
                    <a:pt x="9829" y="191602"/>
                  </a:lnTo>
                  <a:lnTo>
                    <a:pt x="2637" y="180930"/>
                  </a:lnTo>
                  <a:lnTo>
                    <a:pt x="0" y="167862"/>
                  </a:lnTo>
                  <a:lnTo>
                    <a:pt x="0" y="33573"/>
                  </a:lnTo>
                  <a:close/>
                </a:path>
              </a:pathLst>
            </a:custGeom>
            <a:ln w="1007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18">
              <a:extLst>
                <a:ext uri="{FF2B5EF4-FFF2-40B4-BE49-F238E27FC236}">
                  <a16:creationId xmlns:a16="http://schemas.microsoft.com/office/drawing/2014/main" id="{D1CD0CD9-81F0-2F3D-3DF0-2276EB07950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61973" y="1607668"/>
              <a:ext cx="231530" cy="211505"/>
            </a:xfrm>
            <a:prstGeom prst="rect">
              <a:avLst/>
            </a:prstGeom>
          </p:spPr>
        </p:pic>
        <p:sp>
          <p:nvSpPr>
            <p:cNvPr id="54" name="object 19">
              <a:extLst>
                <a:ext uri="{FF2B5EF4-FFF2-40B4-BE49-F238E27FC236}">
                  <a16:creationId xmlns:a16="http://schemas.microsoft.com/office/drawing/2014/main" id="{8B727332-DC3B-ABBA-09AF-8E48204F3DB5}"/>
                </a:ext>
              </a:extLst>
            </p:cNvPr>
            <p:cNvSpPr/>
            <p:nvPr/>
          </p:nvSpPr>
          <p:spPr>
            <a:xfrm>
              <a:off x="3323093" y="1814139"/>
              <a:ext cx="109855" cy="443865"/>
            </a:xfrm>
            <a:custGeom>
              <a:avLst/>
              <a:gdLst/>
              <a:ahLst/>
              <a:cxnLst/>
              <a:rect l="l" t="t" r="r" b="b"/>
              <a:pathLst>
                <a:path w="109854" h="443864">
                  <a:moveTo>
                    <a:pt x="7485" y="341746"/>
                  </a:moveTo>
                  <a:lnTo>
                    <a:pt x="1080" y="345484"/>
                  </a:lnTo>
                  <a:lnTo>
                    <a:pt x="0" y="349595"/>
                  </a:lnTo>
                  <a:lnTo>
                    <a:pt x="54646" y="443316"/>
                  </a:lnTo>
                  <a:lnTo>
                    <a:pt x="62416" y="429990"/>
                  </a:lnTo>
                  <a:lnTo>
                    <a:pt x="47934" y="429990"/>
                  </a:lnTo>
                  <a:lnTo>
                    <a:pt x="47934" y="405154"/>
                  </a:lnTo>
                  <a:lnTo>
                    <a:pt x="11593" y="342828"/>
                  </a:lnTo>
                  <a:lnTo>
                    <a:pt x="7485" y="341746"/>
                  </a:lnTo>
                  <a:close/>
                </a:path>
                <a:path w="109854" h="443864">
                  <a:moveTo>
                    <a:pt x="47934" y="405154"/>
                  </a:moveTo>
                  <a:lnTo>
                    <a:pt x="47934" y="429990"/>
                  </a:lnTo>
                  <a:lnTo>
                    <a:pt x="61357" y="429990"/>
                  </a:lnTo>
                  <a:lnTo>
                    <a:pt x="61357" y="426606"/>
                  </a:lnTo>
                  <a:lnTo>
                    <a:pt x="48849" y="426606"/>
                  </a:lnTo>
                  <a:lnTo>
                    <a:pt x="54646" y="416664"/>
                  </a:lnTo>
                  <a:lnTo>
                    <a:pt x="47934" y="405154"/>
                  </a:lnTo>
                  <a:close/>
                </a:path>
                <a:path w="109854" h="443864">
                  <a:moveTo>
                    <a:pt x="101807" y="341746"/>
                  </a:moveTo>
                  <a:lnTo>
                    <a:pt x="97697" y="342828"/>
                  </a:lnTo>
                  <a:lnTo>
                    <a:pt x="61357" y="405154"/>
                  </a:lnTo>
                  <a:lnTo>
                    <a:pt x="61357" y="429990"/>
                  </a:lnTo>
                  <a:lnTo>
                    <a:pt x="62416" y="429990"/>
                  </a:lnTo>
                  <a:lnTo>
                    <a:pt x="109292" y="349595"/>
                  </a:lnTo>
                  <a:lnTo>
                    <a:pt x="108210" y="345484"/>
                  </a:lnTo>
                  <a:lnTo>
                    <a:pt x="101807" y="341746"/>
                  </a:lnTo>
                  <a:close/>
                </a:path>
                <a:path w="109854" h="443864">
                  <a:moveTo>
                    <a:pt x="54646" y="416664"/>
                  </a:moveTo>
                  <a:lnTo>
                    <a:pt x="48849" y="426606"/>
                  </a:lnTo>
                  <a:lnTo>
                    <a:pt x="60443" y="426606"/>
                  </a:lnTo>
                  <a:lnTo>
                    <a:pt x="54646" y="416664"/>
                  </a:lnTo>
                  <a:close/>
                </a:path>
                <a:path w="109854" h="443864">
                  <a:moveTo>
                    <a:pt x="61357" y="405154"/>
                  </a:moveTo>
                  <a:lnTo>
                    <a:pt x="54646" y="416664"/>
                  </a:lnTo>
                  <a:lnTo>
                    <a:pt x="60443" y="426606"/>
                  </a:lnTo>
                  <a:lnTo>
                    <a:pt x="61357" y="426606"/>
                  </a:lnTo>
                  <a:lnTo>
                    <a:pt x="61357" y="405154"/>
                  </a:lnTo>
                  <a:close/>
                </a:path>
                <a:path w="109854" h="443864">
                  <a:moveTo>
                    <a:pt x="61356" y="0"/>
                  </a:moveTo>
                  <a:lnTo>
                    <a:pt x="47933" y="0"/>
                  </a:lnTo>
                  <a:lnTo>
                    <a:pt x="47934" y="405154"/>
                  </a:lnTo>
                  <a:lnTo>
                    <a:pt x="54646" y="416664"/>
                  </a:lnTo>
                  <a:lnTo>
                    <a:pt x="61357" y="405154"/>
                  </a:lnTo>
                  <a:lnTo>
                    <a:pt x="613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F857CD05-BF07-F948-6E30-78286EE64517}"/>
              </a:ext>
            </a:extLst>
          </p:cNvPr>
          <p:cNvGrpSpPr/>
          <p:nvPr/>
        </p:nvGrpSpPr>
        <p:grpSpPr>
          <a:xfrm>
            <a:off x="2579454" y="2248273"/>
            <a:ext cx="407034" cy="201930"/>
            <a:chOff x="2579454" y="3852482"/>
            <a:chExt cx="407034" cy="201930"/>
          </a:xfrm>
        </p:grpSpPr>
        <p:sp>
          <p:nvSpPr>
            <p:cNvPr id="56" name="object 20">
              <a:extLst>
                <a:ext uri="{FF2B5EF4-FFF2-40B4-BE49-F238E27FC236}">
                  <a16:creationId xmlns:a16="http://schemas.microsoft.com/office/drawing/2014/main" id="{CB6A7F04-9CE0-6851-5961-2150F795B679}"/>
                </a:ext>
              </a:extLst>
            </p:cNvPr>
            <p:cNvSpPr/>
            <p:nvPr/>
          </p:nvSpPr>
          <p:spPr>
            <a:xfrm>
              <a:off x="2579454" y="3852482"/>
              <a:ext cx="407034" cy="201930"/>
            </a:xfrm>
            <a:custGeom>
              <a:avLst/>
              <a:gdLst/>
              <a:ahLst/>
              <a:cxnLst/>
              <a:rect l="l" t="t" r="r" b="b"/>
              <a:pathLst>
                <a:path w="407035" h="201930">
                  <a:moveTo>
                    <a:pt x="305821" y="0"/>
                  </a:moveTo>
                  <a:lnTo>
                    <a:pt x="305821" y="50359"/>
                  </a:lnTo>
                  <a:lnTo>
                    <a:pt x="0" y="50359"/>
                  </a:lnTo>
                  <a:lnTo>
                    <a:pt x="0" y="151076"/>
                  </a:lnTo>
                  <a:lnTo>
                    <a:pt x="305821" y="151076"/>
                  </a:lnTo>
                  <a:lnTo>
                    <a:pt x="305821" y="201435"/>
                  </a:lnTo>
                  <a:lnTo>
                    <a:pt x="406493" y="100718"/>
                  </a:lnTo>
                  <a:lnTo>
                    <a:pt x="305821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21">
              <a:extLst>
                <a:ext uri="{FF2B5EF4-FFF2-40B4-BE49-F238E27FC236}">
                  <a16:creationId xmlns:a16="http://schemas.microsoft.com/office/drawing/2014/main" id="{4825C68F-48C0-F805-CB44-AABAB070ED05}"/>
                </a:ext>
              </a:extLst>
            </p:cNvPr>
            <p:cNvSpPr/>
            <p:nvPr/>
          </p:nvSpPr>
          <p:spPr>
            <a:xfrm>
              <a:off x="2579454" y="3852482"/>
              <a:ext cx="407034" cy="201930"/>
            </a:xfrm>
            <a:custGeom>
              <a:avLst/>
              <a:gdLst/>
              <a:ahLst/>
              <a:cxnLst/>
              <a:rect l="l" t="t" r="r" b="b"/>
              <a:pathLst>
                <a:path w="407035" h="201930">
                  <a:moveTo>
                    <a:pt x="0" y="50359"/>
                  </a:moveTo>
                  <a:lnTo>
                    <a:pt x="305820" y="50359"/>
                  </a:lnTo>
                  <a:lnTo>
                    <a:pt x="305820" y="0"/>
                  </a:lnTo>
                  <a:lnTo>
                    <a:pt x="406494" y="100718"/>
                  </a:lnTo>
                  <a:lnTo>
                    <a:pt x="305820" y="201436"/>
                  </a:lnTo>
                  <a:lnTo>
                    <a:pt x="305820" y="151076"/>
                  </a:lnTo>
                  <a:lnTo>
                    <a:pt x="0" y="151076"/>
                  </a:lnTo>
                  <a:lnTo>
                    <a:pt x="0" y="50359"/>
                  </a:lnTo>
                  <a:close/>
                </a:path>
              </a:pathLst>
            </a:custGeom>
            <a:ln w="100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FCAC2F6A-5A10-BEF1-A26B-BE14A0645330}"/>
              </a:ext>
            </a:extLst>
          </p:cNvPr>
          <p:cNvGrpSpPr/>
          <p:nvPr/>
        </p:nvGrpSpPr>
        <p:grpSpPr>
          <a:xfrm>
            <a:off x="515142" y="1554630"/>
            <a:ext cx="1788160" cy="1317664"/>
            <a:chOff x="515142" y="1554630"/>
            <a:chExt cx="1788160" cy="1317664"/>
          </a:xfrm>
        </p:grpSpPr>
        <p:sp>
          <p:nvSpPr>
            <p:cNvPr id="46" name="object 10">
              <a:extLst>
                <a:ext uri="{FF2B5EF4-FFF2-40B4-BE49-F238E27FC236}">
                  <a16:creationId xmlns:a16="http://schemas.microsoft.com/office/drawing/2014/main" id="{E26954A7-FBE4-076E-BAA4-A93A4D99F0D1}"/>
                </a:ext>
              </a:extLst>
            </p:cNvPr>
            <p:cNvSpPr txBox="1"/>
            <p:nvPr/>
          </p:nvSpPr>
          <p:spPr>
            <a:xfrm>
              <a:off x="515142" y="1863279"/>
              <a:ext cx="1788160" cy="1009015"/>
            </a:xfrm>
            <a:prstGeom prst="rect">
              <a:avLst/>
            </a:prstGeom>
            <a:solidFill>
              <a:srgbClr val="FFFCCB"/>
            </a:solidFill>
            <a:ln w="10070">
              <a:solidFill>
                <a:srgbClr val="000000"/>
              </a:solidFill>
            </a:ln>
          </p:spPr>
          <p:txBody>
            <a:bodyPr vert="horz" wrap="square" lIns="0" tIns="36194" rIns="0" bIns="0" rtlCol="0">
              <a:spAutoFit/>
            </a:bodyPr>
            <a:lstStyle/>
            <a:p>
              <a:pPr marL="304165" marR="226695" indent="-208279">
                <a:lnSpc>
                  <a:spcPct val="100000"/>
                </a:lnSpc>
                <a:spcBef>
                  <a:spcPts val="284"/>
                </a:spcBef>
              </a:pPr>
              <a:r>
                <a:rPr sz="1500" spc="-10" dirty="0">
                  <a:latin typeface="Consolas"/>
                  <a:cs typeface="Consolas"/>
                </a:rPr>
                <a:t>if </a:t>
              </a:r>
              <a:r>
                <a:rPr sz="1500" spc="-15" dirty="0">
                  <a:latin typeface="Consolas"/>
                  <a:cs typeface="Consolas"/>
                </a:rPr>
                <a:t>(v1+v2!=v3) </a:t>
              </a:r>
              <a:r>
                <a:rPr sz="1500" spc="-810" dirty="0">
                  <a:latin typeface="Consolas"/>
                  <a:cs typeface="Consolas"/>
                </a:rPr>
                <a:t> </a:t>
              </a:r>
              <a:r>
                <a:rPr sz="1500" spc="-10" dirty="0">
                  <a:latin typeface="Consolas"/>
                  <a:cs typeface="Consolas"/>
                </a:rPr>
                <a:t>v1</a:t>
              </a:r>
              <a:r>
                <a:rPr sz="1500" spc="-35" dirty="0">
                  <a:latin typeface="Consolas"/>
                  <a:cs typeface="Consolas"/>
                </a:rPr>
                <a:t> </a:t>
              </a:r>
              <a:r>
                <a:rPr sz="1500" spc="-5" dirty="0">
                  <a:latin typeface="Consolas"/>
                  <a:cs typeface="Consolas"/>
                </a:rPr>
                <a:t>=</a:t>
              </a:r>
              <a:r>
                <a:rPr sz="1500" spc="-30" dirty="0">
                  <a:latin typeface="Consolas"/>
                  <a:cs typeface="Consolas"/>
                </a:rPr>
                <a:t> </a:t>
              </a:r>
              <a:r>
                <a:rPr sz="1500" spc="-15" dirty="0">
                  <a:latin typeface="Consolas"/>
                  <a:cs typeface="Consolas"/>
                </a:rPr>
                <a:t>v3-1;</a:t>
              </a:r>
              <a:endParaRPr sz="1500">
                <a:latin typeface="Consolas"/>
                <a:cs typeface="Consolas"/>
              </a:endParaRPr>
            </a:p>
            <a:p>
              <a:pPr marL="96520">
                <a:lnSpc>
                  <a:spcPts val="1705"/>
                </a:lnSpc>
              </a:pPr>
              <a:r>
                <a:rPr sz="1500" spc="-10" dirty="0">
                  <a:latin typeface="Consolas"/>
                  <a:cs typeface="Consolas"/>
                </a:rPr>
                <a:t>v4</a:t>
              </a:r>
              <a:r>
                <a:rPr sz="1500" spc="-45" dirty="0">
                  <a:latin typeface="Consolas"/>
                  <a:cs typeface="Consolas"/>
                </a:rPr>
                <a:t> </a:t>
              </a:r>
              <a:r>
                <a:rPr sz="1500" spc="-5" dirty="0">
                  <a:latin typeface="Consolas"/>
                  <a:cs typeface="Consolas"/>
                </a:rPr>
                <a:t>=</a:t>
              </a:r>
              <a:r>
                <a:rPr sz="1500" spc="-45" dirty="0">
                  <a:latin typeface="Consolas"/>
                  <a:cs typeface="Consolas"/>
                </a:rPr>
                <a:t> </a:t>
              </a:r>
              <a:r>
                <a:rPr sz="1500" spc="-15" dirty="0">
                  <a:latin typeface="Consolas"/>
                  <a:cs typeface="Consolas"/>
                </a:rPr>
                <a:t>v2;</a:t>
              </a:r>
              <a:endParaRPr sz="1500">
                <a:latin typeface="Consolas"/>
                <a:cs typeface="Consolas"/>
              </a:endParaRPr>
            </a:p>
            <a:p>
              <a:pPr marL="96520">
                <a:lnSpc>
                  <a:spcPct val="100000"/>
                </a:lnSpc>
              </a:pPr>
              <a:r>
                <a:rPr sz="1500" spc="-15" dirty="0">
                  <a:latin typeface="Consolas"/>
                  <a:cs typeface="Consolas"/>
                </a:rPr>
                <a:t>...</a:t>
              </a:r>
              <a:endParaRPr sz="1500">
                <a:latin typeface="Consolas"/>
                <a:cs typeface="Consolas"/>
              </a:endParaRPr>
            </a:p>
          </p:txBody>
        </p:sp>
        <p:sp>
          <p:nvSpPr>
            <p:cNvPr id="58" name="object 22">
              <a:extLst>
                <a:ext uri="{FF2B5EF4-FFF2-40B4-BE49-F238E27FC236}">
                  <a16:creationId xmlns:a16="http://schemas.microsoft.com/office/drawing/2014/main" id="{4634E1E3-23BA-24BA-4C6A-616D5ABD6103}"/>
                </a:ext>
              </a:extLst>
            </p:cNvPr>
            <p:cNvSpPr txBox="1"/>
            <p:nvPr/>
          </p:nvSpPr>
          <p:spPr>
            <a:xfrm>
              <a:off x="1043130" y="1554630"/>
              <a:ext cx="1198245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dirty="0">
                  <a:latin typeface="Calibri"/>
                  <a:cs typeface="Calibri"/>
                </a:rPr>
                <a:t>源码</a:t>
              </a:r>
              <a:endParaRPr dirty="0">
                <a:latin typeface="Calibri"/>
                <a:cs typeface="Calibri"/>
              </a:endParaRP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469C1276-9DD3-5DA9-1B75-AE7D772BB337}"/>
              </a:ext>
            </a:extLst>
          </p:cNvPr>
          <p:cNvGrpSpPr/>
          <p:nvPr/>
        </p:nvGrpSpPr>
        <p:grpSpPr>
          <a:xfrm>
            <a:off x="4344086" y="2248273"/>
            <a:ext cx="407034" cy="201930"/>
            <a:chOff x="2579454" y="3852482"/>
            <a:chExt cx="407034" cy="201930"/>
          </a:xfrm>
        </p:grpSpPr>
        <p:sp>
          <p:nvSpPr>
            <p:cNvPr id="60" name="object 20">
              <a:extLst>
                <a:ext uri="{FF2B5EF4-FFF2-40B4-BE49-F238E27FC236}">
                  <a16:creationId xmlns:a16="http://schemas.microsoft.com/office/drawing/2014/main" id="{A9B1D79F-47DA-F844-5540-304B0B2B1CBC}"/>
                </a:ext>
              </a:extLst>
            </p:cNvPr>
            <p:cNvSpPr/>
            <p:nvPr/>
          </p:nvSpPr>
          <p:spPr>
            <a:xfrm>
              <a:off x="2579454" y="3852482"/>
              <a:ext cx="407034" cy="201930"/>
            </a:xfrm>
            <a:custGeom>
              <a:avLst/>
              <a:gdLst/>
              <a:ahLst/>
              <a:cxnLst/>
              <a:rect l="l" t="t" r="r" b="b"/>
              <a:pathLst>
                <a:path w="407035" h="201930">
                  <a:moveTo>
                    <a:pt x="305821" y="0"/>
                  </a:moveTo>
                  <a:lnTo>
                    <a:pt x="305821" y="50359"/>
                  </a:lnTo>
                  <a:lnTo>
                    <a:pt x="0" y="50359"/>
                  </a:lnTo>
                  <a:lnTo>
                    <a:pt x="0" y="151076"/>
                  </a:lnTo>
                  <a:lnTo>
                    <a:pt x="305821" y="151076"/>
                  </a:lnTo>
                  <a:lnTo>
                    <a:pt x="305821" y="201435"/>
                  </a:lnTo>
                  <a:lnTo>
                    <a:pt x="406493" y="100718"/>
                  </a:lnTo>
                  <a:lnTo>
                    <a:pt x="305821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21">
              <a:extLst>
                <a:ext uri="{FF2B5EF4-FFF2-40B4-BE49-F238E27FC236}">
                  <a16:creationId xmlns:a16="http://schemas.microsoft.com/office/drawing/2014/main" id="{67DDEDC0-4CE4-E84F-C71F-AEB0493E7B9F}"/>
                </a:ext>
              </a:extLst>
            </p:cNvPr>
            <p:cNvSpPr/>
            <p:nvPr/>
          </p:nvSpPr>
          <p:spPr>
            <a:xfrm>
              <a:off x="2579454" y="3852482"/>
              <a:ext cx="407034" cy="201930"/>
            </a:xfrm>
            <a:custGeom>
              <a:avLst/>
              <a:gdLst/>
              <a:ahLst/>
              <a:cxnLst/>
              <a:rect l="l" t="t" r="r" b="b"/>
              <a:pathLst>
                <a:path w="407035" h="201930">
                  <a:moveTo>
                    <a:pt x="0" y="50359"/>
                  </a:moveTo>
                  <a:lnTo>
                    <a:pt x="305820" y="50359"/>
                  </a:lnTo>
                  <a:lnTo>
                    <a:pt x="305820" y="0"/>
                  </a:lnTo>
                  <a:lnTo>
                    <a:pt x="406494" y="100718"/>
                  </a:lnTo>
                  <a:lnTo>
                    <a:pt x="305820" y="201436"/>
                  </a:lnTo>
                  <a:lnTo>
                    <a:pt x="305820" y="151076"/>
                  </a:lnTo>
                  <a:lnTo>
                    <a:pt x="0" y="151076"/>
                  </a:lnTo>
                  <a:lnTo>
                    <a:pt x="0" y="50359"/>
                  </a:lnTo>
                  <a:close/>
                </a:path>
              </a:pathLst>
            </a:custGeom>
            <a:ln w="100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FEF20868-87C6-D3B8-C9A8-17B63281CE2A}"/>
              </a:ext>
            </a:extLst>
          </p:cNvPr>
          <p:cNvGrpSpPr/>
          <p:nvPr/>
        </p:nvGrpSpPr>
        <p:grpSpPr>
          <a:xfrm>
            <a:off x="4408254" y="3364359"/>
            <a:ext cx="3056620" cy="3381347"/>
            <a:chOff x="4408254" y="3476653"/>
            <a:chExt cx="3056620" cy="3381347"/>
          </a:xfrm>
        </p:grpSpPr>
        <p:grpSp>
          <p:nvGrpSpPr>
            <p:cNvPr id="6" name="object 26">
              <a:extLst>
                <a:ext uri="{FF2B5EF4-FFF2-40B4-BE49-F238E27FC236}">
                  <a16:creationId xmlns:a16="http://schemas.microsoft.com/office/drawing/2014/main" id="{F30AE781-328C-40E1-125B-0DCBE3347BFD}"/>
                </a:ext>
              </a:extLst>
            </p:cNvPr>
            <p:cNvGrpSpPr/>
            <p:nvPr/>
          </p:nvGrpSpPr>
          <p:grpSpPr>
            <a:xfrm>
              <a:off x="5666554" y="3788410"/>
              <a:ext cx="1798320" cy="3069590"/>
              <a:chOff x="6500743" y="3246662"/>
              <a:chExt cx="1798320" cy="3069590"/>
            </a:xfrm>
          </p:grpSpPr>
          <p:sp>
            <p:nvSpPr>
              <p:cNvPr id="8" name="object 27">
                <a:extLst>
                  <a:ext uri="{FF2B5EF4-FFF2-40B4-BE49-F238E27FC236}">
                    <a16:creationId xmlns:a16="http://schemas.microsoft.com/office/drawing/2014/main" id="{5943D113-AEFD-5487-0AF4-FC6E09DC38B2}"/>
                  </a:ext>
                </a:extLst>
              </p:cNvPr>
              <p:cNvSpPr/>
              <p:nvPr/>
            </p:nvSpPr>
            <p:spPr>
              <a:xfrm>
                <a:off x="6505778" y="3251696"/>
                <a:ext cx="1788160" cy="3059430"/>
              </a:xfrm>
              <a:custGeom>
                <a:avLst/>
                <a:gdLst/>
                <a:ahLst/>
                <a:cxnLst/>
                <a:rect l="l" t="t" r="r" b="b"/>
                <a:pathLst>
                  <a:path w="1788159" h="3059429">
                    <a:moveTo>
                      <a:pt x="1787674" y="0"/>
                    </a:moveTo>
                    <a:lnTo>
                      <a:pt x="0" y="0"/>
                    </a:lnTo>
                    <a:lnTo>
                      <a:pt x="0" y="3059184"/>
                    </a:lnTo>
                    <a:lnTo>
                      <a:pt x="1787674" y="3059184"/>
                    </a:lnTo>
                    <a:lnTo>
                      <a:pt x="1787674" y="0"/>
                    </a:lnTo>
                    <a:close/>
                  </a:path>
                </a:pathLst>
              </a:custGeom>
              <a:solidFill>
                <a:srgbClr val="FFFCC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28">
                <a:extLst>
                  <a:ext uri="{FF2B5EF4-FFF2-40B4-BE49-F238E27FC236}">
                    <a16:creationId xmlns:a16="http://schemas.microsoft.com/office/drawing/2014/main" id="{67D89563-FD68-38FF-8860-664E21114B84}"/>
                  </a:ext>
                </a:extLst>
              </p:cNvPr>
              <p:cNvSpPr/>
              <p:nvPr/>
            </p:nvSpPr>
            <p:spPr>
              <a:xfrm>
                <a:off x="6505778" y="3251696"/>
                <a:ext cx="1788160" cy="3059430"/>
              </a:xfrm>
              <a:custGeom>
                <a:avLst/>
                <a:gdLst/>
                <a:ahLst/>
                <a:cxnLst/>
                <a:rect l="l" t="t" r="r" b="b"/>
                <a:pathLst>
                  <a:path w="1788159" h="3059429">
                    <a:moveTo>
                      <a:pt x="0" y="0"/>
                    </a:moveTo>
                    <a:lnTo>
                      <a:pt x="1787674" y="0"/>
                    </a:lnTo>
                    <a:lnTo>
                      <a:pt x="1787674" y="3059185"/>
                    </a:lnTo>
                    <a:lnTo>
                      <a:pt x="0" y="3059185"/>
                    </a:lnTo>
                    <a:lnTo>
                      <a:pt x="0" y="0"/>
                    </a:lnTo>
                    <a:close/>
                  </a:path>
                </a:pathLst>
              </a:custGeom>
              <a:ln w="1006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4" name="object 29">
              <a:extLst>
                <a:ext uri="{FF2B5EF4-FFF2-40B4-BE49-F238E27FC236}">
                  <a16:creationId xmlns:a16="http://schemas.microsoft.com/office/drawing/2014/main" id="{391E0C0B-6A2D-CC36-375E-21713715BE32}"/>
                </a:ext>
              </a:extLst>
            </p:cNvPr>
            <p:cNvSpPr txBox="1"/>
            <p:nvPr/>
          </p:nvSpPr>
          <p:spPr>
            <a:xfrm>
              <a:off x="5963595" y="3819281"/>
              <a:ext cx="754380" cy="92773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 marR="5080">
                <a:lnSpc>
                  <a:spcPct val="98200"/>
                </a:lnSpc>
                <a:spcBef>
                  <a:spcPts val="130"/>
                </a:spcBef>
              </a:pPr>
              <a:r>
                <a:rPr sz="1500" spc="-10" dirty="0">
                  <a:latin typeface="Consolas"/>
                  <a:cs typeface="Consolas"/>
                </a:rPr>
                <a:t>PUSH</a:t>
              </a:r>
              <a:r>
                <a:rPr sz="1500" spc="-95" dirty="0">
                  <a:latin typeface="Consolas"/>
                  <a:cs typeface="Consolas"/>
                </a:rPr>
                <a:t> </a:t>
              </a:r>
              <a:r>
                <a:rPr sz="1500" spc="-15" dirty="0">
                  <a:latin typeface="Consolas"/>
                  <a:cs typeface="Consolas"/>
                </a:rPr>
                <a:t>v1 </a:t>
              </a:r>
              <a:r>
                <a:rPr sz="1500" spc="-810" dirty="0">
                  <a:latin typeface="Consolas"/>
                  <a:cs typeface="Consolas"/>
                </a:rPr>
                <a:t> </a:t>
              </a:r>
              <a:r>
                <a:rPr sz="1500" spc="-10" dirty="0">
                  <a:latin typeface="Consolas"/>
                  <a:cs typeface="Consolas"/>
                </a:rPr>
                <a:t>PUSH</a:t>
              </a:r>
              <a:r>
                <a:rPr sz="1500" spc="-95" dirty="0">
                  <a:latin typeface="Consolas"/>
                  <a:cs typeface="Consolas"/>
                </a:rPr>
                <a:t> </a:t>
              </a:r>
              <a:r>
                <a:rPr sz="1500" spc="-15" dirty="0">
                  <a:latin typeface="Consolas"/>
                  <a:cs typeface="Consolas"/>
                </a:rPr>
                <a:t>v2 </a:t>
              </a:r>
              <a:r>
                <a:rPr sz="1500" spc="-810" dirty="0">
                  <a:latin typeface="Consolas"/>
                  <a:cs typeface="Consolas"/>
                </a:rPr>
                <a:t> </a:t>
              </a:r>
              <a:r>
                <a:rPr sz="1500" spc="-15" dirty="0">
                  <a:latin typeface="Consolas"/>
                  <a:cs typeface="Consolas"/>
                </a:rPr>
                <a:t>ADD </a:t>
              </a:r>
              <a:r>
                <a:rPr sz="1500" spc="-10" dirty="0">
                  <a:latin typeface="Consolas"/>
                  <a:cs typeface="Consolas"/>
                </a:rPr>
                <a:t> PUSH</a:t>
              </a:r>
              <a:r>
                <a:rPr sz="1500" spc="-95" dirty="0">
                  <a:latin typeface="Consolas"/>
                  <a:cs typeface="Consolas"/>
                </a:rPr>
                <a:t> </a:t>
              </a:r>
              <a:r>
                <a:rPr sz="1500" spc="-15" dirty="0">
                  <a:latin typeface="Consolas"/>
                  <a:cs typeface="Consolas"/>
                </a:rPr>
                <a:t>v3</a:t>
              </a:r>
              <a:endParaRPr sz="1500">
                <a:latin typeface="Consolas"/>
                <a:cs typeface="Consolas"/>
              </a:endParaRPr>
            </a:p>
          </p:txBody>
        </p:sp>
        <p:sp>
          <p:nvSpPr>
            <p:cNvPr id="16" name="object 30">
              <a:extLst>
                <a:ext uri="{FF2B5EF4-FFF2-40B4-BE49-F238E27FC236}">
                  <a16:creationId xmlns:a16="http://schemas.microsoft.com/office/drawing/2014/main" id="{5C39CC9C-D48B-11B2-30D6-5445699D011C}"/>
                </a:ext>
              </a:extLst>
            </p:cNvPr>
            <p:cNvSpPr txBox="1"/>
            <p:nvPr/>
          </p:nvSpPr>
          <p:spPr>
            <a:xfrm>
              <a:off x="5963595" y="4721489"/>
              <a:ext cx="753745" cy="2546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532765" algn="l"/>
                </a:tabLst>
              </a:pPr>
              <a:r>
                <a:rPr sz="1500" spc="-15" dirty="0">
                  <a:latin typeface="Consolas"/>
                  <a:cs typeface="Consolas"/>
                </a:rPr>
                <a:t>JE</a:t>
              </a:r>
              <a:r>
                <a:rPr sz="1500" spc="-5" dirty="0">
                  <a:latin typeface="Consolas"/>
                  <a:cs typeface="Consolas"/>
                </a:rPr>
                <a:t>Q</a:t>
              </a:r>
              <a:r>
                <a:rPr sz="1500" dirty="0">
                  <a:latin typeface="Consolas"/>
                  <a:cs typeface="Consolas"/>
                </a:rPr>
                <a:t>	</a:t>
              </a:r>
              <a:r>
                <a:rPr sz="1500" spc="-15" dirty="0">
                  <a:latin typeface="Consolas"/>
                  <a:cs typeface="Consolas"/>
                </a:rPr>
                <a:t>L1</a:t>
              </a:r>
              <a:endParaRPr sz="1500">
                <a:latin typeface="Consolas"/>
                <a:cs typeface="Consolas"/>
              </a:endParaRPr>
            </a:p>
          </p:txBody>
        </p:sp>
        <p:sp>
          <p:nvSpPr>
            <p:cNvPr id="28" name="object 31">
              <a:extLst>
                <a:ext uri="{FF2B5EF4-FFF2-40B4-BE49-F238E27FC236}">
                  <a16:creationId xmlns:a16="http://schemas.microsoft.com/office/drawing/2014/main" id="{3672C027-74A1-A83C-BB56-7416622A3F57}"/>
                </a:ext>
              </a:extLst>
            </p:cNvPr>
            <p:cNvSpPr txBox="1"/>
            <p:nvPr/>
          </p:nvSpPr>
          <p:spPr>
            <a:xfrm>
              <a:off x="5963595" y="4950089"/>
              <a:ext cx="755015" cy="696595"/>
            </a:xfrm>
            <a:prstGeom prst="rect">
              <a:avLst/>
            </a:prstGeom>
          </p:spPr>
          <p:txBody>
            <a:bodyPr vert="horz" wrap="square" lIns="0" tIns="20320" rIns="0" bIns="0" rtlCol="0">
              <a:spAutoFit/>
            </a:bodyPr>
            <a:lstStyle/>
            <a:p>
              <a:pPr marL="12700" marR="5080" algn="just">
                <a:lnSpc>
                  <a:spcPct val="96700"/>
                </a:lnSpc>
                <a:spcBef>
                  <a:spcPts val="160"/>
                </a:spcBef>
              </a:pPr>
              <a:r>
                <a:rPr sz="1500" spc="-10" dirty="0">
                  <a:latin typeface="Consolas"/>
                  <a:cs typeface="Consolas"/>
                </a:rPr>
                <a:t>PUSH</a:t>
              </a:r>
              <a:r>
                <a:rPr sz="1500" spc="-95" dirty="0">
                  <a:latin typeface="Consolas"/>
                  <a:cs typeface="Consolas"/>
                </a:rPr>
                <a:t> </a:t>
              </a:r>
              <a:r>
                <a:rPr sz="1500" spc="-15" dirty="0">
                  <a:latin typeface="Consolas"/>
                  <a:cs typeface="Consolas"/>
                </a:rPr>
                <a:t>v3 </a:t>
              </a:r>
              <a:r>
                <a:rPr sz="1500" spc="-815" dirty="0">
                  <a:latin typeface="Consolas"/>
                  <a:cs typeface="Consolas"/>
                </a:rPr>
                <a:t> </a:t>
              </a:r>
              <a:r>
                <a:rPr sz="1500" spc="-10" dirty="0">
                  <a:latin typeface="Consolas"/>
                  <a:cs typeface="Consolas"/>
                </a:rPr>
                <a:t>PUSH </a:t>
              </a:r>
              <a:r>
                <a:rPr sz="1500" spc="-5" dirty="0">
                  <a:latin typeface="Consolas"/>
                  <a:cs typeface="Consolas"/>
                </a:rPr>
                <a:t>1 </a:t>
              </a:r>
              <a:r>
                <a:rPr sz="1500" spc="-810" dirty="0">
                  <a:latin typeface="Consolas"/>
                  <a:cs typeface="Consolas"/>
                </a:rPr>
                <a:t> </a:t>
              </a:r>
              <a:r>
                <a:rPr sz="1500" spc="-15" dirty="0">
                  <a:latin typeface="Consolas"/>
                  <a:cs typeface="Consolas"/>
                </a:rPr>
                <a:t>SUB</a:t>
              </a:r>
              <a:endParaRPr sz="1500">
                <a:latin typeface="Consolas"/>
                <a:cs typeface="Consolas"/>
              </a:endParaRPr>
            </a:p>
          </p:txBody>
        </p:sp>
        <p:sp>
          <p:nvSpPr>
            <p:cNvPr id="29" name="object 32">
              <a:extLst>
                <a:ext uri="{FF2B5EF4-FFF2-40B4-BE49-F238E27FC236}">
                  <a16:creationId xmlns:a16="http://schemas.microsoft.com/office/drawing/2014/main" id="{07D18ED7-7A36-8BDF-10CD-CA07A20C04AB}"/>
                </a:ext>
              </a:extLst>
            </p:cNvPr>
            <p:cNvSpPr txBox="1"/>
            <p:nvPr/>
          </p:nvSpPr>
          <p:spPr>
            <a:xfrm>
              <a:off x="5755535" y="5623697"/>
              <a:ext cx="962025" cy="48323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indent="207645">
                <a:lnSpc>
                  <a:spcPct val="100000"/>
                </a:lnSpc>
                <a:spcBef>
                  <a:spcPts val="100"/>
                </a:spcBef>
                <a:tabLst>
                  <a:tab pos="740410" algn="l"/>
                </a:tabLst>
              </a:pPr>
              <a:r>
                <a:rPr sz="1500" spc="-15" dirty="0">
                  <a:latin typeface="Consolas"/>
                  <a:cs typeface="Consolas"/>
                </a:rPr>
                <a:t>PO</a:t>
              </a:r>
              <a:r>
                <a:rPr sz="1500" spc="-5" dirty="0">
                  <a:latin typeface="Consolas"/>
                  <a:cs typeface="Consolas"/>
                </a:rPr>
                <a:t>P</a:t>
              </a:r>
              <a:r>
                <a:rPr sz="1500" dirty="0">
                  <a:latin typeface="Consolas"/>
                  <a:cs typeface="Consolas"/>
                </a:rPr>
                <a:t>	</a:t>
              </a:r>
              <a:r>
                <a:rPr sz="1500" spc="-15" dirty="0">
                  <a:latin typeface="Consolas"/>
                  <a:cs typeface="Consolas"/>
                </a:rPr>
                <a:t>v1  L1:</a:t>
              </a:r>
              <a:endParaRPr sz="1500">
                <a:latin typeface="Consolas"/>
                <a:cs typeface="Consolas"/>
              </a:endParaRPr>
            </a:p>
          </p:txBody>
        </p:sp>
        <p:sp>
          <p:nvSpPr>
            <p:cNvPr id="30" name="object 33">
              <a:extLst>
                <a:ext uri="{FF2B5EF4-FFF2-40B4-BE49-F238E27FC236}">
                  <a16:creationId xmlns:a16="http://schemas.microsoft.com/office/drawing/2014/main" id="{3924F105-A02E-6429-9F90-85504D654158}"/>
                </a:ext>
              </a:extLst>
            </p:cNvPr>
            <p:cNvSpPr txBox="1"/>
            <p:nvPr/>
          </p:nvSpPr>
          <p:spPr>
            <a:xfrm>
              <a:off x="5963595" y="6065657"/>
              <a:ext cx="754380" cy="2546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500" spc="-10" dirty="0">
                  <a:latin typeface="Consolas"/>
                  <a:cs typeface="Consolas"/>
                </a:rPr>
                <a:t>PUSH</a:t>
              </a:r>
              <a:r>
                <a:rPr sz="1500" spc="-90" dirty="0">
                  <a:latin typeface="Consolas"/>
                  <a:cs typeface="Consolas"/>
                </a:rPr>
                <a:t> </a:t>
              </a:r>
              <a:r>
                <a:rPr sz="1500" spc="-15" dirty="0">
                  <a:latin typeface="Consolas"/>
                  <a:cs typeface="Consolas"/>
                </a:rPr>
                <a:t>v2</a:t>
              </a:r>
              <a:endParaRPr sz="1500">
                <a:latin typeface="Consolas"/>
                <a:cs typeface="Consolas"/>
              </a:endParaRPr>
            </a:p>
          </p:txBody>
        </p:sp>
        <p:sp>
          <p:nvSpPr>
            <p:cNvPr id="32" name="object 34">
              <a:extLst>
                <a:ext uri="{FF2B5EF4-FFF2-40B4-BE49-F238E27FC236}">
                  <a16:creationId xmlns:a16="http://schemas.microsoft.com/office/drawing/2014/main" id="{84E05D92-87D5-E0F4-34B3-0EB8767C7CC1}"/>
                </a:ext>
              </a:extLst>
            </p:cNvPr>
            <p:cNvSpPr txBox="1"/>
            <p:nvPr/>
          </p:nvSpPr>
          <p:spPr>
            <a:xfrm>
              <a:off x="5963595" y="6294257"/>
              <a:ext cx="753745" cy="4857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532765" algn="l"/>
                </a:tabLst>
              </a:pPr>
              <a:r>
                <a:rPr sz="1500" spc="-15" dirty="0">
                  <a:latin typeface="Consolas"/>
                  <a:cs typeface="Consolas"/>
                </a:rPr>
                <a:t>PO</a:t>
              </a:r>
              <a:r>
                <a:rPr sz="1500" spc="-5" dirty="0">
                  <a:latin typeface="Consolas"/>
                  <a:cs typeface="Consolas"/>
                </a:rPr>
                <a:t>P</a:t>
              </a:r>
              <a:r>
                <a:rPr sz="1500" dirty="0">
                  <a:latin typeface="Consolas"/>
                  <a:cs typeface="Consolas"/>
                </a:rPr>
                <a:t>	</a:t>
              </a:r>
              <a:r>
                <a:rPr sz="1500" spc="-15" dirty="0">
                  <a:latin typeface="Consolas"/>
                  <a:cs typeface="Consolas"/>
                </a:rPr>
                <a:t>v4</a:t>
              </a:r>
              <a:endParaRPr sz="1500">
                <a:latin typeface="Consolas"/>
                <a:cs typeface="Consolas"/>
              </a:endParaRPr>
            </a:p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1500" spc="-15" dirty="0">
                  <a:latin typeface="Consolas"/>
                  <a:cs typeface="Consolas"/>
                </a:rPr>
                <a:t>...</a:t>
              </a:r>
              <a:endParaRPr sz="1500">
                <a:latin typeface="Consolas"/>
                <a:cs typeface="Consolas"/>
              </a:endParaRPr>
            </a:p>
          </p:txBody>
        </p:sp>
        <p:sp>
          <p:nvSpPr>
            <p:cNvPr id="37" name="object 35">
              <a:extLst>
                <a:ext uri="{FF2B5EF4-FFF2-40B4-BE49-F238E27FC236}">
                  <a16:creationId xmlns:a16="http://schemas.microsoft.com/office/drawing/2014/main" id="{5B3B0E48-08B2-D5B5-A2B2-C1D10DA7B840}"/>
                </a:ext>
              </a:extLst>
            </p:cNvPr>
            <p:cNvSpPr txBox="1"/>
            <p:nvPr/>
          </p:nvSpPr>
          <p:spPr>
            <a:xfrm>
              <a:off x="5931840" y="3476653"/>
              <a:ext cx="1063625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dirty="0">
                  <a:latin typeface="Calibri"/>
                  <a:cs typeface="Calibri"/>
                </a:rPr>
                <a:t>栈码</a:t>
              </a:r>
              <a:endParaRPr dirty="0">
                <a:latin typeface="Calibri"/>
                <a:cs typeface="Calibri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7A946A7C-8A29-D330-E197-ADDABB75F001}"/>
                </a:ext>
              </a:extLst>
            </p:cNvPr>
            <p:cNvGrpSpPr/>
            <p:nvPr/>
          </p:nvGrpSpPr>
          <p:grpSpPr>
            <a:xfrm rot="1402126">
              <a:off x="4408254" y="3740188"/>
              <a:ext cx="407034" cy="201930"/>
              <a:chOff x="2579454" y="3852482"/>
              <a:chExt cx="407034" cy="201930"/>
            </a:xfrm>
          </p:grpSpPr>
          <p:sp>
            <p:nvSpPr>
              <p:cNvPr id="63" name="object 20">
                <a:extLst>
                  <a:ext uri="{FF2B5EF4-FFF2-40B4-BE49-F238E27FC236}">
                    <a16:creationId xmlns:a16="http://schemas.microsoft.com/office/drawing/2014/main" id="{92515D07-8144-5F01-2A70-B0AEE2FDC4E2}"/>
                  </a:ext>
                </a:extLst>
              </p:cNvPr>
              <p:cNvSpPr/>
              <p:nvPr/>
            </p:nvSpPr>
            <p:spPr>
              <a:xfrm>
                <a:off x="2579454" y="3852482"/>
                <a:ext cx="407034" cy="201930"/>
              </a:xfrm>
              <a:custGeom>
                <a:avLst/>
                <a:gdLst/>
                <a:ahLst/>
                <a:cxnLst/>
                <a:rect l="l" t="t" r="r" b="b"/>
                <a:pathLst>
                  <a:path w="407035" h="201930">
                    <a:moveTo>
                      <a:pt x="305821" y="0"/>
                    </a:moveTo>
                    <a:lnTo>
                      <a:pt x="305821" y="50359"/>
                    </a:lnTo>
                    <a:lnTo>
                      <a:pt x="0" y="50359"/>
                    </a:lnTo>
                    <a:lnTo>
                      <a:pt x="0" y="151076"/>
                    </a:lnTo>
                    <a:lnTo>
                      <a:pt x="305821" y="151076"/>
                    </a:lnTo>
                    <a:lnTo>
                      <a:pt x="305821" y="201435"/>
                    </a:lnTo>
                    <a:lnTo>
                      <a:pt x="406493" y="100718"/>
                    </a:lnTo>
                    <a:lnTo>
                      <a:pt x="305821" y="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4" name="object 21">
                <a:extLst>
                  <a:ext uri="{FF2B5EF4-FFF2-40B4-BE49-F238E27FC236}">
                    <a16:creationId xmlns:a16="http://schemas.microsoft.com/office/drawing/2014/main" id="{33ED976B-420D-DD02-CA4A-D985EB406E61}"/>
                  </a:ext>
                </a:extLst>
              </p:cNvPr>
              <p:cNvSpPr/>
              <p:nvPr/>
            </p:nvSpPr>
            <p:spPr>
              <a:xfrm>
                <a:off x="2579454" y="3852482"/>
                <a:ext cx="407034" cy="201930"/>
              </a:xfrm>
              <a:custGeom>
                <a:avLst/>
                <a:gdLst/>
                <a:ahLst/>
                <a:cxnLst/>
                <a:rect l="l" t="t" r="r" b="b"/>
                <a:pathLst>
                  <a:path w="407035" h="201930">
                    <a:moveTo>
                      <a:pt x="0" y="50359"/>
                    </a:moveTo>
                    <a:lnTo>
                      <a:pt x="305820" y="50359"/>
                    </a:lnTo>
                    <a:lnTo>
                      <a:pt x="305820" y="0"/>
                    </a:lnTo>
                    <a:lnTo>
                      <a:pt x="406494" y="100718"/>
                    </a:lnTo>
                    <a:lnTo>
                      <a:pt x="305820" y="201436"/>
                    </a:lnTo>
                    <a:lnTo>
                      <a:pt x="305820" y="151076"/>
                    </a:lnTo>
                    <a:lnTo>
                      <a:pt x="0" y="151076"/>
                    </a:lnTo>
                    <a:lnTo>
                      <a:pt x="0" y="50359"/>
                    </a:lnTo>
                    <a:close/>
                  </a:path>
                </a:pathLst>
              </a:custGeom>
              <a:ln w="1007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73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5165"/>
  <p:tag name="ORIGINALWIDTH" val="528.8238"/>
  <p:tag name="LATEXADDIN" val="\documentclass[a4paper, 12pt]{extarticle}&#10;\usepackage{amsmath}&#10;\pagestyle{empty}&#10;\usepackage{enumitem}&#10;\usepackage[dvipsnames]{xcolor}&#10;\usepackage{geometry}&#10;\geometry{a4paper,scale=0.65}&#10;&#10;\usepackage[no-math]{fontspec}&#10;\setmainfont{Linux Libertine G}&#10;&#10;\usepackage{shadowtext}&#10;&#10;\begin{document}&#10;&#10;\shadowtext{\textbf{The End}}&#10;&#10;&#10;\end{document} "/>
  <p:tag name="IGUANATEXSIZE" val="20"/>
  <p:tag name="IGUANATEXCURSOR" val="294"/>
  <p:tag name="TRANSPARENCY" val="True"/>
  <p:tag name="FILENAME" val=""/>
  <p:tag name="LATEXENGINEID" val="2"/>
  <p:tag name="TEMPFOLDER" val="E:\TDownloads\"/>
  <p:tag name="LATEXFORMHEIGHT" val="424.5"/>
  <p:tag name="LATEXFORMWIDTH" val="975"/>
  <p:tag name="LATEXFORMWRAP" val="True"/>
  <p:tag name="BITMAPVECTOR" val="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16965</TotalTime>
  <Words>4703</Words>
  <Application>Microsoft Office PowerPoint</Application>
  <PresentationFormat>全屏显示(4:3)</PresentationFormat>
  <Paragraphs>941</Paragraphs>
  <Slides>47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68" baseType="lpstr">
      <vt:lpstr>Microsoft JhengHei UI</vt:lpstr>
      <vt:lpstr>Microsoft YaHei UI</vt:lpstr>
      <vt:lpstr>UKIJ CJK</vt:lpstr>
      <vt:lpstr>等线</vt:lpstr>
      <vt:lpstr>宋体</vt:lpstr>
      <vt:lpstr>宋体</vt:lpstr>
      <vt:lpstr>微软雅黑</vt:lpstr>
      <vt:lpstr>Arial</vt:lpstr>
      <vt:lpstr>Bell MT</vt:lpstr>
      <vt:lpstr>Calibri</vt:lpstr>
      <vt:lpstr>Consolas</vt:lpstr>
      <vt:lpstr>Courier New</vt:lpstr>
      <vt:lpstr>Georgia</vt:lpstr>
      <vt:lpstr>Linux Libertine G</vt:lpstr>
      <vt:lpstr>Microsoft Sans Serif</vt:lpstr>
      <vt:lpstr>Palatino Linotype</vt:lpstr>
      <vt:lpstr>Symbol</vt:lpstr>
      <vt:lpstr>Times New Roman</vt:lpstr>
      <vt:lpstr>Wingdings</vt:lpstr>
      <vt:lpstr>自定义设计方案</vt:lpstr>
      <vt:lpstr>Office Theme</vt:lpstr>
      <vt:lpstr>PowerPoint 演示文稿</vt:lpstr>
      <vt:lpstr>编译器的结构</vt:lpstr>
      <vt:lpstr>本章内容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 = m 1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changxu</dc:creator>
  <cp:lastModifiedBy>Liu H</cp:lastModifiedBy>
  <cp:revision>1254</cp:revision>
  <dcterms:created xsi:type="dcterms:W3CDTF">2022-08-09T12:15:21Z</dcterms:created>
  <dcterms:modified xsi:type="dcterms:W3CDTF">2022-11-29T11:31:47Z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2022-08-09T00:00:00Z</vt:filetime>
  </property>
</Properties>
</file>