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2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BBBFD-B709-4058-9535-334169E46CFA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2525-2277-40F4-A6EE-944B49185B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63F0A4-ED14-4398-B786-9D760595DC8D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Select sc.cno, max(score),min(score), avg(score)</a:t>
            </a:r>
          </a:p>
          <a:p>
            <a:pPr eaLnBrk="1" hangingPunct="1"/>
            <a:r>
              <a:rPr lang="en-US" altLang="zh-CN" smtClean="0"/>
              <a:t>From sc,tc</a:t>
            </a:r>
          </a:p>
          <a:p>
            <a:pPr eaLnBrk="1" hangingPunct="1"/>
            <a:r>
              <a:rPr lang="en-US" altLang="zh-CN" smtClean="0"/>
              <a:t>Where sc.cno=tc.cno and tno=‘t1’</a:t>
            </a:r>
          </a:p>
          <a:p>
            <a:pPr eaLnBrk="1" hangingPunct="1"/>
            <a:r>
              <a:rPr lang="en-US" altLang="zh-CN" smtClean="0"/>
              <a:t>Group by sc.cno</a:t>
            </a:r>
          </a:p>
          <a:p>
            <a:pPr eaLnBrk="1" hangingPunct="1"/>
            <a:r>
              <a:rPr lang="en-US" altLang="zh-CN" smtClean="0"/>
              <a:t>Having cno not in (select cno from sc where score is null)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Select cno,count(*)</a:t>
            </a:r>
          </a:p>
          <a:p>
            <a:pPr eaLnBrk="1" hangingPunct="1"/>
            <a:r>
              <a:rPr lang="en-US" altLang="zh-CN" smtClean="0"/>
              <a:t>From sc</a:t>
            </a:r>
          </a:p>
          <a:p>
            <a:pPr eaLnBrk="1" hangingPunct="1"/>
            <a:r>
              <a:rPr lang="en-US" altLang="zh-CN" smtClean="0"/>
              <a:t>Where sno in (select sno </a:t>
            </a:r>
          </a:p>
          <a:p>
            <a:pPr eaLnBrk="1" hangingPunct="1"/>
            <a:r>
              <a:rPr lang="en-US" altLang="zh-CN" smtClean="0"/>
              <a:t>                 from sc</a:t>
            </a:r>
          </a:p>
          <a:p>
            <a:pPr eaLnBrk="1" hangingPunct="1"/>
            <a:r>
              <a:rPr lang="en-US" altLang="zh-CN" smtClean="0"/>
              <a:t>                 where score&gt;=90</a:t>
            </a:r>
          </a:p>
          <a:p>
            <a:pPr eaLnBrk="1" hangingPunct="1"/>
            <a:r>
              <a:rPr lang="en-US" altLang="zh-CN" smtClean="0"/>
              <a:t>                 group by sno</a:t>
            </a:r>
          </a:p>
          <a:p>
            <a:pPr eaLnBrk="1" hangingPunct="1"/>
            <a:r>
              <a:rPr lang="en-US" altLang="zh-CN" smtClean="0"/>
              <a:t>                 having count(*)&gt;=3)</a:t>
            </a:r>
          </a:p>
          <a:p>
            <a:pPr eaLnBrk="1" hangingPunct="1"/>
            <a:r>
              <a:rPr lang="en-US" altLang="zh-CN" smtClean="0"/>
              <a:t>Group by cno</a:t>
            </a:r>
          </a:p>
          <a:p>
            <a:pPr eaLnBrk="1" hangingPunct="1"/>
            <a:r>
              <a:rPr lang="en-US" altLang="zh-CN" smtClean="0"/>
              <a:t>Having count(*)&gt;=10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5C18-88EC-4073-80FB-D32F56216B2F}" type="datetimeFigureOut">
              <a:rPr lang="zh-CN" altLang="en-US" smtClean="0"/>
              <a:t>2015/6/23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EB9F-70FB-43CC-AAA7-6A75F8B672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384C82-3314-44DE-81A1-C30E5ADD656F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数据库系统概念</a:t>
            </a:r>
            <a:r>
              <a:rPr lang="en-US" altLang="zh-CN" dirty="0"/>
              <a:t>----SQL</a:t>
            </a:r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练习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查询女生选修的全部课程的名称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查询选修了数据库课程的学生的姓名和学号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查询选修了数据库或数据结构的学生姓名和学号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查询数据库课程成绩最高的学生的学号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查询计算机学院女生的人数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查询平均成绩在</a:t>
            </a:r>
            <a:r>
              <a:rPr lang="en-US" altLang="zh-CN" sz="2800" smtClean="0"/>
              <a:t>90</a:t>
            </a:r>
            <a:r>
              <a:rPr lang="zh-CN" altLang="en-US" sz="2800" smtClean="0"/>
              <a:t>分以上的学生的学号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查询选修了</a:t>
            </a:r>
            <a:r>
              <a:rPr lang="en-US" altLang="zh-CN" sz="2800" smtClean="0"/>
              <a:t>2</a:t>
            </a:r>
            <a:r>
              <a:rPr lang="zh-CN" altLang="en-US" sz="2800" smtClean="0"/>
              <a:t>门及以上课程的学生学号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查询没有学生的院系名称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查询重名的学生姓名和此姓名的总人数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查询各个院系男女学生的平均年龄和人数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87DA09-F318-4835-A259-D745970243C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数据库系统概念----SQL</a:t>
            </a: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练习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查询选修了</a:t>
            </a:r>
            <a:r>
              <a:rPr lang="en-US" altLang="zh-CN" sz="2400" smtClean="0"/>
              <a:t>t1</a:t>
            </a:r>
            <a:r>
              <a:rPr lang="zh-CN" altLang="en-US" sz="2400" smtClean="0"/>
              <a:t>老师讲授全部课程的学生学号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查询没有选修</a:t>
            </a:r>
            <a:r>
              <a:rPr lang="en-US" altLang="zh-CN" sz="2400" smtClean="0"/>
              <a:t>t1</a:t>
            </a:r>
            <a:r>
              <a:rPr lang="zh-CN" altLang="en-US" sz="2400" smtClean="0"/>
              <a:t>老师教授的课程的学生学号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查询每个学生得到的学分数总和（不及格的课程不能计算学分）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查询选修</a:t>
            </a:r>
            <a:r>
              <a:rPr lang="en-US" altLang="zh-CN" sz="2400" smtClean="0"/>
              <a:t>4</a:t>
            </a:r>
            <a:r>
              <a:rPr lang="zh-CN" altLang="en-US" sz="2400" smtClean="0"/>
              <a:t>门以上课程的学生的学号和平均成绩（不及格的课程不进行统计）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查询</a:t>
            </a:r>
            <a:r>
              <a:rPr lang="en-US" altLang="zh-CN" sz="2400" smtClean="0"/>
              <a:t>t1</a:t>
            </a:r>
            <a:r>
              <a:rPr lang="zh-CN" altLang="en-US" sz="2400" smtClean="0"/>
              <a:t>老师所开课程的课程号、最高成绩、最低成绩和平均成绩。如果某门课程的成绩不全（即 </a:t>
            </a:r>
            <a:r>
              <a:rPr lang="en-US" altLang="zh-CN" sz="2400" smtClean="0"/>
              <a:t>score </a:t>
            </a:r>
            <a:r>
              <a:rPr lang="zh-CN" altLang="en-US" sz="2400" smtClean="0"/>
              <a:t>中有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出现），则该课程不予统计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查询优秀学生人数超过</a:t>
            </a:r>
            <a:r>
              <a:rPr lang="en-US" altLang="zh-CN" sz="2400" smtClean="0"/>
              <a:t>10</a:t>
            </a:r>
            <a:r>
              <a:rPr lang="zh-CN" altLang="en-US" sz="2400" smtClean="0"/>
              <a:t>人的课程编号和人数</a:t>
            </a:r>
            <a:r>
              <a:rPr lang="en-US" altLang="zh-CN" sz="2400" smtClean="0"/>
              <a:t>(</a:t>
            </a:r>
            <a:r>
              <a:rPr lang="zh-CN" altLang="en-US" sz="2400" smtClean="0"/>
              <a:t>优秀学生：一共有三门以上课程成绩在</a:t>
            </a:r>
            <a:r>
              <a:rPr lang="en-US" altLang="zh-CN" sz="2400" smtClean="0"/>
              <a:t>90</a:t>
            </a:r>
            <a:r>
              <a:rPr lang="zh-CN" altLang="en-US" sz="2400" smtClean="0"/>
              <a:t>分以上</a:t>
            </a:r>
            <a:r>
              <a:rPr lang="en-US" altLang="zh-CN" sz="240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881AB6-E99C-4733-8BC8-94CECED83E7C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数据库系统概念</a:t>
            </a:r>
            <a:r>
              <a:rPr lang="en-US" altLang="zh-CN" dirty="0"/>
              <a:t>----SQL</a:t>
            </a:r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练习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049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查询学号最大的两个男生的学号，按降序排列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250825" y="2420938"/>
            <a:ext cx="7772400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select  </a:t>
            </a:r>
            <a:r>
              <a:rPr lang="en-US" altLang="zh-CN" sz="2400" b="1" dirty="0" err="1">
                <a:ea typeface="华文新魏" pitchFamily="2" charset="-122"/>
              </a:rPr>
              <a:t>sno</a:t>
            </a:r>
            <a:r>
              <a:rPr lang="en-US" altLang="zh-CN" sz="2400" b="1" dirty="0">
                <a:ea typeface="华文新魏" pitchFamily="2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from s as 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where sex='</a:t>
            </a:r>
            <a:r>
              <a:rPr lang="zh-CN" altLang="en-US" sz="2400" b="1" dirty="0">
                <a:ea typeface="华文新魏" pitchFamily="2" charset="-122"/>
              </a:rPr>
              <a:t>男</a:t>
            </a:r>
            <a:r>
              <a:rPr lang="en-US" altLang="zh-CN" sz="2400" b="1" dirty="0">
                <a:ea typeface="华文新魏" pitchFamily="2" charset="-122"/>
              </a:rPr>
              <a:t>'  and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           1&gt;=(select count(*)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                        from s as b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                        where sex='</a:t>
            </a:r>
            <a:r>
              <a:rPr lang="zh-CN" altLang="en-US" sz="2400" b="1" dirty="0">
                <a:ea typeface="华文新魏" pitchFamily="2" charset="-122"/>
              </a:rPr>
              <a:t>男</a:t>
            </a:r>
            <a:r>
              <a:rPr lang="en-US" altLang="zh-CN" sz="2400" b="1" dirty="0">
                <a:ea typeface="华文新魏" pitchFamily="2" charset="-122"/>
              </a:rPr>
              <a:t>' and </a:t>
            </a:r>
            <a:r>
              <a:rPr lang="en-US" altLang="zh-CN" sz="2400" b="1" dirty="0" err="1">
                <a:ea typeface="华文新魏" pitchFamily="2" charset="-122"/>
              </a:rPr>
              <a:t>a.sno</a:t>
            </a:r>
            <a:r>
              <a:rPr lang="en-US" altLang="zh-CN" sz="2400" b="1" dirty="0">
                <a:ea typeface="华文新魏" pitchFamily="2" charset="-122"/>
              </a:rPr>
              <a:t>&lt;</a:t>
            </a:r>
            <a:r>
              <a:rPr lang="en-US" altLang="zh-CN" sz="2400" b="1" dirty="0" err="1">
                <a:ea typeface="华文新魏" pitchFamily="2" charset="-122"/>
              </a:rPr>
              <a:t>b.sno</a:t>
            </a:r>
            <a:r>
              <a:rPr lang="en-US" altLang="zh-CN" sz="2400" b="1" dirty="0">
                <a:ea typeface="华文新魏" pitchFamily="2" charset="-12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order by </a:t>
            </a:r>
            <a:r>
              <a:rPr lang="en-US" altLang="zh-CN" sz="2400" b="1" dirty="0" err="1">
                <a:ea typeface="华文新魏" pitchFamily="2" charset="-122"/>
              </a:rPr>
              <a:t>sno</a:t>
            </a:r>
            <a:r>
              <a:rPr lang="en-US" altLang="zh-CN" sz="2400" b="1" dirty="0">
                <a:ea typeface="华文新魏" pitchFamily="2" charset="-122"/>
              </a:rPr>
              <a:t> </a:t>
            </a:r>
            <a:r>
              <a:rPr lang="en-US" altLang="zh-CN" sz="2400" b="1" dirty="0" err="1">
                <a:ea typeface="华文新魏" pitchFamily="2" charset="-122"/>
              </a:rPr>
              <a:t>desc</a:t>
            </a:r>
            <a:r>
              <a:rPr lang="en-US" altLang="zh-CN" sz="2400" b="1" dirty="0">
                <a:ea typeface="华文新魏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9A6113-FF33-4C02-84E3-CCADD221D17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数据库系统概念----SQL</a:t>
            </a: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练习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查询学号第三大的男生的学号</a:t>
            </a:r>
          </a:p>
          <a:p>
            <a:pPr lvl="1"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323850" y="2492375"/>
            <a:ext cx="77724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select  </a:t>
            </a:r>
            <a:r>
              <a:rPr lang="en-US" altLang="zh-CN" sz="2400" b="1" dirty="0" err="1">
                <a:ea typeface="华文新魏" pitchFamily="2" charset="-122"/>
              </a:rPr>
              <a:t>sno</a:t>
            </a:r>
            <a:r>
              <a:rPr lang="en-US" altLang="zh-CN" sz="2400" b="1" dirty="0">
                <a:ea typeface="华文新魏" pitchFamily="2" charset="-122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from s as a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where sex='</a:t>
            </a:r>
            <a:r>
              <a:rPr lang="zh-CN" altLang="en-US" sz="2400" b="1" dirty="0">
                <a:ea typeface="华文新魏" pitchFamily="2" charset="-122"/>
              </a:rPr>
              <a:t>男</a:t>
            </a:r>
            <a:r>
              <a:rPr lang="en-US" altLang="zh-CN" sz="2400" b="1" dirty="0">
                <a:ea typeface="华文新魏" pitchFamily="2" charset="-122"/>
              </a:rPr>
              <a:t>'  and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           2 = (select count(*)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                      from s as b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a typeface="华文新魏" pitchFamily="2" charset="-122"/>
              </a:rPr>
              <a:t>                          where sex='</a:t>
            </a:r>
            <a:r>
              <a:rPr lang="zh-CN" altLang="en-US" sz="2400" b="1" dirty="0">
                <a:ea typeface="华文新魏" pitchFamily="2" charset="-122"/>
              </a:rPr>
              <a:t>男</a:t>
            </a:r>
            <a:r>
              <a:rPr lang="en-US" altLang="zh-CN" sz="2400" b="1" dirty="0">
                <a:ea typeface="华文新魏" pitchFamily="2" charset="-122"/>
              </a:rPr>
              <a:t>' and </a:t>
            </a:r>
            <a:r>
              <a:rPr lang="en-US" altLang="zh-CN" sz="2400" b="1" dirty="0" err="1">
                <a:ea typeface="华文新魏" pitchFamily="2" charset="-122"/>
              </a:rPr>
              <a:t>a.sno</a:t>
            </a:r>
            <a:r>
              <a:rPr lang="en-US" altLang="zh-CN" sz="2400" b="1" dirty="0">
                <a:ea typeface="华文新魏" pitchFamily="2" charset="-122"/>
              </a:rPr>
              <a:t>&lt;</a:t>
            </a:r>
            <a:r>
              <a:rPr lang="en-US" altLang="zh-CN" sz="2400" b="1" dirty="0" err="1">
                <a:ea typeface="华文新魏" pitchFamily="2" charset="-122"/>
              </a:rPr>
              <a:t>b.sno</a:t>
            </a:r>
            <a:r>
              <a:rPr lang="en-US" altLang="zh-CN" sz="2400" b="1" dirty="0">
                <a:ea typeface="华文新魏" pitchFamily="2" charset="-122"/>
              </a:rPr>
              <a:t>);</a:t>
            </a:r>
            <a:endParaRPr lang="en-US" altLang="zh-CN" sz="3200" b="1" dirty="0"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2ACFF1-EA40-461D-B779-6BA4A9FE53B7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数据库系统概念----SQL</a:t>
            </a: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练习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447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四六级考试数据库：</a:t>
            </a:r>
          </a:p>
          <a:p>
            <a:pPr lvl="1" eaLnBrk="1" hangingPunct="1"/>
            <a:r>
              <a:rPr lang="zh-CN" altLang="en-US" sz="2400" smtClean="0"/>
              <a:t>学生表：</a:t>
            </a:r>
            <a:r>
              <a:rPr lang="en-US" altLang="zh-CN" sz="2400" smtClean="0"/>
              <a:t>S(</a:t>
            </a:r>
            <a:r>
              <a:rPr lang="en-US" altLang="zh-CN" sz="2400" u="sng" smtClean="0"/>
              <a:t>sno</a:t>
            </a:r>
            <a:r>
              <a:rPr lang="en-US" altLang="zh-CN" sz="2400" smtClean="0"/>
              <a:t>,name,sex,age,dno)</a:t>
            </a:r>
          </a:p>
          <a:p>
            <a:pPr lvl="1" eaLnBrk="1" hangingPunct="1"/>
            <a:r>
              <a:rPr lang="zh-CN" altLang="en-US" sz="2400" smtClean="0"/>
              <a:t>考试表：</a:t>
            </a:r>
            <a:r>
              <a:rPr lang="en-US" altLang="zh-CN" sz="2400" smtClean="0"/>
              <a:t>E(</a:t>
            </a:r>
            <a:r>
              <a:rPr lang="en-US" altLang="zh-CN" sz="2400" u="sng" smtClean="0"/>
              <a:t>sno,year,month</a:t>
            </a:r>
            <a:r>
              <a:rPr lang="en-US" altLang="zh-CN" sz="2400" smtClean="0"/>
              <a:t>,level,grade)</a:t>
            </a:r>
            <a:endParaRPr lang="zh-CN" altLang="en-US" sz="2400" smtClean="0"/>
          </a:p>
          <a:p>
            <a:pPr eaLnBrk="1" hangingPunct="1"/>
            <a:r>
              <a:rPr lang="zh-CN" altLang="en-US" sz="2800" smtClean="0"/>
              <a:t>查询只参加一次考试就通过了英语六级考试的学生的学号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7164388" y="4437063"/>
            <a:ext cx="793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92275" y="3789363"/>
            <a:ext cx="376872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/>
            <a:r>
              <a:rPr lang="en-US" altLang="zh-CN" sz="2400">
                <a:solidFill>
                  <a:schemeClr val="bg2"/>
                </a:solidFill>
              </a:rPr>
              <a:t>select sno     </a:t>
            </a:r>
          </a:p>
          <a:p>
            <a:pPr lvl="1" eaLnBrk="1" hangingPunct="1"/>
            <a:r>
              <a:rPr lang="en-US" altLang="zh-CN" sz="2400">
                <a:solidFill>
                  <a:schemeClr val="bg2"/>
                </a:solidFill>
              </a:rPr>
              <a:t>      from E</a:t>
            </a:r>
          </a:p>
          <a:p>
            <a:pPr lvl="1" eaLnBrk="1" hangingPunct="1"/>
            <a:r>
              <a:rPr lang="en-US" altLang="zh-CN" sz="2400">
                <a:solidFill>
                  <a:schemeClr val="bg2"/>
                </a:solidFill>
              </a:rPr>
              <a:t>      where level=6</a:t>
            </a:r>
          </a:p>
          <a:p>
            <a:pPr lvl="1" eaLnBrk="1" hangingPunct="1"/>
            <a:r>
              <a:rPr lang="en-US" altLang="zh-CN" sz="2400">
                <a:solidFill>
                  <a:schemeClr val="bg2"/>
                </a:solidFill>
              </a:rPr>
              <a:t>      group by sno</a:t>
            </a:r>
          </a:p>
          <a:p>
            <a:pPr lvl="1" eaLnBrk="1" hangingPunct="1"/>
            <a:r>
              <a:rPr lang="en-US" altLang="zh-CN" sz="2400">
                <a:solidFill>
                  <a:schemeClr val="bg2"/>
                </a:solidFill>
              </a:rPr>
              <a:t>      having count(*)=1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00338" y="3560763"/>
            <a:ext cx="417512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bg2"/>
                </a:solidFill>
              </a:rPr>
              <a:t>select sno from 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  where level=6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  group by sno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  having count(*)=1 and max(grade)&gt;=60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3860800"/>
            <a:ext cx="6334125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   select </a:t>
            </a:r>
            <a:r>
              <a:rPr lang="en-US" altLang="zh-CN" b="1" kern="0" dirty="0" err="1">
                <a:latin typeface="+mn-lt"/>
                <a:ea typeface="+mn-ea"/>
              </a:rPr>
              <a:t>sno</a:t>
            </a:r>
            <a:r>
              <a:rPr lang="en-US" altLang="zh-CN" b="1" kern="0" dirty="0">
                <a:latin typeface="+mn-lt"/>
                <a:ea typeface="+mn-ea"/>
              </a:rPr>
              <a:t> from 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       where level=6 and grade&gt;=60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       group by </a:t>
            </a:r>
            <a:r>
              <a:rPr lang="en-US" altLang="zh-CN" b="1" kern="0" dirty="0" err="1">
                <a:latin typeface="+mn-lt"/>
                <a:ea typeface="+mn-ea"/>
              </a:rPr>
              <a:t>sno</a:t>
            </a:r>
            <a:endParaRPr lang="en-US" altLang="zh-CN" b="1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>
                <a:latin typeface="+mn-lt"/>
                <a:ea typeface="+mn-ea"/>
              </a:rPr>
              <a:t>       having count(*)=1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7" grpId="0"/>
      <p:bldP spid="7" grpId="1"/>
      <p:bldP spid="8" grpId="0"/>
      <p:bldP spid="8" grpId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F3FCD0-954F-40ED-B53C-272EB1AB720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数据库系统概念----SQL</a:t>
            </a: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ffectLst/>
              </a:rPr>
              <a:t>SQL</a:t>
            </a:r>
            <a:r>
              <a:rPr lang="zh-CN" altLang="en-US" smtClean="0">
                <a:effectLst/>
              </a:rPr>
              <a:t>练习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049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查询英语六级考试中合格人数最少的考试年份和月份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250825" y="2492375"/>
            <a:ext cx="842486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altLang="zh-CN" sz="2200" dirty="0"/>
              <a:t>select year, month </a:t>
            </a:r>
          </a:p>
          <a:p>
            <a:pPr lvl="1" algn="l"/>
            <a:r>
              <a:rPr lang="en-US" altLang="zh-CN" sz="2200" dirty="0"/>
              <a:t>       from E</a:t>
            </a:r>
          </a:p>
          <a:p>
            <a:pPr lvl="1" algn="l"/>
            <a:r>
              <a:rPr lang="en-US" altLang="zh-CN" sz="2200" dirty="0"/>
              <a:t>       where level = 6 and grade&gt;=60</a:t>
            </a:r>
          </a:p>
          <a:p>
            <a:pPr lvl="1" algn="l"/>
            <a:r>
              <a:rPr lang="en-US" altLang="zh-CN" sz="2200" dirty="0"/>
              <a:t>       group by year, month</a:t>
            </a:r>
          </a:p>
          <a:p>
            <a:pPr lvl="1" algn="l"/>
            <a:r>
              <a:rPr lang="en-US" altLang="zh-CN" sz="2200" dirty="0"/>
              <a:t>       having count(*) &lt;=all  (select count(*) </a:t>
            </a:r>
          </a:p>
          <a:p>
            <a:pPr lvl="1" algn="l"/>
            <a:r>
              <a:rPr lang="en-US" altLang="zh-CN" sz="2200" dirty="0"/>
              <a:t>                                             from E </a:t>
            </a:r>
          </a:p>
          <a:p>
            <a:pPr lvl="1" algn="l"/>
            <a:r>
              <a:rPr lang="en-US" altLang="zh-CN" sz="2200" dirty="0"/>
              <a:t>                                             where level=6 and grade&gt;=60</a:t>
            </a:r>
          </a:p>
          <a:p>
            <a:pPr lvl="1" algn="l"/>
            <a:r>
              <a:rPr lang="en-US" altLang="zh-CN" sz="2200" dirty="0"/>
              <a:t>                                             group by year, month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全屏显示(4:3)</PresentationFormat>
  <Paragraphs>92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SQL练习</vt:lpstr>
      <vt:lpstr>SQL练习</vt:lpstr>
      <vt:lpstr>SQL练习</vt:lpstr>
      <vt:lpstr>SQL练习</vt:lpstr>
      <vt:lpstr>SQL练习</vt:lpstr>
      <vt:lpstr>SQL练习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SQL练习</dc:title>
  <dc:creator>Administrator</dc:creator>
  <cp:lastModifiedBy>Administrator</cp:lastModifiedBy>
  <cp:revision>1</cp:revision>
  <dcterms:created xsi:type="dcterms:W3CDTF">2015-06-23T01:09:17Z</dcterms:created>
  <dcterms:modified xsi:type="dcterms:W3CDTF">2015-06-23T01:10:06Z</dcterms:modified>
</cp:coreProperties>
</file>