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9"/>
  </p:notesMasterIdLst>
  <p:handoutMasterIdLst>
    <p:handoutMasterId r:id="rId80"/>
  </p:handoutMasterIdLst>
  <p:sldIdLst>
    <p:sldId id="414" r:id="rId2"/>
    <p:sldId id="256" r:id="rId3"/>
    <p:sldId id="571" r:id="rId4"/>
    <p:sldId id="671" r:id="rId5"/>
    <p:sldId id="572" r:id="rId6"/>
    <p:sldId id="573" r:id="rId7"/>
    <p:sldId id="574" r:id="rId8"/>
    <p:sldId id="575" r:id="rId9"/>
    <p:sldId id="576" r:id="rId10"/>
    <p:sldId id="577" r:id="rId11"/>
    <p:sldId id="578" r:id="rId12"/>
    <p:sldId id="579" r:id="rId13"/>
    <p:sldId id="638" r:id="rId14"/>
    <p:sldId id="705" r:id="rId15"/>
    <p:sldId id="676" r:id="rId16"/>
    <p:sldId id="639" r:id="rId17"/>
    <p:sldId id="640" r:id="rId18"/>
    <p:sldId id="641" r:id="rId19"/>
    <p:sldId id="642" r:id="rId20"/>
    <p:sldId id="643" r:id="rId21"/>
    <p:sldId id="644" r:id="rId22"/>
    <p:sldId id="704" r:id="rId23"/>
    <p:sldId id="645" r:id="rId24"/>
    <p:sldId id="647" r:id="rId25"/>
    <p:sldId id="648" r:id="rId26"/>
    <p:sldId id="649" r:id="rId27"/>
    <p:sldId id="650" r:id="rId28"/>
    <p:sldId id="706" r:id="rId29"/>
    <p:sldId id="651" r:id="rId30"/>
    <p:sldId id="652" r:id="rId31"/>
    <p:sldId id="707" r:id="rId32"/>
    <p:sldId id="653" r:id="rId33"/>
    <p:sldId id="654" r:id="rId34"/>
    <p:sldId id="662" r:id="rId35"/>
    <p:sldId id="663" r:id="rId36"/>
    <p:sldId id="664" r:id="rId37"/>
    <p:sldId id="665" r:id="rId38"/>
    <p:sldId id="666" r:id="rId39"/>
    <p:sldId id="667" r:id="rId40"/>
    <p:sldId id="668" r:id="rId41"/>
    <p:sldId id="669" r:id="rId42"/>
    <p:sldId id="670" r:id="rId43"/>
    <p:sldId id="677" r:id="rId44"/>
    <p:sldId id="678" r:id="rId45"/>
    <p:sldId id="681" r:id="rId46"/>
    <p:sldId id="682" r:id="rId47"/>
    <p:sldId id="684" r:id="rId48"/>
    <p:sldId id="703" r:id="rId49"/>
    <p:sldId id="614" r:id="rId50"/>
    <p:sldId id="615" r:id="rId51"/>
    <p:sldId id="686" r:id="rId52"/>
    <p:sldId id="616" r:id="rId53"/>
    <p:sldId id="688" r:id="rId54"/>
    <p:sldId id="687" r:id="rId55"/>
    <p:sldId id="617" r:id="rId56"/>
    <p:sldId id="620" r:id="rId57"/>
    <p:sldId id="621" r:id="rId58"/>
    <p:sldId id="622" r:id="rId59"/>
    <p:sldId id="623" r:id="rId60"/>
    <p:sldId id="624" r:id="rId61"/>
    <p:sldId id="625" r:id="rId62"/>
    <p:sldId id="626" r:id="rId63"/>
    <p:sldId id="692" r:id="rId64"/>
    <p:sldId id="701" r:id="rId65"/>
    <p:sldId id="702" r:id="rId66"/>
    <p:sldId id="608" r:id="rId67"/>
    <p:sldId id="609" r:id="rId68"/>
    <p:sldId id="610" r:id="rId69"/>
    <p:sldId id="628" r:id="rId70"/>
    <p:sldId id="629" r:id="rId71"/>
    <p:sldId id="630" r:id="rId72"/>
    <p:sldId id="631" r:id="rId73"/>
    <p:sldId id="632" r:id="rId74"/>
    <p:sldId id="633" r:id="rId75"/>
    <p:sldId id="634" r:id="rId76"/>
    <p:sldId id="635" r:id="rId77"/>
    <p:sldId id="636" r:id="rId78"/>
  </p:sldIdLst>
  <p:sldSz cx="9144000" cy="6858000" type="screen4x3"/>
  <p:notesSz cx="9144000" cy="6858000"/>
  <p:defaultTextStyle>
    <a:defPPr>
      <a:defRPr lang="zh-CN"/>
    </a:defPPr>
    <a:lvl1pPr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1pPr>
    <a:lvl2pPr marL="4572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2pPr>
    <a:lvl3pPr marL="9144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3pPr>
    <a:lvl4pPr marL="13716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4pPr>
    <a:lvl5pPr marL="18288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5pPr>
    <a:lvl6pPr marL="22860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6pPr>
    <a:lvl7pPr marL="27432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7pPr>
    <a:lvl8pPr marL="32004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8pPr>
    <a:lvl9pPr marL="36576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660033"/>
    <a:srgbClr val="FFCC00"/>
    <a:srgbClr val="0000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28" autoAdjust="0"/>
    <p:restoredTop sz="85922" autoAdjust="0"/>
  </p:normalViewPr>
  <p:slideViewPr>
    <p:cSldViewPr>
      <p:cViewPr varScale="1">
        <p:scale>
          <a:sx n="85" d="100"/>
          <a:sy n="85" d="100"/>
        </p:scale>
        <p:origin x="77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4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SzPct val="60000"/>
              <a:buFont typeface="Arial" panose="020B0604020202020204" pitchFamily="34" charset="0"/>
              <a:buNone/>
              <a:defRPr sz="1200" noProof="1">
                <a:solidFill>
                  <a:schemeClr val="tx1"/>
                </a:solidFill>
                <a:latin typeface="Times New Roman" panose="02020603050405020304" pitchFamily="18" charset="0"/>
                <a:ea typeface="宋体" panose="02010600030101010101" pitchFamily="2" charset="-122"/>
              </a:defRPr>
            </a:lvl1pPr>
          </a:lstStyle>
          <a:p>
            <a:pPr>
              <a:defRPr/>
            </a:pPr>
            <a:fld id="{B53E407F-75CA-4381-BE0F-6FC0E50B22AD}" type="slidenum">
              <a:rPr lang="en-US" altLang="zh-CN"/>
              <a:pPr>
                <a:defRPr/>
              </a:pPr>
              <a:t>‹#›</a:t>
            </a:fld>
            <a:endParaRPr lang="en-US" altLang="zh-CN"/>
          </a:p>
        </p:txBody>
      </p:sp>
    </p:spTree>
    <p:extLst>
      <p:ext uri="{BB962C8B-B14F-4D97-AF65-F5344CB8AC3E}">
        <p14:creationId xmlns:p14="http://schemas.microsoft.com/office/powerpoint/2010/main" val="2892814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SzPct val="60000"/>
              <a:buFont typeface="Arial" panose="020B0604020202020204" pitchFamily="34" charset="0"/>
              <a:buNone/>
              <a:defRPr sz="1200" noProof="1">
                <a:solidFill>
                  <a:schemeClr val="tx1"/>
                </a:solidFill>
                <a:latin typeface="Times New Roman" panose="02020603050405020304" pitchFamily="18" charset="0"/>
                <a:ea typeface="宋体" panose="02010600030101010101" pitchFamily="2" charset="-122"/>
              </a:defRPr>
            </a:lvl1pPr>
          </a:lstStyle>
          <a:p>
            <a:pPr>
              <a:defRPr/>
            </a:pPr>
            <a:fld id="{1A0FBA38-0C1D-481F-B589-3A4DF1CB64E8}" type="slidenum">
              <a:rPr lang="en-US" altLang="zh-CN"/>
              <a:pPr>
                <a:defRPr/>
              </a:pPr>
              <a:t>‹#›</a:t>
            </a:fld>
            <a:endParaRPr lang="en-US" altLang="zh-CN"/>
          </a:p>
        </p:txBody>
      </p:sp>
    </p:spTree>
    <p:extLst>
      <p:ext uri="{BB962C8B-B14F-4D97-AF65-F5344CB8AC3E}">
        <p14:creationId xmlns:p14="http://schemas.microsoft.com/office/powerpoint/2010/main" val="3140880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DA757928-0155-4E7A-ACA9-A4316B99640E}" type="slidenum">
              <a:rPr altLang="zh-CN" smtClean="0"/>
              <a:pPr>
                <a:spcBef>
                  <a:spcPct val="0"/>
                </a:spcBef>
                <a:buFontTx/>
                <a:buChar char="•"/>
              </a:pPr>
              <a:t>1</a:t>
            </a:fld>
            <a:endParaRPr lang="zh-CN" altLang="zh-CN"/>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p:txBody>
          <a:bodyPr>
            <a:prstTxWarp prst="textNoShape">
              <a:avLst/>
            </a:prstTxWarp>
          </a:bodyPr>
          <a:lstStyle/>
          <a:p>
            <a:pPr eaLnBrk="1" hangingPunct="1"/>
            <a:endParaRPr lang="zh-CN" altLang="zh-CN"/>
          </a:p>
        </p:txBody>
      </p:sp>
    </p:spTree>
    <p:extLst>
      <p:ext uri="{BB962C8B-B14F-4D97-AF65-F5344CB8AC3E}">
        <p14:creationId xmlns:p14="http://schemas.microsoft.com/office/powerpoint/2010/main" val="417905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0FBA38-0C1D-481F-B589-3A4DF1CB64E8}" type="slidenum">
              <a:rPr lang="en-US" altLang="zh-CN" smtClean="0"/>
              <a:pPr>
                <a:defRPr/>
              </a:pPr>
              <a:t>2</a:t>
            </a:fld>
            <a:endParaRPr lang="en-US" altLang="zh-CN"/>
          </a:p>
        </p:txBody>
      </p:sp>
    </p:spTree>
    <p:extLst>
      <p:ext uri="{BB962C8B-B14F-4D97-AF65-F5344CB8AC3E}">
        <p14:creationId xmlns:p14="http://schemas.microsoft.com/office/powerpoint/2010/main" val="356691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C86B1A1E-5867-42BC-9A62-EAB53D8D89AE}" type="slidenum">
              <a:rPr altLang="zh-CN" smtClean="0">
                <a:ea typeface="楷体_GB2312" pitchFamily="49" charset="-122"/>
              </a:rPr>
              <a:pPr>
                <a:spcBef>
                  <a:spcPct val="0"/>
                </a:spcBef>
                <a:buFontTx/>
                <a:buChar char="•"/>
              </a:pPr>
              <a:t>13</a:t>
            </a:fld>
            <a:endParaRPr lang="zh-CN" altLang="zh-CN">
              <a:ea typeface="楷体_GB2312" pitchFamily="49" charset="-122"/>
            </a:endParaRPr>
          </a:p>
        </p:txBody>
      </p:sp>
      <p:sp>
        <p:nvSpPr>
          <p:cNvPr id="20483" name="Rectangle 2"/>
          <p:cNvSpPr>
            <a:spLocks noGrp="1" noRot="1" noChangeAspect="1" noChangeArrowheads="1" noTextEdit="1"/>
          </p:cNvSpPr>
          <p:nvPr>
            <p:ph type="sldImg" idx="4294967295"/>
          </p:nvPr>
        </p:nvSpPr>
        <p:spPr>
          <a:ln/>
        </p:spPr>
      </p:sp>
      <p:sp>
        <p:nvSpPr>
          <p:cNvPr id="20484" name="Rectangle 3"/>
          <p:cNvSpPr>
            <a:spLocks noGrp="1" noChangeArrowheads="1"/>
          </p:cNvSpPr>
          <p:nvPr>
            <p:ph type="body" idx="4294967295"/>
          </p:nvPr>
        </p:nvSpPr>
        <p:spPr/>
        <p:txBody>
          <a:bodyPr>
            <a:prstTxWarp prst="textNoShape">
              <a:avLst/>
            </a:prstTxWarp>
          </a:bodyPr>
          <a:lstStyle/>
          <a:p>
            <a:pPr eaLnBrk="1" hangingPunct="1"/>
            <a:endParaRPr lang="en-US" altLang="zh-CN" dirty="0"/>
          </a:p>
        </p:txBody>
      </p:sp>
    </p:spTree>
    <p:extLst>
      <p:ext uri="{BB962C8B-B14F-4D97-AF65-F5344CB8AC3E}">
        <p14:creationId xmlns:p14="http://schemas.microsoft.com/office/powerpoint/2010/main" val="62679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AEC6B26A-A3ED-4404-A94B-00A888765EC2}" type="slidenum">
              <a:rPr altLang="zh-CN" smtClean="0">
                <a:ea typeface="楷体_GB2312" pitchFamily="49" charset="-122"/>
              </a:rPr>
              <a:pPr>
                <a:spcBef>
                  <a:spcPct val="0"/>
                </a:spcBef>
                <a:buFontTx/>
                <a:buChar char="•"/>
              </a:pPr>
              <a:t>35</a:t>
            </a:fld>
            <a:endParaRPr lang="zh-CN" altLang="zh-CN">
              <a:ea typeface="楷体_GB2312" pitchFamily="49" charset="-122"/>
            </a:endParaRPr>
          </a:p>
        </p:txBody>
      </p:sp>
      <p:sp>
        <p:nvSpPr>
          <p:cNvPr id="41987" name="Rectangle 2"/>
          <p:cNvSpPr>
            <a:spLocks noGrp="1" noRot="1" noChangeAspect="1" noChangeArrowheads="1" noTextEdit="1"/>
          </p:cNvSpPr>
          <p:nvPr>
            <p:ph type="sldImg" idx="4294967295"/>
          </p:nvPr>
        </p:nvSpPr>
        <p:spPr>
          <a:ln/>
        </p:spPr>
      </p:sp>
      <p:sp>
        <p:nvSpPr>
          <p:cNvPr id="41988" name="Rectangle 3"/>
          <p:cNvSpPr>
            <a:spLocks noGrp="1" noChangeArrowheads="1"/>
          </p:cNvSpPr>
          <p:nvPr>
            <p:ph type="body" idx="4294967295"/>
          </p:nvPr>
        </p:nvSpPr>
        <p:spPr/>
        <p:txBody>
          <a:bodyPr>
            <a:prstTxWarp prst="textNoShape">
              <a:avLst/>
            </a:prstTxWarp>
          </a:bodyPr>
          <a:lstStyle/>
          <a:p>
            <a:pPr lvl="1" eaLnBrk="1" hangingPunct="1">
              <a:lnSpc>
                <a:spcPct val="130000"/>
              </a:lnSpc>
            </a:pPr>
            <a:endParaRPr lang="en-US" altLang="zh-CN" dirty="0"/>
          </a:p>
        </p:txBody>
      </p:sp>
    </p:spTree>
    <p:extLst>
      <p:ext uri="{BB962C8B-B14F-4D97-AF65-F5344CB8AC3E}">
        <p14:creationId xmlns:p14="http://schemas.microsoft.com/office/powerpoint/2010/main" val="175979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86BC0379-C341-498E-908C-82B38AD4A78A}" type="slidenum">
              <a:rPr altLang="zh-CN" smtClean="0">
                <a:ea typeface="楷体_GB2312" pitchFamily="49" charset="-122"/>
              </a:rPr>
              <a:pPr>
                <a:spcBef>
                  <a:spcPct val="0"/>
                </a:spcBef>
                <a:buFontTx/>
                <a:buChar char="•"/>
              </a:pPr>
              <a:t>36</a:t>
            </a:fld>
            <a:endParaRPr lang="zh-CN" altLang="zh-CN">
              <a:ea typeface="楷体_GB2312" pitchFamily="49" charset="-122"/>
            </a:endParaRPr>
          </a:p>
        </p:txBody>
      </p:sp>
      <p:sp>
        <p:nvSpPr>
          <p:cNvPr id="44035" name="Rectangle 2"/>
          <p:cNvSpPr>
            <a:spLocks noGrp="1" noRot="1" noChangeAspect="1" noChangeArrowheads="1" noTextEdit="1"/>
          </p:cNvSpPr>
          <p:nvPr>
            <p:ph type="sldImg" idx="4294967295"/>
          </p:nvPr>
        </p:nvSpPr>
        <p:spPr>
          <a:ln/>
        </p:spPr>
      </p:sp>
      <p:sp>
        <p:nvSpPr>
          <p:cNvPr id="44036" name="Rectangle 3"/>
          <p:cNvSpPr>
            <a:spLocks noGrp="1" noChangeArrowheads="1"/>
          </p:cNvSpPr>
          <p:nvPr>
            <p:ph type="body" idx="4294967295"/>
          </p:nvPr>
        </p:nvSpPr>
        <p:spPr/>
        <p:txBody>
          <a:bodyPr>
            <a:prstTxWarp prst="textNoShape">
              <a:avLst/>
            </a:prstTxWarp>
          </a:bodyPr>
          <a:lstStyle/>
          <a:p>
            <a:pPr eaLnBrk="1" hangingPunct="1"/>
            <a:endParaRPr lang="en-US" altLang="zh-CN" dirty="0"/>
          </a:p>
        </p:txBody>
      </p:sp>
    </p:spTree>
    <p:extLst>
      <p:ext uri="{BB962C8B-B14F-4D97-AF65-F5344CB8AC3E}">
        <p14:creationId xmlns:p14="http://schemas.microsoft.com/office/powerpoint/2010/main" val="165482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0FBA38-0C1D-481F-B589-3A4DF1CB64E8}" type="slidenum">
              <a:rPr lang="en-US" altLang="zh-CN" smtClean="0"/>
              <a:pPr>
                <a:defRPr/>
              </a:pPr>
              <a:t>48</a:t>
            </a:fld>
            <a:endParaRPr lang="en-US" altLang="zh-CN"/>
          </a:p>
        </p:txBody>
      </p:sp>
    </p:spTree>
    <p:extLst>
      <p:ext uri="{BB962C8B-B14F-4D97-AF65-F5344CB8AC3E}">
        <p14:creationId xmlns:p14="http://schemas.microsoft.com/office/powerpoint/2010/main" val="103204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3A973B20-33E0-4293-B7C1-C455EFDC39B4}" type="slidenum">
              <a:rPr altLang="zh-CN" smtClean="0">
                <a:ea typeface="楷体_GB2312" pitchFamily="49" charset="-122"/>
              </a:rPr>
              <a:pPr>
                <a:spcBef>
                  <a:spcPct val="0"/>
                </a:spcBef>
                <a:buFontTx/>
                <a:buChar char="•"/>
              </a:pPr>
              <a:t>55</a:t>
            </a:fld>
            <a:endParaRPr lang="zh-CN" altLang="zh-CN">
              <a:ea typeface="楷体_GB2312" pitchFamily="49" charset="-122"/>
            </a:endParaRPr>
          </a:p>
        </p:txBody>
      </p:sp>
      <p:sp>
        <p:nvSpPr>
          <p:cNvPr id="65539" name="Rectangle 2"/>
          <p:cNvSpPr>
            <a:spLocks noGrp="1" noRot="1" noChangeAspect="1" noChangeArrowheads="1" noTextEdit="1"/>
          </p:cNvSpPr>
          <p:nvPr>
            <p:ph type="sldImg" idx="4294967295"/>
          </p:nvPr>
        </p:nvSpPr>
        <p:spPr>
          <a:ln/>
        </p:spPr>
      </p:sp>
      <p:sp>
        <p:nvSpPr>
          <p:cNvPr id="65540" name="Rectangle 3"/>
          <p:cNvSpPr>
            <a:spLocks noGrp="1" noChangeArrowheads="1"/>
          </p:cNvSpPr>
          <p:nvPr>
            <p:ph type="body" idx="4294967295"/>
          </p:nvPr>
        </p:nvSpPr>
        <p:spPr/>
        <p:txBody>
          <a:bodyPr>
            <a:prstTxWarp prst="textNoShape">
              <a:avLst/>
            </a:prstTxWarp>
          </a:bodyPr>
          <a:lstStyle/>
          <a:p>
            <a:pPr eaLnBrk="1" hangingPunct="1"/>
            <a:endParaRPr lang="en-US" altLang="zh-CN" dirty="0"/>
          </a:p>
        </p:txBody>
      </p:sp>
    </p:spTree>
    <p:extLst>
      <p:ext uri="{BB962C8B-B14F-4D97-AF65-F5344CB8AC3E}">
        <p14:creationId xmlns:p14="http://schemas.microsoft.com/office/powerpoint/2010/main" val="35913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idx="4294967295"/>
          </p:nvPr>
        </p:nvSpPr>
        <p:spPr>
          <a:ln/>
        </p:spPr>
      </p:sp>
      <p:sp>
        <p:nvSpPr>
          <p:cNvPr id="80899"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8090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Char char="•"/>
            </a:pPr>
            <a:fld id="{1C4C155A-4E6C-4A97-9EE6-49E7E88C8656}" type="slidenum">
              <a:rPr altLang="zh-CN" smtClean="0">
                <a:ea typeface="楷体_GB2312" pitchFamily="49" charset="-122"/>
              </a:rPr>
              <a:pPr>
                <a:spcBef>
                  <a:spcPct val="0"/>
                </a:spcBef>
                <a:buFontTx/>
                <a:buChar char="•"/>
              </a:pPr>
              <a:t>64</a:t>
            </a:fld>
            <a:endParaRPr lang="zh-CN" altLang="zh-CN">
              <a:ea typeface="楷体_GB2312" pitchFamily="49" charset="-122"/>
            </a:endParaRPr>
          </a:p>
        </p:txBody>
      </p:sp>
    </p:spTree>
    <p:extLst>
      <p:ext uri="{BB962C8B-B14F-4D97-AF65-F5344CB8AC3E}">
        <p14:creationId xmlns:p14="http://schemas.microsoft.com/office/powerpoint/2010/main" val="397442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3" y="1604"/>
              <a:ext cx="448"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grpSp>
          <p:nvGrpSpPr>
            <p:cNvPr id="6" name="Group 1030"/>
            <p:cNvGrpSpPr>
              <a:grpSpLocks/>
            </p:cNvGrpSpPr>
            <p:nvPr/>
          </p:nvGrpSpPr>
          <p:grpSpPr bwMode="auto">
            <a:xfrm>
              <a:off x="261" y="1870"/>
              <a:ext cx="465"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11" name="Rectangle 1032"/>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8" name="Rectangle 1034"/>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sp>
        <p:nvSpPr>
          <p:cNvPr id="226316" name="Rectangle 1036"/>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226317" name="Rectangle 1037"/>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14" name="Rectangle 1038"/>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37345D85-207E-48B2-82AC-040E7CFAFBAE}" type="datetime3">
              <a:rPr lang="zh-CN" altLang="en-US" smtClean="0"/>
              <a:t>2023年5月5日星期五</a:t>
            </a:fld>
            <a:endParaRPr lang="en-US" altLang="zh-CN"/>
          </a:p>
        </p:txBody>
      </p:sp>
      <p:sp>
        <p:nvSpPr>
          <p:cNvPr id="15" name="Rectangle 1039"/>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panose="02010600030101010101" pitchFamily="2" charset="-122"/>
              </a:defRPr>
            </a:lvl1pPr>
          </a:lstStyle>
          <a:p>
            <a:pPr>
              <a:defRPr/>
            </a:pPr>
            <a:r>
              <a:rPr lang="zh-CN" altLang="en-US"/>
              <a:t>数据库系统</a:t>
            </a:r>
            <a:r>
              <a:rPr lang="en-US" altLang="zh-CN"/>
              <a:t>----</a:t>
            </a:r>
            <a:r>
              <a:rPr lang="zh-CN" altLang="en-US"/>
              <a:t>中级</a:t>
            </a:r>
            <a:r>
              <a:rPr lang="en-US" altLang="zh-CN"/>
              <a:t>SQL</a:t>
            </a:r>
          </a:p>
        </p:txBody>
      </p:sp>
      <p:sp>
        <p:nvSpPr>
          <p:cNvPr id="16" name="Rectangle 1040"/>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ea typeface="宋体" panose="02010600030101010101" pitchFamily="2" charset="-122"/>
              </a:defRPr>
            </a:lvl1pPr>
          </a:lstStyle>
          <a:p>
            <a:pPr>
              <a:defRPr/>
            </a:pPr>
            <a:fld id="{EAD47B5C-76CB-4387-A3FD-9CDF6FD5ADBF}" type="slidenum">
              <a:rPr lang="en-US" altLang="zh-CN"/>
              <a:pPr>
                <a:defRPr/>
              </a:pPr>
              <a:t>‹#›</a:t>
            </a:fld>
            <a:endParaRPr lang="en-US" altLang="zh-CN"/>
          </a:p>
        </p:txBody>
      </p:sp>
    </p:spTree>
    <p:extLst>
      <p:ext uri="{BB962C8B-B14F-4D97-AF65-F5344CB8AC3E}">
        <p14:creationId xmlns:p14="http://schemas.microsoft.com/office/powerpoint/2010/main" val="69835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8"/>
          <p:cNvSpPr>
            <a:spLocks noGrp="1" noChangeArrowheads="1"/>
          </p:cNvSpPr>
          <p:nvPr>
            <p:ph type="dt" sz="half" idx="10"/>
          </p:nvPr>
        </p:nvSpPr>
        <p:spPr>
          <a:ln/>
        </p:spPr>
        <p:txBody>
          <a:bodyPr/>
          <a:lstStyle>
            <a:lvl1pPr>
              <a:defRPr/>
            </a:lvl1pPr>
          </a:lstStyle>
          <a:p>
            <a:pPr>
              <a:defRPr/>
            </a:pPr>
            <a:fld id="{42BC56DF-2CD7-4289-820C-B7C5C50FBD2F}" type="datetime3">
              <a:rPr lang="zh-CN" altLang="en-US" smtClean="0"/>
              <a:t>2023年5月5日星期五</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pPr>
              <a:defRPr/>
            </a:pPr>
            <a:fld id="{EB60B7B3-9C25-489D-842F-BE4415B140C5}" type="slidenum">
              <a:rPr lang="en-US" altLang="zh-CN"/>
              <a:pPr>
                <a:defRPr/>
              </a:pPr>
              <a:t>‹#›</a:t>
            </a:fld>
            <a:endParaRPr lang="en-US"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199516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8"/>
          <p:cNvSpPr>
            <a:spLocks noGrp="1" noChangeArrowheads="1"/>
          </p:cNvSpPr>
          <p:nvPr>
            <p:ph type="dt" sz="half" idx="10"/>
          </p:nvPr>
        </p:nvSpPr>
        <p:spPr>
          <a:ln/>
        </p:spPr>
        <p:txBody>
          <a:bodyPr/>
          <a:lstStyle>
            <a:lvl1pPr>
              <a:defRPr/>
            </a:lvl1pPr>
          </a:lstStyle>
          <a:p>
            <a:pPr>
              <a:defRPr/>
            </a:pPr>
            <a:fld id="{E60527C4-837B-4D2F-93B8-49292481434A}" type="datetime3">
              <a:rPr lang="zh-CN" altLang="en-US" smtClean="0"/>
              <a:t>2023年5月5日星期五</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pPr>
              <a:defRPr/>
            </a:pPr>
            <a:fld id="{24E48AAE-8D9B-4804-A72E-C62E3397F675}" type="slidenum">
              <a:rPr lang="en-US" altLang="zh-CN"/>
              <a:pPr>
                <a:defRPr/>
              </a:pPr>
              <a:t>‹#›</a:t>
            </a:fld>
            <a:endParaRPr lang="en-US"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120161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8"/>
          <p:cNvSpPr>
            <a:spLocks noGrp="1" noChangeArrowheads="1"/>
          </p:cNvSpPr>
          <p:nvPr>
            <p:ph type="dt" sz="half" idx="10"/>
          </p:nvPr>
        </p:nvSpPr>
        <p:spPr>
          <a:ln/>
        </p:spPr>
        <p:txBody>
          <a:bodyPr/>
          <a:lstStyle>
            <a:lvl1pPr>
              <a:defRPr/>
            </a:lvl1pPr>
          </a:lstStyle>
          <a:p>
            <a:pPr>
              <a:defRPr/>
            </a:pPr>
            <a:fld id="{BEA21DB1-0DC8-4182-B842-24FB47020155}" type="datetime3">
              <a:rPr lang="zh-CN" altLang="en-US" smtClean="0"/>
              <a:t>2023年5月5日星期五</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pPr>
              <a:defRPr/>
            </a:pPr>
            <a:fld id="{4D660B70-BAC6-433D-A5F1-3A7392BDD298}" type="slidenum">
              <a:rPr lang="en-US" altLang="zh-CN"/>
              <a:pPr>
                <a:defRPr/>
              </a:pPr>
              <a:t>‹#›</a:t>
            </a:fld>
            <a:endParaRPr lang="en-US"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300789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图表占位符 3"/>
          <p:cNvSpPr>
            <a:spLocks noGrp="1"/>
          </p:cNvSpPr>
          <p:nvPr>
            <p:ph type="chart" sz="half" idx="2"/>
          </p:nvPr>
        </p:nvSpPr>
        <p:spPr>
          <a:xfrm>
            <a:off x="4648200" y="1371600"/>
            <a:ext cx="3810000" cy="4876800"/>
          </a:xfrm>
        </p:spPr>
        <p:txBody>
          <a:bodyPr/>
          <a:lstStyle/>
          <a:p>
            <a:pPr lvl="0"/>
            <a:endParaRPr lang="zh-CN" altLang="en-US" noProof="0"/>
          </a:p>
        </p:txBody>
      </p:sp>
      <p:sp>
        <p:nvSpPr>
          <p:cNvPr id="5" name="Rectangle 28"/>
          <p:cNvSpPr>
            <a:spLocks noGrp="1" noChangeArrowheads="1"/>
          </p:cNvSpPr>
          <p:nvPr>
            <p:ph type="dt" sz="half" idx="10"/>
          </p:nvPr>
        </p:nvSpPr>
        <p:spPr>
          <a:ln/>
        </p:spPr>
        <p:txBody>
          <a:bodyPr/>
          <a:lstStyle>
            <a:lvl1pPr>
              <a:defRPr/>
            </a:lvl1pPr>
          </a:lstStyle>
          <a:p>
            <a:pPr>
              <a:defRPr/>
            </a:pPr>
            <a:fld id="{704B650B-CFCD-4D1D-A254-DBDC2ADDB8BA}" type="datetime3">
              <a:rPr lang="zh-CN" altLang="en-US" smtClean="0"/>
              <a:t>2023年5月5日星期五</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pPr>
              <a:defRPr/>
            </a:pPr>
            <a:fld id="{E50F9C04-5A87-42FC-B680-EBAFB170B010}" type="slidenum">
              <a:rPr lang="en-US" altLang="zh-CN"/>
              <a:pPr>
                <a:defRPr/>
              </a:pPr>
              <a:t>‹#›</a:t>
            </a:fld>
            <a:endParaRPr lang="en-US"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3348555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371600"/>
            <a:ext cx="7772400" cy="4876800"/>
          </a:xfrm>
        </p:spPr>
        <p:txBody>
          <a:bodyPr/>
          <a:lstStyle/>
          <a:p>
            <a:pPr lvl="0"/>
            <a:endParaRPr lang="zh-CN" altLang="en-US" noProof="0"/>
          </a:p>
        </p:txBody>
      </p:sp>
      <p:sp>
        <p:nvSpPr>
          <p:cNvPr id="4" name="Rectangle 28"/>
          <p:cNvSpPr>
            <a:spLocks noGrp="1" noChangeArrowheads="1"/>
          </p:cNvSpPr>
          <p:nvPr>
            <p:ph type="dt" sz="half" idx="10"/>
          </p:nvPr>
        </p:nvSpPr>
        <p:spPr>
          <a:ln/>
        </p:spPr>
        <p:txBody>
          <a:bodyPr/>
          <a:lstStyle>
            <a:lvl1pPr>
              <a:defRPr/>
            </a:lvl1pPr>
          </a:lstStyle>
          <a:p>
            <a:pPr>
              <a:defRPr/>
            </a:pPr>
            <a:fld id="{2EABDDD5-305C-46B2-9925-3BAF8958A9ED}" type="datetime3">
              <a:rPr lang="zh-CN" altLang="en-US" smtClean="0"/>
              <a:t>2023年5月5日星期五</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pPr>
              <a:defRPr/>
            </a:pPr>
            <a:fld id="{989F7630-FC3E-495F-9451-D5EBA958C50F}" type="slidenum">
              <a:rPr lang="en-US" altLang="zh-CN"/>
              <a:pPr>
                <a:defRPr/>
              </a:pPr>
              <a:t>‹#›</a:t>
            </a:fld>
            <a:endParaRPr lang="en-US"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220781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371600"/>
            <a:ext cx="38100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886200"/>
            <a:ext cx="38100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28"/>
          <p:cNvSpPr>
            <a:spLocks noGrp="1" noChangeArrowheads="1"/>
          </p:cNvSpPr>
          <p:nvPr>
            <p:ph type="dt" sz="half" idx="10"/>
          </p:nvPr>
        </p:nvSpPr>
        <p:spPr>
          <a:ln/>
        </p:spPr>
        <p:txBody>
          <a:bodyPr/>
          <a:lstStyle>
            <a:lvl1pPr>
              <a:defRPr/>
            </a:lvl1pPr>
          </a:lstStyle>
          <a:p>
            <a:pPr>
              <a:defRPr/>
            </a:pPr>
            <a:fld id="{0613D5E0-86ED-4101-BEA9-3EB2BBA42B07}" type="datetime3">
              <a:rPr lang="zh-CN" altLang="en-US" smtClean="0"/>
              <a:t>2023年5月5日星期五</a:t>
            </a:fld>
            <a:endParaRPr lang="en-US" altLang="zh-CN"/>
          </a:p>
        </p:txBody>
      </p:sp>
      <p:sp>
        <p:nvSpPr>
          <p:cNvPr id="7" name="Rectangle 29"/>
          <p:cNvSpPr>
            <a:spLocks noGrp="1" noChangeArrowheads="1"/>
          </p:cNvSpPr>
          <p:nvPr>
            <p:ph type="sldNum" sz="quarter" idx="11"/>
          </p:nvPr>
        </p:nvSpPr>
        <p:spPr>
          <a:ln/>
        </p:spPr>
        <p:txBody>
          <a:bodyPr/>
          <a:lstStyle>
            <a:lvl1pPr>
              <a:defRPr/>
            </a:lvl1pPr>
          </a:lstStyle>
          <a:p>
            <a:pPr>
              <a:defRPr/>
            </a:pPr>
            <a:fld id="{0D7878C7-435B-4537-AA8E-9B83F611A1C5}" type="slidenum">
              <a:rPr lang="en-US" altLang="zh-CN"/>
              <a:pPr>
                <a:defRPr/>
              </a:pPr>
              <a:t>‹#›</a:t>
            </a:fld>
            <a:endParaRPr lang="en-US" altLang="zh-CN"/>
          </a:p>
        </p:txBody>
      </p:sp>
      <p:sp>
        <p:nvSpPr>
          <p:cNvPr id="8"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205339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8"/>
          <p:cNvSpPr>
            <a:spLocks noGrp="1" noChangeArrowheads="1"/>
          </p:cNvSpPr>
          <p:nvPr>
            <p:ph type="dt" sz="half" idx="10"/>
          </p:nvPr>
        </p:nvSpPr>
        <p:spPr>
          <a:ln/>
        </p:spPr>
        <p:txBody>
          <a:bodyPr/>
          <a:lstStyle>
            <a:lvl1pPr>
              <a:defRPr/>
            </a:lvl1pPr>
          </a:lstStyle>
          <a:p>
            <a:pPr>
              <a:defRPr/>
            </a:pPr>
            <a:fld id="{7D203FE5-8548-48E7-8FBA-6CF2AF820901}" type="datetime3">
              <a:rPr lang="zh-CN" altLang="en-US" smtClean="0"/>
              <a:t>2023年5月5日星期五</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pPr>
              <a:defRPr/>
            </a:pPr>
            <a:fld id="{B5E29CD9-72C2-4ECC-94F4-32237B05BAB5}" type="slidenum">
              <a:rPr lang="en-US" altLang="zh-CN"/>
              <a:pPr>
                <a:defRPr/>
              </a:pPr>
              <a:t>‹#›</a:t>
            </a:fld>
            <a:endParaRPr lang="en-US"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endParaRPr lang="en-US" altLang="zh-CN" dirty="0"/>
          </a:p>
        </p:txBody>
      </p:sp>
    </p:spTree>
    <p:extLst>
      <p:ext uri="{BB962C8B-B14F-4D97-AF65-F5344CB8AC3E}">
        <p14:creationId xmlns:p14="http://schemas.microsoft.com/office/powerpoint/2010/main" val="32313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fld id="{C2537F64-A1A7-418C-9AFF-EBF2498E9652}" type="datetime3">
              <a:rPr lang="zh-CN" altLang="en-US" smtClean="0"/>
              <a:t>2023年5月5日星期五</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pPr>
              <a:defRPr/>
            </a:pPr>
            <a:fld id="{289508A7-F758-4262-AEC0-70143C2D55F3}" type="slidenum">
              <a:rPr lang="en-US" altLang="zh-CN"/>
              <a:pPr>
                <a:defRPr/>
              </a:pPr>
              <a:t>‹#›</a:t>
            </a:fld>
            <a:endParaRPr lang="en-US"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80507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8"/>
          <p:cNvSpPr>
            <a:spLocks noGrp="1" noChangeArrowheads="1"/>
          </p:cNvSpPr>
          <p:nvPr>
            <p:ph type="dt" sz="half" idx="10"/>
          </p:nvPr>
        </p:nvSpPr>
        <p:spPr>
          <a:ln/>
        </p:spPr>
        <p:txBody>
          <a:bodyPr/>
          <a:lstStyle>
            <a:lvl1pPr>
              <a:defRPr/>
            </a:lvl1pPr>
          </a:lstStyle>
          <a:p>
            <a:pPr>
              <a:defRPr/>
            </a:pPr>
            <a:fld id="{1B072AE0-9A7C-40D1-B61F-E8F6F6436AE7}" type="datetime3">
              <a:rPr lang="zh-CN" altLang="en-US" smtClean="0"/>
              <a:t>2023年5月5日星期五</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pPr>
              <a:defRPr/>
            </a:pPr>
            <a:fld id="{098CF493-93C6-4D6A-8837-C29B68539BF8}" type="slidenum">
              <a:rPr lang="en-US" altLang="zh-CN"/>
              <a:pPr>
                <a:defRPr/>
              </a:pPr>
              <a:t>‹#›</a:t>
            </a:fld>
            <a:endParaRPr lang="en-US"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386187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8"/>
          <p:cNvSpPr>
            <a:spLocks noGrp="1" noChangeArrowheads="1"/>
          </p:cNvSpPr>
          <p:nvPr>
            <p:ph type="dt" sz="half" idx="10"/>
          </p:nvPr>
        </p:nvSpPr>
        <p:spPr>
          <a:ln/>
        </p:spPr>
        <p:txBody>
          <a:bodyPr/>
          <a:lstStyle>
            <a:lvl1pPr>
              <a:defRPr/>
            </a:lvl1pPr>
          </a:lstStyle>
          <a:p>
            <a:pPr>
              <a:defRPr/>
            </a:pPr>
            <a:fld id="{9B91E853-9C95-4837-9DDD-6754FB2835B9}" type="datetime3">
              <a:rPr lang="zh-CN" altLang="en-US" smtClean="0"/>
              <a:t>2023年5月5日星期五</a:t>
            </a:fld>
            <a:endParaRPr lang="en-US" altLang="zh-CN"/>
          </a:p>
        </p:txBody>
      </p:sp>
      <p:sp>
        <p:nvSpPr>
          <p:cNvPr id="8" name="Rectangle 29"/>
          <p:cNvSpPr>
            <a:spLocks noGrp="1" noChangeArrowheads="1"/>
          </p:cNvSpPr>
          <p:nvPr>
            <p:ph type="sldNum" sz="quarter" idx="11"/>
          </p:nvPr>
        </p:nvSpPr>
        <p:spPr>
          <a:ln/>
        </p:spPr>
        <p:txBody>
          <a:bodyPr/>
          <a:lstStyle>
            <a:lvl1pPr>
              <a:defRPr/>
            </a:lvl1pPr>
          </a:lstStyle>
          <a:p>
            <a:pPr>
              <a:defRPr/>
            </a:pPr>
            <a:fld id="{DFE380B0-BE82-4D42-B890-E31FA65F47CC}" type="slidenum">
              <a:rPr lang="en-US" altLang="zh-CN"/>
              <a:pPr>
                <a:defRPr/>
              </a:pPr>
              <a:t>‹#›</a:t>
            </a:fld>
            <a:endParaRPr lang="en-US" altLang="zh-CN"/>
          </a:p>
        </p:txBody>
      </p:sp>
      <p:sp>
        <p:nvSpPr>
          <p:cNvPr id="9"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27136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8"/>
          <p:cNvSpPr>
            <a:spLocks noGrp="1" noChangeArrowheads="1"/>
          </p:cNvSpPr>
          <p:nvPr>
            <p:ph type="dt" sz="half" idx="10"/>
          </p:nvPr>
        </p:nvSpPr>
        <p:spPr>
          <a:ln/>
        </p:spPr>
        <p:txBody>
          <a:bodyPr/>
          <a:lstStyle>
            <a:lvl1pPr>
              <a:defRPr/>
            </a:lvl1pPr>
          </a:lstStyle>
          <a:p>
            <a:pPr>
              <a:defRPr/>
            </a:pPr>
            <a:fld id="{6C010600-07E5-478F-A8B3-C79C966A78C1}" type="datetime3">
              <a:rPr lang="zh-CN" altLang="en-US" smtClean="0"/>
              <a:t>2023年5月5日星期五</a:t>
            </a:fld>
            <a:endParaRPr lang="en-US" altLang="zh-CN"/>
          </a:p>
        </p:txBody>
      </p:sp>
      <p:sp>
        <p:nvSpPr>
          <p:cNvPr id="4" name="Rectangle 29"/>
          <p:cNvSpPr>
            <a:spLocks noGrp="1" noChangeArrowheads="1"/>
          </p:cNvSpPr>
          <p:nvPr>
            <p:ph type="sldNum" sz="quarter" idx="11"/>
          </p:nvPr>
        </p:nvSpPr>
        <p:spPr>
          <a:ln/>
        </p:spPr>
        <p:txBody>
          <a:bodyPr/>
          <a:lstStyle>
            <a:lvl1pPr>
              <a:defRPr/>
            </a:lvl1pPr>
          </a:lstStyle>
          <a:p>
            <a:pPr>
              <a:defRPr/>
            </a:pPr>
            <a:fld id="{F773A69D-D0BE-423A-8260-5436C79EB34A}" type="slidenum">
              <a:rPr lang="en-US" altLang="zh-CN"/>
              <a:pPr>
                <a:defRPr/>
              </a:pPr>
              <a:t>‹#›</a:t>
            </a:fld>
            <a:endParaRPr lang="en-US" altLang="zh-CN"/>
          </a:p>
        </p:txBody>
      </p:sp>
      <p:sp>
        <p:nvSpPr>
          <p:cNvPr id="5"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205469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fld id="{60B8B2F9-A587-47FF-B527-7472B721547F}" type="datetime3">
              <a:rPr lang="zh-CN" altLang="en-US" smtClean="0"/>
              <a:t>2023年5月5日星期五</a:t>
            </a:fld>
            <a:endParaRPr lang="en-US" altLang="zh-CN"/>
          </a:p>
        </p:txBody>
      </p:sp>
      <p:sp>
        <p:nvSpPr>
          <p:cNvPr id="3" name="Rectangle 29"/>
          <p:cNvSpPr>
            <a:spLocks noGrp="1" noChangeArrowheads="1"/>
          </p:cNvSpPr>
          <p:nvPr>
            <p:ph type="sldNum" sz="quarter" idx="11"/>
          </p:nvPr>
        </p:nvSpPr>
        <p:spPr>
          <a:ln/>
        </p:spPr>
        <p:txBody>
          <a:bodyPr/>
          <a:lstStyle>
            <a:lvl1pPr>
              <a:defRPr/>
            </a:lvl1pPr>
          </a:lstStyle>
          <a:p>
            <a:pPr>
              <a:defRPr/>
            </a:pPr>
            <a:fld id="{BB21D9F3-2E94-4AA4-9987-54E9FB1824A8}" type="slidenum">
              <a:rPr lang="en-US" altLang="zh-CN"/>
              <a:pPr>
                <a:defRPr/>
              </a:pPr>
              <a:t>‹#›</a:t>
            </a:fld>
            <a:endParaRPr lang="en-US" altLang="zh-CN"/>
          </a:p>
        </p:txBody>
      </p:sp>
      <p:sp>
        <p:nvSpPr>
          <p:cNvPr id="4"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126663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55409EA0-C083-4610-A9ED-FF56C72A384B}" type="datetime3">
              <a:rPr lang="zh-CN" altLang="en-US" smtClean="0"/>
              <a:t>2023年5月5日星期五</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pPr>
              <a:defRPr/>
            </a:pPr>
            <a:fld id="{1693FB23-24DD-496B-9B17-AC3A9AC12587}" type="slidenum">
              <a:rPr lang="en-US" altLang="zh-CN"/>
              <a:pPr>
                <a:defRPr/>
              </a:pPr>
              <a:t>‹#›</a:t>
            </a:fld>
            <a:endParaRPr lang="en-US"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395036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43BB6880-4924-4E83-B4D4-A009AD6F74D8}" type="datetime3">
              <a:rPr lang="zh-CN" altLang="en-US" smtClean="0"/>
              <a:t>2023年5月5日星期五</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pPr>
              <a:defRPr/>
            </a:pPr>
            <a:fld id="{71EF36D0-3AA5-49B5-86A4-C4C82E21F5F1}" type="slidenum">
              <a:rPr lang="en-US" altLang="zh-CN"/>
              <a:pPr>
                <a:defRPr/>
              </a:pPr>
              <a:t>‹#›</a:t>
            </a:fld>
            <a:endParaRPr lang="en-US"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中级</a:t>
            </a:r>
            <a:r>
              <a:rPr lang="en-US" altLang="zh-CN"/>
              <a:t>SQL</a:t>
            </a:r>
          </a:p>
        </p:txBody>
      </p:sp>
    </p:spTree>
    <p:extLst>
      <p:ext uri="{BB962C8B-B14F-4D97-AF65-F5344CB8AC3E}">
        <p14:creationId xmlns:p14="http://schemas.microsoft.com/office/powerpoint/2010/main" val="180708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Rectangle 14"/>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96" name="Rectangle 16"/>
          <p:cNvSpPr>
            <a:spLocks noGrp="1" noChangeArrowheads="1"/>
          </p:cNvSpPr>
          <p:nvPr>
            <p:ph type="title"/>
          </p:nvPr>
        </p:nvSpPr>
        <p:spPr bwMode="auto">
          <a:xfrm>
            <a:off x="685800" y="152400"/>
            <a:ext cx="7772400" cy="838200"/>
          </a:xfrm>
          <a:prstGeom prst="rect">
            <a:avLst/>
          </a:prstGeom>
          <a:noFill/>
          <a:ln w="9525">
            <a:noFill/>
            <a:miter lim="800000"/>
          </a:ln>
          <a:effectLst/>
        </p:spPr>
        <p:txBody>
          <a:bodyPr vert="horz" wrap="square" lIns="92075" tIns="46038" rIns="92075" bIns="46038" numCol="1" anchor="b" anchorCtr="0" compatLnSpc="1"/>
          <a:lstStyle/>
          <a:p>
            <a:pPr lvl="0"/>
            <a:r>
              <a:rPr lang="zh-CN" altLang="en-US" noProof="1"/>
              <a:t>单击此处编辑母版标题样式</a:t>
            </a:r>
          </a:p>
        </p:txBody>
      </p:sp>
      <p:grpSp>
        <p:nvGrpSpPr>
          <p:cNvPr id="1028" name="Group 24"/>
          <p:cNvGrpSpPr>
            <a:grpSpLocks/>
          </p:cNvGrpSpPr>
          <p:nvPr/>
        </p:nvGrpSpPr>
        <p:grpSpPr bwMode="auto">
          <a:xfrm>
            <a:off x="381000" y="914400"/>
            <a:ext cx="8305800" cy="381000"/>
            <a:chOff x="240" y="768"/>
            <a:chExt cx="5232" cy="240"/>
          </a:xfrm>
        </p:grpSpPr>
        <p:sp>
          <p:nvSpPr>
            <p:cNvPr id="225305" name="Rectangle 2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kumimoji="1" lang="zh-CN" altLang="zh-CN" sz="2400">
                <a:solidFill>
                  <a:schemeClr val="tx1"/>
                </a:solidFill>
                <a:latin typeface="Times New Roman" panose="02020603050405020304" pitchFamily="18" charset="0"/>
                <a:ea typeface="宋体" panose="02010600030101010101" pitchFamily="2" charset="-122"/>
              </a:endParaRPr>
            </a:p>
          </p:txBody>
        </p:sp>
        <p:sp>
          <p:nvSpPr>
            <p:cNvPr id="225306" name="Rectangle 2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kumimoji="1" lang="zh-CN" altLang="zh-CN" sz="2400">
                <a:solidFill>
                  <a:schemeClr val="tx1"/>
                </a:solidFill>
                <a:latin typeface="Times New Roman" panose="02020603050405020304" pitchFamily="18" charset="0"/>
                <a:ea typeface="宋体" panose="02010600030101010101" pitchFamily="2" charset="-122"/>
              </a:endParaRPr>
            </a:p>
          </p:txBody>
        </p:sp>
      </p:grpSp>
      <p:sp>
        <p:nvSpPr>
          <p:cNvPr id="225308" name="Rectangle 28"/>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SzTx/>
              <a:buFontTx/>
              <a:buNone/>
              <a:defRPr kumimoji="1" sz="1600">
                <a:solidFill>
                  <a:schemeClr val="accent2"/>
                </a:solidFill>
                <a:latin typeface="+mn-ea"/>
                <a:ea typeface="+mn-ea"/>
              </a:defRPr>
            </a:lvl1pPr>
          </a:lstStyle>
          <a:p>
            <a:pPr>
              <a:defRPr/>
            </a:pPr>
            <a:fld id="{4055F8E3-DA2C-4566-95D7-8C91FFA9AE0E}" type="datetime3">
              <a:rPr lang="zh-CN" altLang="en-US" smtClean="0"/>
              <a:t>2023年5月5日星期五</a:t>
            </a:fld>
            <a:endParaRPr lang="en-US" altLang="zh-CN"/>
          </a:p>
        </p:txBody>
      </p:sp>
      <p:sp>
        <p:nvSpPr>
          <p:cNvPr id="225309" name="Rectangle 29"/>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lstStyle>
            <a:lvl1pPr algn="l" eaLnBrk="1" hangingPunct="1">
              <a:spcBef>
                <a:spcPct val="0"/>
              </a:spcBef>
              <a:buSzPct val="60000"/>
              <a:buFont typeface="Arial" panose="020B0604020202020204" pitchFamily="34" charset="0"/>
              <a:buNone/>
              <a:defRPr sz="2400" b="1" noProof="1">
                <a:solidFill>
                  <a:schemeClr val="accent2"/>
                </a:solidFill>
                <a:latin typeface="Times New Roman" panose="02020603050405020304" pitchFamily="18" charset="0"/>
                <a:ea typeface="华文新魏" panose="02010800040101010101" pitchFamily="2" charset="-122"/>
              </a:defRPr>
            </a:lvl1pPr>
          </a:lstStyle>
          <a:p>
            <a:pPr>
              <a:defRPr/>
            </a:pPr>
            <a:fld id="{C0589E2B-D0FA-425E-87A1-8204846ECDA0}" type="slidenum">
              <a:rPr lang="en-US" altLang="zh-CN"/>
              <a:pPr>
                <a:defRPr/>
              </a:pPr>
              <a:t>‹#›</a:t>
            </a:fld>
            <a:endParaRPr lang="en-US" altLang="zh-CN"/>
          </a:p>
        </p:txBody>
      </p:sp>
      <p:sp>
        <p:nvSpPr>
          <p:cNvPr id="225310" name="Rectangle 30"/>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SzTx/>
              <a:buFontTx/>
              <a:buNone/>
              <a:defRPr kumimoji="0" sz="1800">
                <a:solidFill>
                  <a:schemeClr val="accent2"/>
                </a:solidFill>
                <a:ea typeface="+mn-ea"/>
              </a:defRPr>
            </a:lvl1pPr>
          </a:lstStyle>
          <a:p>
            <a:pPr>
              <a:defRPr/>
            </a:pPr>
            <a:r>
              <a:rPr lang="zh-CN" altLang="en-US"/>
              <a:t>数据库系统</a:t>
            </a:r>
            <a:r>
              <a:rPr lang="en-US" altLang="zh-CN"/>
              <a:t>----</a:t>
            </a:r>
            <a:r>
              <a:rPr lang="zh-CN" altLang="en-US"/>
              <a:t>中级</a:t>
            </a:r>
            <a:r>
              <a:rPr lang="en-US" altLang="zh-CN"/>
              <a:t>SQL</a:t>
            </a:r>
          </a:p>
        </p:txBody>
      </p:sp>
    </p:spTree>
  </p:cSld>
  <p:clrMap bg1="dk2" tx1="lt1" bg2="dk1" tx2="lt2" accent1="accent1" accent2="accent2" accent3="accent3" accent4="accent4" accent5="accent5" accent6="accent6" hlink="hlink" folHlink="folHlink"/>
  <p:sldLayoutIdLst>
    <p:sldLayoutId id="2147483715"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hf sldNum="0" hdr="0" dt="0"/>
  <p:txStyles>
    <p:titleStyle>
      <a:lvl1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WordArt 2"/>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302083" name="WordArt 3"/>
          <p:cNvSpPr>
            <a:spLocks noChangeArrowheads="1" noChangeShapeType="1" noTextEdit="1"/>
          </p:cNvSpPr>
          <p:nvPr/>
        </p:nvSpPr>
        <p:spPr bwMode="auto">
          <a:xfrm>
            <a:off x="539552" y="3213100"/>
            <a:ext cx="8136904" cy="237648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spcBef>
                <a:spcPct val="50000"/>
              </a:spcBef>
              <a:buSzPct val="60000"/>
              <a:defRPr/>
            </a:pPr>
            <a:r>
              <a:rPr kumimoji="1" lang="zh-CN" altLang="en-US"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第四章 中级</a:t>
            </a:r>
            <a:r>
              <a:rPr kumimoji="1" lang="en-US" altLang="zh-CN"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SQL</a:t>
            </a:r>
          </a:p>
          <a:p>
            <a:pPr algn="ctr">
              <a:spcBef>
                <a:spcPct val="50000"/>
              </a:spcBef>
              <a:buSzPct val="60000"/>
              <a:defRPr/>
            </a:pPr>
            <a:r>
              <a:rPr kumimoji="1" lang="en-US" altLang="zh-CN"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Chapter 4 Intermediate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5364" name="Rectangle 2"/>
          <p:cNvSpPr>
            <a:spLocks noGrp="1" noChangeArrowheads="1"/>
          </p:cNvSpPr>
          <p:nvPr>
            <p:ph type="title"/>
          </p:nvPr>
        </p:nvSpPr>
        <p:spPr/>
        <p:txBody>
          <a:bodyPr>
            <a:prstTxWarp prst="textNoShape">
              <a:avLst/>
            </a:prstTxWarp>
          </a:bodyPr>
          <a:lstStyle/>
          <a:p>
            <a:pPr eaLnBrk="1" hangingPunct="1"/>
            <a:r>
              <a:rPr lang="zh-CN" altLang="en-US">
                <a:effectLst/>
              </a:rPr>
              <a:t>外连接</a:t>
            </a:r>
          </a:p>
        </p:txBody>
      </p:sp>
      <p:sp>
        <p:nvSpPr>
          <p:cNvPr id="15365"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en-US" altLang="zh-CN" sz="2800" dirty="0">
                <a:solidFill>
                  <a:schemeClr val="folHlink"/>
                </a:solidFill>
              </a:rPr>
              <a:t>-</a:t>
            </a:r>
            <a:r>
              <a:rPr lang="zh-CN" altLang="en-US" sz="2800" dirty="0"/>
              <a:t>查询每个学生及其选修课程的情况包括没有选修课程的学生</a:t>
            </a:r>
            <a:r>
              <a:rPr lang="en-US" altLang="zh-CN" sz="2800" dirty="0"/>
              <a:t>----</a:t>
            </a:r>
            <a:r>
              <a:rPr lang="zh-CN" altLang="en-US" sz="2800" dirty="0"/>
              <a:t>用外连接操作</a:t>
            </a:r>
          </a:p>
          <a:p>
            <a:pPr algn="ctr" eaLnBrk="1" hangingPunct="1">
              <a:buFont typeface="Wingdings" panose="05000000000000000000" pitchFamily="2" charset="2"/>
              <a:buNone/>
            </a:pPr>
            <a:endParaRPr lang="zh-CN" altLang="en-US" dirty="0"/>
          </a:p>
          <a:p>
            <a:pPr algn="ctr" eaLnBrk="1" hangingPunct="1">
              <a:buFont typeface="Wingdings" panose="05000000000000000000" pitchFamily="2" charset="2"/>
              <a:buNone/>
            </a:pPr>
            <a:r>
              <a:rPr lang="en-US" altLang="zh-CN" b="1" i="1" dirty="0"/>
              <a:t>SELECT  </a:t>
            </a:r>
            <a:r>
              <a:rPr lang="en-US" altLang="zh-CN" dirty="0" err="1"/>
              <a:t>s.sno</a:t>
            </a:r>
            <a:r>
              <a:rPr lang="zh-CN" altLang="en-US" dirty="0"/>
              <a:t>，</a:t>
            </a:r>
            <a:r>
              <a:rPr lang="en-US" altLang="zh-CN" dirty="0" err="1"/>
              <a:t>sname</a:t>
            </a:r>
            <a:r>
              <a:rPr lang="zh-CN" altLang="en-US" dirty="0"/>
              <a:t>，</a:t>
            </a:r>
            <a:r>
              <a:rPr lang="en-US" altLang="zh-CN" dirty="0"/>
              <a:t>gender</a:t>
            </a:r>
            <a:r>
              <a:rPr lang="zh-CN" altLang="en-US" dirty="0"/>
              <a:t>，			  </a:t>
            </a:r>
            <a:r>
              <a:rPr lang="en-US" altLang="zh-CN" dirty="0"/>
              <a:t>age</a:t>
            </a:r>
            <a:r>
              <a:rPr lang="zh-CN" altLang="en-US" dirty="0"/>
              <a:t>，</a:t>
            </a:r>
            <a:r>
              <a:rPr lang="en-US" altLang="zh-CN" dirty="0" err="1"/>
              <a:t>dno</a:t>
            </a:r>
            <a:r>
              <a:rPr lang="zh-CN" altLang="en-US" dirty="0"/>
              <a:t>，</a:t>
            </a:r>
            <a:r>
              <a:rPr lang="en-US" altLang="zh-CN" dirty="0" err="1"/>
              <a:t>cno</a:t>
            </a:r>
            <a:r>
              <a:rPr lang="zh-CN" altLang="en-US" dirty="0"/>
              <a:t>，</a:t>
            </a:r>
            <a:r>
              <a:rPr lang="en-US" altLang="zh-CN" dirty="0"/>
              <a:t>score</a:t>
            </a:r>
          </a:p>
          <a:p>
            <a:pPr eaLnBrk="1" hangingPunct="1">
              <a:buFont typeface="Wingdings" panose="05000000000000000000" pitchFamily="2" charset="2"/>
              <a:buNone/>
            </a:pPr>
            <a:r>
              <a:rPr lang="en-US" altLang="zh-CN" b="1" i="1" dirty="0"/>
              <a:t>    FROM    </a:t>
            </a:r>
            <a:r>
              <a:rPr lang="en-US" altLang="zh-CN" dirty="0"/>
              <a:t>s</a:t>
            </a:r>
            <a:r>
              <a:rPr lang="zh-CN" altLang="en-US" dirty="0"/>
              <a:t>，</a:t>
            </a:r>
            <a:r>
              <a:rPr lang="en-US" altLang="zh-CN" dirty="0" err="1"/>
              <a:t>sc</a:t>
            </a:r>
            <a:endParaRPr lang="en-US" altLang="zh-CN" dirty="0"/>
          </a:p>
          <a:p>
            <a:pPr eaLnBrk="1" hangingPunct="1">
              <a:buFont typeface="Wingdings" panose="05000000000000000000" pitchFamily="2" charset="2"/>
              <a:buNone/>
            </a:pPr>
            <a:r>
              <a:rPr lang="en-US" altLang="zh-CN" b="1" i="1" dirty="0"/>
              <a:t>    WHERE  </a:t>
            </a:r>
            <a:r>
              <a:rPr lang="en-US" altLang="zh-CN" dirty="0" err="1"/>
              <a:t>s.sno</a:t>
            </a:r>
            <a:r>
              <a:rPr lang="en-US" altLang="zh-CN" dirty="0"/>
              <a:t> = </a:t>
            </a:r>
            <a:r>
              <a:rPr lang="en-US" altLang="zh-CN" dirty="0" err="1"/>
              <a:t>sc.sno</a:t>
            </a:r>
            <a:r>
              <a:rPr lang="en-US" altLang="zh-CN" dirty="0">
                <a:solidFill>
                  <a:srgbClr val="FF3300"/>
                </a:solidFill>
              </a:rPr>
              <a:t>(*)</a:t>
            </a:r>
            <a:r>
              <a:rPr lang="zh-CN" altLang="en-US" b="1"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6388" name="Rectangle 2"/>
          <p:cNvSpPr>
            <a:spLocks noGrp="1" noChangeArrowheads="1"/>
          </p:cNvSpPr>
          <p:nvPr>
            <p:ph type="title"/>
          </p:nvPr>
        </p:nvSpPr>
        <p:spPr/>
        <p:txBody>
          <a:bodyPr>
            <a:prstTxWarp prst="textNoShape">
              <a:avLst/>
            </a:prstTxWarp>
          </a:bodyPr>
          <a:lstStyle/>
          <a:p>
            <a:pPr eaLnBrk="1" hangingPunct="1"/>
            <a:r>
              <a:rPr lang="zh-CN" altLang="en-US">
                <a:effectLst/>
              </a:rPr>
              <a:t>外连接</a:t>
            </a:r>
          </a:p>
        </p:txBody>
      </p:sp>
      <p:sp>
        <p:nvSpPr>
          <p:cNvPr id="1638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a:t>结果： </a:t>
            </a:r>
          </a:p>
          <a:p>
            <a:pPr eaLnBrk="1" hangingPunct="1">
              <a:buFont typeface="Wingdings" panose="05000000000000000000" pitchFamily="2" charset="2"/>
              <a:buNone/>
            </a:pPr>
            <a:r>
              <a:rPr lang="zh-CN" altLang="en-US" sz="2000" dirty="0"/>
              <a:t>	</a:t>
            </a:r>
            <a:r>
              <a:rPr lang="en-US" altLang="zh-CN" sz="2000" dirty="0" err="1"/>
              <a:t>S.Sno</a:t>
            </a:r>
            <a:r>
              <a:rPr lang="en-US" altLang="zh-CN" sz="2000" dirty="0"/>
              <a:t>       </a:t>
            </a:r>
            <a:r>
              <a:rPr lang="en-US" altLang="zh-CN" sz="2000" dirty="0" err="1"/>
              <a:t>sname</a:t>
            </a:r>
            <a:r>
              <a:rPr lang="en-US" altLang="zh-CN" sz="2000" dirty="0"/>
              <a:t>      gender    age         </a:t>
            </a:r>
            <a:r>
              <a:rPr lang="en-US" altLang="zh-CN" sz="2000" dirty="0" err="1"/>
              <a:t>dno</a:t>
            </a:r>
            <a:r>
              <a:rPr lang="en-US" altLang="zh-CN" sz="2000" dirty="0"/>
              <a:t>      </a:t>
            </a:r>
            <a:r>
              <a:rPr lang="en-US" altLang="zh-CN" sz="2000" dirty="0" err="1"/>
              <a:t>Cno</a:t>
            </a:r>
            <a:r>
              <a:rPr lang="en-US" altLang="zh-CN" sz="2000" dirty="0"/>
              <a:t>    score</a:t>
            </a:r>
            <a:r>
              <a:rPr lang="en-US" altLang="zh-CN" sz="2400" dirty="0"/>
              <a:t> </a:t>
            </a:r>
          </a:p>
          <a:p>
            <a:pPr eaLnBrk="1" hangingPunct="1">
              <a:buFont typeface="Wingdings" panose="05000000000000000000" pitchFamily="2" charset="2"/>
              <a:buNone/>
            </a:pPr>
            <a:r>
              <a:rPr lang="en-US" altLang="zh-CN" sz="2400" dirty="0"/>
              <a:t> 	001        </a:t>
            </a:r>
            <a:r>
              <a:rPr lang="zh-CN" altLang="en-US" sz="2400" dirty="0"/>
              <a:t>李勇     男     </a:t>
            </a:r>
            <a:r>
              <a:rPr lang="en-US" altLang="zh-CN" sz="2400" dirty="0"/>
              <a:t>20         CS      1      92</a:t>
            </a:r>
          </a:p>
          <a:p>
            <a:pPr eaLnBrk="1" hangingPunct="1">
              <a:buFont typeface="Wingdings" panose="05000000000000000000" pitchFamily="2" charset="2"/>
              <a:buNone/>
            </a:pPr>
            <a:r>
              <a:rPr lang="en-US" altLang="zh-CN" sz="2400" dirty="0"/>
              <a:t>    001       </a:t>
            </a:r>
            <a:r>
              <a:rPr lang="zh-CN" altLang="en-US" sz="2400" dirty="0"/>
              <a:t>李勇      男     </a:t>
            </a:r>
            <a:r>
              <a:rPr lang="en-US" altLang="zh-CN" sz="2400" dirty="0"/>
              <a:t>20         CS      2      85</a:t>
            </a:r>
          </a:p>
          <a:p>
            <a:pPr eaLnBrk="1" hangingPunct="1">
              <a:buFont typeface="Wingdings" panose="05000000000000000000" pitchFamily="2" charset="2"/>
              <a:buNone/>
            </a:pPr>
            <a:r>
              <a:rPr lang="en-US" altLang="zh-CN" sz="2400" dirty="0"/>
              <a:t>    001       </a:t>
            </a:r>
            <a:r>
              <a:rPr lang="zh-CN" altLang="en-US" sz="2400" dirty="0"/>
              <a:t>李勇      男     </a:t>
            </a:r>
            <a:r>
              <a:rPr lang="en-US" altLang="zh-CN" sz="2400" dirty="0"/>
              <a:t>20         CS      3      88</a:t>
            </a:r>
          </a:p>
          <a:p>
            <a:pPr eaLnBrk="1" hangingPunct="1">
              <a:buFont typeface="Wingdings" panose="05000000000000000000" pitchFamily="2" charset="2"/>
              <a:buNone/>
            </a:pPr>
            <a:r>
              <a:rPr lang="en-US" altLang="zh-CN" sz="2400" dirty="0"/>
              <a:t>    002       </a:t>
            </a:r>
            <a:r>
              <a:rPr lang="zh-CN" altLang="en-US" sz="2400" dirty="0"/>
              <a:t>刘晨      女     </a:t>
            </a:r>
            <a:r>
              <a:rPr lang="en-US" altLang="zh-CN" sz="2400" dirty="0"/>
              <a:t>19         IS       2      90</a:t>
            </a:r>
          </a:p>
          <a:p>
            <a:pPr eaLnBrk="1" hangingPunct="1">
              <a:buFont typeface="Wingdings" panose="05000000000000000000" pitchFamily="2" charset="2"/>
              <a:buNone/>
            </a:pPr>
            <a:r>
              <a:rPr lang="en-US" altLang="zh-CN" sz="2400" dirty="0"/>
              <a:t>    002       </a:t>
            </a:r>
            <a:r>
              <a:rPr lang="zh-CN" altLang="en-US" sz="2400" dirty="0"/>
              <a:t>刘晨      女     </a:t>
            </a:r>
            <a:r>
              <a:rPr lang="en-US" altLang="zh-CN" sz="2400" dirty="0"/>
              <a:t>19         IS       3      80</a:t>
            </a:r>
          </a:p>
          <a:p>
            <a:pPr eaLnBrk="1" hangingPunct="1">
              <a:buFont typeface="Wingdings" panose="05000000000000000000" pitchFamily="2" charset="2"/>
              <a:buNone/>
            </a:pPr>
            <a:r>
              <a:rPr lang="en-US" altLang="zh-CN" sz="2400" dirty="0"/>
              <a:t>    003       </a:t>
            </a:r>
            <a:r>
              <a:rPr lang="zh-CN" altLang="en-US" sz="2400" dirty="0"/>
              <a:t>王敏      女     </a:t>
            </a:r>
            <a:r>
              <a:rPr lang="en-US" altLang="zh-CN" sz="2400" dirty="0"/>
              <a:t>18         MA</a:t>
            </a:r>
          </a:p>
          <a:p>
            <a:pPr eaLnBrk="1" hangingPunct="1">
              <a:buFont typeface="Wingdings" panose="05000000000000000000" pitchFamily="2" charset="2"/>
              <a:buNone/>
            </a:pPr>
            <a:r>
              <a:rPr lang="en-US" altLang="zh-CN" sz="2400" dirty="0"/>
              <a:t>    004       </a:t>
            </a:r>
            <a:r>
              <a:rPr lang="zh-CN" altLang="en-US" sz="2400" dirty="0"/>
              <a:t>张立      男     </a:t>
            </a:r>
            <a:r>
              <a:rPr lang="en-US" altLang="zh-CN" sz="2400" dirty="0"/>
              <a:t>19         IS</a:t>
            </a:r>
          </a:p>
          <a:p>
            <a:pPr eaLnBrk="1" hangingPunct="1">
              <a:buFont typeface="Wingdings" panose="05000000000000000000" pitchFamily="2" charset="2"/>
              <a:buNone/>
            </a:pPr>
            <a:endParaRPr lang="en-US" altLang="zh-CN" sz="2400" dirty="0"/>
          </a:p>
          <a:p>
            <a:pPr eaLnBrk="1" hangingPunct="1"/>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7412" name="Rectangle 2"/>
          <p:cNvSpPr>
            <a:spLocks noGrp="1" noChangeArrowheads="1"/>
          </p:cNvSpPr>
          <p:nvPr>
            <p:ph type="title"/>
          </p:nvPr>
        </p:nvSpPr>
        <p:spPr/>
        <p:txBody>
          <a:bodyPr>
            <a:prstTxWarp prst="textNoShape">
              <a:avLst/>
            </a:prstTxWarp>
          </a:bodyPr>
          <a:lstStyle/>
          <a:p>
            <a:pPr eaLnBrk="1" hangingPunct="1"/>
            <a:r>
              <a:rPr lang="zh-CN" altLang="en-US">
                <a:effectLst/>
              </a:rPr>
              <a:t>外连接</a:t>
            </a:r>
          </a:p>
        </p:txBody>
      </p:sp>
      <p:sp>
        <p:nvSpPr>
          <p:cNvPr id="17413" name="Rectangle 3"/>
          <p:cNvSpPr>
            <a:spLocks noGrp="1" noChangeArrowheads="1"/>
          </p:cNvSpPr>
          <p:nvPr>
            <p:ph idx="1"/>
          </p:nvPr>
        </p:nvSpPr>
        <p:spPr/>
        <p:txBody>
          <a:bodyPr/>
          <a:lstStyle/>
          <a:p>
            <a:pPr lvl="1" eaLnBrk="1" hangingPunct="1"/>
            <a:r>
              <a:rPr lang="zh-CN" altLang="en-US"/>
              <a:t>在表名后面加外连接操作符</a:t>
            </a:r>
            <a:r>
              <a:rPr lang="en-US" altLang="zh-CN"/>
              <a:t>(*)</a:t>
            </a:r>
            <a:r>
              <a:rPr lang="zh-CN" altLang="en-US"/>
              <a:t>或</a:t>
            </a:r>
            <a:r>
              <a:rPr lang="en-US" altLang="zh-CN"/>
              <a:t>(+)</a:t>
            </a:r>
            <a:r>
              <a:rPr lang="zh-CN" altLang="en-US"/>
              <a:t>指定非主体表</a:t>
            </a:r>
          </a:p>
          <a:p>
            <a:pPr lvl="1" eaLnBrk="1" hangingPunct="1"/>
            <a:r>
              <a:rPr lang="zh-CN" altLang="en-US"/>
              <a:t>非主体表有一</a:t>
            </a:r>
            <a:r>
              <a:rPr lang="zh-CN" altLang="en-US">
                <a:latin typeface="Courier New" panose="02070309020205020404" pitchFamily="49" charset="0"/>
              </a:rPr>
              <a:t>“</a:t>
            </a:r>
            <a:r>
              <a:rPr lang="zh-CN" altLang="en-US"/>
              <a:t>万能</a:t>
            </a:r>
            <a:r>
              <a:rPr lang="zh-CN" altLang="en-US">
                <a:latin typeface="Courier New" panose="02070309020205020404" pitchFamily="49" charset="0"/>
              </a:rPr>
              <a:t>”</a:t>
            </a:r>
            <a:r>
              <a:rPr lang="zh-CN" altLang="en-US"/>
              <a:t>的虚行，该行全部由空值组成</a:t>
            </a:r>
          </a:p>
          <a:p>
            <a:pPr lvl="1" eaLnBrk="1" hangingPunct="1"/>
            <a:r>
              <a:rPr lang="zh-CN" altLang="en-US"/>
              <a:t>虚行可以和主体表中所有不满足连接条件的元组进行连接</a:t>
            </a:r>
          </a:p>
          <a:p>
            <a:pPr lvl="1" eaLnBrk="1" hangingPunct="1"/>
            <a:r>
              <a:rPr lang="zh-CN" altLang="en-US"/>
              <a:t>由于虚行各列全部是空值，因此与虚行连接的结果中，来自非主体表的属性值全部是空值 </a:t>
            </a:r>
          </a:p>
          <a:p>
            <a:pPr eaLnBrk="1" hangingPunct="1"/>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9460" name="Rectangle 2"/>
          <p:cNvSpPr>
            <a:spLocks noGrp="1" noChangeArrowheads="1"/>
          </p:cNvSpPr>
          <p:nvPr>
            <p:ph type="title"/>
          </p:nvPr>
        </p:nvSpPr>
        <p:spPr/>
        <p:txBody>
          <a:bodyPr>
            <a:prstTxWarp prst="textNoShape">
              <a:avLst/>
            </a:prstTxWarp>
          </a:bodyPr>
          <a:lstStyle/>
          <a:p>
            <a:pPr eaLnBrk="1" hangingPunct="1"/>
            <a:r>
              <a:rPr lang="en-US" altLang="zh-CN">
                <a:effectLst/>
              </a:rPr>
              <a:t>SQL</a:t>
            </a:r>
            <a:r>
              <a:rPr lang="zh-CN" altLang="en-US">
                <a:effectLst/>
              </a:rPr>
              <a:t>外连接练习</a:t>
            </a:r>
          </a:p>
        </p:txBody>
      </p:sp>
      <p:sp>
        <p:nvSpPr>
          <p:cNvPr id="19461" name="Rectangle 3"/>
          <p:cNvSpPr>
            <a:spLocks noGrp="1" noChangeArrowheads="1"/>
          </p:cNvSpPr>
          <p:nvPr>
            <p:ph idx="1"/>
          </p:nvPr>
        </p:nvSpPr>
        <p:spPr>
          <a:xfrm>
            <a:off x="107504" y="1371600"/>
            <a:ext cx="5040560" cy="761256"/>
          </a:xfrm>
        </p:spPr>
        <p:txBody>
          <a:bodyPr/>
          <a:lstStyle/>
          <a:p>
            <a:pPr eaLnBrk="1" hangingPunct="1"/>
            <a:r>
              <a:rPr lang="zh-CN" altLang="en-US" sz="2000" dirty="0"/>
              <a:t>根据表</a:t>
            </a:r>
            <a:r>
              <a:rPr lang="en-US" altLang="zh-CN" sz="2000" dirty="0"/>
              <a:t>S</a:t>
            </a:r>
            <a:r>
              <a:rPr lang="zh-CN" altLang="en-US" sz="2000" dirty="0"/>
              <a:t>和</a:t>
            </a:r>
            <a:r>
              <a:rPr lang="en-US" altLang="zh-CN" sz="2000" dirty="0"/>
              <a:t>SC</a:t>
            </a:r>
            <a:r>
              <a:rPr lang="zh-CN" altLang="en-US" sz="2000" dirty="0"/>
              <a:t>中的数据，如果想得到下列结果，请写出相应的</a:t>
            </a:r>
            <a:r>
              <a:rPr lang="en-US" altLang="zh-CN" sz="2000" dirty="0"/>
              <a:t>SQL</a:t>
            </a:r>
            <a:endParaRPr lang="zh-CN" altLang="en-US" sz="2000" dirty="0"/>
          </a:p>
        </p:txBody>
      </p:sp>
      <p:sp>
        <p:nvSpPr>
          <p:cNvPr id="2" name="文本框 1"/>
          <p:cNvSpPr txBox="1">
            <a:spLocks noChangeArrowheads="1"/>
          </p:cNvSpPr>
          <p:nvPr/>
        </p:nvSpPr>
        <p:spPr bwMode="auto">
          <a:xfrm>
            <a:off x="107504" y="4046538"/>
            <a:ext cx="409483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l" eaLnBrk="1" hangingPunct="1">
              <a:lnSpc>
                <a:spcPct val="150000"/>
              </a:lnSpc>
              <a:spcBef>
                <a:spcPct val="0"/>
              </a:spcBef>
              <a:buClrTx/>
              <a:buSzTx/>
              <a:buFontTx/>
              <a:buNone/>
            </a:pPr>
            <a:r>
              <a:rPr lang="en-US" altLang="zh-CN" sz="2400" dirty="0">
                <a:ea typeface="楷体_GB2312" pitchFamily="49" charset="-122"/>
              </a:rPr>
              <a:t>select </a:t>
            </a:r>
            <a:r>
              <a:rPr lang="en-US" altLang="zh-CN" sz="2400" dirty="0" err="1">
                <a:ea typeface="楷体_GB2312" pitchFamily="49" charset="-122"/>
              </a:rPr>
              <a:t>s.sno,sname,count</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 </a:t>
            </a:r>
          </a:p>
          <a:p>
            <a:pPr algn="l" eaLnBrk="1" hangingPunct="1">
              <a:lnSpc>
                <a:spcPct val="150000"/>
              </a:lnSpc>
              <a:spcBef>
                <a:spcPct val="0"/>
              </a:spcBef>
              <a:buClrTx/>
              <a:buSzTx/>
              <a:buFontTx/>
              <a:buNone/>
            </a:pPr>
            <a:r>
              <a:rPr lang="en-US" altLang="zh-CN" sz="2400" dirty="0">
                <a:ea typeface="楷体_GB2312" pitchFamily="49" charset="-122"/>
              </a:rPr>
              <a:t>   from </a:t>
            </a:r>
            <a:r>
              <a:rPr lang="en-US" altLang="zh-CN" sz="2400" dirty="0" err="1">
                <a:ea typeface="楷体_GB2312" pitchFamily="49" charset="-122"/>
              </a:rPr>
              <a:t>s,sc</a:t>
            </a:r>
            <a:r>
              <a:rPr lang="en-US" altLang="zh-CN" sz="2400" dirty="0">
                <a:ea typeface="楷体_GB2312" pitchFamily="49" charset="-122"/>
              </a:rPr>
              <a:t>                   </a:t>
            </a:r>
            <a:r>
              <a:rPr lang="en-US" altLang="zh-CN" sz="2800" dirty="0">
                <a:solidFill>
                  <a:srgbClr val="FF0000"/>
                </a:solidFill>
                <a:ea typeface="楷体_GB2312" pitchFamily="49" charset="-122"/>
              </a:rPr>
              <a:t>?</a:t>
            </a:r>
          </a:p>
          <a:p>
            <a:pPr algn="l" eaLnBrk="1" hangingPunct="1">
              <a:lnSpc>
                <a:spcPct val="150000"/>
              </a:lnSpc>
              <a:spcBef>
                <a:spcPct val="0"/>
              </a:spcBef>
              <a:buClrTx/>
              <a:buSzTx/>
              <a:buFontTx/>
              <a:buNone/>
            </a:pPr>
            <a:r>
              <a:rPr lang="en-US" altLang="zh-CN" sz="2400" dirty="0">
                <a:ea typeface="楷体_GB2312" pitchFamily="49" charset="-122"/>
              </a:rPr>
              <a:t>   where  </a:t>
            </a:r>
            <a:r>
              <a:rPr lang="en-US" altLang="zh-CN" sz="2400" dirty="0" err="1">
                <a:ea typeface="楷体_GB2312" pitchFamily="49" charset="-122"/>
              </a:rPr>
              <a:t>s.sno</a:t>
            </a:r>
            <a:r>
              <a:rPr lang="en-US" altLang="zh-CN" sz="2400" dirty="0">
                <a:ea typeface="楷体_GB2312" pitchFamily="49" charset="-122"/>
              </a:rPr>
              <a:t> = </a:t>
            </a:r>
            <a:r>
              <a:rPr lang="en-US" altLang="zh-CN" sz="2400" dirty="0" err="1">
                <a:ea typeface="楷体_GB2312" pitchFamily="49" charset="-122"/>
              </a:rPr>
              <a:t>sc.sno</a:t>
            </a:r>
            <a:r>
              <a:rPr lang="en-US" altLang="zh-CN" sz="2400" dirty="0">
                <a:ea typeface="楷体_GB2312" pitchFamily="49" charset="-122"/>
              </a:rPr>
              <a:t>(+)</a:t>
            </a:r>
          </a:p>
          <a:p>
            <a:pPr algn="l" eaLnBrk="1" hangingPunct="1">
              <a:lnSpc>
                <a:spcPct val="150000"/>
              </a:lnSpc>
              <a:spcBef>
                <a:spcPct val="0"/>
              </a:spcBef>
              <a:buClrTx/>
              <a:buSzTx/>
              <a:buFontTx/>
              <a:buNone/>
            </a:pPr>
            <a:r>
              <a:rPr lang="en-US" altLang="zh-CN" sz="2400" dirty="0">
                <a:ea typeface="楷体_GB2312" pitchFamily="49" charset="-122"/>
              </a:rPr>
              <a:t>   group by </a:t>
            </a:r>
            <a:r>
              <a:rPr lang="en-US" altLang="zh-CN" sz="2400" dirty="0" err="1">
                <a:ea typeface="楷体_GB2312" pitchFamily="49" charset="-122"/>
              </a:rPr>
              <a:t>s.sno</a:t>
            </a:r>
            <a:r>
              <a:rPr lang="en-US" altLang="zh-CN" sz="2400" dirty="0">
                <a:ea typeface="楷体_GB2312" pitchFamily="49" charset="-122"/>
              </a:rPr>
              <a:t>;</a:t>
            </a:r>
          </a:p>
        </p:txBody>
      </p:sp>
      <p:sp>
        <p:nvSpPr>
          <p:cNvPr id="3" name="文本框 2"/>
          <p:cNvSpPr txBox="1"/>
          <p:nvPr/>
        </p:nvSpPr>
        <p:spPr>
          <a:xfrm>
            <a:off x="4202343" y="4221088"/>
            <a:ext cx="4834153" cy="2308324"/>
          </a:xfrm>
          <a:prstGeom prst="rect">
            <a:avLst/>
          </a:prstGeom>
          <a:noFill/>
        </p:spPr>
        <p:txBody>
          <a:bodyPr wrap="square" rtlCol="0">
            <a:spAutoFit/>
          </a:bodyPr>
          <a:lstStyle/>
          <a:p>
            <a:pPr eaLnBrk="1" hangingPunct="1"/>
            <a:r>
              <a:rPr lang="en-US" altLang="zh-CN" sz="2400" dirty="0">
                <a:solidFill>
                  <a:srgbClr val="000000"/>
                </a:solidFill>
              </a:rPr>
              <a:t>select </a:t>
            </a:r>
            <a:r>
              <a:rPr lang="en-US" altLang="zh-CN" sz="2400" dirty="0" err="1">
                <a:solidFill>
                  <a:srgbClr val="000000"/>
                </a:solidFill>
              </a:rPr>
              <a:t>s.sno,sname,count</a:t>
            </a:r>
            <a:r>
              <a:rPr lang="en-US" altLang="zh-CN" sz="2400" dirty="0">
                <a:solidFill>
                  <a:srgbClr val="000000"/>
                </a:solidFill>
              </a:rPr>
              <a:t>(</a:t>
            </a:r>
            <a:r>
              <a:rPr lang="en-US" altLang="zh-CN" sz="2400" dirty="0" err="1">
                <a:solidFill>
                  <a:srgbClr val="FF0000"/>
                </a:solidFill>
              </a:rPr>
              <a:t>cno</a:t>
            </a:r>
            <a:r>
              <a:rPr lang="en-US" altLang="zh-CN" sz="2400" dirty="0">
                <a:solidFill>
                  <a:srgbClr val="000000"/>
                </a:solidFill>
              </a:rPr>
              <a:t>) </a:t>
            </a:r>
            <a:r>
              <a:rPr lang="en-US" altLang="zh-CN" sz="2400" dirty="0">
                <a:solidFill>
                  <a:srgbClr val="FF0000"/>
                </a:solidFill>
              </a:rPr>
              <a:t>as </a:t>
            </a:r>
            <a:r>
              <a:rPr lang="en-US" altLang="zh-CN" sz="2400" dirty="0" err="1">
                <a:solidFill>
                  <a:srgbClr val="FF0000"/>
                </a:solidFill>
              </a:rPr>
              <a:t>classcount</a:t>
            </a:r>
            <a:endParaRPr lang="en-US" altLang="zh-CN" sz="2400" dirty="0">
              <a:solidFill>
                <a:srgbClr val="FF0000"/>
              </a:solidFill>
            </a:endParaRPr>
          </a:p>
          <a:p>
            <a:pPr eaLnBrk="1" hangingPunct="1"/>
            <a:r>
              <a:rPr lang="en-US" altLang="zh-CN" sz="2400" dirty="0">
                <a:solidFill>
                  <a:srgbClr val="000000"/>
                </a:solidFill>
              </a:rPr>
              <a:t>  from </a:t>
            </a:r>
            <a:r>
              <a:rPr lang="en-US" altLang="zh-CN" sz="2400" dirty="0" err="1">
                <a:solidFill>
                  <a:srgbClr val="000000"/>
                </a:solidFill>
              </a:rPr>
              <a:t>s,sc</a:t>
            </a:r>
            <a:endParaRPr lang="en-US" altLang="zh-CN" sz="2400" dirty="0">
              <a:solidFill>
                <a:srgbClr val="000000"/>
              </a:solidFill>
            </a:endParaRPr>
          </a:p>
          <a:p>
            <a:pPr eaLnBrk="1" hangingPunct="1"/>
            <a:r>
              <a:rPr lang="en-US" altLang="zh-CN" sz="2400" dirty="0">
                <a:solidFill>
                  <a:srgbClr val="000000"/>
                </a:solidFill>
              </a:rPr>
              <a:t>  where  </a:t>
            </a:r>
            <a:r>
              <a:rPr lang="en-US" altLang="zh-CN" sz="2400" dirty="0" err="1">
                <a:solidFill>
                  <a:srgbClr val="000000"/>
                </a:solidFill>
              </a:rPr>
              <a:t>s.sno</a:t>
            </a:r>
            <a:r>
              <a:rPr lang="en-US" altLang="zh-CN" sz="2400" dirty="0">
                <a:solidFill>
                  <a:srgbClr val="000000"/>
                </a:solidFill>
              </a:rPr>
              <a:t> = </a:t>
            </a:r>
            <a:r>
              <a:rPr lang="en-US" altLang="zh-CN" sz="2400" dirty="0" err="1">
                <a:solidFill>
                  <a:srgbClr val="000000"/>
                </a:solidFill>
              </a:rPr>
              <a:t>sc.sno</a:t>
            </a:r>
            <a:r>
              <a:rPr lang="en-US" altLang="zh-CN" sz="2400" dirty="0">
                <a:solidFill>
                  <a:srgbClr val="000000"/>
                </a:solidFill>
              </a:rPr>
              <a:t>(+)</a:t>
            </a:r>
          </a:p>
          <a:p>
            <a:pPr eaLnBrk="1" hangingPunct="1"/>
            <a:r>
              <a:rPr lang="en-US" altLang="zh-CN" sz="2400" dirty="0">
                <a:solidFill>
                  <a:srgbClr val="000000"/>
                </a:solidFill>
              </a:rPr>
              <a:t>  group by </a:t>
            </a:r>
            <a:r>
              <a:rPr lang="en-US" altLang="zh-CN" sz="2400" dirty="0" err="1">
                <a:solidFill>
                  <a:srgbClr val="000000"/>
                </a:solidFill>
              </a:rPr>
              <a:t>s.sno,</a:t>
            </a:r>
            <a:r>
              <a:rPr lang="en-US" altLang="zh-CN" sz="2400" dirty="0" err="1">
                <a:solidFill>
                  <a:srgbClr val="FF0000"/>
                </a:solidFill>
              </a:rPr>
              <a:t>sname</a:t>
            </a:r>
            <a:endParaRPr lang="en-US" altLang="zh-CN" sz="2400" dirty="0">
              <a:solidFill>
                <a:srgbClr val="FF0000"/>
              </a:solidFill>
            </a:endParaRPr>
          </a:p>
          <a:p>
            <a:pPr eaLnBrk="1" hangingPunct="1"/>
            <a:r>
              <a:rPr lang="en-US" altLang="zh-CN" sz="2400" dirty="0">
                <a:solidFill>
                  <a:srgbClr val="FF0000"/>
                </a:solidFill>
              </a:rPr>
              <a:t>  order by </a:t>
            </a:r>
            <a:r>
              <a:rPr lang="en-US" altLang="zh-CN" sz="2400" dirty="0" err="1">
                <a:solidFill>
                  <a:srgbClr val="FF0000"/>
                </a:solidFill>
              </a:rPr>
              <a:t>s.sno</a:t>
            </a:r>
            <a:r>
              <a:rPr lang="en-US" altLang="zh-CN" sz="2400" dirty="0">
                <a:solidFill>
                  <a:srgbClr val="000000"/>
                </a:solidFill>
              </a:rPr>
              <a:t>;</a:t>
            </a:r>
            <a:endParaRPr lang="zh-CN" altLang="en-US"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714084731"/>
              </p:ext>
            </p:extLst>
          </p:nvPr>
        </p:nvGraphicFramePr>
        <p:xfrm>
          <a:off x="251520" y="2313812"/>
          <a:ext cx="3253680" cy="1475228"/>
        </p:xfrm>
        <a:graphic>
          <a:graphicData uri="http://schemas.openxmlformats.org/drawingml/2006/table">
            <a:tbl>
              <a:tblPr>
                <a:tableStyleId>{5C22544A-7EE6-4342-B048-85BDC9FD1C3A}</a:tableStyleId>
              </a:tblPr>
              <a:tblGrid>
                <a:gridCol w="813420">
                  <a:extLst>
                    <a:ext uri="{9D8B030D-6E8A-4147-A177-3AD203B41FA5}">
                      <a16:colId xmlns:a16="http://schemas.microsoft.com/office/drawing/2014/main" val="3631583692"/>
                    </a:ext>
                  </a:extLst>
                </a:gridCol>
                <a:gridCol w="976104">
                  <a:extLst>
                    <a:ext uri="{9D8B030D-6E8A-4147-A177-3AD203B41FA5}">
                      <a16:colId xmlns:a16="http://schemas.microsoft.com/office/drawing/2014/main" val="2859181852"/>
                    </a:ext>
                  </a:extLst>
                </a:gridCol>
                <a:gridCol w="1464156">
                  <a:extLst>
                    <a:ext uri="{9D8B030D-6E8A-4147-A177-3AD203B41FA5}">
                      <a16:colId xmlns:a16="http://schemas.microsoft.com/office/drawing/2014/main" val="1217745237"/>
                    </a:ext>
                  </a:extLst>
                </a:gridCol>
              </a:tblGrid>
              <a:tr h="368807">
                <a:tc>
                  <a:txBody>
                    <a:bodyPr/>
                    <a:lstStyle/>
                    <a:p>
                      <a:pPr algn="ctr" fontAlgn="b"/>
                      <a:r>
                        <a:rPr lang="en-US" sz="1800" b="1" u="none" strike="noStrike">
                          <a:effectLst/>
                        </a:rPr>
                        <a:t>s.sno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ctr" fontAlgn="b"/>
                      <a:r>
                        <a:rPr lang="en-US" sz="1800" b="1" u="none" strike="noStrike" dirty="0" err="1">
                          <a:effectLst/>
                        </a:rPr>
                        <a:t>sname</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ctr" fontAlgn="b"/>
                      <a:r>
                        <a:rPr lang="en-US" sz="1800" b="1" u="none" strike="noStrike" dirty="0" err="1">
                          <a:effectLst/>
                        </a:rPr>
                        <a:t>classcount</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extLst>
                  <a:ext uri="{0D108BD9-81ED-4DB2-BD59-A6C34878D82A}">
                    <a16:rowId xmlns:a16="http://schemas.microsoft.com/office/drawing/2014/main" val="2459116528"/>
                  </a:ext>
                </a:extLst>
              </a:tr>
              <a:tr h="368807">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l" fontAlgn="b"/>
                      <a:r>
                        <a:rPr lang="zh-CN" altLang="en-US" sz="1800" b="1" u="none" strike="noStrike" dirty="0">
                          <a:effectLst/>
                        </a:rPr>
                        <a:t>张三</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r" fontAlgn="b"/>
                      <a:r>
                        <a:rPr lang="en-US" altLang="zh-CN" sz="1800" b="1" u="none" strike="noStrike" dirty="0">
                          <a:effectLst/>
                        </a:rPr>
                        <a:t>4</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extLst>
                  <a:ext uri="{0D108BD9-81ED-4DB2-BD59-A6C34878D82A}">
                    <a16:rowId xmlns:a16="http://schemas.microsoft.com/office/drawing/2014/main" val="39326274"/>
                  </a:ext>
                </a:extLst>
              </a:tr>
              <a:tr h="368807">
                <a:tc>
                  <a:txBody>
                    <a:bodyPr/>
                    <a:lstStyle/>
                    <a:p>
                      <a:pPr algn="l" fontAlgn="b"/>
                      <a:r>
                        <a:rPr lang="en-US" sz="1800" b="1" u="none" strike="noStrike">
                          <a:effectLst/>
                        </a:rPr>
                        <a:t>s2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l" fontAlgn="b"/>
                      <a:r>
                        <a:rPr lang="zh-CN" altLang="en-US" sz="1800" b="1" u="none" strike="noStrike">
                          <a:effectLst/>
                        </a:rPr>
                        <a:t>李四</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r" fontAlgn="b"/>
                      <a:r>
                        <a:rPr lang="en-US" altLang="zh-CN" sz="1800" b="1" u="none" strike="noStrike" dirty="0">
                          <a:effectLst/>
                        </a:rPr>
                        <a:t>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extLst>
                  <a:ext uri="{0D108BD9-81ED-4DB2-BD59-A6C34878D82A}">
                    <a16:rowId xmlns:a16="http://schemas.microsoft.com/office/drawing/2014/main" val="3492139767"/>
                  </a:ext>
                </a:extLst>
              </a:tr>
              <a:tr h="368807">
                <a:tc>
                  <a:txBody>
                    <a:bodyPr/>
                    <a:lstStyle/>
                    <a:p>
                      <a:pPr algn="l" fontAlgn="b"/>
                      <a:r>
                        <a:rPr lang="en-US" sz="1800" b="1" u="none" strike="noStrike">
                          <a:effectLst/>
                        </a:rPr>
                        <a:t>s3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l" fontAlgn="b"/>
                      <a:r>
                        <a:rPr lang="zh-CN" altLang="en-US" sz="1800" b="1" u="none" strike="noStrike">
                          <a:effectLst/>
                        </a:rPr>
                        <a:t>王五</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tc>
                  <a:txBody>
                    <a:bodyPr/>
                    <a:lstStyle/>
                    <a:p>
                      <a:pPr algn="r" fontAlgn="b"/>
                      <a:r>
                        <a:rPr lang="en-US" altLang="zh-CN" sz="1800" b="1" u="none" strike="noStrike" dirty="0">
                          <a:effectLst/>
                        </a:rPr>
                        <a:t>2</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4"/>
                      <a:tile tx="0" ty="0" sx="100000" sy="100000" flip="none" algn="tl"/>
                    </a:blipFill>
                  </a:tcPr>
                </a:tc>
                <a:extLst>
                  <a:ext uri="{0D108BD9-81ED-4DB2-BD59-A6C34878D82A}">
                    <a16:rowId xmlns:a16="http://schemas.microsoft.com/office/drawing/2014/main" val="194500711"/>
                  </a:ext>
                </a:extLst>
              </a:tr>
            </a:tbl>
          </a:graphicData>
        </a:graphic>
      </p:graphicFrame>
      <p:grpSp>
        <p:nvGrpSpPr>
          <p:cNvPr id="10" name="组合 9"/>
          <p:cNvGrpSpPr/>
          <p:nvPr/>
        </p:nvGrpSpPr>
        <p:grpSpPr>
          <a:xfrm>
            <a:off x="4142184" y="1254700"/>
            <a:ext cx="4100498" cy="2926080"/>
            <a:chOff x="4142184" y="1254700"/>
            <a:chExt cx="4100498" cy="2926080"/>
          </a:xfrm>
        </p:grpSpPr>
        <p:graphicFrame>
          <p:nvGraphicFramePr>
            <p:cNvPr id="11" name="Group 175"/>
            <p:cNvGraphicFramePr>
              <a:graphicFrameLocks/>
            </p:cNvGraphicFramePr>
            <p:nvPr>
              <p:extLst>
                <p:ext uri="{D42A27DB-BD31-4B8C-83A1-F6EECF244321}">
                  <p14:modId xmlns:p14="http://schemas.microsoft.com/office/powerpoint/2010/main" val="4028945492"/>
                </p:ext>
              </p:extLst>
            </p:nvPr>
          </p:nvGraphicFramePr>
          <p:xfrm>
            <a:off x="4142184" y="1943688"/>
            <a:ext cx="2013992" cy="1828800"/>
          </p:xfrm>
          <a:graphic>
            <a:graphicData uri="http://schemas.openxmlformats.org/drawingml/2006/table">
              <a:tbl>
                <a:tblPr/>
                <a:tblGrid>
                  <a:gridCol w="937931">
                    <a:extLst>
                      <a:ext uri="{9D8B030D-6E8A-4147-A177-3AD203B41FA5}">
                        <a16:colId xmlns:a16="http://schemas.microsoft.com/office/drawing/2014/main" val="20000"/>
                      </a:ext>
                    </a:extLst>
                  </a:gridCol>
                  <a:gridCol w="1076061">
                    <a:extLst>
                      <a:ext uri="{9D8B030D-6E8A-4147-A177-3AD203B41FA5}">
                        <a16:colId xmlns:a16="http://schemas.microsoft.com/office/drawing/2014/main" val="20001"/>
                      </a:ext>
                    </a:extLst>
                  </a:gridCol>
                </a:tblGrid>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bg2"/>
                            </a:solidFill>
                            <a:effectLst/>
                            <a:latin typeface="宋体" panose="02010600030101010101" pitchFamily="2" charset="-122"/>
                            <a:ea typeface="宋体" panose="02010600030101010101" pitchFamily="2" charset="-122"/>
                          </a:rPr>
                          <a:t>sno</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sname</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张三</a:t>
                        </a:r>
                        <a:endParaRPr kumimoji="1" lang="zh-CN" altLang="en-US"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s2</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李四</a:t>
                        </a:r>
                        <a:endPar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王五</a:t>
                        </a:r>
                        <a:endPar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179"/>
            <p:cNvGraphicFramePr>
              <a:graphicFrameLocks/>
            </p:cNvGraphicFramePr>
            <p:nvPr>
              <p:extLst>
                <p:ext uri="{D42A27DB-BD31-4B8C-83A1-F6EECF244321}">
                  <p14:modId xmlns:p14="http://schemas.microsoft.com/office/powerpoint/2010/main" val="3858335772"/>
                </p:ext>
              </p:extLst>
            </p:nvPr>
          </p:nvGraphicFramePr>
          <p:xfrm>
            <a:off x="6361025" y="1254700"/>
            <a:ext cx="1881657" cy="2926080"/>
          </p:xfrm>
          <a:graphic>
            <a:graphicData uri="http://schemas.openxmlformats.org/drawingml/2006/table">
              <a:tbl>
                <a:tblPr/>
                <a:tblGrid>
                  <a:gridCol w="917646">
                    <a:extLst>
                      <a:ext uri="{9D8B030D-6E8A-4147-A177-3AD203B41FA5}">
                        <a16:colId xmlns:a16="http://schemas.microsoft.com/office/drawing/2014/main" val="20000"/>
                      </a:ext>
                    </a:extLst>
                  </a:gridCol>
                  <a:gridCol w="964011">
                    <a:extLst>
                      <a:ext uri="{9D8B030D-6E8A-4147-A177-3AD203B41FA5}">
                        <a16:colId xmlns:a16="http://schemas.microsoft.com/office/drawing/2014/main" val="20001"/>
                      </a:ext>
                    </a:extLst>
                  </a:gridCol>
                </a:tblGrid>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SC</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bg2"/>
                            </a:solidFill>
                            <a:effectLst/>
                            <a:latin typeface="宋体" panose="02010600030101010101" pitchFamily="2" charset="-122"/>
                            <a:ea typeface="宋体" panose="02010600030101010101" pitchFamily="2" charset="-122"/>
                          </a:rPr>
                          <a:t>sno</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cno</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c2</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c4</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c2</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graphicFrame>
        <p:nvGraphicFramePr>
          <p:cNvPr id="14" name="表格 13"/>
          <p:cNvGraphicFramePr>
            <a:graphicFrameLocks noGrp="1"/>
          </p:cNvGraphicFramePr>
          <p:nvPr>
            <p:extLst>
              <p:ext uri="{D42A27DB-BD31-4B8C-83A1-F6EECF244321}">
                <p14:modId xmlns:p14="http://schemas.microsoft.com/office/powerpoint/2010/main" val="4248447378"/>
              </p:ext>
            </p:extLst>
          </p:nvPr>
        </p:nvGraphicFramePr>
        <p:xfrm>
          <a:off x="5268643" y="1227398"/>
          <a:ext cx="3551828" cy="3016881"/>
        </p:xfrm>
        <a:graphic>
          <a:graphicData uri="http://schemas.openxmlformats.org/drawingml/2006/table">
            <a:tbl>
              <a:tblPr>
                <a:tableStyleId>{5C22544A-7EE6-4342-B048-85BDC9FD1C3A}</a:tableStyleId>
              </a:tblPr>
              <a:tblGrid>
                <a:gridCol w="877511">
                  <a:extLst>
                    <a:ext uri="{9D8B030D-6E8A-4147-A177-3AD203B41FA5}">
                      <a16:colId xmlns:a16="http://schemas.microsoft.com/office/drawing/2014/main" val="559194237"/>
                    </a:ext>
                  </a:extLst>
                </a:gridCol>
                <a:gridCol w="891439">
                  <a:extLst>
                    <a:ext uri="{9D8B030D-6E8A-4147-A177-3AD203B41FA5}">
                      <a16:colId xmlns:a16="http://schemas.microsoft.com/office/drawing/2014/main" val="315434648"/>
                    </a:ext>
                  </a:extLst>
                </a:gridCol>
                <a:gridCol w="891439">
                  <a:extLst>
                    <a:ext uri="{9D8B030D-6E8A-4147-A177-3AD203B41FA5}">
                      <a16:colId xmlns:a16="http://schemas.microsoft.com/office/drawing/2014/main" val="305522552"/>
                    </a:ext>
                  </a:extLst>
                </a:gridCol>
                <a:gridCol w="891439">
                  <a:extLst>
                    <a:ext uri="{9D8B030D-6E8A-4147-A177-3AD203B41FA5}">
                      <a16:colId xmlns:a16="http://schemas.microsoft.com/office/drawing/2014/main" val="811259865"/>
                    </a:ext>
                  </a:extLst>
                </a:gridCol>
              </a:tblGrid>
              <a:tr h="335209">
                <a:tc gridSpan="4">
                  <a:txBody>
                    <a:bodyPr/>
                    <a:lstStyle/>
                    <a:p>
                      <a:pPr algn="ctr" fontAlgn="b"/>
                      <a:r>
                        <a:rPr lang="en-US" sz="1800" b="1" u="none" strike="noStrike">
                          <a:effectLst/>
                        </a:rPr>
                        <a:t>s.sno=sc.sno(+)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42233102"/>
                  </a:ext>
                </a:extLst>
              </a:tr>
              <a:tr h="335209">
                <a:tc>
                  <a:txBody>
                    <a:bodyPr/>
                    <a:lstStyle/>
                    <a:p>
                      <a:pPr algn="ctr" fontAlgn="b"/>
                      <a:r>
                        <a:rPr lang="en-US" sz="1800" b="1" u="none" strike="noStrike">
                          <a:effectLst/>
                        </a:rPr>
                        <a:t>s.sno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ctr" fontAlgn="b"/>
                      <a:r>
                        <a:rPr lang="en-US" sz="1800" b="1" u="none" strike="noStrike">
                          <a:effectLst/>
                        </a:rPr>
                        <a:t>sname</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ctr" fontAlgn="b"/>
                      <a:r>
                        <a:rPr lang="en-US" sz="1800" b="1" u="none" strike="noStrike">
                          <a:effectLst/>
                        </a:rPr>
                        <a:t>sc.sno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ctr" fontAlgn="b"/>
                      <a:r>
                        <a:rPr lang="en-US" sz="1800" b="1" u="none" strike="noStrike">
                          <a:effectLst/>
                        </a:rPr>
                        <a:t>cno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2718422621"/>
                  </a:ext>
                </a:extLst>
              </a:tr>
              <a:tr h="335209">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张三</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c1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2391988062"/>
                  </a:ext>
                </a:extLst>
              </a:tr>
              <a:tr h="335209">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张三</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c2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3079725355"/>
                  </a:ext>
                </a:extLst>
              </a:tr>
              <a:tr h="335209">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张三</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c3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1307759317"/>
                  </a:ext>
                </a:extLst>
              </a:tr>
              <a:tr h="335209">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张三</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c4</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2347026410"/>
                  </a:ext>
                </a:extLst>
              </a:tr>
              <a:tr h="335209">
                <a:tc>
                  <a:txBody>
                    <a:bodyPr/>
                    <a:lstStyle/>
                    <a:p>
                      <a:pPr algn="l" fontAlgn="b"/>
                      <a:r>
                        <a:rPr lang="en-US" sz="1800" b="1" u="none" strike="noStrike">
                          <a:effectLst/>
                        </a:rPr>
                        <a:t>s2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李四</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　</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1440822848"/>
                  </a:ext>
                </a:extLst>
              </a:tr>
              <a:tr h="335209">
                <a:tc>
                  <a:txBody>
                    <a:bodyPr/>
                    <a:lstStyle/>
                    <a:p>
                      <a:pPr algn="l" fontAlgn="b"/>
                      <a:r>
                        <a:rPr lang="en-US" sz="1800" b="1" u="none" strike="noStrike">
                          <a:effectLst/>
                        </a:rPr>
                        <a:t>s3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王五</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c1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1763606905"/>
                  </a:ext>
                </a:extLst>
              </a:tr>
              <a:tr h="335209">
                <a:tc>
                  <a:txBody>
                    <a:bodyPr/>
                    <a:lstStyle/>
                    <a:p>
                      <a:pPr algn="l" fontAlgn="b"/>
                      <a:r>
                        <a:rPr lang="en-US" sz="1800" b="1" u="none" strike="noStrike">
                          <a:effectLst/>
                        </a:rPr>
                        <a:t>s3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zh-CN" altLang="en-US" sz="1800" b="1" u="none" strike="noStrike">
                          <a:effectLst/>
                        </a:rPr>
                        <a:t>王五</a:t>
                      </a: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a:effectLst/>
                        </a:rPr>
                        <a:t>s3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tc>
                  <a:txBody>
                    <a:bodyPr/>
                    <a:lstStyle/>
                    <a:p>
                      <a:pPr algn="l" fontAlgn="b"/>
                      <a:r>
                        <a:rPr lang="en-US" sz="1800" b="1" u="none" strike="noStrike" dirty="0">
                          <a:effectLst/>
                        </a:rPr>
                        <a:t>c2</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1">
                        <a:tint val="20000"/>
                      </a:schemeClr>
                    </a:solidFill>
                  </a:tcPr>
                </a:tc>
                <a:extLst>
                  <a:ext uri="{0D108BD9-81ED-4DB2-BD59-A6C34878D82A}">
                    <a16:rowId xmlns:a16="http://schemas.microsoft.com/office/drawing/2014/main" val="119312475"/>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SQL</a:t>
            </a:r>
            <a:r>
              <a:rPr lang="zh-CN" altLang="en-US" dirty="0">
                <a:effectLst/>
              </a:rPr>
              <a:t>外连接练习</a:t>
            </a:r>
            <a:endParaRPr lang="zh-CN" altLang="en-US" dirty="0"/>
          </a:p>
        </p:txBody>
      </p:sp>
      <p:sp>
        <p:nvSpPr>
          <p:cNvPr id="21507" name="内容占位符 2"/>
          <p:cNvSpPr>
            <a:spLocks noGrp="1"/>
          </p:cNvSpPr>
          <p:nvPr>
            <p:ph idx="1"/>
          </p:nvPr>
        </p:nvSpPr>
        <p:spPr>
          <a:xfrm>
            <a:off x="179512" y="1371600"/>
            <a:ext cx="4318248" cy="1841376"/>
          </a:xfrm>
        </p:spPr>
        <p:txBody>
          <a:bodyPr/>
          <a:lstStyle/>
          <a:p>
            <a:pPr eaLnBrk="1" hangingPunct="1"/>
            <a:r>
              <a:rPr lang="zh-CN" altLang="en-US" sz="2800" dirty="0"/>
              <a:t>根据数据，如果想得到下列结果，请写出相应的</a:t>
            </a:r>
            <a:r>
              <a:rPr lang="en-US" altLang="zh-CN" sz="2800" dirty="0"/>
              <a:t>SQL</a:t>
            </a:r>
            <a:endParaRPr lang="zh-CN" altLang="en-US" sz="2800" dirty="0"/>
          </a:p>
          <a:p>
            <a:endParaRPr lang="zh-CN" altLang="en-US" dirty="0"/>
          </a:p>
        </p:txBody>
      </p:sp>
      <p:grpSp>
        <p:nvGrpSpPr>
          <p:cNvPr id="7" name="组合 6"/>
          <p:cNvGrpSpPr/>
          <p:nvPr/>
        </p:nvGrpSpPr>
        <p:grpSpPr>
          <a:xfrm>
            <a:off x="4790256" y="1376398"/>
            <a:ext cx="4048260" cy="2926080"/>
            <a:chOff x="4790256" y="1376398"/>
            <a:chExt cx="4048260" cy="2926080"/>
          </a:xfrm>
        </p:grpSpPr>
        <p:graphicFrame>
          <p:nvGraphicFramePr>
            <p:cNvPr id="4" name="Group 175"/>
            <p:cNvGraphicFramePr>
              <a:graphicFrameLocks/>
            </p:cNvGraphicFramePr>
            <p:nvPr>
              <p:extLst>
                <p:ext uri="{D42A27DB-BD31-4B8C-83A1-F6EECF244321}">
                  <p14:modId xmlns:p14="http://schemas.microsoft.com/office/powerpoint/2010/main" val="1706964608"/>
                </p:ext>
              </p:extLst>
            </p:nvPr>
          </p:nvGraphicFramePr>
          <p:xfrm>
            <a:off x="4790256" y="2065386"/>
            <a:ext cx="2013992" cy="1828800"/>
          </p:xfrm>
          <a:graphic>
            <a:graphicData uri="http://schemas.openxmlformats.org/drawingml/2006/table">
              <a:tbl>
                <a:tblPr/>
                <a:tblGrid>
                  <a:gridCol w="937931">
                    <a:extLst>
                      <a:ext uri="{9D8B030D-6E8A-4147-A177-3AD203B41FA5}">
                        <a16:colId xmlns:a16="http://schemas.microsoft.com/office/drawing/2014/main" val="20000"/>
                      </a:ext>
                    </a:extLst>
                  </a:gridCol>
                  <a:gridCol w="1076061">
                    <a:extLst>
                      <a:ext uri="{9D8B030D-6E8A-4147-A177-3AD203B41FA5}">
                        <a16:colId xmlns:a16="http://schemas.microsoft.com/office/drawing/2014/main" val="20001"/>
                      </a:ext>
                    </a:extLst>
                  </a:gridCol>
                </a:tblGrid>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bg2"/>
                            </a:solidFill>
                            <a:effectLst/>
                            <a:latin typeface="宋体" panose="02010600030101010101" pitchFamily="2" charset="-122"/>
                            <a:ea typeface="宋体" panose="02010600030101010101" pitchFamily="2" charset="-122"/>
                          </a:rPr>
                          <a:t>sno</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sname</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张三</a:t>
                        </a:r>
                        <a:endParaRPr kumimoji="1" lang="zh-CN" altLang="en-US"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s2</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李四</a:t>
                        </a:r>
                        <a:endPar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王五</a:t>
                        </a:r>
                        <a:endPar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 name="Group 179"/>
            <p:cNvGraphicFramePr>
              <a:graphicFrameLocks/>
            </p:cNvGraphicFramePr>
            <p:nvPr>
              <p:extLst>
                <p:ext uri="{D42A27DB-BD31-4B8C-83A1-F6EECF244321}">
                  <p14:modId xmlns:p14="http://schemas.microsoft.com/office/powerpoint/2010/main" val="1766716731"/>
                </p:ext>
              </p:extLst>
            </p:nvPr>
          </p:nvGraphicFramePr>
          <p:xfrm>
            <a:off x="6956859" y="1376398"/>
            <a:ext cx="1881657" cy="2926080"/>
          </p:xfrm>
          <a:graphic>
            <a:graphicData uri="http://schemas.openxmlformats.org/drawingml/2006/table">
              <a:tbl>
                <a:tblPr/>
                <a:tblGrid>
                  <a:gridCol w="917646">
                    <a:extLst>
                      <a:ext uri="{9D8B030D-6E8A-4147-A177-3AD203B41FA5}">
                        <a16:colId xmlns:a16="http://schemas.microsoft.com/office/drawing/2014/main" val="20000"/>
                      </a:ext>
                    </a:extLst>
                  </a:gridCol>
                  <a:gridCol w="964011">
                    <a:extLst>
                      <a:ext uri="{9D8B030D-6E8A-4147-A177-3AD203B41FA5}">
                        <a16:colId xmlns:a16="http://schemas.microsoft.com/office/drawing/2014/main" val="20001"/>
                      </a:ext>
                    </a:extLst>
                  </a:gridCol>
                </a:tblGrid>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SC</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516">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bg2"/>
                            </a:solidFill>
                            <a:effectLst/>
                            <a:latin typeface="宋体" panose="02010600030101010101" pitchFamily="2" charset="-122"/>
                            <a:ea typeface="宋体" panose="02010600030101010101" pitchFamily="2" charset="-122"/>
                          </a:rPr>
                          <a:t>sno</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cno</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c2</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c4</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a:ln>
                              <a:noFill/>
                            </a:ln>
                            <a:solidFill>
                              <a:schemeClr val="bg2"/>
                            </a:solidFill>
                            <a:effectLst/>
                            <a:latin typeface="宋体" panose="02010600030101010101" pitchFamily="2" charset="-122"/>
                            <a:ea typeface="宋体" panose="02010600030101010101" pitchFamily="2" charset="-122"/>
                          </a:rPr>
                          <a:t>c1</a:t>
                        </a:r>
                        <a:endPar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516">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s3</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bg2"/>
                            </a:solidFill>
                            <a:effectLst/>
                            <a:latin typeface="宋体" panose="02010600030101010101" pitchFamily="2" charset="-122"/>
                            <a:ea typeface="宋体" panose="02010600030101010101" pitchFamily="2" charset="-122"/>
                          </a:rPr>
                          <a:t>c2</a:t>
                        </a:r>
                        <a:endPar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graphicFrame>
        <p:nvGraphicFramePr>
          <p:cNvPr id="3" name="表格 2"/>
          <p:cNvGraphicFramePr>
            <a:graphicFrameLocks noGrp="1"/>
          </p:cNvGraphicFramePr>
          <p:nvPr>
            <p:extLst>
              <p:ext uri="{D42A27DB-BD31-4B8C-83A1-F6EECF244321}">
                <p14:modId xmlns:p14="http://schemas.microsoft.com/office/powerpoint/2010/main" val="130557187"/>
              </p:ext>
            </p:extLst>
          </p:nvPr>
        </p:nvGraphicFramePr>
        <p:xfrm>
          <a:off x="286408" y="2708920"/>
          <a:ext cx="4104456" cy="1309872"/>
        </p:xfrm>
        <a:graphic>
          <a:graphicData uri="http://schemas.openxmlformats.org/drawingml/2006/table">
            <a:tbl>
              <a:tblPr>
                <a:tableStyleId>{5C22544A-7EE6-4342-B048-85BDC9FD1C3A}</a:tableStyleId>
              </a:tblPr>
              <a:tblGrid>
                <a:gridCol w="1313426">
                  <a:extLst>
                    <a:ext uri="{9D8B030D-6E8A-4147-A177-3AD203B41FA5}">
                      <a16:colId xmlns:a16="http://schemas.microsoft.com/office/drawing/2014/main" val="2412164990"/>
                    </a:ext>
                  </a:extLst>
                </a:gridCol>
                <a:gridCol w="1313426">
                  <a:extLst>
                    <a:ext uri="{9D8B030D-6E8A-4147-A177-3AD203B41FA5}">
                      <a16:colId xmlns:a16="http://schemas.microsoft.com/office/drawing/2014/main" val="160830545"/>
                    </a:ext>
                  </a:extLst>
                </a:gridCol>
                <a:gridCol w="1477604">
                  <a:extLst>
                    <a:ext uri="{9D8B030D-6E8A-4147-A177-3AD203B41FA5}">
                      <a16:colId xmlns:a16="http://schemas.microsoft.com/office/drawing/2014/main" val="2614366955"/>
                    </a:ext>
                  </a:extLst>
                </a:gridCol>
              </a:tblGrid>
              <a:tr h="436624">
                <a:tc>
                  <a:txBody>
                    <a:bodyPr/>
                    <a:lstStyle/>
                    <a:p>
                      <a:pPr algn="ctr" fontAlgn="b"/>
                      <a:r>
                        <a:rPr lang="en-US" sz="2400" u="none" strike="noStrike" dirty="0" err="1">
                          <a:effectLst/>
                        </a:rPr>
                        <a:t>s.sno</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ctr" fontAlgn="b"/>
                      <a:r>
                        <a:rPr lang="en-US" sz="2400" u="none" strike="noStrike">
                          <a:effectLst/>
                        </a:rPr>
                        <a:t>sname</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ctr" fontAlgn="b"/>
                      <a:r>
                        <a:rPr lang="en-US" sz="2400" u="none" strike="noStrike">
                          <a:effectLst/>
                        </a:rPr>
                        <a:t>classcount</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extLst>
                  <a:ext uri="{0D108BD9-81ED-4DB2-BD59-A6C34878D82A}">
                    <a16:rowId xmlns:a16="http://schemas.microsoft.com/office/drawing/2014/main" val="1692286874"/>
                  </a:ext>
                </a:extLst>
              </a:tr>
              <a:tr h="436624">
                <a:tc>
                  <a:txBody>
                    <a:bodyPr/>
                    <a:lstStyle/>
                    <a:p>
                      <a:pPr algn="l" fontAlgn="b"/>
                      <a:r>
                        <a:rPr lang="en-US" sz="2400" u="none" strike="noStrike">
                          <a:effectLst/>
                        </a:rPr>
                        <a:t>s1</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l" fontAlgn="b"/>
                      <a:r>
                        <a:rPr lang="zh-CN" altLang="en-US" sz="2400" u="none" strike="noStrike">
                          <a:effectLst/>
                        </a:rPr>
                        <a:t>张三</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r" fontAlgn="b"/>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extLst>
                  <a:ext uri="{0D108BD9-81ED-4DB2-BD59-A6C34878D82A}">
                    <a16:rowId xmlns:a16="http://schemas.microsoft.com/office/drawing/2014/main" val="1082576057"/>
                  </a:ext>
                </a:extLst>
              </a:tr>
              <a:tr h="436624">
                <a:tc>
                  <a:txBody>
                    <a:bodyPr/>
                    <a:lstStyle/>
                    <a:p>
                      <a:pPr algn="l" fontAlgn="b"/>
                      <a:r>
                        <a:rPr lang="en-US" sz="2400" u="none" strike="noStrike">
                          <a:effectLst/>
                        </a:rPr>
                        <a:t>s3</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l" fontAlgn="b"/>
                      <a:r>
                        <a:rPr lang="zh-CN" altLang="en-US" sz="2400" u="none" strike="noStrike" dirty="0">
                          <a:effectLst/>
                        </a:rPr>
                        <a:t>王五</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tc>
                  <a:txBody>
                    <a:bodyPr/>
                    <a:lstStyle/>
                    <a:p>
                      <a:pPr algn="r" fontAlgn="b"/>
                      <a:r>
                        <a:rPr lang="en-US" altLang="zh-CN" sz="2400" u="none" strike="noStrike" dirty="0">
                          <a:effectLst/>
                        </a:rPr>
                        <a:t>2</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blipFill>
                      <a:blip r:embed="rId3"/>
                      <a:tile tx="0" ty="0" sx="100000" sy="100000" flip="none" algn="tl"/>
                    </a:blipFill>
                  </a:tcPr>
                </a:tc>
                <a:extLst>
                  <a:ext uri="{0D108BD9-81ED-4DB2-BD59-A6C34878D82A}">
                    <a16:rowId xmlns:a16="http://schemas.microsoft.com/office/drawing/2014/main" val="67622683"/>
                  </a:ext>
                </a:extLst>
              </a:tr>
            </a:tbl>
          </a:graphicData>
        </a:graphic>
      </p:graphicFrame>
      <p:sp>
        <p:nvSpPr>
          <p:cNvPr id="9" name="文本框 8"/>
          <p:cNvSpPr txBox="1"/>
          <p:nvPr/>
        </p:nvSpPr>
        <p:spPr>
          <a:xfrm>
            <a:off x="286408" y="4302478"/>
            <a:ext cx="6299785" cy="1938992"/>
          </a:xfrm>
          <a:prstGeom prst="rect">
            <a:avLst/>
          </a:prstGeom>
          <a:noFill/>
        </p:spPr>
        <p:txBody>
          <a:bodyPr wrap="square" rtlCol="0">
            <a:spAutoFit/>
          </a:bodyPr>
          <a:lstStyle/>
          <a:p>
            <a:pPr eaLnBrk="1" hangingPunct="1"/>
            <a:r>
              <a:rPr lang="en-US" altLang="zh-CN" sz="2400" dirty="0">
                <a:solidFill>
                  <a:srgbClr val="000000"/>
                </a:solidFill>
              </a:rPr>
              <a:t>select </a:t>
            </a:r>
            <a:r>
              <a:rPr lang="en-US" altLang="zh-CN" sz="2400" dirty="0" err="1">
                <a:solidFill>
                  <a:srgbClr val="000000"/>
                </a:solidFill>
              </a:rPr>
              <a:t>s.sno,sname,count</a:t>
            </a:r>
            <a:r>
              <a:rPr lang="en-US" altLang="zh-CN" sz="2400" dirty="0">
                <a:solidFill>
                  <a:srgbClr val="000000"/>
                </a:solidFill>
              </a:rPr>
              <a:t>(</a:t>
            </a:r>
            <a:r>
              <a:rPr lang="en-US" altLang="zh-CN" sz="2400" dirty="0" err="1">
                <a:solidFill>
                  <a:srgbClr val="FF0000"/>
                </a:solidFill>
              </a:rPr>
              <a:t>cno</a:t>
            </a:r>
            <a:r>
              <a:rPr lang="en-US" altLang="zh-CN" sz="2400" dirty="0">
                <a:solidFill>
                  <a:srgbClr val="000000"/>
                </a:solidFill>
              </a:rPr>
              <a:t>) </a:t>
            </a:r>
            <a:r>
              <a:rPr lang="en-US" altLang="zh-CN" sz="2400" dirty="0">
                <a:solidFill>
                  <a:srgbClr val="FF0000"/>
                </a:solidFill>
              </a:rPr>
              <a:t>as </a:t>
            </a:r>
            <a:r>
              <a:rPr lang="en-US" altLang="zh-CN" sz="2400" dirty="0" err="1">
                <a:solidFill>
                  <a:srgbClr val="FF0000"/>
                </a:solidFill>
              </a:rPr>
              <a:t>classcount</a:t>
            </a:r>
            <a:endParaRPr lang="en-US" altLang="zh-CN" sz="2400" dirty="0">
              <a:solidFill>
                <a:srgbClr val="FF0000"/>
              </a:solidFill>
            </a:endParaRPr>
          </a:p>
          <a:p>
            <a:pPr eaLnBrk="1" hangingPunct="1"/>
            <a:r>
              <a:rPr lang="en-US" altLang="zh-CN" sz="2400" dirty="0">
                <a:solidFill>
                  <a:srgbClr val="000000"/>
                </a:solidFill>
              </a:rPr>
              <a:t>  from </a:t>
            </a:r>
            <a:r>
              <a:rPr lang="en-US" altLang="zh-CN" sz="2400" dirty="0" err="1">
                <a:solidFill>
                  <a:srgbClr val="000000"/>
                </a:solidFill>
              </a:rPr>
              <a:t>s,sc</a:t>
            </a:r>
            <a:endParaRPr lang="en-US" altLang="zh-CN" sz="2400" dirty="0">
              <a:solidFill>
                <a:srgbClr val="000000"/>
              </a:solidFill>
            </a:endParaRPr>
          </a:p>
          <a:p>
            <a:pPr eaLnBrk="1" hangingPunct="1"/>
            <a:r>
              <a:rPr lang="en-US" altLang="zh-CN" sz="2400" dirty="0">
                <a:solidFill>
                  <a:srgbClr val="000000"/>
                </a:solidFill>
              </a:rPr>
              <a:t>  where  </a:t>
            </a:r>
            <a:r>
              <a:rPr lang="en-US" altLang="zh-CN" sz="2400" dirty="0" err="1">
                <a:solidFill>
                  <a:srgbClr val="000000"/>
                </a:solidFill>
              </a:rPr>
              <a:t>s.sno</a:t>
            </a:r>
            <a:r>
              <a:rPr lang="en-US" altLang="zh-CN" sz="2400" dirty="0">
                <a:solidFill>
                  <a:srgbClr val="000000"/>
                </a:solidFill>
              </a:rPr>
              <a:t> = </a:t>
            </a:r>
            <a:r>
              <a:rPr lang="en-US" altLang="zh-CN" sz="2400" dirty="0" err="1">
                <a:solidFill>
                  <a:srgbClr val="000000"/>
                </a:solidFill>
              </a:rPr>
              <a:t>sc.sno</a:t>
            </a:r>
            <a:endParaRPr lang="en-US" altLang="zh-CN" sz="2400" dirty="0">
              <a:solidFill>
                <a:srgbClr val="000000"/>
              </a:solidFill>
            </a:endParaRPr>
          </a:p>
          <a:p>
            <a:pPr eaLnBrk="1" hangingPunct="1"/>
            <a:r>
              <a:rPr lang="en-US" altLang="zh-CN" sz="2400" dirty="0">
                <a:solidFill>
                  <a:srgbClr val="000000"/>
                </a:solidFill>
              </a:rPr>
              <a:t>  group by </a:t>
            </a:r>
            <a:r>
              <a:rPr lang="en-US" altLang="zh-CN" sz="2400" dirty="0" err="1">
                <a:solidFill>
                  <a:srgbClr val="000000"/>
                </a:solidFill>
              </a:rPr>
              <a:t>s.sno,</a:t>
            </a:r>
            <a:r>
              <a:rPr lang="en-US" altLang="zh-CN" sz="2400" dirty="0" err="1">
                <a:solidFill>
                  <a:srgbClr val="FF0000"/>
                </a:solidFill>
              </a:rPr>
              <a:t>sname</a:t>
            </a:r>
            <a:endParaRPr lang="en-US" altLang="zh-CN" sz="2400" dirty="0">
              <a:solidFill>
                <a:srgbClr val="FF0000"/>
              </a:solidFill>
            </a:endParaRPr>
          </a:p>
          <a:p>
            <a:pPr eaLnBrk="1" hangingPunct="1"/>
            <a:r>
              <a:rPr lang="en-US" altLang="zh-CN" sz="2400" dirty="0">
                <a:solidFill>
                  <a:srgbClr val="FF0000"/>
                </a:solidFill>
              </a:rPr>
              <a:t>  order by </a:t>
            </a:r>
            <a:r>
              <a:rPr lang="en-US" altLang="zh-CN" sz="2400" dirty="0" err="1">
                <a:solidFill>
                  <a:srgbClr val="FF0000"/>
                </a:solidFill>
              </a:rPr>
              <a:t>s.sno</a:t>
            </a:r>
            <a:r>
              <a:rPr lang="en-US" altLang="zh-CN" sz="2400" dirty="0">
                <a:solidFill>
                  <a:srgbClr val="000000"/>
                </a:solidFill>
              </a:rPr>
              <a:t>;</a:t>
            </a:r>
            <a:endParaRPr lang="zh-CN" altLang="en-US" dirty="0">
              <a:solidFill>
                <a:srgbClr val="000000"/>
              </a:solidFill>
            </a:endParaRPr>
          </a:p>
        </p:txBody>
      </p:sp>
      <p:sp>
        <p:nvSpPr>
          <p:cNvPr id="10"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prstTxWarp prst="textNoShape">
              <a:avLst/>
            </a:prstTxWarp>
          </a:bodyPr>
          <a:lstStyle/>
          <a:p>
            <a:r>
              <a:rPr lang="zh-CN" altLang="en-US">
                <a:effectLst/>
              </a:rPr>
              <a:t>视图</a:t>
            </a:r>
          </a:p>
        </p:txBody>
      </p:sp>
      <p:sp>
        <p:nvSpPr>
          <p:cNvPr id="22531" name="内容占位符 2"/>
          <p:cNvSpPr>
            <a:spLocks noGrp="1" noChangeArrowheads="1"/>
          </p:cNvSpPr>
          <p:nvPr>
            <p:ph idx="1"/>
          </p:nvPr>
        </p:nvSpPr>
        <p:spPr/>
        <p:txBody>
          <a:bodyPr/>
          <a:lstStyle/>
          <a:p>
            <a:r>
              <a:rPr lang="zh-CN" altLang="en-US" dirty="0"/>
              <a:t>视图创建和删除</a:t>
            </a:r>
            <a:endParaRPr lang="en-US" altLang="zh-CN" dirty="0"/>
          </a:p>
          <a:p>
            <a:r>
              <a:rPr lang="zh-CN" altLang="en-US" dirty="0"/>
              <a:t>视图的使用</a:t>
            </a:r>
            <a:endParaRPr lang="en-US" altLang="zh-CN" dirty="0"/>
          </a:p>
          <a:p>
            <a:r>
              <a:rPr lang="zh-CN" altLang="en-US" dirty="0"/>
              <a:t>视图的作用</a:t>
            </a:r>
            <a:endParaRPr lang="en-US" altLang="zh-CN" dirty="0"/>
          </a:p>
          <a:p>
            <a:r>
              <a:rPr lang="zh-CN" altLang="en-US" dirty="0"/>
              <a:t>视图更新</a:t>
            </a:r>
            <a:endParaRPr lang="en-US" altLang="zh-CN" dirty="0"/>
          </a:p>
          <a:p>
            <a:r>
              <a:rPr lang="zh-CN" altLang="en-US" dirty="0"/>
              <a:t>物化视图</a:t>
            </a: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3556" name="Rectangle 2"/>
          <p:cNvSpPr>
            <a:spLocks noGrp="1" noChangeArrowheads="1"/>
          </p:cNvSpPr>
          <p:nvPr>
            <p:ph type="title"/>
          </p:nvPr>
        </p:nvSpPr>
        <p:spPr>
          <a:xfrm>
            <a:off x="352425" y="44450"/>
            <a:ext cx="8486775" cy="900113"/>
          </a:xfrm>
        </p:spPr>
        <p:txBody>
          <a:bodyPr>
            <a:prstTxWarp prst="textNoShape">
              <a:avLst/>
            </a:prstTxWarp>
          </a:bodyPr>
          <a:lstStyle/>
          <a:p>
            <a:pPr eaLnBrk="1" hangingPunct="1"/>
            <a:r>
              <a:rPr lang="zh-CN" altLang="en-US">
                <a:effectLst/>
              </a:rPr>
              <a:t>视图定义</a:t>
            </a:r>
          </a:p>
        </p:txBody>
      </p:sp>
      <p:sp>
        <p:nvSpPr>
          <p:cNvPr id="23557" name="Rectangle 3"/>
          <p:cNvSpPr>
            <a:spLocks noGrp="1" noChangeArrowheads="1"/>
          </p:cNvSpPr>
          <p:nvPr>
            <p:ph idx="1"/>
          </p:nvPr>
        </p:nvSpPr>
        <p:spPr>
          <a:xfrm>
            <a:off x="152400" y="1295400"/>
            <a:ext cx="8839200" cy="5105400"/>
          </a:xfrm>
        </p:spPr>
        <p:txBody>
          <a:bodyPr/>
          <a:lstStyle/>
          <a:p>
            <a:pPr eaLnBrk="1" hangingPunct="1">
              <a:spcBef>
                <a:spcPct val="10000"/>
              </a:spcBef>
            </a:pPr>
            <a:r>
              <a:rPr lang="zh-CN" altLang="en-US" sz="2800" dirty="0"/>
              <a:t>定义视图</a:t>
            </a:r>
          </a:p>
          <a:p>
            <a:pPr eaLnBrk="1" hangingPunct="1">
              <a:spcBef>
                <a:spcPct val="10000"/>
              </a:spcBef>
              <a:buFont typeface="Wingdings" panose="05000000000000000000" pitchFamily="2" charset="2"/>
              <a:buNone/>
            </a:pPr>
            <a:r>
              <a:rPr lang="zh-CN" altLang="en-US" sz="2800" dirty="0">
                <a:solidFill>
                  <a:srgbClr val="FF3300"/>
                </a:solidFill>
              </a:rPr>
              <a:t>		</a:t>
            </a:r>
            <a:r>
              <a:rPr lang="en-US" altLang="zh-CN" sz="2800" b="1" i="1" dirty="0">
                <a:solidFill>
                  <a:srgbClr val="FF3300"/>
                </a:solidFill>
                <a:latin typeface="华文新魏" panose="02010800040101010101" pitchFamily="2" charset="-122"/>
              </a:rPr>
              <a:t>create   view</a:t>
            </a:r>
            <a:r>
              <a:rPr lang="en-US" altLang="zh-CN" sz="2800" dirty="0">
                <a:latin typeface="华文新魏" panose="02010800040101010101" pitchFamily="2" charset="-122"/>
              </a:rPr>
              <a:t>   </a:t>
            </a:r>
            <a:r>
              <a:rPr lang="en-US" altLang="zh-CN" sz="2800" dirty="0" err="1">
                <a:latin typeface="华文新魏" panose="02010800040101010101" pitchFamily="2" charset="-122"/>
              </a:rPr>
              <a:t>view_name</a:t>
            </a:r>
            <a:r>
              <a:rPr lang="en-US" altLang="zh-CN" sz="2800" dirty="0">
                <a:latin typeface="华文新魏" panose="02010800040101010101" pitchFamily="2" charset="-122"/>
              </a:rPr>
              <a:t>[(</a:t>
            </a:r>
            <a:r>
              <a:rPr lang="zh-CN" altLang="en-US" sz="2800" dirty="0">
                <a:latin typeface="华文新魏" panose="02010800040101010101" pitchFamily="2" charset="-122"/>
              </a:rPr>
              <a:t>列名，列名 </a:t>
            </a:r>
            <a:r>
              <a:rPr lang="en-US" altLang="zh-CN" sz="2800" dirty="0">
                <a:latin typeface="Times New Roman" panose="02020603050405020304" pitchFamily="18" charset="0"/>
              </a:rPr>
              <a:t>…</a:t>
            </a:r>
            <a:r>
              <a:rPr lang="en-US" altLang="zh-CN" sz="2800" dirty="0">
                <a:latin typeface="华文新魏" panose="02010800040101010101" pitchFamily="2" charset="-122"/>
              </a:rPr>
              <a:t>)]   </a:t>
            </a:r>
          </a:p>
          <a:p>
            <a:pPr eaLnBrk="1" hangingPunct="1">
              <a:spcBef>
                <a:spcPct val="10000"/>
              </a:spcBef>
              <a:buFont typeface="Wingdings" panose="05000000000000000000" pitchFamily="2" charset="2"/>
              <a:buNone/>
            </a:pPr>
            <a:r>
              <a:rPr lang="en-US" altLang="zh-CN" sz="2800" dirty="0">
                <a:latin typeface="华文新魏" panose="02010800040101010101" pitchFamily="2" charset="-122"/>
              </a:rPr>
              <a:t>			</a:t>
            </a:r>
            <a:r>
              <a:rPr lang="en-US" altLang="zh-CN" sz="2800" b="1" i="1" dirty="0">
                <a:solidFill>
                  <a:srgbClr val="FF3300"/>
                </a:solidFill>
                <a:latin typeface="华文新魏" panose="02010800040101010101" pitchFamily="2" charset="-122"/>
              </a:rPr>
              <a:t>as</a:t>
            </a:r>
            <a:r>
              <a:rPr lang="en-US" altLang="zh-CN" sz="2800" b="1" i="1" dirty="0">
                <a:latin typeface="华文新魏" panose="02010800040101010101" pitchFamily="2" charset="-122"/>
              </a:rPr>
              <a:t>  </a:t>
            </a:r>
            <a:r>
              <a:rPr lang="en-US" altLang="zh-CN" sz="2800" dirty="0">
                <a:latin typeface="华文新魏" panose="02010800040101010101" pitchFamily="2" charset="-122"/>
              </a:rPr>
              <a:t> (</a:t>
            </a:r>
            <a:r>
              <a:rPr lang="zh-CN" altLang="en-US" sz="2800" dirty="0">
                <a:latin typeface="华文新魏" panose="02010800040101010101" pitchFamily="2" charset="-122"/>
              </a:rPr>
              <a:t>查询表达式</a:t>
            </a:r>
            <a:r>
              <a:rPr lang="en-US" altLang="zh-CN" sz="2800" dirty="0">
                <a:latin typeface="华文新魏" panose="02010800040101010101" pitchFamily="2" charset="-122"/>
              </a:rPr>
              <a:t>)</a:t>
            </a:r>
            <a:endParaRPr lang="zh-CN" altLang="en-US" sz="2800" dirty="0">
              <a:latin typeface="华文新魏" panose="02010800040101010101" pitchFamily="2" charset="-122"/>
            </a:endParaRPr>
          </a:p>
          <a:p>
            <a:pPr eaLnBrk="1" hangingPunct="1">
              <a:spcBef>
                <a:spcPct val="10000"/>
              </a:spcBef>
              <a:buFont typeface="Wingdings" panose="05000000000000000000" pitchFamily="2" charset="2"/>
              <a:buNone/>
            </a:pPr>
            <a:r>
              <a:rPr lang="en-US" altLang="zh-CN" sz="2800" b="1" dirty="0">
                <a:solidFill>
                  <a:schemeClr val="folHlink"/>
                </a:solidFill>
              </a:rPr>
              <a:t>-</a:t>
            </a:r>
            <a:r>
              <a:rPr lang="zh-CN" altLang="en-US" sz="2800" dirty="0"/>
              <a:t>视图的属性名缺省为子查询结果中的属性名，也可以显式指明，在下列情况下，必须指明视图的所有列名：</a:t>
            </a:r>
          </a:p>
          <a:p>
            <a:pPr eaLnBrk="1" hangingPunct="1">
              <a:spcBef>
                <a:spcPct val="10000"/>
              </a:spcBef>
              <a:buFont typeface="Wingdings" panose="05000000000000000000" pitchFamily="2" charset="2"/>
              <a:buNone/>
            </a:pPr>
            <a:r>
              <a:rPr lang="zh-CN" altLang="en-US" sz="2800" dirty="0"/>
              <a:t>        </a:t>
            </a:r>
            <a:r>
              <a:rPr lang="en-US" altLang="zh-CN" sz="2800" dirty="0">
                <a:solidFill>
                  <a:schemeClr val="folHlink"/>
                </a:solidFill>
              </a:rPr>
              <a:t>-</a:t>
            </a:r>
            <a:r>
              <a:rPr lang="zh-CN" altLang="en-US" sz="2800" dirty="0"/>
              <a:t>某个目标列是聚集函数或者目标列表达式</a:t>
            </a:r>
          </a:p>
          <a:p>
            <a:pPr eaLnBrk="1" hangingPunct="1">
              <a:spcBef>
                <a:spcPct val="10000"/>
              </a:spcBef>
              <a:buFont typeface="Wingdings" panose="05000000000000000000" pitchFamily="2" charset="2"/>
              <a:buNone/>
            </a:pPr>
            <a:r>
              <a:rPr lang="zh-CN" altLang="en-US" sz="2800" dirty="0"/>
              <a:t>        </a:t>
            </a:r>
            <a:r>
              <a:rPr lang="en-US" altLang="zh-CN" sz="2800" dirty="0">
                <a:solidFill>
                  <a:schemeClr val="folHlink"/>
                </a:solidFill>
              </a:rPr>
              <a:t>-</a:t>
            </a:r>
            <a:r>
              <a:rPr lang="zh-CN" altLang="en-US" sz="2800" dirty="0"/>
              <a:t>多表连接时，选出了几个同名列作为视图的列名</a:t>
            </a:r>
          </a:p>
          <a:p>
            <a:pPr eaLnBrk="1" hangingPunct="1">
              <a:spcBef>
                <a:spcPct val="10000"/>
              </a:spcBef>
              <a:buFont typeface="Wingdings" panose="05000000000000000000" pitchFamily="2" charset="2"/>
              <a:buNone/>
            </a:pPr>
            <a:r>
              <a:rPr lang="zh-CN" altLang="en-US" sz="2800" dirty="0"/>
              <a:t>        </a:t>
            </a:r>
            <a:r>
              <a:rPr lang="en-US" altLang="zh-CN" sz="2800" dirty="0">
                <a:solidFill>
                  <a:schemeClr val="folHlink"/>
                </a:solidFill>
              </a:rPr>
              <a:t>-</a:t>
            </a:r>
            <a:r>
              <a:rPr lang="zh-CN" altLang="en-US" sz="2800" dirty="0"/>
              <a:t>需要在视图中为某个列启用新的更合适的名字</a:t>
            </a:r>
          </a:p>
          <a:p>
            <a:pPr eaLnBrk="1" hangingPunct="1">
              <a:spcBef>
                <a:spcPct val="10000"/>
              </a:spcBef>
              <a:buFont typeface="Wingdings" panose="05000000000000000000" pitchFamily="2" charset="2"/>
              <a:buNone/>
            </a:pPr>
            <a:r>
              <a:rPr lang="zh-CN" altLang="en-US" sz="2800" dirty="0"/>
              <a:t>        </a:t>
            </a:r>
            <a:r>
              <a:rPr lang="en-US" altLang="zh-CN" sz="2800" dirty="0">
                <a:solidFill>
                  <a:srgbClr val="FF3300"/>
                </a:solidFill>
              </a:rPr>
              <a:t>-</a:t>
            </a:r>
            <a:r>
              <a:rPr lang="zh-CN" altLang="en-US" sz="2800" dirty="0"/>
              <a:t>目标列是*	</a:t>
            </a:r>
          </a:p>
        </p:txBody>
      </p:sp>
      <p:sp>
        <p:nvSpPr>
          <p:cNvPr id="9" name="AutoShape 31"/>
          <p:cNvSpPr>
            <a:spLocks noChangeArrowheads="1"/>
          </p:cNvSpPr>
          <p:nvPr/>
        </p:nvSpPr>
        <p:spPr bwMode="auto">
          <a:xfrm>
            <a:off x="3299668" y="815182"/>
            <a:ext cx="2592288" cy="609600"/>
          </a:xfrm>
          <a:prstGeom prst="wedgeEllipseCallout">
            <a:avLst>
              <a:gd name="adj1" fmla="val -21167"/>
              <a:gd name="adj2" fmla="val 116180"/>
            </a:avLst>
          </a:prstGeom>
          <a:solidFill>
            <a:schemeClr val="tx2">
              <a:lumMod val="40000"/>
              <a:lumOff val="60000"/>
            </a:schemeClr>
          </a:solidFill>
          <a:ln w="9525">
            <a:solidFill>
              <a:schemeClr val="bg2"/>
            </a:solidFill>
            <a:miter lim="800000"/>
            <a:headEnd/>
            <a:tailEnd/>
          </a:ln>
        </p:spPr>
        <p:txBody>
          <a:bodyPr/>
          <a:lstStyle/>
          <a:p>
            <a:pPr algn="ctr"/>
            <a:r>
              <a:rPr lang="en-US" altLang="zh-CN" sz="1400" b="0" dirty="0" err="1">
                <a:solidFill>
                  <a:schemeClr val="bg2"/>
                </a:solidFill>
                <a:ea typeface="华文新魏" panose="02010800040101010101" pitchFamily="2" charset="-122"/>
              </a:rPr>
              <a:t>username.viewname</a:t>
            </a:r>
            <a:endParaRPr lang="zh-CN" altLang="en-US" sz="1400" b="0" dirty="0">
              <a:solidFill>
                <a:schemeClr val="bg2"/>
              </a:solidFill>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4580" name="Rectangle 2"/>
          <p:cNvSpPr>
            <a:spLocks noGrp="1" noChangeArrowheads="1"/>
          </p:cNvSpPr>
          <p:nvPr>
            <p:ph type="title"/>
          </p:nvPr>
        </p:nvSpPr>
        <p:spPr/>
        <p:txBody>
          <a:bodyPr>
            <a:prstTxWarp prst="textNoShape">
              <a:avLst/>
            </a:prstTxWarp>
          </a:bodyPr>
          <a:lstStyle/>
          <a:p>
            <a:pPr eaLnBrk="1" hangingPunct="1"/>
            <a:r>
              <a:rPr lang="zh-CN" altLang="en-US">
                <a:effectLst/>
              </a:rPr>
              <a:t>视图删除</a:t>
            </a:r>
          </a:p>
        </p:txBody>
      </p:sp>
      <p:sp>
        <p:nvSpPr>
          <p:cNvPr id="24581" name="Rectangle 3"/>
          <p:cNvSpPr>
            <a:spLocks noGrp="1" noChangeArrowheads="1"/>
          </p:cNvSpPr>
          <p:nvPr>
            <p:ph idx="1"/>
          </p:nvPr>
        </p:nvSpPr>
        <p:spPr/>
        <p:txBody>
          <a:bodyPr/>
          <a:lstStyle/>
          <a:p>
            <a:pPr eaLnBrk="1" hangingPunct="1">
              <a:spcBef>
                <a:spcPct val="10000"/>
              </a:spcBef>
            </a:pPr>
            <a:r>
              <a:rPr lang="zh-CN" altLang="en-US" sz="4000" dirty="0"/>
              <a:t>删除视图</a:t>
            </a:r>
          </a:p>
          <a:p>
            <a:pPr eaLnBrk="1" hangingPunct="1">
              <a:spcBef>
                <a:spcPct val="10000"/>
              </a:spcBef>
              <a:buFont typeface="Wingdings" panose="05000000000000000000" pitchFamily="2" charset="2"/>
              <a:buNone/>
            </a:pPr>
            <a:r>
              <a:rPr lang="zh-CN" altLang="en-US" sz="3800" dirty="0">
                <a:solidFill>
                  <a:srgbClr val="FF3300"/>
                </a:solidFill>
              </a:rPr>
              <a:t>		</a:t>
            </a:r>
            <a:r>
              <a:rPr lang="en-US" altLang="zh-CN" dirty="0">
                <a:solidFill>
                  <a:srgbClr val="FF3300"/>
                </a:solidFill>
                <a:latin typeface="华文新魏" panose="02010800040101010101" pitchFamily="2" charset="-122"/>
              </a:rPr>
              <a:t>drop   view</a:t>
            </a:r>
            <a:r>
              <a:rPr lang="en-US" altLang="zh-CN" dirty="0">
                <a:latin typeface="华文新魏" panose="02010800040101010101" pitchFamily="2" charset="-122"/>
              </a:rPr>
              <a:t>   </a:t>
            </a:r>
            <a:r>
              <a:rPr lang="en-US" altLang="zh-CN" dirty="0" err="1">
                <a:latin typeface="华文新魏" panose="02010800040101010101" pitchFamily="2" charset="-122"/>
              </a:rPr>
              <a:t>view_name</a:t>
            </a:r>
            <a:endParaRPr lang="en-US" altLang="zh-CN" dirty="0">
              <a:latin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560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视图定义示例</a:t>
            </a:r>
          </a:p>
        </p:txBody>
      </p:sp>
      <p:sp>
        <p:nvSpPr>
          <p:cNvPr id="25605" name="Rectangle 3"/>
          <p:cNvSpPr>
            <a:spLocks noGrp="1" noChangeArrowheads="1"/>
          </p:cNvSpPr>
          <p:nvPr>
            <p:ph idx="1"/>
          </p:nvPr>
        </p:nvSpPr>
        <p:spPr>
          <a:xfrm>
            <a:off x="152400" y="1295400"/>
            <a:ext cx="8802688" cy="5410200"/>
          </a:xfrm>
        </p:spPr>
        <p:txBody>
          <a:bodyPr/>
          <a:lstStyle/>
          <a:p>
            <a:pPr eaLnBrk="1" hangingPunct="1">
              <a:spcBef>
                <a:spcPct val="10000"/>
              </a:spcBef>
            </a:pPr>
            <a:r>
              <a:rPr lang="zh-CN" altLang="en-US" sz="3600" dirty="0"/>
              <a:t>示例</a:t>
            </a:r>
          </a:p>
          <a:p>
            <a:pPr lvl="1" eaLnBrk="1" hangingPunct="1">
              <a:lnSpc>
                <a:spcPct val="120000"/>
              </a:lnSpc>
              <a:buFontTx/>
              <a:buNone/>
            </a:pPr>
            <a:r>
              <a:rPr lang="en-US" altLang="zh-CN" b="1" dirty="0"/>
              <a:t>create  view</a:t>
            </a:r>
            <a:r>
              <a:rPr lang="en-US" altLang="zh-CN" dirty="0"/>
              <a:t>  COMPUTER_T</a:t>
            </a:r>
          </a:p>
          <a:p>
            <a:pPr lvl="1" eaLnBrk="1" hangingPunct="1">
              <a:lnSpc>
                <a:spcPct val="120000"/>
              </a:lnSpc>
              <a:buFontTx/>
              <a:buNone/>
            </a:pPr>
            <a:r>
              <a:rPr lang="en-US" altLang="zh-CN" dirty="0"/>
              <a:t>	</a:t>
            </a:r>
            <a:r>
              <a:rPr lang="en-US" altLang="zh-CN" b="1" dirty="0"/>
              <a:t>as</a:t>
            </a:r>
            <a:r>
              <a:rPr lang="en-US" altLang="zh-CN" dirty="0"/>
              <a:t>  (</a:t>
            </a:r>
            <a:r>
              <a:rPr lang="en-US" altLang="zh-CN" b="1" dirty="0"/>
              <a:t>select</a:t>
            </a:r>
            <a:r>
              <a:rPr lang="en-US" altLang="zh-CN" dirty="0"/>
              <a:t>     </a:t>
            </a:r>
            <a:r>
              <a:rPr lang="en-US" altLang="zh-CN" dirty="0" err="1"/>
              <a:t>tno</a:t>
            </a:r>
            <a:r>
              <a:rPr lang="en-US" altLang="zh-CN" dirty="0"/>
              <a:t> , </a:t>
            </a:r>
            <a:r>
              <a:rPr lang="en-US" altLang="zh-CN" dirty="0" err="1"/>
              <a:t>tname</a:t>
            </a:r>
            <a:r>
              <a:rPr lang="en-US" altLang="zh-CN" dirty="0"/>
              <a:t> , </a:t>
            </a:r>
            <a:r>
              <a:rPr lang="en-US" altLang="zh-CN" dirty="0" err="1"/>
              <a:t>sal</a:t>
            </a:r>
            <a:r>
              <a:rPr lang="en-US" altLang="zh-CN" dirty="0"/>
              <a:t>  </a:t>
            </a:r>
          </a:p>
          <a:p>
            <a:pPr lvl="1" algn="l" eaLnBrk="1" hangingPunct="1">
              <a:lnSpc>
                <a:spcPct val="120000"/>
              </a:lnSpc>
              <a:buFontTx/>
              <a:buNone/>
            </a:pPr>
            <a:r>
              <a:rPr lang="en-US" altLang="zh-CN" dirty="0"/>
              <a:t>		        </a:t>
            </a:r>
            <a:r>
              <a:rPr lang="en-US" altLang="zh-CN" b="1" dirty="0"/>
              <a:t>from</a:t>
            </a:r>
            <a:r>
              <a:rPr lang="en-US" altLang="zh-CN" dirty="0"/>
              <a:t>      T</a:t>
            </a:r>
            <a:r>
              <a:rPr lang="zh-CN" altLang="en-US" dirty="0"/>
              <a:t>，</a:t>
            </a:r>
            <a:r>
              <a:rPr lang="en-US" altLang="zh-CN" dirty="0"/>
              <a:t>D</a:t>
            </a:r>
          </a:p>
          <a:p>
            <a:pPr lvl="1" algn="l" eaLnBrk="1" hangingPunct="1">
              <a:lnSpc>
                <a:spcPct val="120000"/>
              </a:lnSpc>
              <a:buFontTx/>
              <a:buNone/>
            </a:pPr>
            <a:r>
              <a:rPr lang="en-US" altLang="zh-CN" dirty="0"/>
              <a:t>	 	        </a:t>
            </a:r>
            <a:r>
              <a:rPr lang="en-US" altLang="zh-CN" b="1" dirty="0"/>
              <a:t>where</a:t>
            </a:r>
            <a:r>
              <a:rPr lang="en-US" altLang="zh-CN" dirty="0"/>
              <a:t>    </a:t>
            </a:r>
            <a:r>
              <a:rPr lang="en-US" altLang="zh-CN" dirty="0" err="1"/>
              <a:t>T.dno</a:t>
            </a:r>
            <a:r>
              <a:rPr lang="en-US" altLang="zh-CN" dirty="0"/>
              <a:t> = </a:t>
            </a:r>
            <a:r>
              <a:rPr lang="en-US" altLang="zh-CN" dirty="0" err="1"/>
              <a:t>D.dno</a:t>
            </a:r>
            <a:endParaRPr lang="en-US" altLang="zh-CN" dirty="0"/>
          </a:p>
          <a:p>
            <a:pPr lvl="1" algn="l" eaLnBrk="1" hangingPunct="1">
              <a:lnSpc>
                <a:spcPct val="120000"/>
              </a:lnSpc>
              <a:buFontTx/>
              <a:buNone/>
            </a:pPr>
            <a:r>
              <a:rPr lang="en-US" altLang="zh-CN" dirty="0"/>
              <a:t>		            </a:t>
            </a:r>
            <a:r>
              <a:rPr lang="en-US" altLang="zh-CN" b="1" dirty="0"/>
              <a:t>and     </a:t>
            </a:r>
            <a:r>
              <a:rPr lang="en-US" altLang="zh-CN" dirty="0" err="1"/>
              <a:t>D.dname</a:t>
            </a:r>
            <a:r>
              <a:rPr lang="en-US" altLang="zh-CN" dirty="0"/>
              <a:t> = ‘</a:t>
            </a:r>
            <a:r>
              <a:rPr lang="zh-CN" altLang="en-US" dirty="0"/>
              <a:t>计算机系</a:t>
            </a:r>
            <a:r>
              <a:rPr lang="en-US" altLang="zh-CN" dirty="0"/>
              <a:t>’)</a:t>
            </a:r>
            <a:r>
              <a:rPr lang="zh-CN"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6628" name="Rectangle 2"/>
          <p:cNvSpPr>
            <a:spLocks noGrp="1" noChangeArrowheads="1"/>
          </p:cNvSpPr>
          <p:nvPr>
            <p:ph type="title"/>
          </p:nvPr>
        </p:nvSpPr>
        <p:spPr/>
        <p:txBody>
          <a:bodyPr>
            <a:prstTxWarp prst="textNoShape">
              <a:avLst/>
            </a:prstTxWarp>
          </a:bodyPr>
          <a:lstStyle/>
          <a:p>
            <a:pPr eaLnBrk="1" hangingPunct="1"/>
            <a:r>
              <a:rPr lang="zh-CN" altLang="en-US">
                <a:effectLst/>
              </a:rPr>
              <a:t>视图定义示例</a:t>
            </a:r>
          </a:p>
        </p:txBody>
      </p:sp>
      <p:sp>
        <p:nvSpPr>
          <p:cNvPr id="26629"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b="1" dirty="0"/>
              <a:t>CREATE VIEW </a:t>
            </a:r>
            <a:r>
              <a:rPr lang="en-US" altLang="zh-CN" dirty="0" err="1"/>
              <a:t>IS_Student</a:t>
            </a:r>
            <a:endParaRPr lang="en-US" altLang="zh-CN" dirty="0"/>
          </a:p>
          <a:p>
            <a:pPr eaLnBrk="1" hangingPunct="1">
              <a:lnSpc>
                <a:spcPct val="90000"/>
              </a:lnSpc>
              <a:buFont typeface="Wingdings" panose="05000000000000000000" pitchFamily="2" charset="2"/>
              <a:buNone/>
            </a:pPr>
            <a:r>
              <a:rPr lang="en-US" altLang="zh-CN" b="1" dirty="0"/>
              <a:t>               AS </a:t>
            </a:r>
          </a:p>
          <a:p>
            <a:pPr eaLnBrk="1" hangingPunct="1">
              <a:lnSpc>
                <a:spcPct val="90000"/>
              </a:lnSpc>
              <a:buFont typeface="Wingdings" panose="05000000000000000000" pitchFamily="2" charset="2"/>
              <a:buNone/>
            </a:pPr>
            <a:r>
              <a:rPr lang="en-US" altLang="zh-CN" b="1" dirty="0"/>
              <a:t>               SELECT </a:t>
            </a:r>
            <a:r>
              <a:rPr lang="en-US" altLang="zh-CN" dirty="0" err="1"/>
              <a:t>sno</a:t>
            </a:r>
            <a:r>
              <a:rPr lang="zh-CN" altLang="en-US" dirty="0"/>
              <a:t>，</a:t>
            </a:r>
            <a:r>
              <a:rPr lang="en-US" altLang="zh-CN" dirty="0" err="1"/>
              <a:t>sname</a:t>
            </a:r>
            <a:r>
              <a:rPr lang="zh-CN" altLang="en-US" dirty="0"/>
              <a:t>，</a:t>
            </a:r>
            <a:r>
              <a:rPr lang="en-US" altLang="zh-CN" dirty="0"/>
              <a:t>age</a:t>
            </a:r>
          </a:p>
          <a:p>
            <a:pPr eaLnBrk="1" hangingPunct="1">
              <a:lnSpc>
                <a:spcPct val="90000"/>
              </a:lnSpc>
              <a:buFont typeface="Wingdings" panose="05000000000000000000" pitchFamily="2" charset="2"/>
              <a:buNone/>
            </a:pPr>
            <a:r>
              <a:rPr lang="en-US" altLang="zh-CN" b="1" dirty="0"/>
              <a:t>                 FROM    </a:t>
            </a:r>
            <a:r>
              <a:rPr lang="en-US" altLang="zh-CN" dirty="0"/>
              <a:t>S</a:t>
            </a:r>
          </a:p>
          <a:p>
            <a:pPr eaLnBrk="1" hangingPunct="1">
              <a:lnSpc>
                <a:spcPct val="90000"/>
              </a:lnSpc>
              <a:buFont typeface="Wingdings" panose="05000000000000000000" pitchFamily="2" charset="2"/>
              <a:buNone/>
            </a:pPr>
            <a:r>
              <a:rPr lang="en-US" altLang="zh-CN" b="1" dirty="0"/>
              <a:t>                 WHERE  </a:t>
            </a:r>
            <a:r>
              <a:rPr lang="en-US" altLang="zh-CN" dirty="0" err="1"/>
              <a:t>dno</a:t>
            </a:r>
            <a:r>
              <a:rPr lang="en-US" altLang="zh-CN" dirty="0"/>
              <a:t>= ‘001’</a:t>
            </a:r>
            <a:r>
              <a:rPr lang="zh-CN" altLang="en-US" dirty="0"/>
              <a:t>；</a:t>
            </a:r>
          </a:p>
          <a:p>
            <a:pPr lvl="1" eaLnBrk="1" hangingPunct="1">
              <a:lnSpc>
                <a:spcPct val="140000"/>
              </a:lnSpc>
              <a:buFontTx/>
              <a:buNone/>
            </a:pPr>
            <a:r>
              <a:rPr lang="zh-CN" altLang="en-US" dirty="0"/>
              <a:t>从单个基本表导出</a:t>
            </a:r>
          </a:p>
          <a:p>
            <a:pPr lvl="1" eaLnBrk="1" hangingPunct="1">
              <a:lnSpc>
                <a:spcPct val="140000"/>
              </a:lnSpc>
              <a:buFontTx/>
              <a:buNone/>
            </a:pPr>
            <a:r>
              <a:rPr lang="zh-CN" altLang="en-US" dirty="0"/>
              <a:t>只是去掉了基本表的某些行和某些列</a:t>
            </a:r>
          </a:p>
          <a:p>
            <a:pPr lvl="1" eaLnBrk="1" hangingPunct="1">
              <a:lnSpc>
                <a:spcPct val="140000"/>
              </a:lnSpc>
              <a:buFontTx/>
              <a:buNone/>
            </a:pPr>
            <a:r>
              <a:rPr lang="zh-CN" altLang="en-US" dirty="0"/>
              <a:t>保留了主码，</a:t>
            </a:r>
            <a:r>
              <a:rPr lang="zh-CN" altLang="en-US" dirty="0">
                <a:solidFill>
                  <a:srgbClr val="FF3300"/>
                </a:solidFill>
              </a:rPr>
              <a:t>行列子集视图</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7172"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提纲</a:t>
            </a:r>
          </a:p>
        </p:txBody>
      </p:sp>
      <p:sp>
        <p:nvSpPr>
          <p:cNvPr id="7173" name="Rectangle 3"/>
          <p:cNvSpPr>
            <a:spLocks noGrp="1" noChangeArrowheads="1"/>
          </p:cNvSpPr>
          <p:nvPr>
            <p:ph idx="1"/>
          </p:nvPr>
        </p:nvSpPr>
        <p:spPr>
          <a:xfrm>
            <a:off x="609600" y="1524000"/>
            <a:ext cx="8040688" cy="4648200"/>
          </a:xfrm>
        </p:spPr>
        <p:txBody>
          <a:bodyPr/>
          <a:lstStyle/>
          <a:p>
            <a:pPr eaLnBrk="1" hangingPunct="1"/>
            <a:r>
              <a:rPr lang="zh-CN" altLang="en-US" dirty="0"/>
              <a:t>连接表达式</a:t>
            </a:r>
            <a:endParaRPr lang="en-US" altLang="zh-CN" dirty="0"/>
          </a:p>
          <a:p>
            <a:pPr eaLnBrk="1" hangingPunct="1"/>
            <a:r>
              <a:rPr lang="zh-CN" altLang="en-US" dirty="0"/>
              <a:t>视图</a:t>
            </a:r>
            <a:endParaRPr lang="en-US" altLang="zh-CN" dirty="0"/>
          </a:p>
          <a:p>
            <a:pPr eaLnBrk="1" hangingPunct="1"/>
            <a:r>
              <a:rPr lang="zh-CN" altLang="en-US" dirty="0"/>
              <a:t>事务</a:t>
            </a:r>
            <a:endParaRPr lang="en-US" altLang="zh-CN" dirty="0"/>
          </a:p>
          <a:p>
            <a:pPr eaLnBrk="1" hangingPunct="1"/>
            <a:r>
              <a:rPr lang="zh-CN" altLang="en-US" dirty="0"/>
              <a:t>完整性约束</a:t>
            </a:r>
            <a:endParaRPr lang="en-US" altLang="zh-CN" dirty="0"/>
          </a:p>
          <a:p>
            <a:pPr eaLnBrk="1" hangingPunct="1"/>
            <a:r>
              <a:rPr lang="zh-CN" altLang="en-US" dirty="0"/>
              <a:t>数据类型与模式</a:t>
            </a:r>
            <a:endParaRPr lang="en-US" altLang="zh-CN" dirty="0"/>
          </a:p>
          <a:p>
            <a:pPr eaLnBrk="1" hangingPunct="1"/>
            <a:r>
              <a:rPr lang="zh-CN" altLang="en-US" dirty="0"/>
              <a:t>授权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p>
        </p:txBody>
      </p:sp>
      <p:sp>
        <p:nvSpPr>
          <p:cNvPr id="27652" name="Rectangle 2"/>
          <p:cNvSpPr>
            <a:spLocks noGrp="1" noChangeArrowheads="1"/>
          </p:cNvSpPr>
          <p:nvPr>
            <p:ph type="title"/>
          </p:nvPr>
        </p:nvSpPr>
        <p:spPr/>
        <p:txBody>
          <a:bodyPr>
            <a:prstTxWarp prst="textNoShape">
              <a:avLst/>
            </a:prstTxWarp>
          </a:bodyPr>
          <a:lstStyle/>
          <a:p>
            <a:pPr eaLnBrk="1" hangingPunct="1"/>
            <a:r>
              <a:rPr lang="zh-CN" altLang="en-US">
                <a:effectLst/>
              </a:rPr>
              <a:t>视图定义示例</a:t>
            </a:r>
          </a:p>
        </p:txBody>
      </p:sp>
      <p:sp>
        <p:nvSpPr>
          <p:cNvPr id="27653"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dirty="0"/>
              <a:t>定义一个反映学生出生年份的视图。</a:t>
            </a:r>
          </a:p>
          <a:p>
            <a:pPr lvl="1" eaLnBrk="1" hangingPunct="1">
              <a:lnSpc>
                <a:spcPct val="130000"/>
              </a:lnSpc>
              <a:buFontTx/>
              <a:buNone/>
            </a:pPr>
            <a:r>
              <a:rPr lang="zh-CN" altLang="en-US" dirty="0"/>
              <a:t>        </a:t>
            </a:r>
            <a:r>
              <a:rPr lang="en-US" altLang="zh-CN" sz="2400" b="1" dirty="0"/>
              <a:t>CREATE  VIEW </a:t>
            </a:r>
            <a:r>
              <a:rPr lang="en-US" altLang="zh-CN" sz="2400" dirty="0"/>
              <a:t>BT_S(</a:t>
            </a:r>
            <a:r>
              <a:rPr lang="en-US" altLang="zh-CN" sz="2400" dirty="0" err="1"/>
              <a:t>sno</a:t>
            </a:r>
            <a:r>
              <a:rPr lang="zh-CN" altLang="en-US" sz="2400" dirty="0"/>
              <a:t>，</a:t>
            </a:r>
            <a:r>
              <a:rPr lang="en-US" altLang="zh-CN" sz="2400" dirty="0" err="1"/>
              <a:t>sname</a:t>
            </a:r>
            <a:r>
              <a:rPr lang="zh-CN" altLang="en-US" sz="2400" dirty="0"/>
              <a:t>，</a:t>
            </a:r>
            <a:r>
              <a:rPr lang="en-US" altLang="zh-CN" sz="2400" dirty="0" err="1">
                <a:solidFill>
                  <a:srgbClr val="FF3300"/>
                </a:solidFill>
              </a:rPr>
              <a:t>sbirth</a:t>
            </a:r>
            <a:r>
              <a:rPr lang="en-US" altLang="zh-CN" sz="2400" b="1" dirty="0"/>
              <a:t>)</a:t>
            </a:r>
          </a:p>
          <a:p>
            <a:pPr lvl="1" eaLnBrk="1" hangingPunct="1">
              <a:lnSpc>
                <a:spcPct val="130000"/>
              </a:lnSpc>
              <a:buFontTx/>
              <a:buNone/>
            </a:pPr>
            <a:r>
              <a:rPr lang="en-US" altLang="zh-CN" sz="2400" b="1" dirty="0"/>
              <a:t>               AS </a:t>
            </a:r>
          </a:p>
          <a:p>
            <a:pPr lvl="1" eaLnBrk="1" hangingPunct="1">
              <a:lnSpc>
                <a:spcPct val="130000"/>
              </a:lnSpc>
              <a:buFontTx/>
              <a:buNone/>
            </a:pPr>
            <a:r>
              <a:rPr lang="en-US" altLang="zh-CN" sz="2400" b="1" dirty="0"/>
              <a:t>              SELECT </a:t>
            </a:r>
            <a:r>
              <a:rPr lang="en-US" altLang="zh-CN" sz="2400" dirty="0" err="1"/>
              <a:t>sno</a:t>
            </a:r>
            <a:r>
              <a:rPr lang="zh-CN" altLang="en-US" sz="2400" dirty="0"/>
              <a:t>，</a:t>
            </a:r>
            <a:r>
              <a:rPr lang="en-US" altLang="zh-CN" sz="2400" dirty="0" err="1"/>
              <a:t>sname</a:t>
            </a:r>
            <a:r>
              <a:rPr lang="zh-CN" altLang="en-US" sz="2400" dirty="0"/>
              <a:t>，</a:t>
            </a:r>
            <a:r>
              <a:rPr lang="en-US" altLang="zh-CN" sz="2400" dirty="0">
                <a:solidFill>
                  <a:srgbClr val="FF3300"/>
                </a:solidFill>
              </a:rPr>
              <a:t>2021 - age</a:t>
            </a:r>
          </a:p>
          <a:p>
            <a:pPr lvl="1" eaLnBrk="1" hangingPunct="1">
              <a:lnSpc>
                <a:spcPct val="130000"/>
              </a:lnSpc>
              <a:buFontTx/>
              <a:buNone/>
            </a:pPr>
            <a:r>
              <a:rPr lang="en-US" altLang="zh-CN" sz="2400" b="1" dirty="0"/>
              <a:t>                FROM  </a:t>
            </a:r>
            <a:r>
              <a:rPr lang="en-US" altLang="zh-CN" sz="2400" dirty="0"/>
              <a:t>S</a:t>
            </a:r>
          </a:p>
          <a:p>
            <a:pPr eaLnBrk="1" hangingPunct="1">
              <a:lnSpc>
                <a:spcPct val="150000"/>
              </a:lnSpc>
              <a:buFont typeface="Wingdings" panose="05000000000000000000" pitchFamily="2" charset="2"/>
              <a:buNone/>
            </a:pPr>
            <a:r>
              <a:rPr lang="zh-CN" altLang="en-US" sz="2400" dirty="0"/>
              <a:t>使用了表达式的视图必须明确定义组成视图的各个属性列名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867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视图定义示例</a:t>
            </a:r>
          </a:p>
        </p:txBody>
      </p:sp>
      <p:sp>
        <p:nvSpPr>
          <p:cNvPr id="28677" name="Rectangle 3"/>
          <p:cNvSpPr>
            <a:spLocks noGrp="1" noChangeArrowheads="1"/>
          </p:cNvSpPr>
          <p:nvPr>
            <p:ph idx="1"/>
          </p:nvPr>
        </p:nvSpPr>
        <p:spPr>
          <a:xfrm>
            <a:off x="152400" y="1295400"/>
            <a:ext cx="8802688" cy="5410200"/>
          </a:xfrm>
        </p:spPr>
        <p:txBody>
          <a:bodyPr/>
          <a:lstStyle/>
          <a:p>
            <a:pPr lvl="1" algn="l" eaLnBrk="1" hangingPunct="1">
              <a:lnSpc>
                <a:spcPct val="120000"/>
              </a:lnSpc>
              <a:buFontTx/>
              <a:buNone/>
            </a:pPr>
            <a:r>
              <a:rPr lang="en-US" altLang="zh-CN" b="1" dirty="0"/>
              <a:t>create  view</a:t>
            </a:r>
            <a:r>
              <a:rPr lang="en-US" altLang="zh-CN" dirty="0"/>
              <a:t>  DEPTSAL( </a:t>
            </a:r>
            <a:r>
              <a:rPr lang="en-US" altLang="zh-CN" dirty="0" err="1"/>
              <a:t>dno</a:t>
            </a:r>
            <a:r>
              <a:rPr lang="en-US" altLang="zh-CN" dirty="0"/>
              <a:t>, low, high, </a:t>
            </a:r>
            <a:r>
              <a:rPr lang="en-US" altLang="zh-CN" dirty="0" err="1"/>
              <a:t>agerage</a:t>
            </a:r>
            <a:r>
              <a:rPr lang="en-US" altLang="zh-CN" dirty="0"/>
              <a:t>, total )</a:t>
            </a:r>
          </a:p>
          <a:p>
            <a:pPr lvl="1" algn="l" eaLnBrk="1" hangingPunct="1">
              <a:lnSpc>
                <a:spcPct val="120000"/>
              </a:lnSpc>
              <a:buFontTx/>
              <a:buNone/>
            </a:pPr>
            <a:r>
              <a:rPr lang="en-US" altLang="zh-CN" dirty="0"/>
              <a:t>	</a:t>
            </a:r>
            <a:r>
              <a:rPr lang="en-US" altLang="zh-CN" b="1" dirty="0"/>
              <a:t>as</a:t>
            </a:r>
            <a:r>
              <a:rPr lang="en-US" altLang="zh-CN" dirty="0"/>
              <a:t>  ( </a:t>
            </a:r>
            <a:r>
              <a:rPr lang="en-US" altLang="zh-CN" b="1" dirty="0"/>
              <a:t>select</a:t>
            </a:r>
            <a:r>
              <a:rPr lang="en-US" altLang="zh-CN" dirty="0"/>
              <a:t>  </a:t>
            </a:r>
            <a:r>
              <a:rPr lang="en-US" altLang="zh-CN" dirty="0" err="1"/>
              <a:t>dno</a:t>
            </a:r>
            <a:r>
              <a:rPr lang="en-US" altLang="zh-CN" dirty="0"/>
              <a:t>, </a:t>
            </a:r>
            <a:r>
              <a:rPr lang="en-US" altLang="zh-CN" b="1" dirty="0"/>
              <a:t>min</a:t>
            </a:r>
            <a:r>
              <a:rPr lang="en-US" altLang="zh-CN" dirty="0"/>
              <a:t>(</a:t>
            </a:r>
            <a:r>
              <a:rPr lang="en-US" altLang="zh-CN" dirty="0" err="1"/>
              <a:t>sal</a:t>
            </a:r>
            <a:r>
              <a:rPr lang="en-US" altLang="zh-CN" dirty="0"/>
              <a:t>), </a:t>
            </a:r>
            <a:r>
              <a:rPr lang="en-US" altLang="zh-CN" b="1" dirty="0"/>
              <a:t>max</a:t>
            </a:r>
            <a:r>
              <a:rPr lang="en-US" altLang="zh-CN" dirty="0"/>
              <a:t>(</a:t>
            </a:r>
            <a:r>
              <a:rPr lang="en-US" altLang="zh-CN" dirty="0" err="1"/>
              <a:t>sal</a:t>
            </a:r>
            <a:r>
              <a:rPr lang="en-US" altLang="zh-CN" dirty="0"/>
              <a:t>), </a:t>
            </a:r>
            <a:r>
              <a:rPr lang="en-US" altLang="zh-CN" b="1" dirty="0" err="1"/>
              <a:t>avg</a:t>
            </a:r>
            <a:r>
              <a:rPr lang="en-US" altLang="zh-CN" dirty="0"/>
              <a:t>(</a:t>
            </a:r>
            <a:r>
              <a:rPr lang="en-US" altLang="zh-CN" dirty="0" err="1"/>
              <a:t>sal</a:t>
            </a:r>
            <a:r>
              <a:rPr lang="en-US" altLang="zh-CN" dirty="0"/>
              <a:t>),                           </a:t>
            </a:r>
            <a:r>
              <a:rPr lang="en-US" altLang="zh-CN" b="1" dirty="0"/>
              <a:t>sum</a:t>
            </a:r>
            <a:r>
              <a:rPr lang="en-US" altLang="zh-CN" dirty="0"/>
              <a:t>(</a:t>
            </a:r>
            <a:r>
              <a:rPr lang="en-US" altLang="zh-CN" dirty="0" err="1"/>
              <a:t>sal</a:t>
            </a:r>
            <a:r>
              <a:rPr lang="en-US" altLang="zh-CN" dirty="0"/>
              <a:t>)</a:t>
            </a:r>
          </a:p>
          <a:p>
            <a:pPr lvl="1" algn="l" eaLnBrk="1" hangingPunct="1">
              <a:lnSpc>
                <a:spcPct val="120000"/>
              </a:lnSpc>
              <a:buFontTx/>
              <a:buNone/>
            </a:pPr>
            <a:r>
              <a:rPr lang="en-US" altLang="zh-CN" dirty="0"/>
              <a:t>		         </a:t>
            </a:r>
            <a:r>
              <a:rPr lang="en-US" altLang="zh-CN" b="1" dirty="0"/>
              <a:t>from</a:t>
            </a:r>
            <a:r>
              <a:rPr lang="en-US" altLang="zh-CN" dirty="0"/>
              <a:t>      T</a:t>
            </a:r>
          </a:p>
          <a:p>
            <a:pPr lvl="1" algn="l" eaLnBrk="1" hangingPunct="1">
              <a:lnSpc>
                <a:spcPct val="120000"/>
              </a:lnSpc>
              <a:buFontTx/>
              <a:buNone/>
            </a:pPr>
            <a:r>
              <a:rPr lang="en-US" altLang="zh-CN" dirty="0"/>
              <a:t>	 	         </a:t>
            </a:r>
            <a:r>
              <a:rPr lang="en-US" altLang="zh-CN" b="1" dirty="0"/>
              <a:t>group  by </a:t>
            </a:r>
            <a:r>
              <a:rPr lang="en-US" altLang="zh-CN" dirty="0"/>
              <a:t> </a:t>
            </a:r>
            <a:r>
              <a:rPr lang="en-US" altLang="zh-CN" dirty="0" err="1"/>
              <a:t>dno</a:t>
            </a:r>
            <a:r>
              <a:rPr lang="en-US" altLang="zh-CN" dirty="0"/>
              <a:t> )</a:t>
            </a:r>
            <a:r>
              <a:rPr lang="zh-CN" altLang="en-US" dirty="0"/>
              <a:t>；</a:t>
            </a:r>
          </a:p>
          <a:p>
            <a:pPr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视图定义</a:t>
            </a:r>
            <a:endParaRPr kumimoji="1" lang="zh-CN" altLang="en-US" dirty="0"/>
          </a:p>
        </p:txBody>
      </p:sp>
      <p:sp>
        <p:nvSpPr>
          <p:cNvPr id="29699" name="内容占位符 2"/>
          <p:cNvSpPr>
            <a:spLocks noGrp="1" noChangeArrowheads="1"/>
          </p:cNvSpPr>
          <p:nvPr>
            <p:ph idx="1"/>
          </p:nvPr>
        </p:nvSpPr>
        <p:spPr/>
        <p:txBody>
          <a:bodyPr/>
          <a:lstStyle/>
          <a:p>
            <a:r>
              <a:rPr lang="zh-CN" altLang="en-US" dirty="0"/>
              <a:t>视图不会要求分配存储空间，视图中也不会包含实际的数据。</a:t>
            </a:r>
            <a:endParaRPr lang="en-US" altLang="zh-CN" dirty="0"/>
          </a:p>
          <a:p>
            <a:r>
              <a:rPr lang="zh-CN" altLang="en-US" dirty="0"/>
              <a:t>视图只保存视图定义，视图中的数据是从基表中获取。</a:t>
            </a:r>
            <a:endParaRPr lang="en-US" altLang="zh-CN" dirty="0"/>
          </a:p>
          <a:p>
            <a:r>
              <a:rPr lang="zh-CN" altLang="en-US" dirty="0"/>
              <a:t>视图中的数据在视图被引用时动态的生成。</a:t>
            </a: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0724" name="Rectangle 2"/>
          <p:cNvSpPr>
            <a:spLocks noGrp="1" noChangeArrowheads="1"/>
          </p:cNvSpPr>
          <p:nvPr>
            <p:ph type="title"/>
          </p:nvPr>
        </p:nvSpPr>
        <p:spPr>
          <a:xfrm>
            <a:off x="352425" y="242888"/>
            <a:ext cx="8486775" cy="747712"/>
          </a:xfrm>
        </p:spPr>
        <p:txBody>
          <a:bodyPr>
            <a:prstTxWarp prst="textNoShape">
              <a:avLst/>
            </a:prstTxWarp>
          </a:bodyPr>
          <a:lstStyle/>
          <a:p>
            <a:pPr eaLnBrk="1" hangingPunct="1"/>
            <a:r>
              <a:rPr lang="zh-CN" altLang="en-US">
                <a:effectLst/>
              </a:rPr>
              <a:t>视图使用</a:t>
            </a:r>
          </a:p>
        </p:txBody>
      </p:sp>
      <p:sp>
        <p:nvSpPr>
          <p:cNvPr id="30725" name="Rectangle 3"/>
          <p:cNvSpPr>
            <a:spLocks noGrp="1" noChangeArrowheads="1"/>
          </p:cNvSpPr>
          <p:nvPr>
            <p:ph idx="1"/>
          </p:nvPr>
        </p:nvSpPr>
        <p:spPr>
          <a:xfrm>
            <a:off x="152400" y="1268413"/>
            <a:ext cx="8839200" cy="5638800"/>
          </a:xfrm>
        </p:spPr>
        <p:txBody>
          <a:bodyPr/>
          <a:lstStyle/>
          <a:p>
            <a:pPr lvl="1" eaLnBrk="1" hangingPunct="1">
              <a:lnSpc>
                <a:spcPct val="110000"/>
              </a:lnSpc>
            </a:pPr>
            <a:r>
              <a:rPr lang="zh-CN" altLang="en-US" dirty="0"/>
              <a:t>查询</a:t>
            </a:r>
            <a:r>
              <a:rPr lang="zh-CN" altLang="zh-CN" dirty="0"/>
              <a:t>计算机系工资超过800的老师姓名</a:t>
            </a:r>
          </a:p>
          <a:p>
            <a:pPr lvl="1" eaLnBrk="1" hangingPunct="1">
              <a:lnSpc>
                <a:spcPct val="110000"/>
              </a:lnSpc>
              <a:buFontTx/>
              <a:buNone/>
            </a:pPr>
            <a:r>
              <a:rPr lang="zh-CN" altLang="en-US" sz="2400" b="1" i="1" dirty="0">
                <a:latin typeface="华文新魏" panose="02010800040101010101" pitchFamily="2" charset="-122"/>
              </a:rPr>
              <a:t>	</a:t>
            </a:r>
            <a:r>
              <a:rPr lang="en-US" altLang="zh-CN" sz="2400" b="1" dirty="0"/>
              <a:t>select</a:t>
            </a:r>
            <a:r>
              <a:rPr lang="en-US" altLang="zh-CN" sz="2400" dirty="0"/>
              <a:t>     </a:t>
            </a:r>
            <a:r>
              <a:rPr lang="en-US" altLang="zh-CN" sz="2400" dirty="0" err="1"/>
              <a:t>tname</a:t>
            </a:r>
            <a:endParaRPr lang="en-US" altLang="zh-CN" sz="2400" dirty="0"/>
          </a:p>
          <a:p>
            <a:pPr lvl="1" eaLnBrk="1" hangingPunct="1">
              <a:lnSpc>
                <a:spcPct val="110000"/>
              </a:lnSpc>
              <a:buFontTx/>
              <a:buNone/>
            </a:pPr>
            <a:r>
              <a:rPr lang="en-US" altLang="zh-CN" sz="2400" b="1" dirty="0"/>
              <a:t>	    from</a:t>
            </a:r>
            <a:r>
              <a:rPr lang="en-US" altLang="zh-CN" sz="2400" dirty="0"/>
              <a:t>      COMPUTER_T</a:t>
            </a:r>
          </a:p>
          <a:p>
            <a:pPr lvl="1" eaLnBrk="1" hangingPunct="1">
              <a:lnSpc>
                <a:spcPct val="110000"/>
              </a:lnSpc>
              <a:buFontTx/>
              <a:buNone/>
            </a:pPr>
            <a:r>
              <a:rPr lang="en-US" altLang="zh-CN" sz="2400" b="1" dirty="0"/>
              <a:t>	    where</a:t>
            </a:r>
            <a:r>
              <a:rPr lang="en-US" altLang="zh-CN" sz="2400" dirty="0"/>
              <a:t>    </a:t>
            </a:r>
            <a:r>
              <a:rPr lang="en-US" altLang="zh-CN" sz="2400" dirty="0" err="1"/>
              <a:t>sal</a:t>
            </a:r>
            <a:r>
              <a:rPr lang="en-US" altLang="zh-CN" sz="2400" dirty="0"/>
              <a:t> &gt; 800</a:t>
            </a:r>
            <a:endParaRPr lang="en-US" altLang="zh-CN" sz="2400" b="1" dirty="0"/>
          </a:p>
          <a:p>
            <a:pPr lvl="1" algn="l" eaLnBrk="1" hangingPunct="1">
              <a:lnSpc>
                <a:spcPct val="110000"/>
              </a:lnSpc>
            </a:pPr>
            <a:r>
              <a:rPr lang="zh-CN" altLang="en-US" dirty="0"/>
              <a:t>查询</a:t>
            </a:r>
            <a:r>
              <a:rPr lang="zh-CN" altLang="zh-CN" dirty="0"/>
              <a:t>计算机系老师的最低、最高、平均工资以及工资总额</a:t>
            </a:r>
          </a:p>
          <a:p>
            <a:pPr lvl="1" algn="l" eaLnBrk="1" hangingPunct="1">
              <a:lnSpc>
                <a:spcPct val="110000"/>
              </a:lnSpc>
              <a:buFontTx/>
              <a:buNone/>
            </a:pPr>
            <a:r>
              <a:rPr lang="zh-CN" altLang="en-US" b="1" i="1" dirty="0"/>
              <a:t>	</a:t>
            </a:r>
            <a:r>
              <a:rPr lang="en-US" altLang="zh-CN" sz="2400" b="1" dirty="0"/>
              <a:t>select     </a:t>
            </a:r>
            <a:r>
              <a:rPr lang="en-US" altLang="zh-CN" sz="2400" dirty="0"/>
              <a:t>low , high , </a:t>
            </a:r>
            <a:r>
              <a:rPr lang="en-US" altLang="zh-CN" sz="2400" dirty="0" err="1"/>
              <a:t>agerage</a:t>
            </a:r>
            <a:r>
              <a:rPr lang="en-US" altLang="zh-CN" sz="2400" dirty="0"/>
              <a:t> , total</a:t>
            </a:r>
          </a:p>
          <a:p>
            <a:pPr lvl="1" algn="l" eaLnBrk="1" hangingPunct="1">
              <a:lnSpc>
                <a:spcPct val="110000"/>
              </a:lnSpc>
              <a:buFontTx/>
              <a:buNone/>
            </a:pPr>
            <a:r>
              <a:rPr lang="en-US" altLang="zh-CN" sz="2400" b="1" dirty="0"/>
              <a:t>	   from  </a:t>
            </a:r>
            <a:r>
              <a:rPr lang="en-US" altLang="zh-CN" sz="2400" dirty="0"/>
              <a:t>DEPTSAL , D</a:t>
            </a:r>
          </a:p>
          <a:p>
            <a:pPr lvl="1" algn="l" eaLnBrk="1" hangingPunct="1">
              <a:lnSpc>
                <a:spcPct val="110000"/>
              </a:lnSpc>
              <a:buFontTx/>
              <a:buNone/>
            </a:pPr>
            <a:r>
              <a:rPr lang="en-US" altLang="zh-CN" sz="2400" b="1" dirty="0"/>
              <a:t>	   where </a:t>
            </a:r>
            <a:r>
              <a:rPr lang="en-US" altLang="zh-CN" sz="2400" dirty="0" err="1"/>
              <a:t>DEPTSAL.dno</a:t>
            </a:r>
            <a:r>
              <a:rPr lang="en-US" altLang="zh-CN" sz="2400" dirty="0"/>
              <a:t> =  </a:t>
            </a:r>
            <a:r>
              <a:rPr lang="en-US" altLang="zh-CN" sz="2400" dirty="0" err="1"/>
              <a:t>D.dno</a:t>
            </a:r>
            <a:endParaRPr lang="en-US" altLang="zh-CN" sz="2400" dirty="0"/>
          </a:p>
          <a:p>
            <a:pPr lvl="1" algn="l" eaLnBrk="1" hangingPunct="1">
              <a:lnSpc>
                <a:spcPct val="110000"/>
              </a:lnSpc>
              <a:buFontTx/>
              <a:buNone/>
            </a:pPr>
            <a:r>
              <a:rPr lang="en-US" altLang="zh-CN" sz="2400" b="1" dirty="0"/>
              <a:t>    	                  and    </a:t>
            </a:r>
            <a:r>
              <a:rPr lang="en-US" altLang="zh-CN" sz="2400" dirty="0" err="1"/>
              <a:t>D.dname</a:t>
            </a:r>
            <a:r>
              <a:rPr lang="en-US" altLang="zh-CN" sz="2400" dirty="0"/>
              <a:t> =‘</a:t>
            </a:r>
            <a:r>
              <a:rPr lang="zh-CN" altLang="en-US" sz="2400" dirty="0">
                <a:latin typeface="华文新魏" panose="02010800040101010101" pitchFamily="2" charset="-122"/>
              </a:rPr>
              <a:t>计算机系</a:t>
            </a:r>
            <a:r>
              <a:rPr lang="en-US" altLang="zh-CN" sz="2400" dirty="0">
                <a:latin typeface="华文新魏" panose="02010800040101010101" pitchFamily="2" charset="-122"/>
              </a:rPr>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1748" name="Rectangle 2"/>
          <p:cNvSpPr>
            <a:spLocks noGrp="1" noChangeArrowheads="1"/>
          </p:cNvSpPr>
          <p:nvPr>
            <p:ph type="title"/>
          </p:nvPr>
        </p:nvSpPr>
        <p:spPr/>
        <p:txBody>
          <a:bodyPr>
            <a:prstTxWarp prst="textNoShape">
              <a:avLst/>
            </a:prstTxWarp>
          </a:bodyPr>
          <a:lstStyle/>
          <a:p>
            <a:pPr eaLnBrk="1" hangingPunct="1"/>
            <a:r>
              <a:rPr lang="zh-CN" altLang="en-US">
                <a:effectLst/>
              </a:rPr>
              <a:t>视图使用</a:t>
            </a:r>
          </a:p>
        </p:txBody>
      </p:sp>
      <p:sp>
        <p:nvSpPr>
          <p:cNvPr id="31749" name="Rectangle 3"/>
          <p:cNvSpPr>
            <a:spLocks noGrp="1" noChangeArrowheads="1"/>
          </p:cNvSpPr>
          <p:nvPr>
            <p:ph idx="1"/>
          </p:nvPr>
        </p:nvSpPr>
        <p:spPr>
          <a:xfrm>
            <a:off x="685800" y="1371600"/>
            <a:ext cx="7772400" cy="5297488"/>
          </a:xfrm>
        </p:spPr>
        <p:txBody>
          <a:bodyPr/>
          <a:lstStyle/>
          <a:p>
            <a:pPr eaLnBrk="1" hangingPunct="1">
              <a:lnSpc>
                <a:spcPct val="120000"/>
              </a:lnSpc>
              <a:buFont typeface="Wingdings" panose="05000000000000000000" pitchFamily="2" charset="2"/>
              <a:buNone/>
            </a:pPr>
            <a:r>
              <a:rPr lang="zh-CN" altLang="en-US" sz="2800" dirty="0">
                <a:latin typeface="宋体" panose="02010600030101010101" pitchFamily="2" charset="-122"/>
              </a:rPr>
              <a:t>在</a:t>
            </a:r>
            <a:r>
              <a:rPr lang="en-US" altLang="zh-CN" sz="2800" dirty="0">
                <a:latin typeface="宋体" panose="02010600030101010101" pitchFamily="2" charset="-122"/>
              </a:rPr>
              <a:t>S_G</a:t>
            </a:r>
            <a:r>
              <a:rPr lang="zh-CN" altLang="en-US" sz="2800" dirty="0">
                <a:latin typeface="宋体" panose="02010600030101010101" pitchFamily="2" charset="-122"/>
              </a:rPr>
              <a:t>视图中查询平均成绩在</a:t>
            </a:r>
            <a:r>
              <a:rPr lang="en-US" altLang="zh-CN" sz="2800" dirty="0">
                <a:latin typeface="宋体" panose="02010600030101010101" pitchFamily="2" charset="-122"/>
              </a:rPr>
              <a:t>90</a:t>
            </a:r>
            <a:r>
              <a:rPr lang="zh-CN" altLang="en-US" sz="2800" dirty="0">
                <a:latin typeface="宋体" panose="02010600030101010101" pitchFamily="2" charset="-122"/>
              </a:rPr>
              <a:t>分以上的学生学号和平均成绩</a:t>
            </a:r>
          </a:p>
          <a:p>
            <a:pPr lvl="2" eaLnBrk="1" hangingPunct="1">
              <a:lnSpc>
                <a:spcPct val="90000"/>
              </a:lnSpc>
              <a:buFont typeface="Wingdings" panose="05000000000000000000" pitchFamily="2" charset="2"/>
              <a:buNone/>
            </a:pPr>
            <a:r>
              <a:rPr lang="en-US" altLang="zh-CN" sz="2600" b="1" dirty="0"/>
              <a:t>SELECT </a:t>
            </a:r>
            <a:r>
              <a:rPr lang="en-US" altLang="zh-CN" sz="2600" b="1" dirty="0" err="1"/>
              <a:t>sno,gavg</a:t>
            </a:r>
            <a:endParaRPr lang="en-US" altLang="zh-CN" sz="2600" b="1" dirty="0"/>
          </a:p>
          <a:p>
            <a:pPr lvl="2" eaLnBrk="1" hangingPunct="1">
              <a:lnSpc>
                <a:spcPct val="90000"/>
              </a:lnSpc>
              <a:buFont typeface="Wingdings" panose="05000000000000000000" pitchFamily="2" charset="2"/>
              <a:buNone/>
            </a:pPr>
            <a:r>
              <a:rPr lang="en-US" altLang="zh-CN" sz="2600" b="1" dirty="0"/>
              <a:t>   FROM   </a:t>
            </a:r>
            <a:r>
              <a:rPr lang="en-US" altLang="zh-CN" sz="2600" dirty="0">
                <a:solidFill>
                  <a:srgbClr val="FF3300"/>
                </a:solidFill>
              </a:rPr>
              <a:t>S_G</a:t>
            </a:r>
          </a:p>
          <a:p>
            <a:pPr lvl="2" eaLnBrk="1" hangingPunct="1">
              <a:lnSpc>
                <a:spcPct val="90000"/>
              </a:lnSpc>
              <a:buFont typeface="Wingdings" panose="05000000000000000000" pitchFamily="2" charset="2"/>
              <a:buNone/>
            </a:pPr>
            <a:r>
              <a:rPr lang="en-US" altLang="zh-CN" sz="2600" b="1" dirty="0"/>
              <a:t>   WHERE  </a:t>
            </a:r>
            <a:r>
              <a:rPr lang="en-US" altLang="zh-CN" sz="2600" dirty="0" err="1"/>
              <a:t>gavg</a:t>
            </a:r>
            <a:r>
              <a:rPr lang="en-US" altLang="zh-CN" sz="2600" dirty="0"/>
              <a:t>&gt;=90</a:t>
            </a:r>
            <a:r>
              <a:rPr lang="zh-CN" altLang="en-US" sz="2600" b="1" dirty="0"/>
              <a:t>；</a:t>
            </a:r>
          </a:p>
          <a:p>
            <a:pPr eaLnBrk="1" hangingPunct="1">
              <a:lnSpc>
                <a:spcPct val="90000"/>
              </a:lnSpc>
              <a:buFont typeface="Wingdings" panose="05000000000000000000" pitchFamily="2" charset="2"/>
              <a:buNone/>
            </a:pPr>
            <a:r>
              <a:rPr lang="en-US" altLang="zh-CN" sz="2600" dirty="0">
                <a:solidFill>
                  <a:srgbClr val="FF3300"/>
                </a:solidFill>
              </a:rPr>
              <a:t>S_G</a:t>
            </a:r>
            <a:r>
              <a:rPr lang="zh-CN" altLang="en-US" sz="2600" dirty="0"/>
              <a:t>视图定义： </a:t>
            </a:r>
          </a:p>
          <a:p>
            <a:pPr eaLnBrk="1" hangingPunct="1">
              <a:lnSpc>
                <a:spcPct val="90000"/>
              </a:lnSpc>
              <a:buFont typeface="Wingdings" panose="05000000000000000000" pitchFamily="2" charset="2"/>
              <a:buNone/>
            </a:pPr>
            <a:r>
              <a:rPr lang="zh-CN" altLang="en-US" sz="2600" dirty="0"/>
              <a:t>       </a:t>
            </a:r>
            <a:r>
              <a:rPr lang="en-US" altLang="zh-CN" sz="2600" b="1" dirty="0"/>
              <a:t>CREATE VIEW </a:t>
            </a:r>
            <a:r>
              <a:rPr lang="en-US" altLang="zh-CN" sz="2600" dirty="0"/>
              <a:t>S_G (</a:t>
            </a:r>
            <a:r>
              <a:rPr lang="en-US" altLang="zh-CN" sz="2600" dirty="0" err="1"/>
              <a:t>sno</a:t>
            </a:r>
            <a:r>
              <a:rPr lang="zh-CN" altLang="en-US" sz="2600" dirty="0"/>
              <a:t>，</a:t>
            </a:r>
            <a:r>
              <a:rPr lang="en-US" altLang="zh-CN" sz="2600" dirty="0" err="1"/>
              <a:t>gavg</a:t>
            </a:r>
            <a:r>
              <a:rPr lang="en-US" altLang="zh-CN" sz="2600" dirty="0"/>
              <a:t>)</a:t>
            </a:r>
          </a:p>
          <a:p>
            <a:pPr eaLnBrk="1" hangingPunct="1">
              <a:lnSpc>
                <a:spcPct val="90000"/>
              </a:lnSpc>
              <a:buFont typeface="Wingdings" panose="05000000000000000000" pitchFamily="2" charset="2"/>
              <a:buNone/>
            </a:pPr>
            <a:r>
              <a:rPr lang="en-US" altLang="zh-CN" sz="2600" b="1" dirty="0"/>
              <a:t>           AS </a:t>
            </a:r>
          </a:p>
          <a:p>
            <a:pPr lvl="2" eaLnBrk="1" hangingPunct="1">
              <a:lnSpc>
                <a:spcPct val="90000"/>
              </a:lnSpc>
              <a:buFont typeface="Wingdings" panose="05000000000000000000" pitchFamily="2" charset="2"/>
              <a:buNone/>
            </a:pPr>
            <a:r>
              <a:rPr lang="en-US" altLang="zh-CN" sz="2600" b="1" dirty="0">
                <a:solidFill>
                  <a:srgbClr val="FF3300"/>
                </a:solidFill>
              </a:rPr>
              <a:t>  SELECT  </a:t>
            </a:r>
            <a:r>
              <a:rPr lang="en-US" altLang="zh-CN" sz="2600" dirty="0" err="1">
                <a:solidFill>
                  <a:srgbClr val="FF3300"/>
                </a:solidFill>
              </a:rPr>
              <a:t>sno</a:t>
            </a:r>
            <a:r>
              <a:rPr lang="zh-CN" altLang="en-US" sz="2600" dirty="0">
                <a:solidFill>
                  <a:srgbClr val="FF3300"/>
                </a:solidFill>
              </a:rPr>
              <a:t>，</a:t>
            </a:r>
            <a:r>
              <a:rPr lang="en-US" altLang="zh-CN" sz="2600" dirty="0">
                <a:solidFill>
                  <a:srgbClr val="FF3300"/>
                </a:solidFill>
              </a:rPr>
              <a:t>AVG(score)</a:t>
            </a:r>
          </a:p>
          <a:p>
            <a:pPr lvl="2" eaLnBrk="1" hangingPunct="1">
              <a:lnSpc>
                <a:spcPct val="90000"/>
              </a:lnSpc>
              <a:buFont typeface="Wingdings" panose="05000000000000000000" pitchFamily="2" charset="2"/>
              <a:buNone/>
            </a:pPr>
            <a:r>
              <a:rPr lang="en-US" altLang="zh-CN" sz="2600" b="1" dirty="0">
                <a:solidFill>
                  <a:srgbClr val="FF3300"/>
                </a:solidFill>
              </a:rPr>
              <a:t>     FROM  </a:t>
            </a:r>
            <a:r>
              <a:rPr lang="en-US" altLang="zh-CN" sz="2600" dirty="0">
                <a:solidFill>
                  <a:srgbClr val="FF3300"/>
                </a:solidFill>
              </a:rPr>
              <a:t>SC</a:t>
            </a:r>
          </a:p>
          <a:p>
            <a:pPr lvl="2" eaLnBrk="1" hangingPunct="1">
              <a:lnSpc>
                <a:spcPct val="90000"/>
              </a:lnSpc>
              <a:buFont typeface="Wingdings" panose="05000000000000000000" pitchFamily="2" charset="2"/>
              <a:buNone/>
            </a:pPr>
            <a:r>
              <a:rPr lang="en-US" altLang="zh-CN" sz="2600" b="1" dirty="0">
                <a:solidFill>
                  <a:srgbClr val="FF3300"/>
                </a:solidFill>
              </a:rPr>
              <a:t>     GROUP BY </a:t>
            </a:r>
            <a:r>
              <a:rPr lang="en-US" altLang="zh-CN" sz="2600" dirty="0" err="1">
                <a:solidFill>
                  <a:srgbClr val="FF3300"/>
                </a:solidFill>
              </a:rPr>
              <a:t>Sno</a:t>
            </a:r>
            <a:r>
              <a:rPr lang="zh-CN" altLang="en-US" sz="2600" b="1" dirty="0">
                <a:solidFill>
                  <a:srgbClr val="FF3300"/>
                </a:solidFill>
              </a:rPr>
              <a:t>；</a:t>
            </a:r>
            <a:endParaRPr lang="en-US" altLang="zh-CN" sz="2600" dirty="0">
              <a:solidFill>
                <a:srgbClr val="FF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2772" name="Rectangle 2"/>
          <p:cNvSpPr>
            <a:spLocks noGrp="1" noChangeArrowheads="1"/>
          </p:cNvSpPr>
          <p:nvPr>
            <p:ph type="title"/>
          </p:nvPr>
        </p:nvSpPr>
        <p:spPr/>
        <p:txBody>
          <a:bodyPr>
            <a:prstTxWarp prst="textNoShape">
              <a:avLst/>
            </a:prstTxWarp>
          </a:bodyPr>
          <a:lstStyle/>
          <a:p>
            <a:pPr eaLnBrk="1" hangingPunct="1"/>
            <a:r>
              <a:rPr lang="zh-CN" altLang="en-US">
                <a:effectLst/>
              </a:rPr>
              <a:t>视图使用</a:t>
            </a:r>
          </a:p>
        </p:txBody>
      </p:sp>
      <p:sp>
        <p:nvSpPr>
          <p:cNvPr id="32773" name="Rectangle 3"/>
          <p:cNvSpPr>
            <a:spLocks noGrp="1" noChangeArrowheads="1"/>
          </p:cNvSpPr>
          <p:nvPr>
            <p:ph idx="1"/>
          </p:nvPr>
        </p:nvSpPr>
        <p:spPr/>
        <p:txBody>
          <a:bodyPr/>
          <a:lstStyle/>
          <a:p>
            <a:pPr eaLnBrk="1" hangingPunct="1">
              <a:lnSpc>
                <a:spcPct val="120000"/>
              </a:lnSpc>
              <a:buNone/>
            </a:pPr>
            <a:r>
              <a:rPr lang="zh-CN" altLang="en-US" sz="2800" dirty="0">
                <a:latin typeface="宋体" panose="02010600030101010101" pitchFamily="2" charset="-122"/>
              </a:rPr>
              <a:t>查询平均成绩在</a:t>
            </a:r>
            <a:r>
              <a:rPr lang="en-US" altLang="zh-CN" sz="2800" dirty="0">
                <a:latin typeface="宋体" panose="02010600030101010101" pitchFamily="2" charset="-122"/>
              </a:rPr>
              <a:t>90</a:t>
            </a:r>
            <a:r>
              <a:rPr lang="zh-CN" altLang="en-US" sz="2800" dirty="0">
                <a:latin typeface="宋体" panose="02010600030101010101" pitchFamily="2" charset="-122"/>
              </a:rPr>
              <a:t>分以上的学生学号和平均成绩</a:t>
            </a:r>
          </a:p>
          <a:p>
            <a:pPr lvl="1" eaLnBrk="1" hangingPunct="1">
              <a:lnSpc>
                <a:spcPct val="90000"/>
              </a:lnSpc>
              <a:buFontTx/>
              <a:buNone/>
            </a:pPr>
            <a:r>
              <a:rPr lang="en-US" altLang="zh-CN" b="1" dirty="0"/>
              <a:t>SELECT </a:t>
            </a:r>
            <a:r>
              <a:rPr lang="en-US" altLang="zh-CN" dirty="0" err="1"/>
              <a:t>sno</a:t>
            </a:r>
            <a:r>
              <a:rPr lang="zh-CN" altLang="en-US" dirty="0"/>
              <a:t>，</a:t>
            </a:r>
            <a:r>
              <a:rPr lang="en-US" altLang="zh-CN" dirty="0"/>
              <a:t>AVG(score)</a:t>
            </a:r>
          </a:p>
          <a:p>
            <a:pPr lvl="1" eaLnBrk="1" hangingPunct="1">
              <a:lnSpc>
                <a:spcPct val="90000"/>
              </a:lnSpc>
              <a:buFontTx/>
              <a:buNone/>
            </a:pPr>
            <a:r>
              <a:rPr lang="en-US" altLang="zh-CN" b="1" dirty="0"/>
              <a:t>   FROM     </a:t>
            </a:r>
            <a:r>
              <a:rPr lang="en-US" altLang="zh-CN" dirty="0"/>
              <a:t>SC</a:t>
            </a:r>
          </a:p>
          <a:p>
            <a:pPr lvl="1" eaLnBrk="1" hangingPunct="1">
              <a:lnSpc>
                <a:spcPct val="90000"/>
              </a:lnSpc>
              <a:buFontTx/>
              <a:buNone/>
            </a:pPr>
            <a:r>
              <a:rPr lang="en-US" altLang="zh-CN" b="1" dirty="0"/>
              <a:t>   WHERE  </a:t>
            </a:r>
            <a:r>
              <a:rPr lang="en-US" altLang="zh-CN" dirty="0">
                <a:solidFill>
                  <a:srgbClr val="FF3300"/>
                </a:solidFill>
              </a:rPr>
              <a:t>AVG(score)&gt;=90</a:t>
            </a:r>
          </a:p>
          <a:p>
            <a:pPr lvl="1" eaLnBrk="1" hangingPunct="1">
              <a:lnSpc>
                <a:spcPct val="90000"/>
              </a:lnSpc>
              <a:buFontTx/>
              <a:buNone/>
            </a:pPr>
            <a:r>
              <a:rPr lang="en-US" altLang="zh-CN" b="1" dirty="0"/>
              <a:t>   GROUP BY </a:t>
            </a:r>
            <a:r>
              <a:rPr lang="en-US" altLang="zh-CN" dirty="0" err="1"/>
              <a:t>sno</a:t>
            </a:r>
            <a:r>
              <a:rPr lang="zh-CN" altLang="en-US" b="1" dirty="0"/>
              <a:t>；</a:t>
            </a:r>
          </a:p>
          <a:p>
            <a:pPr lvl="1" eaLnBrk="1" hangingPunct="1">
              <a:lnSpc>
                <a:spcPct val="90000"/>
              </a:lnSpc>
              <a:buFontTx/>
              <a:buNone/>
            </a:pPr>
            <a:endParaRPr lang="zh-CN" altLang="en-US" b="1" dirty="0"/>
          </a:p>
          <a:p>
            <a:pPr lvl="1" eaLnBrk="1" hangingPunct="1">
              <a:lnSpc>
                <a:spcPct val="90000"/>
              </a:lnSpc>
              <a:buFontTx/>
              <a:buNone/>
            </a:pPr>
            <a:r>
              <a:rPr lang="en-US" altLang="zh-CN" b="1" dirty="0"/>
              <a:t>SELECT  </a:t>
            </a:r>
            <a:r>
              <a:rPr lang="en-US" altLang="zh-CN" dirty="0" err="1"/>
              <a:t>sno</a:t>
            </a:r>
            <a:r>
              <a:rPr lang="zh-CN" altLang="en-US" dirty="0"/>
              <a:t>，</a:t>
            </a:r>
            <a:r>
              <a:rPr lang="en-US" altLang="zh-CN" dirty="0"/>
              <a:t>AVG(score)</a:t>
            </a:r>
          </a:p>
          <a:p>
            <a:pPr lvl="1" eaLnBrk="1" hangingPunct="1">
              <a:lnSpc>
                <a:spcPct val="90000"/>
              </a:lnSpc>
              <a:buFontTx/>
              <a:buNone/>
            </a:pPr>
            <a:r>
              <a:rPr lang="en-US" altLang="zh-CN" b="1" dirty="0"/>
              <a:t>   FROM  </a:t>
            </a:r>
            <a:r>
              <a:rPr lang="en-US" altLang="zh-CN" dirty="0"/>
              <a:t>SC</a:t>
            </a:r>
          </a:p>
          <a:p>
            <a:pPr lvl="1" eaLnBrk="1" hangingPunct="1">
              <a:lnSpc>
                <a:spcPct val="90000"/>
              </a:lnSpc>
              <a:buFontTx/>
              <a:buNone/>
            </a:pPr>
            <a:r>
              <a:rPr lang="en-US" altLang="zh-CN" b="1" dirty="0"/>
              <a:t>   GROUP BY </a:t>
            </a:r>
            <a:r>
              <a:rPr lang="en-US" altLang="zh-CN" dirty="0" err="1"/>
              <a:t>sno</a:t>
            </a:r>
            <a:endParaRPr lang="en-US" altLang="zh-CN" dirty="0"/>
          </a:p>
          <a:p>
            <a:pPr lvl="1" eaLnBrk="1" hangingPunct="1">
              <a:lnSpc>
                <a:spcPct val="90000"/>
              </a:lnSpc>
              <a:buFontTx/>
              <a:buNone/>
            </a:pPr>
            <a:r>
              <a:rPr lang="en-US" altLang="zh-CN" b="1" dirty="0">
                <a:solidFill>
                  <a:srgbClr val="FF3300"/>
                </a:solidFill>
              </a:rPr>
              <a:t>   HAVING </a:t>
            </a:r>
            <a:r>
              <a:rPr lang="en-US" altLang="zh-CN" dirty="0">
                <a:solidFill>
                  <a:srgbClr val="FF3300"/>
                </a:solidFill>
              </a:rPr>
              <a:t>AVG(score)&gt;=90</a:t>
            </a:r>
            <a:r>
              <a:rPr lang="zh-CN" altLang="en-US" b="1" dirty="0">
                <a:solidFill>
                  <a:srgbClr val="FF3300"/>
                </a:solidFill>
              </a:rPr>
              <a:t>；</a:t>
            </a:r>
            <a:endParaRPr lang="zh-CN" altLang="en-US" dirty="0"/>
          </a:p>
        </p:txBody>
      </p:sp>
      <p:grpSp>
        <p:nvGrpSpPr>
          <p:cNvPr id="2" name="Group 4"/>
          <p:cNvGrpSpPr>
            <a:grpSpLocks/>
          </p:cNvGrpSpPr>
          <p:nvPr/>
        </p:nvGrpSpPr>
        <p:grpSpPr bwMode="auto">
          <a:xfrm>
            <a:off x="6781800" y="2133600"/>
            <a:ext cx="1752600" cy="2286000"/>
            <a:chOff x="4695" y="1872"/>
            <a:chExt cx="912" cy="1440"/>
          </a:xfrm>
        </p:grpSpPr>
        <p:pic>
          <p:nvPicPr>
            <p:cNvPr id="32777" name="Picture 5" descr="AMCONF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6"/>
            <p:cNvSpPr txBox="1">
              <a:spLocks noChangeArrowheads="1"/>
            </p:cNvSpPr>
            <p:nvPr/>
          </p:nvSpPr>
          <p:spPr bwMode="auto">
            <a:xfrm>
              <a:off x="4695" y="302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50000"/>
                </a:spcBef>
                <a:buClrTx/>
                <a:buSzPct val="60000"/>
                <a:buFont typeface="Arial" panose="020B0604020202020204" pitchFamily="34" charset="0"/>
                <a:buNone/>
              </a:pPr>
              <a:r>
                <a:rPr lang="zh-CN" altLang="en-US" sz="2400" i="1" dirty="0">
                  <a:solidFill>
                    <a:schemeClr val="folHlink"/>
                  </a:solidFill>
                  <a:latin typeface="+mn-ea"/>
                  <a:ea typeface="+mn-ea"/>
                </a:rPr>
                <a:t>哪个正确？</a:t>
              </a:r>
            </a:p>
          </p:txBody>
        </p:sp>
      </p:grpSp>
      <p:sp>
        <p:nvSpPr>
          <p:cNvPr id="9" name="TextBox 8"/>
          <p:cNvSpPr txBox="1">
            <a:spLocks noChangeArrowheads="1"/>
          </p:cNvSpPr>
          <p:nvPr/>
        </p:nvSpPr>
        <p:spPr bwMode="auto">
          <a:xfrm>
            <a:off x="468313" y="4797425"/>
            <a:ext cx="503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r>
              <a:rPr lang="en-US" altLang="zh-CN" sz="7200" b="1" dirty="0">
                <a:solidFill>
                  <a:srgbClr val="00B050"/>
                </a:solidFill>
                <a:ea typeface="楷体_GB2312" pitchFamily="49" charset="-122"/>
                <a:sym typeface="Symbol" panose="05050102010706020507" pitchFamily="18" charset="2"/>
              </a:rPr>
              <a:t></a:t>
            </a:r>
            <a:endParaRPr lang="zh-CN" altLang="en-US" sz="7200" b="1" dirty="0">
              <a:solidFill>
                <a:srgbClr val="00B050"/>
              </a:solidFill>
              <a:ea typeface="楷体_GB2312" pitchFamily="49" charset="-122"/>
            </a:endParaRPr>
          </a:p>
        </p:txBody>
      </p:sp>
      <p:sp>
        <p:nvSpPr>
          <p:cNvPr id="10" name="TextBox 9"/>
          <p:cNvSpPr txBox="1">
            <a:spLocks noChangeArrowheads="1"/>
          </p:cNvSpPr>
          <p:nvPr/>
        </p:nvSpPr>
        <p:spPr bwMode="auto">
          <a:xfrm>
            <a:off x="395288" y="2492375"/>
            <a:ext cx="504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r>
              <a:rPr lang="en-US" altLang="zh-CN" sz="7200" dirty="0">
                <a:solidFill>
                  <a:srgbClr val="FF0000"/>
                </a:solidFill>
                <a:ea typeface="楷体_GB2312" pitchFamily="49" charset="-122"/>
              </a:rPr>
              <a:t>×</a:t>
            </a:r>
            <a:endParaRPr lang="zh-CN" altLang="en-US" sz="7200" b="1" dirty="0">
              <a:solidFill>
                <a:srgbClr val="FF0000"/>
              </a:solidFill>
              <a:ea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3796" name="Rectangle 2"/>
          <p:cNvSpPr>
            <a:spLocks noGrp="1" noChangeArrowheads="1"/>
          </p:cNvSpPr>
          <p:nvPr>
            <p:ph type="title"/>
          </p:nvPr>
        </p:nvSpPr>
        <p:spPr/>
        <p:txBody>
          <a:bodyPr>
            <a:prstTxWarp prst="textNoShape">
              <a:avLst/>
            </a:prstTxWarp>
          </a:bodyPr>
          <a:lstStyle/>
          <a:p>
            <a:pPr eaLnBrk="1" hangingPunct="1"/>
            <a:r>
              <a:rPr lang="zh-CN" altLang="en-US">
                <a:effectLst/>
              </a:rPr>
              <a:t>视图作用</a:t>
            </a:r>
          </a:p>
        </p:txBody>
      </p:sp>
      <p:sp>
        <p:nvSpPr>
          <p:cNvPr id="33797" name="Rectangle 3"/>
          <p:cNvSpPr>
            <a:spLocks noGrp="1" noChangeArrowheads="1"/>
          </p:cNvSpPr>
          <p:nvPr>
            <p:ph idx="1"/>
          </p:nvPr>
        </p:nvSpPr>
        <p:spPr/>
        <p:txBody>
          <a:bodyPr/>
          <a:lstStyle/>
          <a:p>
            <a:pPr eaLnBrk="1" hangingPunct="1">
              <a:lnSpc>
                <a:spcPct val="180000"/>
              </a:lnSpc>
              <a:buFont typeface="Wingdings" panose="05000000000000000000" pitchFamily="2" charset="2"/>
              <a:buNone/>
            </a:pPr>
            <a:r>
              <a:rPr lang="zh-CN" altLang="en-US" dirty="0"/>
              <a:t>定义视图能够简化用户的操作</a:t>
            </a:r>
          </a:p>
          <a:p>
            <a:pPr lvl="1" eaLnBrk="1" hangingPunct="1">
              <a:lnSpc>
                <a:spcPct val="180000"/>
              </a:lnSpc>
            </a:pPr>
            <a:r>
              <a:rPr lang="zh-CN" altLang="en-US" sz="3200" dirty="0"/>
              <a:t>基于多张表连接形成的视图</a:t>
            </a:r>
          </a:p>
          <a:p>
            <a:pPr lvl="1" eaLnBrk="1" hangingPunct="1">
              <a:lnSpc>
                <a:spcPct val="180000"/>
              </a:lnSpc>
            </a:pPr>
            <a:r>
              <a:rPr lang="zh-CN" altLang="en-US" sz="3200" dirty="0"/>
              <a:t>基于复杂嵌套查询的视图</a:t>
            </a:r>
          </a:p>
          <a:p>
            <a:pPr lvl="1" eaLnBrk="1" hangingPunct="1">
              <a:lnSpc>
                <a:spcPct val="180000"/>
              </a:lnSpc>
            </a:pPr>
            <a:r>
              <a:rPr lang="zh-CN" altLang="en-US" sz="3200" dirty="0"/>
              <a:t>包含导出属性的视图</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4820" name="Rectangle 2"/>
          <p:cNvSpPr>
            <a:spLocks noGrp="1" noChangeArrowheads="1"/>
          </p:cNvSpPr>
          <p:nvPr>
            <p:ph type="title"/>
          </p:nvPr>
        </p:nvSpPr>
        <p:spPr/>
        <p:txBody>
          <a:bodyPr>
            <a:prstTxWarp prst="textNoShape">
              <a:avLst/>
            </a:prstTxWarp>
          </a:bodyPr>
          <a:lstStyle/>
          <a:p>
            <a:pPr eaLnBrk="1" hangingPunct="1"/>
            <a:r>
              <a:rPr lang="zh-CN" altLang="en-US">
                <a:effectLst/>
              </a:rPr>
              <a:t>视图作用</a:t>
            </a:r>
          </a:p>
        </p:txBody>
      </p:sp>
      <p:sp>
        <p:nvSpPr>
          <p:cNvPr id="34821" name="Rectangle 3"/>
          <p:cNvSpPr>
            <a:spLocks noGrp="1" noChangeArrowheads="1"/>
          </p:cNvSpPr>
          <p:nvPr>
            <p:ph idx="1"/>
          </p:nvPr>
        </p:nvSpPr>
        <p:spPr>
          <a:xfrm>
            <a:off x="685800" y="1371600"/>
            <a:ext cx="7772400" cy="977280"/>
          </a:xfrm>
        </p:spPr>
        <p:txBody>
          <a:bodyPr/>
          <a:lstStyle/>
          <a:p>
            <a:pPr eaLnBrk="1" hangingPunct="1"/>
            <a:r>
              <a:rPr lang="zh-CN" altLang="en-US" dirty="0"/>
              <a:t>视图机制能使不同用户以不同方式看待同一数据集，适应数据库共享的需要</a:t>
            </a:r>
          </a:p>
        </p:txBody>
      </p:sp>
      <p:grpSp>
        <p:nvGrpSpPr>
          <p:cNvPr id="31" name="Group 1063"/>
          <p:cNvGrpSpPr>
            <a:grpSpLocks/>
          </p:cNvGrpSpPr>
          <p:nvPr/>
        </p:nvGrpSpPr>
        <p:grpSpPr bwMode="auto">
          <a:xfrm>
            <a:off x="741314" y="2488704"/>
            <a:ext cx="7727364" cy="4216896"/>
            <a:chOff x="548" y="813"/>
            <a:chExt cx="5116" cy="3320"/>
          </a:xfrm>
        </p:grpSpPr>
        <p:sp>
          <p:nvSpPr>
            <p:cNvPr id="32" name="Oval 1026"/>
            <p:cNvSpPr>
              <a:spLocks noChangeArrowheads="1"/>
            </p:cNvSpPr>
            <p:nvPr/>
          </p:nvSpPr>
          <p:spPr bwMode="auto">
            <a:xfrm>
              <a:off x="1584" y="1728"/>
              <a:ext cx="3024" cy="1776"/>
            </a:xfrm>
            <a:prstGeom prst="ellipse">
              <a:avLst/>
            </a:prstGeom>
            <a:solidFill>
              <a:srgbClr val="00E4A8"/>
            </a:soli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Oval 1027"/>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学号</a:t>
              </a:r>
            </a:p>
          </p:txBody>
        </p:sp>
        <p:sp>
          <p:nvSpPr>
            <p:cNvPr id="34" name="Oval 1028"/>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姓名</a:t>
              </a:r>
            </a:p>
          </p:txBody>
        </p:sp>
        <p:sp>
          <p:nvSpPr>
            <p:cNvPr id="35" name="Oval 1029"/>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性别</a:t>
              </a:r>
            </a:p>
          </p:txBody>
        </p:sp>
        <p:sp>
          <p:nvSpPr>
            <p:cNvPr id="36" name="Oval 1030"/>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系别</a:t>
              </a:r>
            </a:p>
          </p:txBody>
        </p:sp>
        <p:sp>
          <p:nvSpPr>
            <p:cNvPr id="37" name="Oval 1031"/>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年龄</a:t>
              </a:r>
            </a:p>
          </p:txBody>
        </p:sp>
        <p:sp>
          <p:nvSpPr>
            <p:cNvPr id="38" name="Oval 1032"/>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住址</a:t>
              </a:r>
            </a:p>
          </p:txBody>
        </p:sp>
        <p:sp>
          <p:nvSpPr>
            <p:cNvPr id="39" name="Oval 1033"/>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出身</a:t>
              </a:r>
            </a:p>
          </p:txBody>
        </p:sp>
        <p:sp>
          <p:nvSpPr>
            <p:cNvPr id="40" name="Oval 1034"/>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学位</a:t>
              </a:r>
            </a:p>
          </p:txBody>
        </p:sp>
        <p:sp>
          <p:nvSpPr>
            <p:cNvPr id="41" name="Oval 1035"/>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学分</a:t>
              </a:r>
            </a:p>
          </p:txBody>
        </p:sp>
        <p:sp>
          <p:nvSpPr>
            <p:cNvPr id="42" name="Oval 1036"/>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补贴</a:t>
              </a:r>
            </a:p>
          </p:txBody>
        </p:sp>
        <p:sp>
          <p:nvSpPr>
            <p:cNvPr id="43" name="Freeform 1044"/>
            <p:cNvSpPr>
              <a:spLocks noChangeArrowheads="1"/>
            </p:cNvSpPr>
            <p:nvPr/>
          </p:nvSpPr>
          <p:spPr bwMode="auto">
            <a:xfrm>
              <a:off x="2367" y="1790"/>
              <a:ext cx="3297" cy="1650"/>
            </a:xfrm>
            <a:custGeom>
              <a:avLst/>
              <a:gdLst>
                <a:gd name="T0" fmla="*/ 2471 w 3212"/>
                <a:gd name="T1" fmla="*/ 1627 h 1650"/>
                <a:gd name="T2" fmla="*/ 2340 w 3212"/>
                <a:gd name="T3" fmla="*/ 1650 h 1650"/>
                <a:gd name="T4" fmla="*/ 2122 w 3212"/>
                <a:gd name="T5" fmla="*/ 1627 h 1650"/>
                <a:gd name="T6" fmla="*/ 2009 w 3212"/>
                <a:gd name="T7" fmla="*/ 1579 h 1650"/>
                <a:gd name="T8" fmla="*/ 1895 w 3212"/>
                <a:gd name="T9" fmla="*/ 1508 h 1650"/>
                <a:gd name="T10" fmla="*/ 1636 w 3212"/>
                <a:gd name="T11" fmla="*/ 1335 h 1650"/>
                <a:gd name="T12" fmla="*/ 1596 w 3212"/>
                <a:gd name="T13" fmla="*/ 1279 h 1650"/>
                <a:gd name="T14" fmla="*/ 1450 w 3212"/>
                <a:gd name="T15" fmla="*/ 1074 h 1650"/>
                <a:gd name="T16" fmla="*/ 1345 w 3212"/>
                <a:gd name="T17" fmla="*/ 1035 h 1650"/>
                <a:gd name="T18" fmla="*/ 899 w 3212"/>
                <a:gd name="T19" fmla="*/ 1027 h 1650"/>
                <a:gd name="T20" fmla="*/ 454 w 3212"/>
                <a:gd name="T21" fmla="*/ 995 h 1650"/>
                <a:gd name="T22" fmla="*/ 154 w 3212"/>
                <a:gd name="T23" fmla="*/ 909 h 1650"/>
                <a:gd name="T24" fmla="*/ 98 w 3212"/>
                <a:gd name="T25" fmla="*/ 869 h 1650"/>
                <a:gd name="T26" fmla="*/ 16 w 3212"/>
                <a:gd name="T27" fmla="*/ 751 h 1650"/>
                <a:gd name="T28" fmla="*/ 16 w 3212"/>
                <a:gd name="T29" fmla="*/ 546 h 1650"/>
                <a:gd name="T30" fmla="*/ 114 w 3212"/>
                <a:gd name="T31" fmla="*/ 175 h 1650"/>
                <a:gd name="T32" fmla="*/ 251 w 3212"/>
                <a:gd name="T33" fmla="*/ 41 h 1650"/>
                <a:gd name="T34" fmla="*/ 437 w 3212"/>
                <a:gd name="T35" fmla="*/ 25 h 1650"/>
                <a:gd name="T36" fmla="*/ 487 w 3212"/>
                <a:gd name="T37" fmla="*/ 41 h 1650"/>
                <a:gd name="T38" fmla="*/ 510 w 3212"/>
                <a:gd name="T39" fmla="*/ 48 h 1650"/>
                <a:gd name="T40" fmla="*/ 559 w 3212"/>
                <a:gd name="T41" fmla="*/ 64 h 1650"/>
                <a:gd name="T42" fmla="*/ 664 w 3212"/>
                <a:gd name="T43" fmla="*/ 143 h 1650"/>
                <a:gd name="T44" fmla="*/ 753 w 3212"/>
                <a:gd name="T45" fmla="*/ 285 h 1650"/>
                <a:gd name="T46" fmla="*/ 956 w 3212"/>
                <a:gd name="T47" fmla="*/ 514 h 1650"/>
                <a:gd name="T48" fmla="*/ 1020 w 3212"/>
                <a:gd name="T49" fmla="*/ 546 h 1650"/>
                <a:gd name="T50" fmla="*/ 1126 w 3212"/>
                <a:gd name="T51" fmla="*/ 577 h 1650"/>
                <a:gd name="T52" fmla="*/ 1224 w 3212"/>
                <a:gd name="T53" fmla="*/ 593 h 1650"/>
                <a:gd name="T54" fmla="*/ 1376 w 3212"/>
                <a:gd name="T55" fmla="*/ 577 h 1650"/>
                <a:gd name="T56" fmla="*/ 1442 w 3212"/>
                <a:gd name="T57" fmla="*/ 546 h 1650"/>
                <a:gd name="T58" fmla="*/ 1822 w 3212"/>
                <a:gd name="T59" fmla="*/ 325 h 1650"/>
                <a:gd name="T60" fmla="*/ 2309 w 3212"/>
                <a:gd name="T61" fmla="*/ 348 h 1650"/>
                <a:gd name="T62" fmla="*/ 2365 w 3212"/>
                <a:gd name="T63" fmla="*/ 372 h 1650"/>
                <a:gd name="T64" fmla="*/ 2575 w 3212"/>
                <a:gd name="T65" fmla="*/ 459 h 1650"/>
                <a:gd name="T66" fmla="*/ 2738 w 3212"/>
                <a:gd name="T67" fmla="*/ 506 h 1650"/>
                <a:gd name="T68" fmla="*/ 2956 w 3212"/>
                <a:gd name="T69" fmla="*/ 617 h 1650"/>
                <a:gd name="T70" fmla="*/ 3070 w 3212"/>
                <a:gd name="T71" fmla="*/ 695 h 1650"/>
                <a:gd name="T72" fmla="*/ 3175 w 3212"/>
                <a:gd name="T73" fmla="*/ 814 h 1650"/>
                <a:gd name="T74" fmla="*/ 3224 w 3212"/>
                <a:gd name="T75" fmla="*/ 861 h 1650"/>
                <a:gd name="T76" fmla="*/ 3297 w 3212"/>
                <a:gd name="T77" fmla="*/ 1074 h 1650"/>
                <a:gd name="T78" fmla="*/ 3289 w 3212"/>
                <a:gd name="T79" fmla="*/ 1374 h 1650"/>
                <a:gd name="T80" fmla="*/ 3208 w 3212"/>
                <a:gd name="T81" fmla="*/ 1477 h 1650"/>
                <a:gd name="T82" fmla="*/ 2867 w 3212"/>
                <a:gd name="T83" fmla="*/ 1563 h 1650"/>
                <a:gd name="T84" fmla="*/ 2616 w 3212"/>
                <a:gd name="T85" fmla="*/ 1595 h 1650"/>
                <a:gd name="T86" fmla="*/ 2471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a:solidFill>
                <a:srgbClr val="8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Rectangle 1045"/>
            <p:cNvSpPr>
              <a:spLocks noChangeArrowheads="1"/>
            </p:cNvSpPr>
            <p:nvPr/>
          </p:nvSpPr>
          <p:spPr bwMode="auto">
            <a:xfrm>
              <a:off x="4608" y="2880"/>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学籍科</a:t>
              </a:r>
            </a:p>
          </p:txBody>
        </p:sp>
        <p:pic>
          <p:nvPicPr>
            <p:cNvPr id="45" name="Picture 1046"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4800" y="249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1048"/>
            <p:cNvSpPr>
              <a:spLocks noChangeArrowheads="1"/>
            </p:cNvSpPr>
            <p:nvPr/>
          </p:nvSpPr>
          <p:spPr bwMode="auto">
            <a:xfrm>
              <a:off x="1200" y="3552"/>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房产科</a:t>
              </a:r>
            </a:p>
          </p:txBody>
        </p:sp>
        <p:pic>
          <p:nvPicPr>
            <p:cNvPr id="47" name="Picture 1049"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92" y="3168"/>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1051"/>
            <p:cNvSpPr>
              <a:spLocks noChangeArrowheads="1"/>
            </p:cNvSpPr>
            <p:nvPr/>
          </p:nvSpPr>
          <p:spPr bwMode="auto">
            <a:xfrm>
              <a:off x="3504" y="1248"/>
              <a:ext cx="912" cy="336"/>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人事科</a:t>
              </a:r>
            </a:p>
          </p:txBody>
        </p:sp>
        <p:pic>
          <p:nvPicPr>
            <p:cNvPr id="49" name="Picture 1052"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696" y="86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1055"/>
            <p:cNvSpPr>
              <a:spLocks noChangeArrowheads="1"/>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a:solidFill>
                <a:srgbClr val="3366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Rectangle 1057"/>
            <p:cNvSpPr>
              <a:spLocks noChangeArrowheads="1"/>
            </p:cNvSpPr>
            <p:nvPr/>
          </p:nvSpPr>
          <p:spPr bwMode="auto">
            <a:xfrm>
              <a:off x="672" y="1728"/>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劳资科</a:t>
              </a:r>
            </a:p>
          </p:txBody>
        </p:sp>
        <p:pic>
          <p:nvPicPr>
            <p:cNvPr id="52" name="Picture 1058"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864" y="13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1060"/>
            <p:cNvSpPr>
              <a:spLocks noChangeArrowheads="1"/>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a:solidFill>
                <a:srgbClr val="8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Freeform 1062"/>
            <p:cNvSpPr>
              <a:spLocks noChangeArrowheads="1"/>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视图作用</a:t>
            </a:r>
            <a:endParaRPr lang="zh-CN" altLang="en-US" dirty="0"/>
          </a:p>
        </p:txBody>
      </p:sp>
      <p:grpSp>
        <p:nvGrpSpPr>
          <p:cNvPr id="4" name="Group 3"/>
          <p:cNvGrpSpPr>
            <a:grpSpLocks/>
          </p:cNvGrpSpPr>
          <p:nvPr/>
        </p:nvGrpSpPr>
        <p:grpSpPr bwMode="auto">
          <a:xfrm>
            <a:off x="152400" y="1576536"/>
            <a:ext cx="8839200" cy="4876800"/>
            <a:chOff x="144" y="1152"/>
            <a:chExt cx="5568" cy="3072"/>
          </a:xfrm>
        </p:grpSpPr>
        <p:sp>
          <p:nvSpPr>
            <p:cNvPr id="5" name="AutoShape 4"/>
            <p:cNvSpPr>
              <a:spLocks noChangeArrowheads="1"/>
            </p:cNvSpPr>
            <p:nvPr/>
          </p:nvSpPr>
          <p:spPr bwMode="auto">
            <a:xfrm>
              <a:off x="2592" y="3696"/>
              <a:ext cx="720" cy="528"/>
            </a:xfrm>
            <a:prstGeom prst="flowChartMagneticDisk">
              <a:avLst/>
            </a:prstGeom>
            <a:solidFill>
              <a:srgbClr val="969696"/>
            </a:solidFill>
            <a:ln w="12700" cap="sq">
              <a:solidFill>
                <a:schemeClr val="bg2"/>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数据库</a:t>
              </a:r>
              <a:endParaRPr lang="zh-CN" altLang="en-US">
                <a:solidFill>
                  <a:schemeClr val="bg2"/>
                </a:solidFill>
                <a:latin typeface="Tahoma" panose="020B0604030504040204" pitchFamily="34" charset="0"/>
              </a:endParaRPr>
            </a:p>
          </p:txBody>
        </p:sp>
        <p:sp>
          <p:nvSpPr>
            <p:cNvPr id="6" name="AutoShape 5"/>
            <p:cNvSpPr>
              <a:spLocks noChangeArrowheads="1"/>
            </p:cNvSpPr>
            <p:nvPr/>
          </p:nvSpPr>
          <p:spPr bwMode="auto">
            <a:xfrm>
              <a:off x="2448" y="3168"/>
              <a:ext cx="960" cy="336"/>
            </a:xfrm>
            <a:prstGeom prst="bevel">
              <a:avLst>
                <a:gd name="adj" fmla="val 12500"/>
              </a:avLst>
            </a:prstGeom>
            <a:solidFill>
              <a:srgbClr val="0080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内模式</a:t>
              </a:r>
              <a:endParaRPr lang="zh-CN" altLang="en-US">
                <a:solidFill>
                  <a:schemeClr val="bg2"/>
                </a:solidFill>
                <a:latin typeface="Tahoma" panose="020B0604030504040204" pitchFamily="34" charset="0"/>
              </a:endParaRPr>
            </a:p>
          </p:txBody>
        </p:sp>
        <p:sp>
          <p:nvSpPr>
            <p:cNvPr id="7" name="AutoShape 6"/>
            <p:cNvSpPr>
              <a:spLocks noChangeArrowheads="1"/>
            </p:cNvSpPr>
            <p:nvPr/>
          </p:nvSpPr>
          <p:spPr bwMode="auto">
            <a:xfrm>
              <a:off x="2448" y="2640"/>
              <a:ext cx="960" cy="336"/>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chemeClr val="bg2"/>
                  </a:solidFill>
                  <a:latin typeface="隶书" panose="02010509060101010101" pitchFamily="49" charset="-122"/>
                  <a:ea typeface="隶书" panose="02010509060101010101" pitchFamily="49" charset="-122"/>
                </a:rPr>
                <a:t>模 式</a:t>
              </a:r>
              <a:endParaRPr lang="zh-CN" altLang="en-US" dirty="0">
                <a:solidFill>
                  <a:schemeClr val="bg2"/>
                </a:solidFill>
                <a:latin typeface="Tahoma" panose="020B0604030504040204" pitchFamily="34" charset="0"/>
              </a:endParaRPr>
            </a:p>
          </p:txBody>
        </p:sp>
        <p:sp>
          <p:nvSpPr>
            <p:cNvPr id="8" name="AutoShape 7"/>
            <p:cNvSpPr>
              <a:spLocks noChangeArrowheads="1"/>
            </p:cNvSpPr>
            <p:nvPr/>
          </p:nvSpPr>
          <p:spPr bwMode="auto">
            <a:xfrm>
              <a:off x="2448"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外模式2</a:t>
              </a:r>
              <a:endParaRPr lang="zh-CN" altLang="en-US">
                <a:solidFill>
                  <a:schemeClr val="bg2"/>
                </a:solidFill>
                <a:latin typeface="Tahoma" panose="020B0604030504040204" pitchFamily="34" charset="0"/>
              </a:endParaRPr>
            </a:p>
          </p:txBody>
        </p:sp>
        <p:sp>
          <p:nvSpPr>
            <p:cNvPr id="9" name="AutoShape 8"/>
            <p:cNvSpPr>
              <a:spLocks noChangeArrowheads="1"/>
            </p:cNvSpPr>
            <p:nvPr/>
          </p:nvSpPr>
          <p:spPr bwMode="auto">
            <a:xfrm>
              <a:off x="4176"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外模式3</a:t>
              </a:r>
              <a:endParaRPr lang="zh-CN" altLang="en-US">
                <a:solidFill>
                  <a:schemeClr val="bg2"/>
                </a:solidFill>
                <a:latin typeface="Tahoma" panose="020B0604030504040204" pitchFamily="34" charset="0"/>
              </a:endParaRPr>
            </a:p>
          </p:txBody>
        </p:sp>
        <p:sp>
          <p:nvSpPr>
            <p:cNvPr id="10" name="AutoShape 9"/>
            <p:cNvSpPr>
              <a:spLocks noChangeArrowheads="1"/>
            </p:cNvSpPr>
            <p:nvPr/>
          </p:nvSpPr>
          <p:spPr bwMode="auto">
            <a:xfrm>
              <a:off x="720"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chemeClr val="bg2"/>
                  </a:solidFill>
                  <a:latin typeface="隶书" panose="02010509060101010101" pitchFamily="49" charset="-122"/>
                  <a:ea typeface="隶书" panose="02010509060101010101" pitchFamily="49" charset="-122"/>
                </a:rPr>
                <a:t>外模式1</a:t>
              </a:r>
              <a:endParaRPr lang="zh-CN" altLang="en-US" dirty="0">
                <a:solidFill>
                  <a:schemeClr val="bg2"/>
                </a:solidFill>
                <a:latin typeface="Tahoma" panose="020B0604030504040204" pitchFamily="34" charset="0"/>
              </a:endParaRPr>
            </a:p>
          </p:txBody>
        </p:sp>
        <p:sp>
          <p:nvSpPr>
            <p:cNvPr id="11" name="AutoShape 10"/>
            <p:cNvSpPr>
              <a:spLocks noChangeArrowheads="1"/>
            </p:cNvSpPr>
            <p:nvPr/>
          </p:nvSpPr>
          <p:spPr bwMode="auto">
            <a:xfrm>
              <a:off x="144"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A</a:t>
              </a:r>
              <a:endParaRPr kumimoji="1" lang="zh-CN" altLang="en-US" dirty="0">
                <a:solidFill>
                  <a:schemeClr val="bg2"/>
                </a:solidFill>
                <a:latin typeface="Tahoma" panose="020B0604030504040204" pitchFamily="34" charset="0"/>
              </a:endParaRPr>
            </a:p>
          </p:txBody>
        </p:sp>
        <p:sp>
          <p:nvSpPr>
            <p:cNvPr id="12" name="AutoShape 11"/>
            <p:cNvSpPr>
              <a:spLocks noChangeArrowheads="1"/>
            </p:cNvSpPr>
            <p:nvPr/>
          </p:nvSpPr>
          <p:spPr bwMode="auto">
            <a:xfrm>
              <a:off x="1296"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a:solidFill>
                    <a:schemeClr val="bg2"/>
                  </a:solidFill>
                  <a:latin typeface="隶书" panose="02010509060101010101" pitchFamily="49" charset="-122"/>
                  <a:ea typeface="隶书" panose="02010509060101010101" pitchFamily="49" charset="-122"/>
                </a:rPr>
                <a:t>应用</a:t>
              </a:r>
              <a:r>
                <a:rPr kumimoji="1" lang="en-US" altLang="zh-CN" sz="2800" b="1">
                  <a:solidFill>
                    <a:schemeClr val="bg2"/>
                  </a:solidFill>
                  <a:latin typeface="隶书" panose="02010509060101010101" pitchFamily="49" charset="-122"/>
                  <a:ea typeface="隶书" panose="02010509060101010101" pitchFamily="49" charset="-122"/>
                </a:rPr>
                <a:t>B</a:t>
              </a:r>
              <a:endParaRPr kumimoji="1" lang="zh-CN" altLang="en-US">
                <a:solidFill>
                  <a:schemeClr val="bg2"/>
                </a:solidFill>
                <a:latin typeface="Tahoma" panose="020B0604030504040204" pitchFamily="34" charset="0"/>
              </a:endParaRPr>
            </a:p>
          </p:txBody>
        </p:sp>
        <p:sp>
          <p:nvSpPr>
            <p:cNvPr id="13" name="AutoShape 12"/>
            <p:cNvSpPr>
              <a:spLocks noChangeArrowheads="1"/>
            </p:cNvSpPr>
            <p:nvPr/>
          </p:nvSpPr>
          <p:spPr bwMode="auto">
            <a:xfrm>
              <a:off x="2448"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C</a:t>
              </a:r>
              <a:endParaRPr kumimoji="1" lang="zh-CN" altLang="en-US" dirty="0">
                <a:solidFill>
                  <a:schemeClr val="bg2"/>
                </a:solidFill>
                <a:latin typeface="Tahoma" panose="020B0604030504040204" pitchFamily="34" charset="0"/>
              </a:endParaRPr>
            </a:p>
          </p:txBody>
        </p:sp>
        <p:sp>
          <p:nvSpPr>
            <p:cNvPr id="14" name="AutoShape 13"/>
            <p:cNvSpPr>
              <a:spLocks noChangeArrowheads="1"/>
            </p:cNvSpPr>
            <p:nvPr/>
          </p:nvSpPr>
          <p:spPr bwMode="auto">
            <a:xfrm>
              <a:off x="3600"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D</a:t>
              </a:r>
              <a:endParaRPr kumimoji="1" lang="zh-CN" altLang="en-US" dirty="0">
                <a:solidFill>
                  <a:schemeClr val="bg2"/>
                </a:solidFill>
                <a:latin typeface="Tahoma" panose="020B0604030504040204" pitchFamily="34" charset="0"/>
              </a:endParaRPr>
            </a:p>
          </p:txBody>
        </p:sp>
        <p:sp>
          <p:nvSpPr>
            <p:cNvPr id="15" name="AutoShape 14"/>
            <p:cNvSpPr>
              <a:spLocks noChangeArrowheads="1"/>
            </p:cNvSpPr>
            <p:nvPr/>
          </p:nvSpPr>
          <p:spPr bwMode="auto">
            <a:xfrm>
              <a:off x="4752"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a:solidFill>
                    <a:schemeClr val="bg2"/>
                  </a:solidFill>
                  <a:latin typeface="隶书" panose="02010509060101010101" pitchFamily="49" charset="-122"/>
                  <a:ea typeface="隶书" panose="02010509060101010101" pitchFamily="49" charset="-122"/>
                </a:rPr>
                <a:t>应用</a:t>
              </a:r>
              <a:r>
                <a:rPr kumimoji="1" lang="en-US" altLang="zh-CN" sz="2800" b="1">
                  <a:solidFill>
                    <a:schemeClr val="bg2"/>
                  </a:solidFill>
                  <a:latin typeface="隶书" panose="02010509060101010101" pitchFamily="49" charset="-122"/>
                  <a:ea typeface="隶书" panose="02010509060101010101" pitchFamily="49" charset="-122"/>
                </a:rPr>
                <a:t>E</a:t>
              </a:r>
              <a:endParaRPr kumimoji="1" lang="zh-CN" altLang="en-US">
                <a:solidFill>
                  <a:schemeClr val="bg2"/>
                </a:solidFill>
                <a:latin typeface="Tahoma" panose="020B0604030504040204" pitchFamily="34" charset="0"/>
              </a:endParaRPr>
            </a:p>
          </p:txBody>
        </p:sp>
        <p:sp>
          <p:nvSpPr>
            <p:cNvPr id="16" name="AutoShape 15"/>
            <p:cNvSpPr>
              <a:spLocks noChangeArrowheads="1"/>
            </p:cNvSpPr>
            <p:nvPr/>
          </p:nvSpPr>
          <p:spPr bwMode="auto">
            <a:xfrm>
              <a:off x="2880" y="3504"/>
              <a:ext cx="96" cy="192"/>
            </a:xfrm>
            <a:prstGeom prst="upDownArrow">
              <a:avLst>
                <a:gd name="adj1" fmla="val 50000"/>
                <a:gd name="adj2" fmla="val 4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AutoShape 16"/>
            <p:cNvSpPr>
              <a:spLocks noChangeArrowheads="1"/>
            </p:cNvSpPr>
            <p:nvPr/>
          </p:nvSpPr>
          <p:spPr bwMode="auto">
            <a:xfrm>
              <a:off x="2880" y="2976"/>
              <a:ext cx="96" cy="192"/>
            </a:xfrm>
            <a:prstGeom prst="upDownArrow">
              <a:avLst>
                <a:gd name="adj1" fmla="val 50000"/>
                <a:gd name="adj2" fmla="val 40000"/>
              </a:avLst>
            </a:prstGeom>
            <a:solidFill>
              <a:srgbClr val="0000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AutoShape 17"/>
            <p:cNvSpPr>
              <a:spLocks noChangeArrowheads="1"/>
            </p:cNvSpPr>
            <p:nvPr/>
          </p:nvSpPr>
          <p:spPr bwMode="auto">
            <a:xfrm>
              <a:off x="2880" y="2160"/>
              <a:ext cx="96" cy="480"/>
            </a:xfrm>
            <a:prstGeom prst="upDownArrow">
              <a:avLst>
                <a:gd name="adj1" fmla="val 50000"/>
                <a:gd name="adj2" fmla="val 10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Line 18"/>
            <p:cNvSpPr>
              <a:spLocks noChangeShapeType="1"/>
            </p:cNvSpPr>
            <p:nvPr/>
          </p:nvSpPr>
          <p:spPr bwMode="auto">
            <a:xfrm>
              <a:off x="2976"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1248"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20"/>
            <p:cNvSpPr>
              <a:spLocks noChangeShapeType="1"/>
            </p:cNvSpPr>
            <p:nvPr/>
          </p:nvSpPr>
          <p:spPr bwMode="auto">
            <a:xfrm flipV="1">
              <a:off x="1200"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flipV="1">
              <a:off x="4656"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flipV="1">
              <a:off x="528"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H="1" flipV="1">
              <a:off x="3984"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V="1">
              <a:off x="1296"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flipV="1">
              <a:off x="4752"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AutoShape 26"/>
            <p:cNvSpPr>
              <a:spLocks noChangeArrowheads="1"/>
            </p:cNvSpPr>
            <p:nvPr/>
          </p:nvSpPr>
          <p:spPr bwMode="auto">
            <a:xfrm>
              <a:off x="2880" y="1488"/>
              <a:ext cx="96" cy="336"/>
            </a:xfrm>
            <a:prstGeom prst="upDownArrow">
              <a:avLst>
                <a:gd name="adj1" fmla="val 50000"/>
                <a:gd name="adj2" fmla="val 7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Text Box 27"/>
            <p:cNvSpPr txBox="1">
              <a:spLocks noChangeArrowheads="1"/>
            </p:cNvSpPr>
            <p:nvPr/>
          </p:nvSpPr>
          <p:spPr bwMode="auto">
            <a:xfrm>
              <a:off x="162" y="2540"/>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外模式/模式映象</a:t>
              </a:r>
              <a:endParaRPr lang="zh-CN" altLang="en-US">
                <a:solidFill>
                  <a:schemeClr val="bg2"/>
                </a:solidFill>
                <a:latin typeface="隶书" panose="02010509060101010101" pitchFamily="49" charset="-122"/>
                <a:ea typeface="隶书" panose="02010509060101010101" pitchFamily="49" charset="-122"/>
              </a:endParaRPr>
            </a:p>
          </p:txBody>
        </p:sp>
        <p:sp>
          <p:nvSpPr>
            <p:cNvPr id="29" name="Text Box 28"/>
            <p:cNvSpPr txBox="1">
              <a:spLocks noChangeArrowheads="1"/>
            </p:cNvSpPr>
            <p:nvPr/>
          </p:nvSpPr>
          <p:spPr bwMode="auto">
            <a:xfrm>
              <a:off x="3874" y="2885"/>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模式/内模式映象</a:t>
              </a:r>
              <a:endParaRPr lang="zh-CN" altLang="en-US">
                <a:solidFill>
                  <a:schemeClr val="bg2"/>
                </a:solidFill>
                <a:latin typeface="隶书" panose="02010509060101010101" pitchFamily="49" charset="-122"/>
                <a:ea typeface="隶书" panose="02010509060101010101" pitchFamily="49" charset="-122"/>
              </a:endParaRPr>
            </a:p>
          </p:txBody>
        </p:sp>
        <p:sp>
          <p:nvSpPr>
            <p:cNvPr id="30" name="Line 29"/>
            <p:cNvSpPr>
              <a:spLocks noChangeShapeType="1"/>
            </p:cNvSpPr>
            <p:nvPr/>
          </p:nvSpPr>
          <p:spPr bwMode="auto">
            <a:xfrm flipV="1">
              <a:off x="1920" y="2448"/>
              <a:ext cx="960" cy="28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flipV="1">
              <a:off x="2928" y="3072"/>
              <a:ext cx="960"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2"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extLst>
      <p:ext uri="{BB962C8B-B14F-4D97-AF65-F5344CB8AC3E}">
        <p14:creationId xmlns:p14="http://schemas.microsoft.com/office/powerpoint/2010/main" val="145054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5844" name="Rectangle 2"/>
          <p:cNvSpPr>
            <a:spLocks noGrp="1" noChangeArrowheads="1"/>
          </p:cNvSpPr>
          <p:nvPr>
            <p:ph type="title"/>
          </p:nvPr>
        </p:nvSpPr>
        <p:spPr/>
        <p:txBody>
          <a:bodyPr>
            <a:prstTxWarp prst="textNoShape">
              <a:avLst/>
            </a:prstTxWarp>
          </a:bodyPr>
          <a:lstStyle/>
          <a:p>
            <a:pPr eaLnBrk="1" hangingPunct="1"/>
            <a:r>
              <a:rPr lang="zh-CN" altLang="en-US">
                <a:effectLst/>
              </a:rPr>
              <a:t>视图作用</a:t>
            </a:r>
          </a:p>
        </p:txBody>
      </p:sp>
      <p:sp>
        <p:nvSpPr>
          <p:cNvPr id="35845" name="Rectangle 3"/>
          <p:cNvSpPr>
            <a:spLocks noGrp="1" noChangeArrowheads="1"/>
          </p:cNvSpPr>
          <p:nvPr>
            <p:ph idx="1"/>
          </p:nvPr>
        </p:nvSpPr>
        <p:spPr/>
        <p:txBody>
          <a:bodyPr/>
          <a:lstStyle/>
          <a:p>
            <a:pPr eaLnBrk="1" hangingPunct="1">
              <a:lnSpc>
                <a:spcPct val="170000"/>
              </a:lnSpc>
            </a:pPr>
            <a:r>
              <a:rPr lang="zh-CN" altLang="en-US" sz="2800" dirty="0"/>
              <a:t>视图在一定程度上提高了数据的逻辑独立性</a:t>
            </a:r>
          </a:p>
          <a:p>
            <a:pPr eaLnBrk="1" hangingPunct="1">
              <a:buFont typeface="Wingdings" panose="05000000000000000000" pitchFamily="2" charset="2"/>
              <a:buNone/>
            </a:pPr>
            <a:r>
              <a:rPr lang="zh-CN" altLang="en-US" sz="2800" dirty="0"/>
              <a:t>假如数据库逻辑结构发生改变如下：</a:t>
            </a:r>
          </a:p>
          <a:p>
            <a:pPr eaLnBrk="1" hangingPunct="1">
              <a:buFont typeface="Wingdings" panose="05000000000000000000" pitchFamily="2" charset="2"/>
              <a:buNone/>
            </a:pPr>
            <a:r>
              <a:rPr lang="zh-CN" altLang="en-US" sz="2800" dirty="0"/>
              <a:t>学生表</a:t>
            </a:r>
            <a:r>
              <a:rPr lang="en-US" altLang="zh-CN" sz="2400" dirty="0"/>
              <a:t>S (</a:t>
            </a:r>
            <a:r>
              <a:rPr lang="en-US" altLang="zh-CN" sz="2400" u="sng" dirty="0" err="1"/>
              <a:t>sno</a:t>
            </a:r>
            <a:r>
              <a:rPr lang="zh-CN" altLang="en-US" sz="2400" dirty="0"/>
              <a:t>，</a:t>
            </a:r>
            <a:r>
              <a:rPr lang="en-US" altLang="zh-CN" sz="2400" dirty="0" err="1"/>
              <a:t>sname</a:t>
            </a:r>
            <a:r>
              <a:rPr lang="zh-CN" altLang="en-US" sz="2400" dirty="0"/>
              <a:t>，</a:t>
            </a:r>
            <a:r>
              <a:rPr lang="en-US" altLang="zh-CN" sz="2400" dirty="0"/>
              <a:t>gender</a:t>
            </a:r>
            <a:r>
              <a:rPr lang="zh-CN" altLang="en-US" sz="2400" dirty="0"/>
              <a:t>，</a:t>
            </a:r>
            <a:r>
              <a:rPr lang="en-US" altLang="zh-CN" sz="2400" dirty="0"/>
              <a:t>age</a:t>
            </a:r>
            <a:r>
              <a:rPr lang="zh-CN" altLang="en-US" sz="2400" dirty="0"/>
              <a:t>，</a:t>
            </a:r>
            <a:r>
              <a:rPr lang="en-US" altLang="zh-CN" sz="2400" dirty="0" err="1"/>
              <a:t>dno</a:t>
            </a:r>
            <a:r>
              <a:rPr lang="en-US" altLang="zh-CN" sz="2400" dirty="0"/>
              <a:t>)</a:t>
            </a:r>
            <a:r>
              <a:rPr lang="en-US" altLang="zh-CN" sz="2800" dirty="0"/>
              <a:t> </a:t>
            </a:r>
          </a:p>
          <a:p>
            <a:pPr eaLnBrk="1" hangingPunct="1">
              <a:buFont typeface="Wingdings" panose="05000000000000000000" pitchFamily="2" charset="2"/>
              <a:buNone/>
            </a:pPr>
            <a:r>
              <a:rPr lang="en-US" altLang="zh-CN" sz="2800" dirty="0">
                <a:latin typeface="Times New Roman" panose="02020603050405020304" pitchFamily="18" charset="0"/>
              </a:rPr>
              <a:t>“</a:t>
            </a:r>
            <a:r>
              <a:rPr lang="zh-CN" altLang="en-US" sz="2800" dirty="0"/>
              <a:t>垂直</a:t>
            </a:r>
            <a:r>
              <a:rPr lang="zh-CN" altLang="en-US" sz="2800" dirty="0">
                <a:latin typeface="Times New Roman" panose="02020603050405020304" pitchFamily="18" charset="0"/>
              </a:rPr>
              <a:t>”</a:t>
            </a:r>
            <a:r>
              <a:rPr lang="zh-CN" altLang="en-US" sz="2800" dirty="0"/>
              <a:t>地分成两个基本表：</a:t>
            </a:r>
          </a:p>
          <a:p>
            <a:pPr eaLnBrk="1" hangingPunct="1">
              <a:buFont typeface="Wingdings" panose="05000000000000000000" pitchFamily="2" charset="2"/>
              <a:buNone/>
            </a:pPr>
            <a:r>
              <a:rPr lang="zh-CN" altLang="en-US" sz="2800" dirty="0"/>
              <a:t>        </a:t>
            </a:r>
            <a:r>
              <a:rPr lang="en-US" altLang="zh-CN" sz="2400" dirty="0"/>
              <a:t>SX(</a:t>
            </a:r>
            <a:r>
              <a:rPr lang="en-US" altLang="zh-CN" sz="2400" u="sng" dirty="0" err="1"/>
              <a:t>sno</a:t>
            </a:r>
            <a:r>
              <a:rPr lang="zh-CN" altLang="en-US" sz="2400" dirty="0"/>
              <a:t>，</a:t>
            </a:r>
            <a:r>
              <a:rPr lang="en-US" altLang="zh-CN" sz="2400" dirty="0" err="1"/>
              <a:t>sname</a:t>
            </a:r>
            <a:r>
              <a:rPr lang="zh-CN" altLang="en-US" sz="2400" dirty="0"/>
              <a:t>，</a:t>
            </a:r>
            <a:r>
              <a:rPr lang="en-US" altLang="zh-CN" sz="2400" dirty="0"/>
              <a:t>age)</a:t>
            </a:r>
          </a:p>
          <a:p>
            <a:pPr eaLnBrk="1" hangingPunct="1">
              <a:buFont typeface="Wingdings" panose="05000000000000000000" pitchFamily="2" charset="2"/>
              <a:buNone/>
            </a:pPr>
            <a:r>
              <a:rPr lang="en-US" altLang="zh-CN" sz="2400" dirty="0"/>
              <a:t>         SY(</a:t>
            </a:r>
            <a:r>
              <a:rPr lang="en-US" altLang="zh-CN" sz="2400" u="sng" dirty="0" err="1"/>
              <a:t>sno</a:t>
            </a:r>
            <a:r>
              <a:rPr lang="zh-CN" altLang="en-US" sz="2400" dirty="0"/>
              <a:t>，</a:t>
            </a:r>
            <a:r>
              <a:rPr lang="en-US" altLang="zh-CN" sz="2400" dirty="0"/>
              <a:t>gender</a:t>
            </a:r>
            <a:r>
              <a:rPr lang="zh-CN" altLang="en-US" sz="2400" dirty="0"/>
              <a:t>，</a:t>
            </a:r>
            <a:r>
              <a:rPr lang="en-US" altLang="zh-CN" sz="2400" dirty="0" err="1"/>
              <a:t>dno</a:t>
            </a:r>
            <a:r>
              <a:rPr lang="en-US" altLang="zh-CN" sz="2400" dirty="0"/>
              <a:t>)</a:t>
            </a:r>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819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连接表达式</a:t>
            </a:r>
          </a:p>
        </p:txBody>
      </p:sp>
      <p:sp>
        <p:nvSpPr>
          <p:cNvPr id="8197" name="Rectangle 3"/>
          <p:cNvSpPr>
            <a:spLocks noGrp="1" noChangeArrowheads="1"/>
          </p:cNvSpPr>
          <p:nvPr>
            <p:ph idx="1"/>
          </p:nvPr>
        </p:nvSpPr>
        <p:spPr>
          <a:xfrm>
            <a:off x="152400" y="1295400"/>
            <a:ext cx="8802688" cy="5259388"/>
          </a:xfrm>
        </p:spPr>
        <p:txBody>
          <a:bodyPr/>
          <a:lstStyle/>
          <a:p>
            <a:pPr eaLnBrk="1" hangingPunct="1"/>
            <a:r>
              <a:rPr lang="zh-CN" altLang="en-US" dirty="0"/>
              <a:t>基本分类</a:t>
            </a:r>
          </a:p>
          <a:p>
            <a:pPr lvl="1" eaLnBrk="1" hangingPunct="1"/>
            <a:r>
              <a:rPr lang="zh-CN" altLang="en-US" dirty="0"/>
              <a:t>连接成分</a:t>
            </a:r>
          </a:p>
          <a:p>
            <a:pPr lvl="2" eaLnBrk="1" hangingPunct="1"/>
            <a:r>
              <a:rPr lang="zh-CN" altLang="en-US" dirty="0"/>
              <a:t>包括两个输入关系、连接条件、连接类型</a:t>
            </a:r>
          </a:p>
          <a:p>
            <a:pPr lvl="1" eaLnBrk="1" hangingPunct="1"/>
            <a:r>
              <a:rPr lang="zh-CN" altLang="en-US" dirty="0"/>
              <a:t>连接条件</a:t>
            </a:r>
          </a:p>
          <a:p>
            <a:pPr lvl="2" eaLnBrk="1" hangingPunct="1"/>
            <a:r>
              <a:rPr lang="zh-CN" altLang="en-US" dirty="0"/>
              <a:t>决定两个关系中哪些元组相互匹配</a:t>
            </a:r>
          </a:p>
          <a:p>
            <a:pPr lvl="1" eaLnBrk="1" hangingPunct="1"/>
            <a:r>
              <a:rPr lang="zh-CN" altLang="en-US" dirty="0"/>
              <a:t>连接类型</a:t>
            </a:r>
          </a:p>
          <a:p>
            <a:pPr lvl="2" eaLnBrk="1" hangingPunct="1"/>
            <a:r>
              <a:rPr lang="zh-CN" altLang="en-US" dirty="0"/>
              <a:t>决定如何处理与连接条件不匹配的元组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6868" name="Rectangle 2"/>
          <p:cNvSpPr>
            <a:spLocks noGrp="1" noChangeArrowheads="1"/>
          </p:cNvSpPr>
          <p:nvPr>
            <p:ph type="title"/>
          </p:nvPr>
        </p:nvSpPr>
        <p:spPr/>
        <p:txBody>
          <a:bodyPr>
            <a:prstTxWarp prst="textNoShape">
              <a:avLst/>
            </a:prstTxWarp>
          </a:bodyPr>
          <a:lstStyle/>
          <a:p>
            <a:pPr eaLnBrk="1" hangingPunct="1"/>
            <a:r>
              <a:rPr lang="zh-CN" altLang="en-US" dirty="0">
                <a:effectLst/>
              </a:rPr>
              <a:t>视图作用</a:t>
            </a:r>
          </a:p>
        </p:txBody>
      </p:sp>
      <p:sp>
        <p:nvSpPr>
          <p:cNvPr id="36869"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zh-CN" altLang="en-US" sz="2400" dirty="0"/>
              <a:t>通过建立一个视图</a:t>
            </a:r>
            <a:r>
              <a:rPr lang="en-US" altLang="zh-CN" sz="2400" dirty="0"/>
              <a:t>S</a:t>
            </a:r>
            <a:r>
              <a:rPr lang="zh-CN" altLang="en-US" sz="2400" dirty="0"/>
              <a:t>：</a:t>
            </a:r>
          </a:p>
          <a:p>
            <a:pPr lvl="1" eaLnBrk="1" hangingPunct="1">
              <a:lnSpc>
                <a:spcPct val="120000"/>
              </a:lnSpc>
              <a:buFontTx/>
              <a:buNone/>
            </a:pPr>
            <a:r>
              <a:rPr lang="en-US" altLang="zh-CN" sz="2400" b="1" dirty="0"/>
              <a:t>CREATE VIEW  </a:t>
            </a:r>
            <a:r>
              <a:rPr lang="en-US" altLang="zh-CN" sz="2400" dirty="0"/>
              <a:t>S (</a:t>
            </a:r>
            <a:r>
              <a:rPr lang="en-US" altLang="zh-CN" sz="2400" dirty="0" err="1"/>
              <a:t>sno</a:t>
            </a:r>
            <a:r>
              <a:rPr lang="zh-CN" altLang="en-US" sz="2400" dirty="0"/>
              <a:t>，</a:t>
            </a:r>
            <a:r>
              <a:rPr lang="en-US" altLang="zh-CN" sz="2400" dirty="0" err="1"/>
              <a:t>sname</a:t>
            </a:r>
            <a:r>
              <a:rPr lang="zh-CN" altLang="en-US" sz="2400" dirty="0"/>
              <a:t>，</a:t>
            </a:r>
            <a:r>
              <a:rPr lang="en-US" altLang="zh-CN" sz="2400" dirty="0"/>
              <a:t>gender</a:t>
            </a:r>
            <a:r>
              <a:rPr lang="zh-CN" altLang="en-US" sz="2400" dirty="0"/>
              <a:t>，</a:t>
            </a:r>
            <a:r>
              <a:rPr lang="en-US" altLang="zh-CN" sz="2400" dirty="0"/>
              <a:t>age</a:t>
            </a:r>
            <a:r>
              <a:rPr lang="zh-CN" altLang="en-US" sz="2400" dirty="0"/>
              <a:t>，</a:t>
            </a:r>
            <a:r>
              <a:rPr lang="en-US" altLang="zh-CN" sz="2400" dirty="0" err="1"/>
              <a:t>dno</a:t>
            </a:r>
            <a:r>
              <a:rPr lang="en-US" altLang="zh-CN" sz="2400" dirty="0"/>
              <a:t>)</a:t>
            </a:r>
          </a:p>
          <a:p>
            <a:pPr lvl="1" eaLnBrk="1" hangingPunct="1">
              <a:lnSpc>
                <a:spcPct val="120000"/>
              </a:lnSpc>
              <a:buFontTx/>
              <a:buNone/>
            </a:pPr>
            <a:r>
              <a:rPr lang="en-US" altLang="zh-CN" sz="2400" b="1" dirty="0"/>
              <a:t>   AS  </a:t>
            </a:r>
          </a:p>
          <a:p>
            <a:pPr lvl="1" eaLnBrk="1" hangingPunct="1">
              <a:lnSpc>
                <a:spcPct val="120000"/>
              </a:lnSpc>
              <a:buFontTx/>
              <a:buNone/>
            </a:pPr>
            <a:r>
              <a:rPr lang="en-US" altLang="zh-CN" sz="2400" b="1" dirty="0"/>
              <a:t>   SELECT  </a:t>
            </a:r>
            <a:r>
              <a:rPr lang="en-US" altLang="zh-CN" sz="2400" dirty="0" err="1"/>
              <a:t>SX.sno</a:t>
            </a:r>
            <a:r>
              <a:rPr lang="zh-CN" altLang="en-US" sz="2400" dirty="0"/>
              <a:t>，</a:t>
            </a:r>
            <a:r>
              <a:rPr lang="en-US" altLang="zh-CN" sz="2400" dirty="0" err="1"/>
              <a:t>SX.sname</a:t>
            </a:r>
            <a:r>
              <a:rPr lang="zh-CN" altLang="en-US" sz="2400" dirty="0"/>
              <a:t>，</a:t>
            </a:r>
            <a:r>
              <a:rPr lang="en-US" altLang="zh-CN" sz="2400" dirty="0"/>
              <a:t>SY. gender</a:t>
            </a:r>
            <a:r>
              <a:rPr lang="zh-CN" altLang="en-US" sz="2400" dirty="0"/>
              <a:t>，</a:t>
            </a:r>
            <a:r>
              <a:rPr lang="en-US" altLang="zh-CN" sz="2400" dirty="0"/>
              <a:t>SX. age</a:t>
            </a:r>
            <a:r>
              <a:rPr lang="zh-CN" altLang="en-US" sz="2400" dirty="0"/>
              <a:t>，</a:t>
            </a:r>
            <a:r>
              <a:rPr lang="en-US" altLang="zh-CN" sz="2400" dirty="0" err="1"/>
              <a:t>SY.dno</a:t>
            </a:r>
            <a:endParaRPr lang="en-US" altLang="zh-CN" sz="2400" dirty="0"/>
          </a:p>
          <a:p>
            <a:pPr lvl="1" eaLnBrk="1" hangingPunct="1">
              <a:lnSpc>
                <a:spcPct val="120000"/>
              </a:lnSpc>
              <a:buFontTx/>
              <a:buNone/>
            </a:pPr>
            <a:r>
              <a:rPr lang="en-US" altLang="zh-CN" sz="2400" b="1" dirty="0"/>
              <a:t>      FROM  </a:t>
            </a:r>
            <a:r>
              <a:rPr lang="en-US" altLang="zh-CN" sz="2400" dirty="0"/>
              <a:t>SX</a:t>
            </a:r>
            <a:r>
              <a:rPr lang="zh-CN" altLang="en-US" sz="2400" dirty="0"/>
              <a:t>，</a:t>
            </a:r>
            <a:r>
              <a:rPr lang="en-US" altLang="zh-CN" sz="2400" dirty="0"/>
              <a:t>SY</a:t>
            </a:r>
          </a:p>
          <a:p>
            <a:pPr lvl="1" eaLnBrk="1" hangingPunct="1">
              <a:lnSpc>
                <a:spcPct val="120000"/>
              </a:lnSpc>
              <a:buFontTx/>
              <a:buNone/>
            </a:pPr>
            <a:r>
              <a:rPr lang="en-US" altLang="zh-CN" sz="2400" b="1" dirty="0"/>
              <a:t>      WHERE  </a:t>
            </a:r>
            <a:r>
              <a:rPr lang="en-US" altLang="zh-CN" sz="2400" dirty="0" err="1"/>
              <a:t>SX.sno</a:t>
            </a:r>
            <a:r>
              <a:rPr lang="en-US" altLang="zh-CN" sz="2400" dirty="0"/>
              <a:t>=</a:t>
            </a:r>
            <a:r>
              <a:rPr lang="en-US" altLang="zh-CN" sz="2400" dirty="0" err="1"/>
              <a:t>SY.sno</a:t>
            </a:r>
            <a:r>
              <a:rPr lang="zh-CN" altLang="en-US" sz="2400" b="1" dirty="0"/>
              <a:t>；</a:t>
            </a:r>
          </a:p>
          <a:p>
            <a:pPr eaLnBrk="1" hangingPunct="1">
              <a:lnSpc>
                <a:spcPct val="120000"/>
              </a:lnSpc>
              <a:buFont typeface="Wingdings" panose="05000000000000000000" pitchFamily="2" charset="2"/>
              <a:buNone/>
            </a:pPr>
            <a:r>
              <a:rPr lang="zh-CN" altLang="en-US" sz="2400" dirty="0"/>
              <a:t>使用户的外模式保持不变，从而对原</a:t>
            </a:r>
            <a:r>
              <a:rPr lang="en-US" altLang="zh-CN" sz="2400" dirty="0"/>
              <a:t>S</a:t>
            </a:r>
            <a:r>
              <a:rPr lang="zh-CN" altLang="en-US" sz="2400" dirty="0"/>
              <a:t>表的查询程序不必修改</a:t>
            </a:r>
          </a:p>
          <a:p>
            <a:pPr eaLnBrk="1" hangingPunct="1">
              <a:lnSpc>
                <a:spcPct val="90000"/>
              </a:lnSpc>
            </a:pPr>
            <a:endParaRPr lang="en-US"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视图作用</a:t>
            </a:r>
            <a:endParaRPr lang="zh-CN" altLang="en-US" dirty="0"/>
          </a:p>
        </p:txBody>
      </p:sp>
      <p:sp>
        <p:nvSpPr>
          <p:cNvPr id="21" name="Rectangle 3"/>
          <p:cNvSpPr>
            <a:spLocks noGrp="1" noChangeArrowheads="1"/>
          </p:cNvSpPr>
          <p:nvPr>
            <p:ph idx="1"/>
          </p:nvPr>
        </p:nvSpPr>
        <p:spPr>
          <a:xfrm>
            <a:off x="668338" y="1052736"/>
            <a:ext cx="7772400" cy="543983"/>
          </a:xfrm>
        </p:spPr>
        <p:txBody>
          <a:bodyPr/>
          <a:lstStyle/>
          <a:p>
            <a:pPr eaLnBrk="1" hangingPunct="1">
              <a:lnSpc>
                <a:spcPct val="170000"/>
              </a:lnSpc>
            </a:pPr>
            <a:r>
              <a:rPr lang="zh-CN" altLang="en-US" sz="2800" dirty="0"/>
              <a:t>视图在一定程度上提高了数据的逻辑独立性</a:t>
            </a:r>
            <a:endParaRPr lang="en-US" altLang="zh-CN" dirty="0"/>
          </a:p>
        </p:txBody>
      </p:sp>
      <p:sp>
        <p:nvSpPr>
          <p:cNvPr id="19"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grpSp>
        <p:nvGrpSpPr>
          <p:cNvPr id="3" name="组合 2"/>
          <p:cNvGrpSpPr/>
          <p:nvPr/>
        </p:nvGrpSpPr>
        <p:grpSpPr>
          <a:xfrm>
            <a:off x="395536" y="1784922"/>
            <a:ext cx="8496944" cy="4524398"/>
            <a:chOff x="395536" y="1784922"/>
            <a:chExt cx="8496944" cy="4524398"/>
          </a:xfrm>
        </p:grpSpPr>
        <p:sp>
          <p:nvSpPr>
            <p:cNvPr id="4" name="AutoShape 10"/>
            <p:cNvSpPr>
              <a:spLocks noChangeArrowheads="1"/>
            </p:cNvSpPr>
            <p:nvPr/>
          </p:nvSpPr>
          <p:spPr bwMode="auto">
            <a:xfrm>
              <a:off x="3840088" y="1784922"/>
              <a:ext cx="1524000" cy="533400"/>
            </a:xfrm>
            <a:prstGeom prst="bevel">
              <a:avLst>
                <a:gd name="adj" fmla="val 12500"/>
              </a:avLst>
            </a:prstGeom>
            <a:solidFill>
              <a:schemeClr val="tx2">
                <a:lumMod val="20000"/>
                <a:lumOff val="8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endParaRPr kumimoji="1" lang="zh-CN" altLang="en-US" dirty="0">
                <a:solidFill>
                  <a:schemeClr val="bg2"/>
                </a:solidFill>
                <a:latin typeface="Tahoma" panose="020B0604030504040204" pitchFamily="34" charset="0"/>
              </a:endParaRPr>
            </a:p>
          </p:txBody>
        </p:sp>
        <p:sp>
          <p:nvSpPr>
            <p:cNvPr id="5" name="AutoShape 9"/>
            <p:cNvSpPr>
              <a:spLocks noChangeArrowheads="1"/>
            </p:cNvSpPr>
            <p:nvPr/>
          </p:nvSpPr>
          <p:spPr bwMode="auto">
            <a:xfrm>
              <a:off x="395536" y="2937050"/>
              <a:ext cx="4944616" cy="533400"/>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chemeClr val="bg2"/>
                  </a:solidFill>
                  <a:latin typeface="隶书" panose="02010509060101010101" pitchFamily="49" charset="-122"/>
                  <a:ea typeface="隶书" panose="02010509060101010101" pitchFamily="49" charset="-122"/>
                </a:rPr>
                <a:t>外模式</a:t>
              </a:r>
              <a:r>
                <a:rPr lang="en-US" altLang="zh-CN" sz="2800" b="1" dirty="0">
                  <a:solidFill>
                    <a:schemeClr val="bg2"/>
                  </a:solidFill>
                  <a:latin typeface="隶书" panose="02010509060101010101" pitchFamily="49" charset="-122"/>
                  <a:ea typeface="隶书" panose="02010509060101010101" pitchFamily="49" charset="-122"/>
                </a:rPr>
                <a:t>(</a:t>
              </a:r>
              <a:r>
                <a:rPr lang="zh-CN" altLang="en-US" sz="2800" b="1" dirty="0">
                  <a:solidFill>
                    <a:schemeClr val="bg2"/>
                  </a:solidFill>
                  <a:latin typeface="隶书" panose="02010509060101010101" pitchFamily="49" charset="-122"/>
                  <a:ea typeface="隶书" panose="02010509060101010101" pitchFamily="49" charset="-122"/>
                </a:rPr>
                <a:t>人员基本信息视图</a:t>
              </a:r>
              <a:r>
                <a:rPr lang="en-US" altLang="zh-CN" sz="2800" b="1" dirty="0">
                  <a:solidFill>
                    <a:schemeClr val="bg2"/>
                  </a:solidFill>
                  <a:latin typeface="隶书" panose="02010509060101010101" pitchFamily="49" charset="-122"/>
                  <a:ea typeface="隶书" panose="02010509060101010101" pitchFamily="49" charset="-122"/>
                </a:rPr>
                <a:t>)</a:t>
              </a:r>
              <a:endParaRPr lang="zh-CN" altLang="en-US" dirty="0">
                <a:solidFill>
                  <a:schemeClr val="bg2"/>
                </a:solidFill>
                <a:latin typeface="Tahoma" panose="020B0604030504040204" pitchFamily="34" charset="0"/>
              </a:endParaRPr>
            </a:p>
          </p:txBody>
        </p:sp>
        <p:sp>
          <p:nvSpPr>
            <p:cNvPr id="6" name="Line 22"/>
            <p:cNvSpPr>
              <a:spLocks noChangeShapeType="1"/>
            </p:cNvSpPr>
            <p:nvPr/>
          </p:nvSpPr>
          <p:spPr bwMode="auto">
            <a:xfrm flipV="1">
              <a:off x="2627784" y="2318322"/>
              <a:ext cx="2016224" cy="610332"/>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 name="流程图: 磁盘 6"/>
            <p:cNvSpPr/>
            <p:nvPr/>
          </p:nvSpPr>
          <p:spPr bwMode="auto">
            <a:xfrm>
              <a:off x="685800" y="4600872"/>
              <a:ext cx="2590056" cy="1708448"/>
            </a:xfrm>
            <a:prstGeom prst="flowChartMagneticDisk">
              <a:avLst/>
            </a:prstGeom>
            <a:solidFill>
              <a:srgbClr val="00CCFF"/>
            </a:soli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CCFF"/>
              </a:extrusionClr>
            </a:sp3d>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ts val="0"/>
                </a:spcBef>
                <a:spcAft>
                  <a:spcPct val="0"/>
                </a:spcAft>
                <a:buClrTx/>
                <a:buSzPct val="60000"/>
                <a:buFontTx/>
                <a:buNone/>
              </a:pPr>
              <a:r>
                <a:rPr kumimoji="1" lang="zh-CN" altLang="en-US" b="1" dirty="0">
                  <a:solidFill>
                    <a:schemeClr val="bg2"/>
                  </a:solidFill>
                  <a:latin typeface="+mj-ea"/>
                  <a:ea typeface="+mj-ea"/>
                </a:rPr>
                <a:t>开发商</a:t>
              </a:r>
              <a:r>
                <a:rPr kumimoji="1" lang="en-US" altLang="zh-CN" b="1" dirty="0">
                  <a:solidFill>
                    <a:schemeClr val="bg2"/>
                  </a:solidFill>
                  <a:latin typeface="+mj-ea"/>
                  <a:ea typeface="+mj-ea"/>
                </a:rPr>
                <a:t>A</a:t>
              </a:r>
              <a:r>
                <a:rPr kumimoji="1" lang="zh-CN" altLang="en-US" b="1" dirty="0">
                  <a:solidFill>
                    <a:schemeClr val="bg2"/>
                  </a:solidFill>
                  <a:latin typeface="+mj-ea"/>
                  <a:ea typeface="+mj-ea"/>
                </a:rPr>
                <a:t>数据库</a:t>
              </a:r>
              <a:endParaRPr kumimoji="1" lang="zh-CN" altLang="en-US" sz="2800" b="1" i="0" u="none" strike="noStrike" cap="none" normalizeH="0" baseline="0" dirty="0">
                <a:ln>
                  <a:noFill/>
                </a:ln>
                <a:solidFill>
                  <a:schemeClr val="bg2"/>
                </a:solidFill>
                <a:effectLst/>
                <a:latin typeface="+mj-ea"/>
                <a:ea typeface="+mj-ea"/>
              </a:endParaRPr>
            </a:p>
          </p:txBody>
        </p:sp>
        <p:sp>
          <p:nvSpPr>
            <p:cNvPr id="8" name="文本框 7"/>
            <p:cNvSpPr txBox="1"/>
            <p:nvPr/>
          </p:nvSpPr>
          <p:spPr>
            <a:xfrm>
              <a:off x="1189856" y="5659334"/>
              <a:ext cx="504056" cy="584775"/>
            </a:xfrm>
            <a:prstGeom prst="rect">
              <a:avLst/>
            </a:prstGeom>
            <a:noFill/>
            <a:ln>
              <a:solidFill>
                <a:schemeClr val="bg2"/>
              </a:solidFill>
            </a:ln>
          </p:spPr>
          <p:txBody>
            <a:bodyPr wrap="square" rtlCol="0">
              <a:spAutoFit/>
            </a:bodyPr>
            <a:lstStyle/>
            <a:p>
              <a:r>
                <a:rPr lang="en-US" altLang="zh-CN" sz="1600" dirty="0">
                  <a:solidFill>
                    <a:schemeClr val="bg2"/>
                  </a:solidFill>
                </a:rPr>
                <a:t>___</a:t>
              </a:r>
            </a:p>
          </p:txBody>
        </p:sp>
        <p:sp>
          <p:nvSpPr>
            <p:cNvPr id="10" name="流程图: 磁盘 9"/>
            <p:cNvSpPr/>
            <p:nvPr/>
          </p:nvSpPr>
          <p:spPr bwMode="auto">
            <a:xfrm>
              <a:off x="5076056" y="4582148"/>
              <a:ext cx="2664296" cy="1727172"/>
            </a:xfrm>
            <a:prstGeom prst="flowChartMagneticDisk">
              <a:avLst/>
            </a:prstGeom>
            <a:solidFill>
              <a:srgbClr val="00CCFF"/>
            </a:soli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CCFF"/>
              </a:extrusionClr>
            </a:sp3d>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ts val="0"/>
                </a:spcBef>
                <a:spcAft>
                  <a:spcPct val="0"/>
                </a:spcAft>
                <a:buClrTx/>
                <a:buSzPct val="60000"/>
                <a:buFontTx/>
                <a:buNone/>
              </a:pPr>
              <a:r>
                <a:rPr kumimoji="1" lang="zh-CN" altLang="en-US" b="1" dirty="0">
                  <a:solidFill>
                    <a:schemeClr val="bg2"/>
                  </a:solidFill>
                  <a:latin typeface="+mj-ea"/>
                  <a:ea typeface="+mj-ea"/>
                </a:rPr>
                <a:t>开发商</a:t>
              </a:r>
              <a:r>
                <a:rPr kumimoji="1" lang="en-US" altLang="zh-CN" b="1" dirty="0">
                  <a:solidFill>
                    <a:schemeClr val="bg2"/>
                  </a:solidFill>
                  <a:latin typeface="+mj-ea"/>
                  <a:ea typeface="+mj-ea"/>
                </a:rPr>
                <a:t>B</a:t>
              </a:r>
              <a:r>
                <a:rPr kumimoji="1" lang="zh-CN" altLang="en-US" b="1" dirty="0">
                  <a:solidFill>
                    <a:schemeClr val="bg2"/>
                  </a:solidFill>
                  <a:latin typeface="+mj-ea"/>
                  <a:ea typeface="+mj-ea"/>
                </a:rPr>
                <a:t>数据库</a:t>
              </a:r>
              <a:endParaRPr kumimoji="1" lang="zh-CN" altLang="en-US" sz="2800" b="1" i="0" u="none" strike="noStrike" cap="none" normalizeH="0" baseline="0" dirty="0">
                <a:ln>
                  <a:noFill/>
                </a:ln>
                <a:solidFill>
                  <a:schemeClr val="bg2"/>
                </a:solidFill>
                <a:effectLst/>
                <a:latin typeface="+mj-ea"/>
                <a:ea typeface="+mj-ea"/>
              </a:endParaRPr>
            </a:p>
          </p:txBody>
        </p:sp>
        <p:sp>
          <p:nvSpPr>
            <p:cNvPr id="13" name="Line 22"/>
            <p:cNvSpPr>
              <a:spLocks noChangeShapeType="1"/>
            </p:cNvSpPr>
            <p:nvPr/>
          </p:nvSpPr>
          <p:spPr bwMode="auto">
            <a:xfrm flipV="1">
              <a:off x="1763688" y="3430020"/>
              <a:ext cx="2664296" cy="1170852"/>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22"/>
            <p:cNvSpPr>
              <a:spLocks noChangeShapeType="1"/>
            </p:cNvSpPr>
            <p:nvPr/>
          </p:nvSpPr>
          <p:spPr bwMode="auto">
            <a:xfrm flipV="1">
              <a:off x="2858830" y="3430020"/>
              <a:ext cx="1713170" cy="1170852"/>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22"/>
            <p:cNvSpPr>
              <a:spLocks noChangeShapeType="1"/>
            </p:cNvSpPr>
            <p:nvPr/>
          </p:nvSpPr>
          <p:spPr bwMode="auto">
            <a:xfrm flipH="1" flipV="1">
              <a:off x="4572000" y="3430020"/>
              <a:ext cx="1944216" cy="98444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 name="AutoShape 6"/>
            <p:cNvSpPr>
              <a:spLocks noChangeArrowheads="1"/>
            </p:cNvSpPr>
            <p:nvPr/>
          </p:nvSpPr>
          <p:spPr bwMode="auto">
            <a:xfrm>
              <a:off x="5526488" y="2937050"/>
              <a:ext cx="3365992" cy="533400"/>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chemeClr val="bg2"/>
                  </a:solidFill>
                  <a:latin typeface="隶书" panose="02010509060101010101" pitchFamily="49" charset="-122"/>
                  <a:ea typeface="隶书" panose="02010509060101010101" pitchFamily="49" charset="-122"/>
                </a:rPr>
                <a:t>模式</a:t>
              </a:r>
              <a:r>
                <a:rPr lang="en-US" altLang="zh-CN" sz="2800" b="1" dirty="0">
                  <a:solidFill>
                    <a:schemeClr val="bg2"/>
                  </a:solidFill>
                  <a:latin typeface="隶书" panose="02010509060101010101" pitchFamily="49" charset="-122"/>
                  <a:ea typeface="隶书" panose="02010509060101010101" pitchFamily="49" charset="-122"/>
                </a:rPr>
                <a:t>(</a:t>
              </a:r>
              <a:r>
                <a:rPr lang="zh-CN" altLang="en-US" sz="2800" b="1" dirty="0">
                  <a:solidFill>
                    <a:schemeClr val="bg2"/>
                  </a:solidFill>
                  <a:latin typeface="隶书" panose="02010509060101010101" pitchFamily="49" charset="-122"/>
                  <a:ea typeface="隶书" panose="02010509060101010101" pitchFamily="49" charset="-122"/>
                </a:rPr>
                <a:t>业务数据表</a:t>
              </a:r>
              <a:r>
                <a:rPr lang="en-US" altLang="zh-CN" sz="2800" b="1" dirty="0">
                  <a:solidFill>
                    <a:schemeClr val="bg2"/>
                  </a:solidFill>
                  <a:latin typeface="隶书" panose="02010509060101010101" pitchFamily="49" charset="-122"/>
                  <a:ea typeface="隶书" panose="02010509060101010101" pitchFamily="49" charset="-122"/>
                </a:rPr>
                <a:t>)</a:t>
              </a:r>
              <a:endParaRPr lang="zh-CN" altLang="en-US" dirty="0">
                <a:solidFill>
                  <a:schemeClr val="bg2"/>
                </a:solidFill>
                <a:latin typeface="Tahoma" panose="020B0604030504040204" pitchFamily="34" charset="0"/>
              </a:endParaRPr>
            </a:p>
          </p:txBody>
        </p:sp>
        <p:sp>
          <p:nvSpPr>
            <p:cNvPr id="17" name="Line 22"/>
            <p:cNvSpPr>
              <a:spLocks noChangeShapeType="1"/>
            </p:cNvSpPr>
            <p:nvPr/>
          </p:nvSpPr>
          <p:spPr bwMode="auto">
            <a:xfrm flipH="1" flipV="1">
              <a:off x="4572000" y="2318322"/>
              <a:ext cx="2232247" cy="61872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文本框 19"/>
            <p:cNvSpPr txBox="1"/>
            <p:nvPr/>
          </p:nvSpPr>
          <p:spPr>
            <a:xfrm>
              <a:off x="2043568" y="5659334"/>
              <a:ext cx="504056" cy="584775"/>
            </a:xfrm>
            <a:prstGeom prst="rect">
              <a:avLst/>
            </a:prstGeom>
            <a:noFill/>
            <a:ln>
              <a:solidFill>
                <a:schemeClr val="bg2"/>
              </a:solidFill>
            </a:ln>
          </p:spPr>
          <p:txBody>
            <a:bodyPr wrap="square" rtlCol="0">
              <a:spAutoFit/>
            </a:bodyPr>
            <a:lstStyle/>
            <a:p>
              <a:r>
                <a:rPr lang="en-US" altLang="zh-CN" sz="1600" dirty="0">
                  <a:solidFill>
                    <a:schemeClr val="bg2"/>
                  </a:solidFill>
                </a:rPr>
                <a:t>___</a:t>
              </a:r>
            </a:p>
          </p:txBody>
        </p:sp>
        <p:sp>
          <p:nvSpPr>
            <p:cNvPr id="23" name="文本框 22"/>
            <p:cNvSpPr txBox="1"/>
            <p:nvPr/>
          </p:nvSpPr>
          <p:spPr>
            <a:xfrm>
              <a:off x="6156176" y="5659333"/>
              <a:ext cx="504056" cy="584775"/>
            </a:xfrm>
            <a:prstGeom prst="rect">
              <a:avLst/>
            </a:prstGeom>
            <a:noFill/>
            <a:ln>
              <a:solidFill>
                <a:schemeClr val="bg2"/>
              </a:solidFill>
            </a:ln>
          </p:spPr>
          <p:txBody>
            <a:bodyPr wrap="square" rtlCol="0">
              <a:spAutoFit/>
            </a:bodyPr>
            <a:lstStyle/>
            <a:p>
              <a:r>
                <a:rPr lang="en-US" altLang="zh-CN" sz="1600" dirty="0">
                  <a:solidFill>
                    <a:schemeClr val="bg2"/>
                  </a:solidFill>
                </a:rPr>
                <a:t>___</a:t>
              </a:r>
            </a:p>
          </p:txBody>
        </p:sp>
      </p:grpSp>
    </p:spTree>
    <p:extLst>
      <p:ext uri="{BB962C8B-B14F-4D97-AF65-F5344CB8AC3E}">
        <p14:creationId xmlns:p14="http://schemas.microsoft.com/office/powerpoint/2010/main" val="196151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7892" name="Rectangle 2"/>
          <p:cNvSpPr>
            <a:spLocks noGrp="1" noChangeArrowheads="1"/>
          </p:cNvSpPr>
          <p:nvPr>
            <p:ph type="title"/>
          </p:nvPr>
        </p:nvSpPr>
        <p:spPr/>
        <p:txBody>
          <a:bodyPr>
            <a:prstTxWarp prst="textNoShape">
              <a:avLst/>
            </a:prstTxWarp>
          </a:bodyPr>
          <a:lstStyle/>
          <a:p>
            <a:pPr eaLnBrk="1" hangingPunct="1"/>
            <a:r>
              <a:rPr lang="zh-CN" altLang="en-US">
                <a:effectLst/>
              </a:rPr>
              <a:t>视图作用</a:t>
            </a:r>
          </a:p>
        </p:txBody>
      </p:sp>
      <p:sp>
        <p:nvSpPr>
          <p:cNvPr id="37893" name="Rectangle 3"/>
          <p:cNvSpPr>
            <a:spLocks noGrp="1" noChangeArrowheads="1"/>
          </p:cNvSpPr>
          <p:nvPr>
            <p:ph idx="1"/>
          </p:nvPr>
        </p:nvSpPr>
        <p:spPr/>
        <p:txBody>
          <a:bodyPr/>
          <a:lstStyle/>
          <a:p>
            <a:pPr eaLnBrk="1" hangingPunct="1">
              <a:lnSpc>
                <a:spcPct val="170000"/>
              </a:lnSpc>
            </a:pPr>
            <a:r>
              <a:rPr lang="zh-CN" altLang="en-US" sz="2800" dirty="0"/>
              <a:t>视图在一定程度上提高了数据的逻辑独立性</a:t>
            </a:r>
          </a:p>
          <a:p>
            <a:pPr eaLnBrk="1" hangingPunct="1">
              <a:lnSpc>
                <a:spcPct val="170000"/>
              </a:lnSpc>
            </a:pPr>
            <a:r>
              <a:rPr lang="zh-CN" altLang="en-US" sz="2800" dirty="0"/>
              <a:t>视图只能在一定程度上提供数据的逻辑独立性</a:t>
            </a:r>
          </a:p>
          <a:p>
            <a:pPr lvl="1" eaLnBrk="1" hangingPunct="1">
              <a:lnSpc>
                <a:spcPct val="170000"/>
              </a:lnSpc>
            </a:pPr>
            <a:r>
              <a:rPr lang="zh-CN" altLang="en-US" dirty="0"/>
              <a:t>由于对视图的更新是有条件的，因此应用程序中修改数据的语句可能仍会因基本表结构的改变而改变。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8916" name="Rectangle 2"/>
          <p:cNvSpPr>
            <a:spLocks noGrp="1" noChangeArrowheads="1"/>
          </p:cNvSpPr>
          <p:nvPr>
            <p:ph type="title"/>
          </p:nvPr>
        </p:nvSpPr>
        <p:spPr/>
        <p:txBody>
          <a:bodyPr>
            <a:prstTxWarp prst="textNoShape">
              <a:avLst/>
            </a:prstTxWarp>
          </a:bodyPr>
          <a:lstStyle/>
          <a:p>
            <a:pPr eaLnBrk="1" hangingPunct="1"/>
            <a:r>
              <a:rPr lang="zh-CN" altLang="en-US">
                <a:effectLst/>
              </a:rPr>
              <a:t>视图作用</a:t>
            </a:r>
          </a:p>
        </p:txBody>
      </p:sp>
      <p:sp>
        <p:nvSpPr>
          <p:cNvPr id="38917" name="Rectangle 3"/>
          <p:cNvSpPr>
            <a:spLocks noGrp="1" noChangeArrowheads="1"/>
          </p:cNvSpPr>
          <p:nvPr>
            <p:ph idx="1"/>
          </p:nvPr>
        </p:nvSpPr>
        <p:spPr/>
        <p:txBody>
          <a:bodyPr/>
          <a:lstStyle/>
          <a:p>
            <a:pPr eaLnBrk="1" hangingPunct="1"/>
            <a:r>
              <a:rPr lang="zh-CN" altLang="en-US" dirty="0"/>
              <a:t>视图能够对数据提供安全保护，对不同用户定义不同视图，使每个用户只能看到他有权看到的数据</a:t>
            </a:r>
          </a:p>
        </p:txBody>
      </p:sp>
      <p:grpSp>
        <p:nvGrpSpPr>
          <p:cNvPr id="6" name="Group 1063"/>
          <p:cNvGrpSpPr>
            <a:grpSpLocks/>
          </p:cNvGrpSpPr>
          <p:nvPr/>
        </p:nvGrpSpPr>
        <p:grpSpPr bwMode="auto">
          <a:xfrm>
            <a:off x="741314" y="3212976"/>
            <a:ext cx="6855022" cy="3492624"/>
            <a:chOff x="548" y="813"/>
            <a:chExt cx="5116" cy="3320"/>
          </a:xfrm>
        </p:grpSpPr>
        <p:sp>
          <p:nvSpPr>
            <p:cNvPr id="7" name="Oval 1026"/>
            <p:cNvSpPr>
              <a:spLocks noChangeArrowheads="1"/>
            </p:cNvSpPr>
            <p:nvPr/>
          </p:nvSpPr>
          <p:spPr bwMode="auto">
            <a:xfrm>
              <a:off x="1584" y="1728"/>
              <a:ext cx="3024" cy="1776"/>
            </a:xfrm>
            <a:prstGeom prst="ellipse">
              <a:avLst/>
            </a:prstGeom>
            <a:solidFill>
              <a:srgbClr val="00E4A8"/>
            </a:soli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Oval 1027"/>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学号</a:t>
              </a:r>
            </a:p>
          </p:txBody>
        </p:sp>
        <p:sp>
          <p:nvSpPr>
            <p:cNvPr id="9" name="Oval 1028"/>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姓名</a:t>
              </a:r>
            </a:p>
          </p:txBody>
        </p:sp>
        <p:sp>
          <p:nvSpPr>
            <p:cNvPr id="10" name="Oval 1029"/>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性别</a:t>
              </a:r>
            </a:p>
          </p:txBody>
        </p:sp>
        <p:sp>
          <p:nvSpPr>
            <p:cNvPr id="11" name="Oval 1030"/>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系别</a:t>
              </a:r>
            </a:p>
          </p:txBody>
        </p:sp>
        <p:sp>
          <p:nvSpPr>
            <p:cNvPr id="12" name="Oval 1031"/>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年龄</a:t>
              </a:r>
            </a:p>
          </p:txBody>
        </p:sp>
        <p:sp>
          <p:nvSpPr>
            <p:cNvPr id="13" name="Oval 1032"/>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住址</a:t>
              </a:r>
            </a:p>
          </p:txBody>
        </p:sp>
        <p:sp>
          <p:nvSpPr>
            <p:cNvPr id="14" name="Oval 1033"/>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出身</a:t>
              </a:r>
            </a:p>
          </p:txBody>
        </p:sp>
        <p:sp>
          <p:nvSpPr>
            <p:cNvPr id="15" name="Oval 1034"/>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学位</a:t>
              </a:r>
            </a:p>
          </p:txBody>
        </p:sp>
        <p:sp>
          <p:nvSpPr>
            <p:cNvPr id="16" name="Oval 1035"/>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学分</a:t>
              </a:r>
            </a:p>
          </p:txBody>
        </p:sp>
        <p:sp>
          <p:nvSpPr>
            <p:cNvPr id="17" name="Oval 1036"/>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1C1C1C"/>
                  </a:solidFill>
                  <a:effectLst/>
                  <a:uLnTx/>
                  <a:uFillTx/>
                  <a:latin typeface="Tahoma" panose="020B0604030504040204" pitchFamily="34" charset="0"/>
                  <a:ea typeface="华文新魏" panose="02010800040101010101" pitchFamily="2" charset="-122"/>
                </a:rPr>
                <a:t>补贴</a:t>
              </a:r>
            </a:p>
          </p:txBody>
        </p:sp>
        <p:sp>
          <p:nvSpPr>
            <p:cNvPr id="18" name="Freeform 1044"/>
            <p:cNvSpPr>
              <a:spLocks noChangeArrowheads="1"/>
            </p:cNvSpPr>
            <p:nvPr/>
          </p:nvSpPr>
          <p:spPr bwMode="auto">
            <a:xfrm>
              <a:off x="2367" y="1790"/>
              <a:ext cx="3297" cy="1650"/>
            </a:xfrm>
            <a:custGeom>
              <a:avLst/>
              <a:gdLst>
                <a:gd name="T0" fmla="*/ 2471 w 3212"/>
                <a:gd name="T1" fmla="*/ 1627 h 1650"/>
                <a:gd name="T2" fmla="*/ 2340 w 3212"/>
                <a:gd name="T3" fmla="*/ 1650 h 1650"/>
                <a:gd name="T4" fmla="*/ 2122 w 3212"/>
                <a:gd name="T5" fmla="*/ 1627 h 1650"/>
                <a:gd name="T6" fmla="*/ 2009 w 3212"/>
                <a:gd name="T7" fmla="*/ 1579 h 1650"/>
                <a:gd name="T8" fmla="*/ 1895 w 3212"/>
                <a:gd name="T9" fmla="*/ 1508 h 1650"/>
                <a:gd name="T10" fmla="*/ 1636 w 3212"/>
                <a:gd name="T11" fmla="*/ 1335 h 1650"/>
                <a:gd name="T12" fmla="*/ 1596 w 3212"/>
                <a:gd name="T13" fmla="*/ 1279 h 1650"/>
                <a:gd name="T14" fmla="*/ 1450 w 3212"/>
                <a:gd name="T15" fmla="*/ 1074 h 1650"/>
                <a:gd name="T16" fmla="*/ 1345 w 3212"/>
                <a:gd name="T17" fmla="*/ 1035 h 1650"/>
                <a:gd name="T18" fmla="*/ 899 w 3212"/>
                <a:gd name="T19" fmla="*/ 1027 h 1650"/>
                <a:gd name="T20" fmla="*/ 454 w 3212"/>
                <a:gd name="T21" fmla="*/ 995 h 1650"/>
                <a:gd name="T22" fmla="*/ 154 w 3212"/>
                <a:gd name="T23" fmla="*/ 909 h 1650"/>
                <a:gd name="T24" fmla="*/ 98 w 3212"/>
                <a:gd name="T25" fmla="*/ 869 h 1650"/>
                <a:gd name="T26" fmla="*/ 16 w 3212"/>
                <a:gd name="T27" fmla="*/ 751 h 1650"/>
                <a:gd name="T28" fmla="*/ 16 w 3212"/>
                <a:gd name="T29" fmla="*/ 546 h 1650"/>
                <a:gd name="T30" fmla="*/ 114 w 3212"/>
                <a:gd name="T31" fmla="*/ 175 h 1650"/>
                <a:gd name="T32" fmla="*/ 251 w 3212"/>
                <a:gd name="T33" fmla="*/ 41 h 1650"/>
                <a:gd name="T34" fmla="*/ 437 w 3212"/>
                <a:gd name="T35" fmla="*/ 25 h 1650"/>
                <a:gd name="T36" fmla="*/ 487 w 3212"/>
                <a:gd name="T37" fmla="*/ 41 h 1650"/>
                <a:gd name="T38" fmla="*/ 510 w 3212"/>
                <a:gd name="T39" fmla="*/ 48 h 1650"/>
                <a:gd name="T40" fmla="*/ 559 w 3212"/>
                <a:gd name="T41" fmla="*/ 64 h 1650"/>
                <a:gd name="T42" fmla="*/ 664 w 3212"/>
                <a:gd name="T43" fmla="*/ 143 h 1650"/>
                <a:gd name="T44" fmla="*/ 753 w 3212"/>
                <a:gd name="T45" fmla="*/ 285 h 1650"/>
                <a:gd name="T46" fmla="*/ 956 w 3212"/>
                <a:gd name="T47" fmla="*/ 514 h 1650"/>
                <a:gd name="T48" fmla="*/ 1020 w 3212"/>
                <a:gd name="T49" fmla="*/ 546 h 1650"/>
                <a:gd name="T50" fmla="*/ 1126 w 3212"/>
                <a:gd name="T51" fmla="*/ 577 h 1650"/>
                <a:gd name="T52" fmla="*/ 1224 w 3212"/>
                <a:gd name="T53" fmla="*/ 593 h 1650"/>
                <a:gd name="T54" fmla="*/ 1376 w 3212"/>
                <a:gd name="T55" fmla="*/ 577 h 1650"/>
                <a:gd name="T56" fmla="*/ 1442 w 3212"/>
                <a:gd name="T57" fmla="*/ 546 h 1650"/>
                <a:gd name="T58" fmla="*/ 1822 w 3212"/>
                <a:gd name="T59" fmla="*/ 325 h 1650"/>
                <a:gd name="T60" fmla="*/ 2309 w 3212"/>
                <a:gd name="T61" fmla="*/ 348 h 1650"/>
                <a:gd name="T62" fmla="*/ 2365 w 3212"/>
                <a:gd name="T63" fmla="*/ 372 h 1650"/>
                <a:gd name="T64" fmla="*/ 2575 w 3212"/>
                <a:gd name="T65" fmla="*/ 459 h 1650"/>
                <a:gd name="T66" fmla="*/ 2738 w 3212"/>
                <a:gd name="T67" fmla="*/ 506 h 1650"/>
                <a:gd name="T68" fmla="*/ 2956 w 3212"/>
                <a:gd name="T69" fmla="*/ 617 h 1650"/>
                <a:gd name="T70" fmla="*/ 3070 w 3212"/>
                <a:gd name="T71" fmla="*/ 695 h 1650"/>
                <a:gd name="T72" fmla="*/ 3175 w 3212"/>
                <a:gd name="T73" fmla="*/ 814 h 1650"/>
                <a:gd name="T74" fmla="*/ 3224 w 3212"/>
                <a:gd name="T75" fmla="*/ 861 h 1650"/>
                <a:gd name="T76" fmla="*/ 3297 w 3212"/>
                <a:gd name="T77" fmla="*/ 1074 h 1650"/>
                <a:gd name="T78" fmla="*/ 3289 w 3212"/>
                <a:gd name="T79" fmla="*/ 1374 h 1650"/>
                <a:gd name="T80" fmla="*/ 3208 w 3212"/>
                <a:gd name="T81" fmla="*/ 1477 h 1650"/>
                <a:gd name="T82" fmla="*/ 2867 w 3212"/>
                <a:gd name="T83" fmla="*/ 1563 h 1650"/>
                <a:gd name="T84" fmla="*/ 2616 w 3212"/>
                <a:gd name="T85" fmla="*/ 1595 h 1650"/>
                <a:gd name="T86" fmla="*/ 2471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a:solidFill>
                <a:srgbClr val="8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Rectangle 1045"/>
            <p:cNvSpPr>
              <a:spLocks noChangeArrowheads="1"/>
            </p:cNvSpPr>
            <p:nvPr/>
          </p:nvSpPr>
          <p:spPr bwMode="auto">
            <a:xfrm>
              <a:off x="4608" y="2880"/>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学籍科</a:t>
              </a:r>
            </a:p>
          </p:txBody>
        </p:sp>
        <p:pic>
          <p:nvPicPr>
            <p:cNvPr id="20" name="Picture 1046"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4800" y="249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048"/>
            <p:cNvSpPr>
              <a:spLocks noChangeArrowheads="1"/>
            </p:cNvSpPr>
            <p:nvPr/>
          </p:nvSpPr>
          <p:spPr bwMode="auto">
            <a:xfrm>
              <a:off x="1200" y="3552"/>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房产科</a:t>
              </a:r>
            </a:p>
          </p:txBody>
        </p:sp>
        <p:pic>
          <p:nvPicPr>
            <p:cNvPr id="22" name="Picture 1049"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92" y="3168"/>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051"/>
            <p:cNvSpPr>
              <a:spLocks noChangeArrowheads="1"/>
            </p:cNvSpPr>
            <p:nvPr/>
          </p:nvSpPr>
          <p:spPr bwMode="auto">
            <a:xfrm>
              <a:off x="3504" y="1248"/>
              <a:ext cx="912" cy="336"/>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人事科</a:t>
              </a:r>
            </a:p>
          </p:txBody>
        </p:sp>
        <p:pic>
          <p:nvPicPr>
            <p:cNvPr id="24" name="Picture 1052"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696" y="86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1055"/>
            <p:cNvSpPr>
              <a:spLocks noChangeArrowheads="1"/>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a:solidFill>
                <a:srgbClr val="3366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1057"/>
            <p:cNvSpPr>
              <a:spLocks noChangeArrowheads="1"/>
            </p:cNvSpPr>
            <p:nvPr/>
          </p:nvSpPr>
          <p:spPr bwMode="auto">
            <a:xfrm>
              <a:off x="672" y="1728"/>
              <a:ext cx="912" cy="384"/>
            </a:xfrm>
            <a:prstGeom prst="rect">
              <a:avLst/>
            </a:prstGeom>
            <a:solidFill>
              <a:srgbClr val="00E4A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E4A8"/>
              </a:extrusionClr>
              <a:contourClr>
                <a:srgbClr val="00E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1C1C1C"/>
                  </a:solidFill>
                  <a:effectLst/>
                  <a:uLnTx/>
                  <a:uFillTx/>
                  <a:latin typeface="Tahoma" panose="020B0604030504040204" pitchFamily="34" charset="0"/>
                  <a:ea typeface="隶书" panose="02010509060101010101" pitchFamily="49" charset="-122"/>
                </a:rPr>
                <a:t>劳资科</a:t>
              </a:r>
            </a:p>
          </p:txBody>
        </p:sp>
        <p:pic>
          <p:nvPicPr>
            <p:cNvPr id="27" name="Picture 1058"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864" y="13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1060"/>
            <p:cNvSpPr>
              <a:spLocks noChangeArrowheads="1"/>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a:solidFill>
                <a:srgbClr val="8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Freeform 1062"/>
            <p:cNvSpPr>
              <a:spLocks noChangeArrowheads="1"/>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39940"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视图更新</a:t>
            </a:r>
          </a:p>
        </p:txBody>
      </p:sp>
      <p:sp>
        <p:nvSpPr>
          <p:cNvPr id="39941" name="Rectangle 3"/>
          <p:cNvSpPr>
            <a:spLocks noGrp="1" noChangeArrowheads="1"/>
          </p:cNvSpPr>
          <p:nvPr>
            <p:ph idx="1"/>
          </p:nvPr>
        </p:nvSpPr>
        <p:spPr>
          <a:xfrm>
            <a:off x="152400" y="1295400"/>
            <a:ext cx="8802688" cy="2133600"/>
          </a:xfrm>
        </p:spPr>
        <p:txBody>
          <a:bodyPr/>
          <a:lstStyle/>
          <a:p>
            <a:pPr eaLnBrk="1" hangingPunct="1">
              <a:spcBef>
                <a:spcPct val="10000"/>
              </a:spcBef>
            </a:pPr>
            <a:r>
              <a:rPr lang="zh-CN" altLang="en-US" dirty="0"/>
              <a:t>示例</a:t>
            </a:r>
          </a:p>
          <a:p>
            <a:pPr lvl="1" eaLnBrk="1" hangingPunct="1">
              <a:spcBef>
                <a:spcPct val="10000"/>
              </a:spcBef>
              <a:buFontTx/>
              <a:buNone/>
            </a:pPr>
            <a:r>
              <a:rPr lang="en-US" altLang="zh-CN" sz="2400" b="1" i="1" dirty="0">
                <a:latin typeface="华文新魏" panose="02010800040101010101" pitchFamily="2" charset="-122"/>
              </a:rPr>
              <a:t>create  view</a:t>
            </a:r>
            <a:r>
              <a:rPr lang="en-US" altLang="zh-CN" sz="2400" i="1" dirty="0">
                <a:latin typeface="华文新魏" panose="02010800040101010101" pitchFamily="2" charset="-122"/>
              </a:rPr>
              <a:t>   P_SAL</a:t>
            </a:r>
          </a:p>
          <a:p>
            <a:pPr lvl="1" eaLnBrk="1" hangingPunct="1">
              <a:spcBef>
                <a:spcPct val="10000"/>
              </a:spcBef>
              <a:buFontTx/>
              <a:buNone/>
            </a:pPr>
            <a:r>
              <a:rPr lang="en-US" altLang="zh-CN" sz="2400" i="1" dirty="0">
                <a:latin typeface="华文新魏" panose="02010800040101010101" pitchFamily="2" charset="-122"/>
              </a:rPr>
              <a:t>	</a:t>
            </a:r>
            <a:r>
              <a:rPr lang="en-US" altLang="zh-CN" sz="2400" b="1" i="1" dirty="0">
                <a:latin typeface="华文新魏" panose="02010800040101010101" pitchFamily="2" charset="-122"/>
              </a:rPr>
              <a:t>as</a:t>
            </a:r>
            <a:r>
              <a:rPr lang="en-US" altLang="zh-CN" sz="2400" i="1" dirty="0">
                <a:latin typeface="华文新魏" panose="02010800040101010101" pitchFamily="2" charset="-122"/>
              </a:rPr>
              <a:t>  (</a:t>
            </a:r>
            <a:r>
              <a:rPr lang="en-US" altLang="zh-CN" sz="2400" b="1" i="1" dirty="0">
                <a:latin typeface="华文新魏" panose="02010800040101010101" pitchFamily="2" charset="-122"/>
              </a:rPr>
              <a:t>select</a:t>
            </a:r>
            <a:r>
              <a:rPr lang="en-US" altLang="zh-CN" sz="2400" i="1" dirty="0">
                <a:latin typeface="华文新魏" panose="02010800040101010101" pitchFamily="2" charset="-122"/>
              </a:rPr>
              <a:t>     </a:t>
            </a:r>
            <a:r>
              <a:rPr lang="en-US" altLang="zh-CN" sz="2400" i="1" dirty="0" err="1">
                <a:latin typeface="华文新魏" panose="02010800040101010101" pitchFamily="2" charset="-122"/>
              </a:rPr>
              <a:t>tno</a:t>
            </a:r>
            <a:r>
              <a:rPr lang="en-US" altLang="zh-CN" sz="2400" i="1" dirty="0">
                <a:latin typeface="华文新魏" panose="02010800040101010101" pitchFamily="2" charset="-122"/>
              </a:rPr>
              <a:t> , </a:t>
            </a:r>
            <a:r>
              <a:rPr lang="en-US" altLang="zh-CN" sz="2400" i="1" dirty="0" err="1">
                <a:latin typeface="华文新魏" panose="02010800040101010101" pitchFamily="2" charset="-122"/>
              </a:rPr>
              <a:t>tname</a:t>
            </a:r>
            <a:r>
              <a:rPr lang="en-US" altLang="zh-CN" sz="2400" i="1" dirty="0">
                <a:latin typeface="华文新魏" panose="02010800040101010101" pitchFamily="2" charset="-122"/>
              </a:rPr>
              <a:t> ,</a:t>
            </a:r>
            <a:r>
              <a:rPr lang="en-US" altLang="zh-CN" sz="2400" i="1" dirty="0" err="1">
                <a:latin typeface="华文新魏" panose="02010800040101010101" pitchFamily="2" charset="-122"/>
              </a:rPr>
              <a:t>sal</a:t>
            </a:r>
            <a:r>
              <a:rPr lang="en-US" altLang="zh-CN" sz="2400" i="1" dirty="0">
                <a:latin typeface="华文新魏" panose="02010800040101010101" pitchFamily="2" charset="-122"/>
              </a:rPr>
              <a:t>  </a:t>
            </a:r>
          </a:p>
          <a:p>
            <a:pPr lvl="1" algn="l" eaLnBrk="1" hangingPunct="1">
              <a:spcBef>
                <a:spcPct val="10000"/>
              </a:spcBef>
              <a:buFontTx/>
              <a:buNone/>
            </a:pPr>
            <a:r>
              <a:rPr lang="en-US" altLang="zh-CN" sz="2400" i="1" dirty="0">
                <a:latin typeface="华文新魏" panose="02010800040101010101" pitchFamily="2" charset="-122"/>
              </a:rPr>
              <a:t>		        </a:t>
            </a:r>
            <a:r>
              <a:rPr lang="en-US" altLang="zh-CN" sz="2400" b="1" i="1" dirty="0">
                <a:latin typeface="华文新魏" panose="02010800040101010101" pitchFamily="2" charset="-122"/>
              </a:rPr>
              <a:t>from</a:t>
            </a:r>
            <a:r>
              <a:rPr lang="en-US" altLang="zh-CN" sz="2400" i="1" dirty="0">
                <a:latin typeface="华文新魏" panose="02010800040101010101" pitchFamily="2" charset="-122"/>
              </a:rPr>
              <a:t>      t)</a:t>
            </a:r>
          </a:p>
          <a:p>
            <a:pPr lvl="1" algn="l" eaLnBrk="1" hangingPunct="1">
              <a:spcBef>
                <a:spcPct val="10000"/>
              </a:spcBef>
              <a:buFontTx/>
              <a:buNone/>
            </a:pPr>
            <a:endParaRPr lang="en-US" altLang="zh-CN" i="1" dirty="0"/>
          </a:p>
        </p:txBody>
      </p:sp>
      <p:sp>
        <p:nvSpPr>
          <p:cNvPr id="39942" name="Rectangle 4"/>
          <p:cNvSpPr>
            <a:spLocks noChangeArrowheads="1"/>
          </p:cNvSpPr>
          <p:nvPr/>
        </p:nvSpPr>
        <p:spPr bwMode="auto">
          <a:xfrm>
            <a:off x="1908175" y="3325813"/>
            <a:ext cx="5538788" cy="9048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spAutoFit/>
            <a:flatTx/>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eaLnBrk="1" hangingPunct="1">
              <a:buClr>
                <a:schemeClr val="hlink"/>
              </a:buClr>
              <a:buSzPct val="55000"/>
              <a:buFont typeface="Wingdings" panose="05000000000000000000" pitchFamily="2" charset="2"/>
              <a:buNone/>
            </a:pPr>
            <a:r>
              <a:rPr lang="en-US" altLang="zh-CN" sz="2400" b="1" i="1">
                <a:solidFill>
                  <a:schemeClr val="tx1"/>
                </a:solidFill>
              </a:rPr>
              <a:t>insert  into</a:t>
            </a:r>
            <a:r>
              <a:rPr lang="en-US" altLang="zh-CN" sz="2400" i="1">
                <a:solidFill>
                  <a:schemeClr val="tx1"/>
                </a:solidFill>
              </a:rPr>
              <a:t> P_SAL(tno, tname, sal)</a:t>
            </a:r>
          </a:p>
          <a:p>
            <a:pPr lvl="1" eaLnBrk="1" hangingPunct="1">
              <a:buClr>
                <a:schemeClr val="hlink"/>
              </a:buClr>
              <a:buSzPct val="55000"/>
              <a:buFont typeface="Wingdings" panose="05000000000000000000" pitchFamily="2" charset="2"/>
              <a:buNone/>
            </a:pPr>
            <a:r>
              <a:rPr lang="en-US" altLang="zh-CN" sz="2400" i="1">
                <a:solidFill>
                  <a:schemeClr val="tx1"/>
                </a:solidFill>
              </a:rPr>
              <a:t>	</a:t>
            </a:r>
            <a:r>
              <a:rPr lang="en-US" altLang="zh-CN" sz="2400" b="1" i="1">
                <a:solidFill>
                  <a:schemeClr val="tx1"/>
                </a:solidFill>
              </a:rPr>
              <a:t>values </a:t>
            </a:r>
            <a:r>
              <a:rPr lang="en-US" altLang="zh-CN" sz="2400" i="1">
                <a:solidFill>
                  <a:schemeClr val="tx1"/>
                </a:solidFill>
              </a:rPr>
              <a:t>( ‘t08’ , ‘</a:t>
            </a:r>
            <a:r>
              <a:rPr lang="zh-CN" altLang="en-US" sz="2400" i="1">
                <a:solidFill>
                  <a:schemeClr val="tx1"/>
                </a:solidFill>
              </a:rPr>
              <a:t>张立’ </a:t>
            </a:r>
            <a:r>
              <a:rPr lang="en-US" altLang="zh-CN" sz="2400" i="1">
                <a:solidFill>
                  <a:schemeClr val="tx1"/>
                </a:solidFill>
              </a:rPr>
              <a:t>, 750 )</a:t>
            </a:r>
            <a:endParaRPr lang="en-US" altLang="zh-CN" i="1">
              <a:solidFill>
                <a:schemeClr val="tx1"/>
              </a:solidFill>
            </a:endParaRPr>
          </a:p>
        </p:txBody>
      </p:sp>
      <p:sp>
        <p:nvSpPr>
          <p:cNvPr id="39943" name="Rectangle 5"/>
          <p:cNvSpPr>
            <a:spLocks noChangeArrowheads="1"/>
          </p:cNvSpPr>
          <p:nvPr/>
        </p:nvSpPr>
        <p:spPr bwMode="auto">
          <a:xfrm>
            <a:off x="1447800" y="5334000"/>
            <a:ext cx="6565900" cy="9048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spAutoFit/>
            <a:flatTx/>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l" eaLnBrk="1" hangingPunct="1">
              <a:buClr>
                <a:schemeClr val="hlink"/>
              </a:buClr>
              <a:buSzPct val="55000"/>
              <a:buFont typeface="Wingdings" panose="05000000000000000000" pitchFamily="2" charset="2"/>
              <a:buNone/>
            </a:pPr>
            <a:r>
              <a:rPr lang="en-US" altLang="zh-CN" sz="2400" i="1" dirty="0">
                <a:solidFill>
                  <a:schemeClr val="tx1"/>
                </a:solidFill>
              </a:rPr>
              <a:t>insert  into t (</a:t>
            </a:r>
            <a:r>
              <a:rPr lang="en-US" altLang="zh-CN" sz="2400" i="1" dirty="0" err="1">
                <a:solidFill>
                  <a:schemeClr val="tx1"/>
                </a:solidFill>
              </a:rPr>
              <a:t>tno</a:t>
            </a:r>
            <a:r>
              <a:rPr lang="en-US" altLang="zh-CN" sz="2400" i="1" dirty="0">
                <a:solidFill>
                  <a:schemeClr val="tx1"/>
                </a:solidFill>
              </a:rPr>
              <a:t>, </a:t>
            </a:r>
            <a:r>
              <a:rPr lang="en-US" altLang="zh-CN" sz="2400" i="1" dirty="0" err="1">
                <a:solidFill>
                  <a:schemeClr val="tx1"/>
                </a:solidFill>
              </a:rPr>
              <a:t>tname</a:t>
            </a:r>
            <a:r>
              <a:rPr lang="en-US" altLang="zh-CN" sz="2400" i="1" dirty="0">
                <a:solidFill>
                  <a:schemeClr val="tx1"/>
                </a:solidFill>
              </a:rPr>
              <a:t>, </a:t>
            </a:r>
            <a:r>
              <a:rPr lang="en-US" altLang="zh-CN" sz="2400" i="1" dirty="0" err="1">
                <a:solidFill>
                  <a:schemeClr val="tx1"/>
                </a:solidFill>
              </a:rPr>
              <a:t>dno</a:t>
            </a:r>
            <a:r>
              <a:rPr lang="en-US" altLang="zh-CN" sz="2400" i="1" dirty="0">
                <a:solidFill>
                  <a:schemeClr val="tx1"/>
                </a:solidFill>
              </a:rPr>
              <a:t>, gender, </a:t>
            </a:r>
            <a:r>
              <a:rPr lang="en-US" altLang="zh-CN" sz="2400" i="1" dirty="0" err="1">
                <a:solidFill>
                  <a:schemeClr val="tx1"/>
                </a:solidFill>
              </a:rPr>
              <a:t>sal</a:t>
            </a:r>
            <a:r>
              <a:rPr lang="en-US" altLang="zh-CN" sz="2400" i="1" dirty="0">
                <a:solidFill>
                  <a:schemeClr val="tx1"/>
                </a:solidFill>
              </a:rPr>
              <a:t>)</a:t>
            </a:r>
          </a:p>
          <a:p>
            <a:pPr lvl="1" algn="l" eaLnBrk="1" hangingPunct="1">
              <a:buClr>
                <a:schemeClr val="hlink"/>
              </a:buClr>
              <a:buSzPct val="55000"/>
              <a:buFont typeface="Wingdings" panose="05000000000000000000" pitchFamily="2" charset="2"/>
              <a:buNone/>
            </a:pPr>
            <a:r>
              <a:rPr lang="en-US" altLang="zh-CN" sz="2400" i="1" dirty="0">
                <a:solidFill>
                  <a:schemeClr val="tx1"/>
                </a:solidFill>
              </a:rPr>
              <a:t>	values ( ‘t08’ , ‘</a:t>
            </a:r>
            <a:r>
              <a:rPr lang="zh-CN" altLang="en-US" sz="2400" i="1" dirty="0">
                <a:solidFill>
                  <a:schemeClr val="tx1"/>
                </a:solidFill>
              </a:rPr>
              <a:t>张立’</a:t>
            </a:r>
            <a:r>
              <a:rPr lang="en-US" altLang="zh-CN" sz="2400" i="1" dirty="0">
                <a:solidFill>
                  <a:schemeClr val="tx1"/>
                </a:solidFill>
              </a:rPr>
              <a:t>, null , null , 750 )</a:t>
            </a:r>
            <a:endParaRPr lang="en-US" altLang="zh-CN" i="1" dirty="0">
              <a:solidFill>
                <a:schemeClr val="tx1"/>
              </a:solidFill>
            </a:endParaRPr>
          </a:p>
        </p:txBody>
      </p:sp>
      <p:sp>
        <p:nvSpPr>
          <p:cNvPr id="194566" name="AutoShape 6"/>
          <p:cNvSpPr>
            <a:spLocks noChangeArrowheads="1"/>
          </p:cNvSpPr>
          <p:nvPr/>
        </p:nvSpPr>
        <p:spPr bwMode="auto">
          <a:xfrm>
            <a:off x="4191000" y="4232275"/>
            <a:ext cx="762000" cy="1066800"/>
          </a:xfrm>
          <a:prstGeom prst="downArrow">
            <a:avLst>
              <a:gd name="adj1" fmla="val 50000"/>
              <a:gd name="adj2" fmla="val 35000"/>
            </a:avLst>
          </a:prstGeom>
          <a:gradFill rotWithShape="0">
            <a:gsLst>
              <a:gs pos="0">
                <a:srgbClr val="00CCFF"/>
              </a:gs>
              <a:gs pos="100000">
                <a:schemeClr val="bg1"/>
              </a:gs>
            </a:gsLst>
            <a:lin ang="5400000" scaled="1"/>
          </a:gradFill>
          <a:ln w="9525">
            <a:noFill/>
            <a:miter lim="800000"/>
          </a:ln>
          <a:effectLst/>
        </p:spPr>
        <p:txBody>
          <a:bodyPr vert="eaVert" wrap="none" anchor="ctr"/>
          <a:lstStyle/>
          <a:p>
            <a:pPr algn="ctr" eaLnBrk="1" hangingPunct="1">
              <a:spcBef>
                <a:spcPct val="50000"/>
              </a:spcBef>
              <a:buSzPct val="60000"/>
              <a:defRPr/>
            </a:pPr>
            <a:r>
              <a:rPr kumimoji="1" lang="zh-CN" altLang="en-US" sz="2400" dirty="0">
                <a:solidFill>
                  <a:schemeClr val="tx1"/>
                </a:solidFill>
                <a:effectLst>
                  <a:outerShdw blurRad="38100" dist="38100" dir="2700000" algn="tl">
                    <a:srgbClr val="000000"/>
                  </a:outerShdw>
                </a:effectLst>
                <a:latin typeface="华文新魏" panose="02010800040101010101" pitchFamily="2" charset="-122"/>
                <a:ea typeface="华文新魏" panose="02010800040101010101" pitchFamily="2" charset="-122"/>
                <a:sym typeface="+mn-ea"/>
              </a:rPr>
              <a:t>转换为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0964" name="Rectangle 2"/>
          <p:cNvSpPr>
            <a:spLocks noGrp="1" noChangeArrowheads="1"/>
          </p:cNvSpPr>
          <p:nvPr>
            <p:ph type="title"/>
          </p:nvPr>
        </p:nvSpPr>
        <p:spPr/>
        <p:txBody>
          <a:bodyPr>
            <a:prstTxWarp prst="textNoShape">
              <a:avLst/>
            </a:prstTxWarp>
          </a:bodyPr>
          <a:lstStyle/>
          <a:p>
            <a:pPr eaLnBrk="1" hangingPunct="1"/>
            <a:r>
              <a:rPr lang="zh-CN" altLang="en-US">
                <a:effectLst/>
              </a:rPr>
              <a:t>视图更新</a:t>
            </a:r>
          </a:p>
        </p:txBody>
      </p:sp>
      <p:sp>
        <p:nvSpPr>
          <p:cNvPr id="40965"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zh-CN" altLang="en-US" sz="2400" dirty="0"/>
              <a:t>将信息系学生视图</a:t>
            </a:r>
            <a:r>
              <a:rPr lang="en-US" altLang="zh-CN" sz="2400" dirty="0" err="1"/>
              <a:t>IS_Student</a:t>
            </a:r>
            <a:r>
              <a:rPr lang="zh-CN" altLang="en-US" sz="2400" dirty="0"/>
              <a:t>中学号</a:t>
            </a:r>
            <a:r>
              <a:rPr lang="en-US" altLang="zh-CN" sz="2400" dirty="0"/>
              <a:t>002</a:t>
            </a:r>
            <a:r>
              <a:rPr lang="zh-CN" altLang="en-US" sz="2400" dirty="0"/>
              <a:t>的学生姓名改为</a:t>
            </a:r>
            <a:r>
              <a:rPr lang="zh-CN" altLang="en-US" sz="2400" dirty="0">
                <a:latin typeface="Times New Roman" panose="02020603050405020304" pitchFamily="18" charset="0"/>
              </a:rPr>
              <a:t>“</a:t>
            </a:r>
            <a:r>
              <a:rPr lang="zh-CN" altLang="en-US" sz="2400" dirty="0"/>
              <a:t>刘辰</a:t>
            </a:r>
            <a:r>
              <a:rPr lang="zh-CN" altLang="en-US" sz="2400" dirty="0">
                <a:latin typeface="Times New Roman" panose="02020603050405020304" pitchFamily="18" charset="0"/>
              </a:rPr>
              <a:t>”</a:t>
            </a:r>
            <a:r>
              <a:rPr lang="zh-CN" altLang="en-US" sz="2400" dirty="0"/>
              <a:t>。</a:t>
            </a:r>
          </a:p>
          <a:p>
            <a:pPr lvl="1" eaLnBrk="1" hangingPunct="1">
              <a:lnSpc>
                <a:spcPct val="130000"/>
              </a:lnSpc>
              <a:buFontTx/>
              <a:buNone/>
            </a:pPr>
            <a:r>
              <a:rPr lang="en-US" altLang="zh-CN" sz="2400" b="1" i="1" dirty="0"/>
              <a:t>UPDATE  </a:t>
            </a:r>
            <a:r>
              <a:rPr lang="en-US" altLang="zh-CN" sz="2400" i="1" dirty="0" err="1">
                <a:solidFill>
                  <a:srgbClr val="FF3300"/>
                </a:solidFill>
              </a:rPr>
              <a:t>IS_Student</a:t>
            </a:r>
            <a:endParaRPr lang="en-US" altLang="zh-CN" sz="2400" i="1" dirty="0">
              <a:solidFill>
                <a:srgbClr val="FF3300"/>
              </a:solidFill>
            </a:endParaRPr>
          </a:p>
          <a:p>
            <a:pPr lvl="1" eaLnBrk="1" hangingPunct="1">
              <a:lnSpc>
                <a:spcPct val="130000"/>
              </a:lnSpc>
              <a:buFontTx/>
              <a:buNone/>
            </a:pPr>
            <a:r>
              <a:rPr lang="en-US" altLang="zh-CN" sz="2400" b="1" i="1" dirty="0"/>
              <a:t>   SET  </a:t>
            </a:r>
            <a:r>
              <a:rPr lang="en-US" altLang="zh-CN" sz="2400" i="1" dirty="0" err="1"/>
              <a:t>sname</a:t>
            </a:r>
            <a:r>
              <a:rPr lang="en-US" altLang="zh-CN" sz="2400" i="1" dirty="0"/>
              <a:t>= '</a:t>
            </a:r>
            <a:r>
              <a:rPr lang="zh-CN" altLang="en-US" sz="2400" i="1" dirty="0"/>
              <a:t>刘辰</a:t>
            </a:r>
            <a:r>
              <a:rPr lang="en-US" altLang="zh-CN" sz="2400" i="1" dirty="0"/>
              <a:t>'</a:t>
            </a:r>
          </a:p>
          <a:p>
            <a:pPr lvl="1" eaLnBrk="1" hangingPunct="1">
              <a:lnSpc>
                <a:spcPct val="130000"/>
              </a:lnSpc>
              <a:buFontTx/>
              <a:buNone/>
            </a:pPr>
            <a:r>
              <a:rPr lang="en-US" altLang="zh-CN" sz="2400" b="1" i="1" dirty="0"/>
              <a:t>   WHERE  </a:t>
            </a:r>
            <a:r>
              <a:rPr lang="en-US" altLang="zh-CN" sz="2400" i="1" dirty="0" err="1"/>
              <a:t>sno</a:t>
            </a:r>
            <a:r>
              <a:rPr lang="en-US" altLang="zh-CN" sz="2400" i="1" dirty="0"/>
              <a:t>= '002'</a:t>
            </a:r>
            <a:r>
              <a:rPr lang="zh-CN" altLang="en-US" sz="2400" i="1" dirty="0"/>
              <a:t>；</a:t>
            </a:r>
          </a:p>
          <a:p>
            <a:pPr lvl="1" eaLnBrk="1" hangingPunct="1">
              <a:lnSpc>
                <a:spcPct val="130000"/>
              </a:lnSpc>
              <a:buFontTx/>
              <a:buNone/>
            </a:pPr>
            <a:r>
              <a:rPr lang="zh-CN" altLang="en-US" sz="2000" dirty="0"/>
              <a:t>转换后的语句：</a:t>
            </a:r>
            <a:endParaRPr lang="zh-CN" altLang="en-US" dirty="0"/>
          </a:p>
          <a:p>
            <a:pPr lvl="2" eaLnBrk="1" hangingPunct="1">
              <a:lnSpc>
                <a:spcPct val="130000"/>
              </a:lnSpc>
              <a:buFont typeface="Wingdings" panose="05000000000000000000" pitchFamily="2" charset="2"/>
              <a:buNone/>
            </a:pPr>
            <a:r>
              <a:rPr lang="en-US" altLang="zh-CN" b="1" i="1" dirty="0"/>
              <a:t>UPDATE   S </a:t>
            </a:r>
          </a:p>
          <a:p>
            <a:pPr lvl="2" eaLnBrk="1" hangingPunct="1">
              <a:lnSpc>
                <a:spcPct val="130000"/>
              </a:lnSpc>
              <a:buFont typeface="Wingdings" panose="05000000000000000000" pitchFamily="2" charset="2"/>
              <a:buNone/>
            </a:pPr>
            <a:r>
              <a:rPr lang="en-US" altLang="zh-CN" b="1" i="1" dirty="0"/>
              <a:t>   SET </a:t>
            </a:r>
            <a:r>
              <a:rPr lang="en-US" altLang="zh-CN" i="1" dirty="0" err="1"/>
              <a:t>sname</a:t>
            </a:r>
            <a:r>
              <a:rPr lang="en-US" altLang="zh-CN" i="1" dirty="0"/>
              <a:t>= '</a:t>
            </a:r>
            <a:r>
              <a:rPr lang="zh-CN" altLang="en-US" i="1" dirty="0"/>
              <a:t>刘辰</a:t>
            </a:r>
            <a:r>
              <a:rPr lang="en-US" altLang="zh-CN" i="1" dirty="0"/>
              <a:t>'</a:t>
            </a:r>
          </a:p>
          <a:p>
            <a:pPr lvl="2" eaLnBrk="1" hangingPunct="1">
              <a:lnSpc>
                <a:spcPct val="130000"/>
              </a:lnSpc>
              <a:buFont typeface="Wingdings" panose="05000000000000000000" pitchFamily="2" charset="2"/>
              <a:buNone/>
            </a:pPr>
            <a:r>
              <a:rPr lang="en-US" altLang="zh-CN" b="1" i="1" dirty="0"/>
              <a:t>   WHERE </a:t>
            </a:r>
            <a:r>
              <a:rPr lang="en-US" altLang="zh-CN" i="1" dirty="0" err="1"/>
              <a:t>sno</a:t>
            </a:r>
            <a:r>
              <a:rPr lang="en-US" altLang="zh-CN" i="1" dirty="0"/>
              <a:t>= ‘002’ </a:t>
            </a:r>
            <a:r>
              <a:rPr lang="zh-CN" altLang="en-US" i="1"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3012" name="Rectangle 2"/>
          <p:cNvSpPr>
            <a:spLocks noGrp="1" noChangeArrowheads="1"/>
          </p:cNvSpPr>
          <p:nvPr>
            <p:ph type="title"/>
          </p:nvPr>
        </p:nvSpPr>
        <p:spPr/>
        <p:txBody>
          <a:bodyPr>
            <a:prstTxWarp prst="textNoShape">
              <a:avLst/>
            </a:prstTxWarp>
          </a:bodyPr>
          <a:lstStyle/>
          <a:p>
            <a:pPr eaLnBrk="1" hangingPunct="1"/>
            <a:r>
              <a:rPr lang="zh-CN" altLang="en-US">
                <a:effectLst/>
              </a:rPr>
              <a:t>视图更新</a:t>
            </a:r>
          </a:p>
        </p:txBody>
      </p:sp>
      <p:sp>
        <p:nvSpPr>
          <p:cNvPr id="43013" name="Rectangle 3"/>
          <p:cNvSpPr>
            <a:spLocks noGrp="1" noChangeArrowheads="1"/>
          </p:cNvSpPr>
          <p:nvPr>
            <p:ph idx="1"/>
          </p:nvPr>
        </p:nvSpPr>
        <p:spPr/>
        <p:txBody>
          <a:bodyPr/>
          <a:lstStyle/>
          <a:p>
            <a:pPr eaLnBrk="1" hangingPunct="1">
              <a:buNone/>
            </a:pPr>
            <a:r>
              <a:rPr lang="zh-CN" altLang="en-US" dirty="0"/>
              <a:t>向信息系学生视图</a:t>
            </a:r>
            <a:r>
              <a:rPr lang="en-US" altLang="zh-CN" dirty="0" err="1"/>
              <a:t>IS_Student</a:t>
            </a:r>
            <a:r>
              <a:rPr lang="zh-CN" altLang="en-US" dirty="0"/>
              <a:t>中插入一个新的学生记录：</a:t>
            </a:r>
            <a:r>
              <a:rPr lang="en-US" altLang="zh-CN" dirty="0"/>
              <a:t>95029</a:t>
            </a:r>
            <a:r>
              <a:rPr lang="zh-CN" altLang="en-US" dirty="0"/>
              <a:t>，赵新，</a:t>
            </a:r>
            <a:r>
              <a:rPr lang="en-US" altLang="zh-CN" dirty="0"/>
              <a:t>20</a:t>
            </a:r>
            <a:r>
              <a:rPr lang="zh-CN" altLang="en-US" dirty="0"/>
              <a:t>岁</a:t>
            </a:r>
          </a:p>
          <a:p>
            <a:pPr lvl="1" eaLnBrk="1" hangingPunct="1">
              <a:buFontTx/>
              <a:buNone/>
            </a:pPr>
            <a:r>
              <a:rPr lang="en-US" altLang="zh-CN" b="1" i="1" dirty="0"/>
              <a:t>INSERT INTO </a:t>
            </a:r>
            <a:r>
              <a:rPr lang="en-US" altLang="zh-CN" i="1" dirty="0" err="1">
                <a:solidFill>
                  <a:srgbClr val="FF3300"/>
                </a:solidFill>
              </a:rPr>
              <a:t>IS_Student</a:t>
            </a:r>
            <a:r>
              <a:rPr lang="en-US" altLang="zh-CN" i="1" dirty="0">
                <a:solidFill>
                  <a:srgbClr val="FF3300"/>
                </a:solidFill>
              </a:rPr>
              <a:t>(</a:t>
            </a:r>
            <a:r>
              <a:rPr lang="en-US" altLang="zh-CN" i="1" dirty="0" err="1">
                <a:solidFill>
                  <a:srgbClr val="FF3300"/>
                </a:solidFill>
              </a:rPr>
              <a:t>sno,sname,age</a:t>
            </a:r>
            <a:r>
              <a:rPr lang="en-US" altLang="zh-CN" i="1" dirty="0">
                <a:solidFill>
                  <a:srgbClr val="FF3300"/>
                </a:solidFill>
              </a:rPr>
              <a:t>)</a:t>
            </a:r>
          </a:p>
          <a:p>
            <a:pPr lvl="1" eaLnBrk="1" hangingPunct="1">
              <a:buFontTx/>
              <a:buNone/>
            </a:pPr>
            <a:r>
              <a:rPr lang="en-US" altLang="zh-CN" sz="3200" b="1" i="1" dirty="0"/>
              <a:t>   VALUES</a:t>
            </a:r>
            <a:r>
              <a:rPr lang="en-US" altLang="zh-CN" sz="3200" i="1" dirty="0"/>
              <a:t>(‘95029’</a:t>
            </a:r>
            <a:r>
              <a:rPr lang="zh-CN" altLang="en-US" sz="3200" i="1" dirty="0"/>
              <a:t>，</a:t>
            </a:r>
            <a:r>
              <a:rPr lang="en-US" altLang="zh-CN" sz="3200" i="1" dirty="0"/>
              <a:t>’</a:t>
            </a:r>
            <a:r>
              <a:rPr lang="zh-CN" altLang="en-US" sz="3200" i="1" dirty="0"/>
              <a:t>赵新</a:t>
            </a:r>
            <a:r>
              <a:rPr lang="en-US" altLang="zh-CN" sz="3200" i="1" dirty="0"/>
              <a:t>’</a:t>
            </a:r>
            <a:r>
              <a:rPr lang="zh-CN" altLang="en-US" sz="3200" i="1" dirty="0"/>
              <a:t>，</a:t>
            </a:r>
            <a:r>
              <a:rPr lang="en-US" altLang="zh-CN" sz="3200" i="1" dirty="0"/>
              <a:t>20)</a:t>
            </a:r>
            <a:r>
              <a:rPr lang="zh-CN" altLang="en-US" sz="3200" b="1" i="1" dirty="0"/>
              <a:t>；</a:t>
            </a:r>
          </a:p>
          <a:p>
            <a:pPr eaLnBrk="1" hangingPunct="1">
              <a:buFont typeface="Wingdings" panose="05000000000000000000" pitchFamily="2" charset="2"/>
              <a:buNone/>
            </a:pPr>
            <a:r>
              <a:rPr lang="zh-CN" altLang="en-US" dirty="0"/>
              <a:t>转换为对基本表的更新：</a:t>
            </a:r>
          </a:p>
          <a:p>
            <a:pPr lvl="1" eaLnBrk="1" hangingPunct="1">
              <a:buFontTx/>
              <a:buNone/>
            </a:pPr>
            <a:r>
              <a:rPr lang="en-US" altLang="zh-CN" sz="2600" b="1" i="1" dirty="0"/>
              <a:t>INSERT INTO  </a:t>
            </a:r>
            <a:r>
              <a:rPr lang="en-US" altLang="zh-CN" sz="2600" i="1" dirty="0">
                <a:solidFill>
                  <a:srgbClr val="FF3300"/>
                </a:solidFill>
              </a:rPr>
              <a:t>S</a:t>
            </a:r>
            <a:r>
              <a:rPr lang="en-US" altLang="zh-CN" sz="2600" i="1" dirty="0">
                <a:solidFill>
                  <a:srgbClr val="D32DB7"/>
                </a:solidFill>
              </a:rPr>
              <a:t> </a:t>
            </a:r>
            <a:r>
              <a:rPr lang="en-US" altLang="zh-CN" sz="2600" i="1" dirty="0"/>
              <a:t>(</a:t>
            </a:r>
            <a:r>
              <a:rPr lang="en-US" altLang="zh-CN" sz="2600" i="1" dirty="0" err="1"/>
              <a:t>Sno</a:t>
            </a:r>
            <a:r>
              <a:rPr lang="zh-CN" altLang="en-US" sz="2600" i="1" dirty="0"/>
              <a:t>，</a:t>
            </a:r>
            <a:r>
              <a:rPr lang="en-US" altLang="zh-CN" sz="2600" i="1" dirty="0" err="1"/>
              <a:t>Sname</a:t>
            </a:r>
            <a:r>
              <a:rPr lang="zh-CN" altLang="en-US" sz="2600" i="1" dirty="0"/>
              <a:t>，</a:t>
            </a:r>
            <a:r>
              <a:rPr lang="en-US" altLang="zh-CN" sz="2600" i="1" dirty="0"/>
              <a:t>age</a:t>
            </a:r>
            <a:r>
              <a:rPr lang="zh-CN" altLang="en-US" sz="2600" i="1" dirty="0"/>
              <a:t>，</a:t>
            </a:r>
            <a:r>
              <a:rPr lang="en-US" altLang="zh-CN" sz="2600" i="1" dirty="0" err="1">
                <a:solidFill>
                  <a:srgbClr val="FF3300"/>
                </a:solidFill>
              </a:rPr>
              <a:t>dno</a:t>
            </a:r>
            <a:r>
              <a:rPr lang="en-US" altLang="zh-CN" sz="2600" i="1" dirty="0"/>
              <a:t>)</a:t>
            </a:r>
          </a:p>
          <a:p>
            <a:pPr lvl="1" eaLnBrk="1" hangingPunct="1">
              <a:buFontTx/>
              <a:buNone/>
            </a:pPr>
            <a:r>
              <a:rPr lang="en-US" altLang="zh-CN" sz="2600" b="1" i="1" dirty="0"/>
              <a:t>   VALUES</a:t>
            </a:r>
            <a:r>
              <a:rPr lang="en-US" altLang="zh-CN" sz="2600" i="1" dirty="0"/>
              <a:t>(‘95029’</a:t>
            </a:r>
            <a:r>
              <a:rPr lang="zh-CN" altLang="en-US" sz="2600" i="1" dirty="0"/>
              <a:t>，</a:t>
            </a:r>
            <a:r>
              <a:rPr lang="en-US" altLang="zh-CN" sz="2600" i="1" dirty="0"/>
              <a:t>’</a:t>
            </a:r>
            <a:r>
              <a:rPr lang="zh-CN" altLang="en-US" sz="2600" i="1" dirty="0"/>
              <a:t>赵新</a:t>
            </a:r>
            <a:r>
              <a:rPr lang="en-US" altLang="zh-CN" sz="2600" i="1" dirty="0"/>
              <a:t>’</a:t>
            </a:r>
            <a:r>
              <a:rPr lang="zh-CN" altLang="en-US" sz="2600" i="1" dirty="0"/>
              <a:t>，</a:t>
            </a:r>
            <a:r>
              <a:rPr lang="en-US" altLang="zh-CN" sz="2600" i="1" dirty="0"/>
              <a:t>20</a:t>
            </a:r>
            <a:r>
              <a:rPr lang="zh-CN" altLang="en-US" sz="2600" i="1" dirty="0"/>
              <a:t>，</a:t>
            </a:r>
            <a:r>
              <a:rPr lang="zh-CN" altLang="en-US" sz="2600" i="1" dirty="0">
                <a:solidFill>
                  <a:srgbClr val="FF3300"/>
                </a:solidFill>
              </a:rPr>
              <a:t>‘</a:t>
            </a:r>
            <a:r>
              <a:rPr lang="en-US" altLang="zh-CN" sz="2600" i="1" dirty="0">
                <a:solidFill>
                  <a:srgbClr val="FF3300"/>
                </a:solidFill>
              </a:rPr>
              <a:t>001’</a:t>
            </a:r>
            <a:r>
              <a:rPr lang="en-US" altLang="zh-CN" sz="2600" i="1" dirty="0"/>
              <a:t> )</a:t>
            </a:r>
            <a:r>
              <a:rPr lang="zh-CN" altLang="en-US" sz="2600" b="1" i="1" dirty="0">
                <a:solidFill>
                  <a:srgbClr val="FF3300"/>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5060" name="Rectangle 2"/>
          <p:cNvSpPr>
            <a:spLocks noGrp="1" noChangeArrowheads="1"/>
          </p:cNvSpPr>
          <p:nvPr>
            <p:ph type="title"/>
          </p:nvPr>
        </p:nvSpPr>
        <p:spPr/>
        <p:txBody>
          <a:bodyPr>
            <a:prstTxWarp prst="textNoShape">
              <a:avLst/>
            </a:prstTxWarp>
          </a:bodyPr>
          <a:lstStyle/>
          <a:p>
            <a:pPr eaLnBrk="1" hangingPunct="1"/>
            <a:r>
              <a:rPr lang="zh-CN" altLang="en-US">
                <a:effectLst/>
              </a:rPr>
              <a:t>视图更新</a:t>
            </a:r>
          </a:p>
        </p:txBody>
      </p:sp>
      <p:sp>
        <p:nvSpPr>
          <p:cNvPr id="45061" name="Rectangle 3"/>
          <p:cNvSpPr>
            <a:spLocks noGrp="1" noChangeArrowheads="1"/>
          </p:cNvSpPr>
          <p:nvPr>
            <p:ph idx="1"/>
          </p:nvPr>
        </p:nvSpPr>
        <p:spPr/>
        <p:txBody>
          <a:bodyPr/>
          <a:lstStyle/>
          <a:p>
            <a:pPr eaLnBrk="1" hangingPunct="1">
              <a:lnSpc>
                <a:spcPct val="120000"/>
              </a:lnSpc>
              <a:buNone/>
            </a:pPr>
            <a:r>
              <a:rPr lang="zh-CN" altLang="en-US" sz="2800" dirty="0"/>
              <a:t>删除视图</a:t>
            </a:r>
            <a:r>
              <a:rPr lang="en-US" altLang="zh-CN" sz="2800" dirty="0" err="1"/>
              <a:t>IS_Student</a:t>
            </a:r>
            <a:r>
              <a:rPr lang="zh-CN" altLang="en-US" sz="2800" dirty="0"/>
              <a:t>中学号为</a:t>
            </a:r>
            <a:r>
              <a:rPr lang="en-US" altLang="zh-CN" sz="2800" dirty="0"/>
              <a:t>029</a:t>
            </a:r>
            <a:r>
              <a:rPr lang="zh-CN" altLang="en-US" sz="2800" dirty="0"/>
              <a:t>的记录</a:t>
            </a:r>
          </a:p>
          <a:p>
            <a:pPr lvl="1" eaLnBrk="1" hangingPunct="1">
              <a:lnSpc>
                <a:spcPct val="120000"/>
              </a:lnSpc>
              <a:buFontTx/>
              <a:buNone/>
            </a:pPr>
            <a:r>
              <a:rPr lang="en-US" altLang="zh-CN" sz="2400" b="1" i="1" dirty="0"/>
              <a:t>DELETE</a:t>
            </a:r>
          </a:p>
          <a:p>
            <a:pPr lvl="1" eaLnBrk="1" hangingPunct="1">
              <a:lnSpc>
                <a:spcPct val="120000"/>
              </a:lnSpc>
              <a:buFontTx/>
              <a:buNone/>
            </a:pPr>
            <a:r>
              <a:rPr lang="en-US" altLang="zh-CN" sz="2400" b="1" i="1" dirty="0"/>
              <a:t>   FROM </a:t>
            </a:r>
            <a:r>
              <a:rPr lang="en-US" altLang="zh-CN" sz="2400" i="1" dirty="0" err="1">
                <a:solidFill>
                  <a:srgbClr val="FF3300"/>
                </a:solidFill>
              </a:rPr>
              <a:t>IS_Student</a:t>
            </a:r>
            <a:endParaRPr lang="en-US" altLang="zh-CN" sz="2400" i="1" dirty="0">
              <a:solidFill>
                <a:srgbClr val="FF3300"/>
              </a:solidFill>
            </a:endParaRPr>
          </a:p>
          <a:p>
            <a:pPr lvl="1" eaLnBrk="1" hangingPunct="1">
              <a:lnSpc>
                <a:spcPct val="120000"/>
              </a:lnSpc>
              <a:buFontTx/>
              <a:buNone/>
            </a:pPr>
            <a:r>
              <a:rPr lang="en-US" altLang="zh-CN" sz="2400" b="1" i="1" dirty="0"/>
              <a:t>   WHERE </a:t>
            </a:r>
            <a:r>
              <a:rPr lang="en-US" altLang="zh-CN" sz="2400" i="1" dirty="0" err="1"/>
              <a:t>sno</a:t>
            </a:r>
            <a:r>
              <a:rPr lang="en-US" altLang="zh-CN" sz="2400" i="1" dirty="0"/>
              <a:t>= '029'</a:t>
            </a:r>
          </a:p>
          <a:p>
            <a:pPr eaLnBrk="1" hangingPunct="1">
              <a:lnSpc>
                <a:spcPct val="120000"/>
              </a:lnSpc>
              <a:buFont typeface="Wingdings" panose="05000000000000000000" pitchFamily="2" charset="2"/>
              <a:buNone/>
            </a:pPr>
            <a:r>
              <a:rPr lang="zh-CN" altLang="en-US" sz="2800" dirty="0"/>
              <a:t>转换为对基本表的更新：</a:t>
            </a:r>
            <a:endParaRPr lang="zh-CN" altLang="en-US" dirty="0"/>
          </a:p>
          <a:p>
            <a:pPr lvl="1" eaLnBrk="1" hangingPunct="1">
              <a:lnSpc>
                <a:spcPct val="120000"/>
              </a:lnSpc>
              <a:buFontTx/>
              <a:buNone/>
            </a:pPr>
            <a:r>
              <a:rPr lang="en-US" altLang="zh-CN" sz="2400" b="1" i="1" dirty="0"/>
              <a:t>DELETE</a:t>
            </a:r>
          </a:p>
          <a:p>
            <a:pPr lvl="1" eaLnBrk="1" hangingPunct="1">
              <a:lnSpc>
                <a:spcPct val="120000"/>
              </a:lnSpc>
              <a:buFontTx/>
              <a:buNone/>
            </a:pPr>
            <a:r>
              <a:rPr lang="en-US" altLang="zh-CN" sz="2400" b="1" i="1" dirty="0"/>
              <a:t>   FROM </a:t>
            </a:r>
            <a:r>
              <a:rPr lang="en-US" altLang="zh-CN" sz="2400" i="1" dirty="0">
                <a:solidFill>
                  <a:srgbClr val="FF3300"/>
                </a:solidFill>
              </a:rPr>
              <a:t>S</a:t>
            </a:r>
          </a:p>
          <a:p>
            <a:pPr lvl="1" eaLnBrk="1" hangingPunct="1">
              <a:lnSpc>
                <a:spcPct val="120000"/>
              </a:lnSpc>
              <a:buFontTx/>
              <a:buNone/>
            </a:pPr>
            <a:r>
              <a:rPr lang="en-US" altLang="zh-CN" sz="2400" b="1" i="1" dirty="0"/>
              <a:t>   WHERE </a:t>
            </a:r>
            <a:r>
              <a:rPr lang="en-US" altLang="zh-CN" sz="2400" i="1" dirty="0" err="1"/>
              <a:t>sno</a:t>
            </a:r>
            <a:r>
              <a:rPr lang="en-US" altLang="zh-CN" sz="2400" i="1" dirty="0"/>
              <a:t>= '029'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608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视图更新</a:t>
            </a:r>
          </a:p>
        </p:txBody>
      </p:sp>
      <p:sp>
        <p:nvSpPr>
          <p:cNvPr id="46085" name="Rectangle 3"/>
          <p:cNvSpPr>
            <a:spLocks noGrp="1" noChangeArrowheads="1"/>
          </p:cNvSpPr>
          <p:nvPr>
            <p:ph idx="1"/>
          </p:nvPr>
        </p:nvSpPr>
        <p:spPr>
          <a:xfrm>
            <a:off x="152400" y="1295400"/>
            <a:ext cx="8802688" cy="1676400"/>
          </a:xfrm>
        </p:spPr>
        <p:txBody>
          <a:bodyPr/>
          <a:lstStyle/>
          <a:p>
            <a:pPr lvl="1" eaLnBrk="1" hangingPunct="1">
              <a:spcBef>
                <a:spcPct val="10000"/>
              </a:spcBef>
              <a:buFontTx/>
              <a:buNone/>
            </a:pPr>
            <a:r>
              <a:rPr lang="en-US" altLang="zh-CN" b="1" i="1" dirty="0"/>
              <a:t>create  view</a:t>
            </a:r>
            <a:r>
              <a:rPr lang="en-US" altLang="zh-CN" i="1" dirty="0"/>
              <a:t>   SN_AGE</a:t>
            </a:r>
          </a:p>
          <a:p>
            <a:pPr lvl="1" eaLnBrk="1" hangingPunct="1">
              <a:spcBef>
                <a:spcPct val="10000"/>
              </a:spcBef>
              <a:buFontTx/>
              <a:buNone/>
            </a:pPr>
            <a:r>
              <a:rPr lang="en-US" altLang="zh-CN" i="1" dirty="0"/>
              <a:t>	</a:t>
            </a:r>
            <a:r>
              <a:rPr lang="en-US" altLang="zh-CN" b="1" i="1" dirty="0"/>
              <a:t>as</a:t>
            </a:r>
            <a:r>
              <a:rPr lang="en-US" altLang="zh-CN" i="1" dirty="0"/>
              <a:t>  (</a:t>
            </a:r>
            <a:r>
              <a:rPr lang="en-US" altLang="zh-CN" b="1" i="1" dirty="0"/>
              <a:t>select</a:t>
            </a:r>
            <a:r>
              <a:rPr lang="en-US" altLang="zh-CN" i="1" dirty="0"/>
              <a:t>     </a:t>
            </a:r>
            <a:r>
              <a:rPr lang="en-US" altLang="zh-CN" i="1" dirty="0" err="1"/>
              <a:t>sname</a:t>
            </a:r>
            <a:r>
              <a:rPr lang="en-US" altLang="zh-CN" i="1" dirty="0"/>
              <a:t>, age  </a:t>
            </a:r>
          </a:p>
          <a:p>
            <a:pPr lvl="1" algn="l" eaLnBrk="1" hangingPunct="1">
              <a:spcBef>
                <a:spcPct val="10000"/>
              </a:spcBef>
              <a:buFontTx/>
              <a:buNone/>
            </a:pPr>
            <a:r>
              <a:rPr lang="en-US" altLang="zh-CN" i="1" dirty="0"/>
              <a:t>		         </a:t>
            </a:r>
            <a:r>
              <a:rPr lang="en-US" altLang="zh-CN" b="1" i="1" dirty="0"/>
              <a:t>from</a:t>
            </a:r>
            <a:r>
              <a:rPr lang="en-US" altLang="zh-CN" i="1" dirty="0"/>
              <a:t>      S )</a:t>
            </a:r>
            <a:endParaRPr lang="en-US" altLang="zh-CN" b="1" i="1" dirty="0"/>
          </a:p>
        </p:txBody>
      </p:sp>
      <p:sp>
        <p:nvSpPr>
          <p:cNvPr id="46086" name="Rectangle 4"/>
          <p:cNvSpPr>
            <a:spLocks noChangeArrowheads="1"/>
          </p:cNvSpPr>
          <p:nvPr/>
        </p:nvSpPr>
        <p:spPr bwMode="auto">
          <a:xfrm>
            <a:off x="971550" y="2996952"/>
            <a:ext cx="6696075" cy="9969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spAutoFit/>
            <a:flatTx/>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l" eaLnBrk="1" hangingPunct="1">
              <a:spcBef>
                <a:spcPct val="10000"/>
              </a:spcBef>
              <a:buClr>
                <a:schemeClr val="hlink"/>
              </a:buClr>
              <a:buSzPct val="55000"/>
              <a:buFont typeface="Wingdings" panose="05000000000000000000" pitchFamily="2" charset="2"/>
              <a:buNone/>
            </a:pPr>
            <a:r>
              <a:rPr lang="en-US" altLang="zh-CN" b="1" i="1" dirty="0">
                <a:solidFill>
                  <a:schemeClr val="tx1"/>
                </a:solidFill>
              </a:rPr>
              <a:t>insert  into</a:t>
            </a:r>
            <a:r>
              <a:rPr lang="en-US" altLang="zh-CN" i="1" dirty="0">
                <a:solidFill>
                  <a:schemeClr val="tx1"/>
                </a:solidFill>
              </a:rPr>
              <a:t> </a:t>
            </a:r>
            <a:r>
              <a:rPr lang="en-US" altLang="zh-CN" b="1" i="1" dirty="0">
                <a:solidFill>
                  <a:schemeClr val="tx1"/>
                </a:solidFill>
              </a:rPr>
              <a:t>SN_AGE(</a:t>
            </a:r>
            <a:r>
              <a:rPr lang="en-US" altLang="zh-CN" b="1" i="1" dirty="0" err="1">
                <a:solidFill>
                  <a:schemeClr val="tx1"/>
                </a:solidFill>
              </a:rPr>
              <a:t>sname</a:t>
            </a:r>
            <a:r>
              <a:rPr lang="en-US" altLang="zh-CN" b="1" i="1" dirty="0">
                <a:solidFill>
                  <a:schemeClr val="tx1"/>
                </a:solidFill>
              </a:rPr>
              <a:t>, age )</a:t>
            </a:r>
          </a:p>
          <a:p>
            <a:pPr lvl="1" algn="l" eaLnBrk="1" hangingPunct="1">
              <a:spcBef>
                <a:spcPct val="10000"/>
              </a:spcBef>
              <a:buClr>
                <a:schemeClr val="hlink"/>
              </a:buClr>
              <a:buSzPct val="55000"/>
              <a:buFont typeface="Wingdings" panose="05000000000000000000" pitchFamily="2" charset="2"/>
              <a:buNone/>
            </a:pPr>
            <a:r>
              <a:rPr lang="en-US" altLang="zh-CN" i="1" dirty="0">
                <a:solidFill>
                  <a:schemeClr val="tx1"/>
                </a:solidFill>
              </a:rPr>
              <a:t>	</a:t>
            </a:r>
            <a:r>
              <a:rPr lang="en-US" altLang="zh-CN" b="1" i="1" dirty="0">
                <a:solidFill>
                  <a:schemeClr val="tx1"/>
                </a:solidFill>
              </a:rPr>
              <a:t>values </a:t>
            </a:r>
            <a:r>
              <a:rPr lang="en-US" altLang="zh-CN" i="1" dirty="0">
                <a:solidFill>
                  <a:schemeClr val="tx1"/>
                </a:solidFill>
              </a:rPr>
              <a:t>( “</a:t>
            </a:r>
            <a:r>
              <a:rPr lang="zh-CN" altLang="en-US" i="1" dirty="0">
                <a:solidFill>
                  <a:schemeClr val="tx1"/>
                </a:solidFill>
              </a:rPr>
              <a:t>张立” </a:t>
            </a:r>
            <a:r>
              <a:rPr lang="en-US" altLang="zh-CN" i="1" dirty="0">
                <a:solidFill>
                  <a:schemeClr val="tx1"/>
                </a:solidFill>
              </a:rPr>
              <a:t>,23 )</a:t>
            </a:r>
          </a:p>
        </p:txBody>
      </p:sp>
      <p:sp>
        <p:nvSpPr>
          <p:cNvPr id="46087" name="Rectangle 5"/>
          <p:cNvSpPr>
            <a:spLocks noChangeArrowheads="1"/>
          </p:cNvSpPr>
          <p:nvPr/>
        </p:nvSpPr>
        <p:spPr bwMode="auto">
          <a:xfrm>
            <a:off x="1116013" y="5087689"/>
            <a:ext cx="6284912" cy="9969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spAutoFit/>
            <a:flatTx/>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l" eaLnBrk="1" hangingPunct="1">
              <a:spcBef>
                <a:spcPct val="10000"/>
              </a:spcBef>
              <a:buClr>
                <a:schemeClr val="hlink"/>
              </a:buClr>
              <a:buSzPct val="55000"/>
              <a:buFont typeface="Wingdings" panose="05000000000000000000" pitchFamily="2" charset="2"/>
              <a:buNone/>
            </a:pPr>
            <a:r>
              <a:rPr lang="en-US" altLang="zh-CN" b="1" i="1">
                <a:solidFill>
                  <a:schemeClr val="tx1"/>
                </a:solidFill>
              </a:rPr>
              <a:t>insert  into</a:t>
            </a:r>
            <a:r>
              <a:rPr lang="en-US" altLang="zh-CN" i="1">
                <a:solidFill>
                  <a:schemeClr val="tx1"/>
                </a:solidFill>
              </a:rPr>
              <a:t> S(sno,sname,age,dno)</a:t>
            </a:r>
          </a:p>
          <a:p>
            <a:pPr lvl="1" algn="l" eaLnBrk="1" hangingPunct="1">
              <a:spcBef>
                <a:spcPct val="10000"/>
              </a:spcBef>
              <a:buClr>
                <a:schemeClr val="hlink"/>
              </a:buClr>
              <a:buSzPct val="55000"/>
              <a:buFont typeface="Wingdings" panose="05000000000000000000" pitchFamily="2" charset="2"/>
              <a:buNone/>
            </a:pPr>
            <a:r>
              <a:rPr lang="en-US" altLang="zh-CN" i="1">
                <a:solidFill>
                  <a:schemeClr val="tx1"/>
                </a:solidFill>
              </a:rPr>
              <a:t>	</a:t>
            </a:r>
            <a:r>
              <a:rPr lang="en-US" altLang="zh-CN" b="1" i="1">
                <a:solidFill>
                  <a:schemeClr val="tx1"/>
                </a:solidFill>
              </a:rPr>
              <a:t>values </a:t>
            </a:r>
            <a:r>
              <a:rPr lang="en-US" altLang="zh-CN" i="1">
                <a:solidFill>
                  <a:schemeClr val="tx1"/>
                </a:solidFill>
              </a:rPr>
              <a:t>(null, “</a:t>
            </a:r>
            <a:r>
              <a:rPr lang="zh-CN" altLang="en-US" i="1">
                <a:solidFill>
                  <a:schemeClr val="tx1"/>
                </a:solidFill>
              </a:rPr>
              <a:t>张立”</a:t>
            </a:r>
            <a:r>
              <a:rPr lang="en-US" altLang="zh-CN" i="1">
                <a:solidFill>
                  <a:schemeClr val="tx1"/>
                </a:solidFill>
              </a:rPr>
              <a:t>, 23, null)</a:t>
            </a:r>
          </a:p>
        </p:txBody>
      </p:sp>
      <p:sp>
        <p:nvSpPr>
          <p:cNvPr id="292870" name="AutoShape 6"/>
          <p:cNvSpPr>
            <a:spLocks noChangeArrowheads="1"/>
          </p:cNvSpPr>
          <p:nvPr/>
        </p:nvSpPr>
        <p:spPr bwMode="auto">
          <a:xfrm>
            <a:off x="3836988" y="3985964"/>
            <a:ext cx="762000" cy="1066800"/>
          </a:xfrm>
          <a:prstGeom prst="downArrow">
            <a:avLst>
              <a:gd name="adj1" fmla="val 50000"/>
              <a:gd name="adj2" fmla="val 35000"/>
            </a:avLst>
          </a:prstGeom>
          <a:gradFill rotWithShape="0">
            <a:gsLst>
              <a:gs pos="0">
                <a:srgbClr val="00CCFF"/>
              </a:gs>
              <a:gs pos="100000">
                <a:schemeClr val="bg1"/>
              </a:gs>
            </a:gsLst>
            <a:lin ang="5400000" scaled="1"/>
          </a:gradFill>
          <a:ln w="9525">
            <a:noFill/>
            <a:miter lim="800000"/>
          </a:ln>
          <a:effectLst/>
        </p:spPr>
        <p:txBody>
          <a:bodyPr vert="eaVert" wrap="none" anchor="ctr"/>
          <a:lstStyle/>
          <a:p>
            <a:pPr algn="ctr" eaLnBrk="1" hangingPunct="1">
              <a:spcBef>
                <a:spcPct val="50000"/>
              </a:spcBef>
              <a:buSzPct val="60000"/>
              <a:defRPr/>
            </a:pPr>
            <a:r>
              <a:rPr kumimoji="1" lang="zh-CN" altLang="en-US" sz="2400">
                <a:solidFill>
                  <a:schemeClr val="tx1"/>
                </a:solidFill>
                <a:effectLst>
                  <a:outerShdw blurRad="38100" dist="38100" dir="2700000" algn="tl">
                    <a:srgbClr val="000000"/>
                  </a:outerShdw>
                </a:effectLst>
                <a:ea typeface="华文行楷" panose="02010800040101010101" pitchFamily="2" charset="-122"/>
                <a:sym typeface="+mn-ea"/>
              </a:rPr>
              <a:t>转换为</a:t>
            </a:r>
          </a:p>
        </p:txBody>
      </p:sp>
      <p:sp>
        <p:nvSpPr>
          <p:cNvPr id="292871" name="Rectangle 7"/>
          <p:cNvSpPr>
            <a:spLocks noChangeArrowheads="1"/>
          </p:cNvSpPr>
          <p:nvPr/>
        </p:nvSpPr>
        <p:spPr bwMode="auto">
          <a:xfrm>
            <a:off x="7862888" y="3452564"/>
            <a:ext cx="671512" cy="2306638"/>
          </a:xfrm>
          <a:prstGeom prst="rect">
            <a:avLst/>
          </a:prstGeom>
          <a:solidFill>
            <a:schemeClr val="accent1"/>
          </a:solidFill>
          <a:ln w="9525">
            <a:noFill/>
            <a:miter lim="800000"/>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vert="eaVert" wrap="none">
            <a:spAutoFit/>
            <a:flatTx/>
          </a:bodyPr>
          <a:lstStyle/>
          <a:p>
            <a:pPr algn="just" eaLnBrk="1" hangingPunct="1">
              <a:spcBef>
                <a:spcPct val="50000"/>
              </a:spcBef>
              <a:buSzPct val="60000"/>
              <a:defRPr/>
            </a:pPr>
            <a:r>
              <a:rPr kumimoji="1" lang="zh-CN" altLang="en-US" sz="3200">
                <a:solidFill>
                  <a:schemeClr val="tx1"/>
                </a:solidFill>
                <a:effectLst>
                  <a:outerShdw blurRad="38100" dist="38100" dir="2700000" algn="tl">
                    <a:srgbClr val="000000"/>
                  </a:outerShdw>
                </a:effectLst>
                <a:ea typeface="华文行楷" panose="02010800040101010101" pitchFamily="2" charset="-122"/>
                <a:sym typeface="+mn-ea"/>
              </a:rPr>
              <a:t>缺主码信息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7108"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视图更新</a:t>
            </a:r>
          </a:p>
        </p:txBody>
      </p:sp>
      <p:sp>
        <p:nvSpPr>
          <p:cNvPr id="47109" name="Rectangle 3"/>
          <p:cNvSpPr>
            <a:spLocks noGrp="1" noChangeArrowheads="1"/>
          </p:cNvSpPr>
          <p:nvPr>
            <p:ph idx="1"/>
          </p:nvPr>
        </p:nvSpPr>
        <p:spPr>
          <a:xfrm>
            <a:off x="152400" y="1295400"/>
            <a:ext cx="8802688" cy="5410200"/>
          </a:xfrm>
        </p:spPr>
        <p:txBody>
          <a:bodyPr/>
          <a:lstStyle/>
          <a:p>
            <a:pPr lvl="1" eaLnBrk="1" hangingPunct="1">
              <a:buFontTx/>
              <a:buNone/>
            </a:pPr>
            <a:r>
              <a:rPr lang="en-US" altLang="zh-CN" b="1" i="1" dirty="0"/>
              <a:t>create  view</a:t>
            </a:r>
            <a:r>
              <a:rPr lang="en-US" altLang="zh-CN" i="1" dirty="0"/>
              <a:t>  S_G(</a:t>
            </a:r>
            <a:r>
              <a:rPr lang="en-US" altLang="zh-CN" i="1" dirty="0" err="1"/>
              <a:t>sno,ascore</a:t>
            </a:r>
            <a:r>
              <a:rPr lang="en-US" altLang="zh-CN" i="1" dirty="0"/>
              <a:t> )</a:t>
            </a:r>
          </a:p>
          <a:p>
            <a:pPr lvl="1" algn="l" eaLnBrk="1" hangingPunct="1">
              <a:buFontTx/>
              <a:buNone/>
            </a:pPr>
            <a:r>
              <a:rPr lang="en-US" altLang="zh-CN" i="1" dirty="0"/>
              <a:t>	</a:t>
            </a:r>
            <a:r>
              <a:rPr lang="en-US" altLang="zh-CN" b="1" i="1" dirty="0"/>
              <a:t>as</a:t>
            </a:r>
            <a:r>
              <a:rPr lang="en-US" altLang="zh-CN" i="1" dirty="0"/>
              <a:t>  ( </a:t>
            </a:r>
            <a:r>
              <a:rPr lang="en-US" altLang="zh-CN" b="1" i="1" dirty="0"/>
              <a:t>select</a:t>
            </a:r>
            <a:r>
              <a:rPr lang="en-US" altLang="zh-CN" i="1" dirty="0"/>
              <a:t>     </a:t>
            </a:r>
            <a:r>
              <a:rPr lang="en-US" altLang="zh-CN" i="1" dirty="0" err="1"/>
              <a:t>sno</a:t>
            </a:r>
            <a:r>
              <a:rPr lang="en-US" altLang="zh-CN" i="1" dirty="0"/>
              <a:t>, </a:t>
            </a:r>
            <a:r>
              <a:rPr lang="en-US" altLang="zh-CN" b="1" i="1" dirty="0" err="1"/>
              <a:t>avg</a:t>
            </a:r>
            <a:r>
              <a:rPr lang="en-US" altLang="zh-CN" i="1" dirty="0"/>
              <a:t>(score) </a:t>
            </a:r>
          </a:p>
          <a:p>
            <a:pPr lvl="1" algn="l" eaLnBrk="1" hangingPunct="1">
              <a:buFontTx/>
              <a:buNone/>
            </a:pPr>
            <a:r>
              <a:rPr lang="en-US" altLang="zh-CN" i="1" dirty="0"/>
              <a:t>		        </a:t>
            </a:r>
            <a:r>
              <a:rPr lang="en-US" altLang="zh-CN" b="1" i="1" dirty="0"/>
              <a:t>from</a:t>
            </a:r>
            <a:r>
              <a:rPr lang="en-US" altLang="zh-CN" i="1" dirty="0"/>
              <a:t>      SC</a:t>
            </a:r>
          </a:p>
          <a:p>
            <a:pPr lvl="1" algn="l" eaLnBrk="1" hangingPunct="1">
              <a:buFontTx/>
              <a:buNone/>
            </a:pPr>
            <a:r>
              <a:rPr lang="en-US" altLang="zh-CN" i="1" dirty="0"/>
              <a:t>	 	        </a:t>
            </a:r>
            <a:r>
              <a:rPr lang="en-US" altLang="zh-CN" b="1" i="1" dirty="0"/>
              <a:t>group  by </a:t>
            </a:r>
            <a:r>
              <a:rPr lang="en-US" altLang="zh-CN" i="1" dirty="0"/>
              <a:t>  </a:t>
            </a:r>
            <a:r>
              <a:rPr lang="en-US" altLang="zh-CN" i="1" dirty="0" err="1"/>
              <a:t>sno</a:t>
            </a:r>
            <a:r>
              <a:rPr lang="en-US" altLang="zh-CN" i="1" dirty="0"/>
              <a:t>)</a:t>
            </a:r>
          </a:p>
          <a:p>
            <a:pPr lvl="1" algn="l" eaLnBrk="1" hangingPunct="1">
              <a:buFontTx/>
              <a:buNone/>
            </a:pPr>
            <a:endParaRPr lang="en-US" altLang="zh-CN" b="1" i="1" dirty="0"/>
          </a:p>
          <a:p>
            <a:pPr lvl="1" algn="l" eaLnBrk="1" hangingPunct="1">
              <a:buFontTx/>
              <a:buNone/>
            </a:pPr>
            <a:r>
              <a:rPr lang="en-US" altLang="zh-CN" b="1" i="1" dirty="0"/>
              <a:t>update</a:t>
            </a:r>
            <a:r>
              <a:rPr lang="en-US" altLang="zh-CN" i="1" dirty="0"/>
              <a:t>   S_G</a:t>
            </a:r>
          </a:p>
          <a:p>
            <a:pPr lvl="1" algn="l" eaLnBrk="1" hangingPunct="1">
              <a:buFontTx/>
              <a:buNone/>
            </a:pPr>
            <a:r>
              <a:rPr lang="en-US" altLang="zh-CN" b="1" i="1" dirty="0"/>
              <a:t>   set </a:t>
            </a:r>
            <a:r>
              <a:rPr lang="en-US" altLang="zh-CN" i="1" dirty="0" err="1"/>
              <a:t>ascore</a:t>
            </a:r>
            <a:r>
              <a:rPr lang="en-US" altLang="zh-CN" i="1" dirty="0"/>
              <a:t> = 85</a:t>
            </a:r>
            <a:endParaRPr lang="en-US" altLang="zh-CN" b="1" i="1" dirty="0"/>
          </a:p>
          <a:p>
            <a:pPr lvl="1" algn="l" eaLnBrk="1" hangingPunct="1">
              <a:buFontTx/>
              <a:buNone/>
            </a:pPr>
            <a:r>
              <a:rPr lang="en-US" altLang="zh-CN" b="1" i="1" dirty="0"/>
              <a:t>   where</a:t>
            </a:r>
            <a:r>
              <a:rPr lang="en-US" altLang="zh-CN" i="1" dirty="0"/>
              <a:t> </a:t>
            </a:r>
            <a:r>
              <a:rPr lang="en-US" altLang="zh-CN" i="1" dirty="0" err="1"/>
              <a:t>sno</a:t>
            </a:r>
            <a:r>
              <a:rPr lang="en-US" altLang="zh-CN" i="1" dirty="0"/>
              <a:t> = </a:t>
            </a:r>
            <a:r>
              <a:rPr lang="en-US" altLang="zh-CN" i="1" dirty="0">
                <a:latin typeface="Times New Roman" panose="02020603050405020304" pitchFamily="18" charset="0"/>
              </a:rPr>
              <a:t>‘</a:t>
            </a:r>
            <a:r>
              <a:rPr lang="en-US" altLang="zh-CN" i="1" dirty="0"/>
              <a:t>s1</a:t>
            </a:r>
            <a:r>
              <a:rPr lang="en-US" altLang="zh-CN" i="1" dirty="0">
                <a:latin typeface="Times New Roman" panose="02020603050405020304" pitchFamily="18" charset="0"/>
              </a:rPr>
              <a:t>’</a:t>
            </a:r>
            <a:endParaRPr lang="en-US" altLang="zh-CN" i="1" dirty="0"/>
          </a:p>
          <a:p>
            <a:pPr lvl="1" algn="l" eaLnBrk="1" hangingPunct="1">
              <a:buFontTx/>
              <a:buNone/>
            </a:pPr>
            <a:r>
              <a:rPr lang="zh-CN" altLang="en-US" dirty="0"/>
              <a:t>如何更新</a:t>
            </a:r>
            <a:r>
              <a:rPr lang="en-US" altLang="zh-CN" dirty="0"/>
              <a:t>SC</a:t>
            </a:r>
            <a:r>
              <a:rPr lang="zh-CN" altLang="en-US" dirty="0"/>
              <a:t>？</a:t>
            </a:r>
          </a:p>
        </p:txBody>
      </p:sp>
      <p:pic>
        <p:nvPicPr>
          <p:cNvPr id="47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591" y="2780928"/>
            <a:ext cx="1368826" cy="180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 calcmode="lin" valueType="num">
                                      <p:cBhvr additive="base">
                                        <p:cTn id="7" dur="500" fill="hold"/>
                                        <p:tgtEl>
                                          <p:spTgt spid="47110"/>
                                        </p:tgtEl>
                                        <p:attrNameLst>
                                          <p:attrName>ppt_x</p:attrName>
                                        </p:attrNameLst>
                                      </p:cBhvr>
                                      <p:tavLst>
                                        <p:tav tm="0">
                                          <p:val>
                                            <p:strVal val="#ppt_x"/>
                                          </p:val>
                                        </p:tav>
                                        <p:tav tm="100000">
                                          <p:val>
                                            <p:strVal val="#ppt_x"/>
                                          </p:val>
                                        </p:tav>
                                      </p:tavLst>
                                    </p:anim>
                                    <p:anim calcmode="lin" valueType="num">
                                      <p:cBhvr additive="base">
                                        <p:cTn id="8"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prstTxWarp prst="textNoShape">
              <a:avLst/>
            </a:prstTxWarp>
          </a:bodyPr>
          <a:lstStyle/>
          <a:p>
            <a:r>
              <a:rPr lang="zh-CN" altLang="en-US" dirty="0">
                <a:effectLst/>
              </a:rPr>
              <a:t>连接条件</a:t>
            </a:r>
          </a:p>
        </p:txBody>
      </p:sp>
      <p:sp>
        <p:nvSpPr>
          <p:cNvPr id="9219" name="内容占位符 2"/>
          <p:cNvSpPr>
            <a:spLocks noGrp="1" noChangeArrowheads="1"/>
          </p:cNvSpPr>
          <p:nvPr>
            <p:ph idx="1"/>
          </p:nvPr>
        </p:nvSpPr>
        <p:spPr/>
        <p:txBody>
          <a:bodyPr/>
          <a:lstStyle/>
          <a:p>
            <a:r>
              <a:rPr lang="en-US" altLang="zh-CN" dirty="0"/>
              <a:t>on</a:t>
            </a:r>
            <a:r>
              <a:rPr lang="zh-CN" altLang="en-US" dirty="0"/>
              <a:t>条件允许在参与有连接的关系的关系上设置通用谓词，该谓词的写法与</a:t>
            </a:r>
            <a:r>
              <a:rPr lang="en-US" altLang="zh-CN" dirty="0"/>
              <a:t>where</a:t>
            </a:r>
            <a:r>
              <a:rPr lang="zh-CN" altLang="en-US" dirty="0"/>
              <a:t>子句谓词类似。</a:t>
            </a:r>
            <a:endParaRPr lang="en-US" altLang="zh-CN" dirty="0"/>
          </a:p>
          <a:p>
            <a:pPr lvl="1"/>
            <a:r>
              <a:rPr lang="en-US" altLang="zh-CN" dirty="0"/>
              <a:t>select *  </a:t>
            </a:r>
          </a:p>
          <a:p>
            <a:pPr lvl="2">
              <a:buFont typeface="Wingdings" panose="05000000000000000000" pitchFamily="2" charset="2"/>
              <a:buNone/>
            </a:pPr>
            <a:r>
              <a:rPr lang="en-US" altLang="zh-CN" dirty="0"/>
              <a:t> </a:t>
            </a:r>
            <a:r>
              <a:rPr lang="en-US" altLang="zh-CN" sz="2800" dirty="0"/>
              <a:t>from s join </a:t>
            </a:r>
            <a:r>
              <a:rPr lang="en-US" altLang="zh-CN" sz="2800" dirty="0" err="1"/>
              <a:t>sc</a:t>
            </a:r>
            <a:r>
              <a:rPr lang="en-US" altLang="zh-CN" sz="2800" dirty="0"/>
              <a:t> on </a:t>
            </a:r>
            <a:r>
              <a:rPr lang="en-US" altLang="zh-CN" sz="2800" dirty="0" err="1"/>
              <a:t>s.sno</a:t>
            </a:r>
            <a:r>
              <a:rPr lang="en-US" altLang="zh-CN" sz="2800" dirty="0"/>
              <a:t> = </a:t>
            </a:r>
            <a:r>
              <a:rPr lang="en-US" altLang="zh-CN" sz="2800" dirty="0" err="1"/>
              <a:t>sc.sno</a:t>
            </a:r>
            <a:endParaRPr lang="en-US" altLang="zh-CN" sz="2800" dirty="0"/>
          </a:p>
          <a:p>
            <a:pPr lvl="2">
              <a:buFont typeface="Wingdings" panose="05000000000000000000" pitchFamily="2" charset="2"/>
              <a:buNone/>
            </a:pPr>
            <a:r>
              <a:rPr lang="zh-CN" altLang="en-US" sz="2800" dirty="0"/>
              <a:t>等价于</a:t>
            </a:r>
            <a:endParaRPr lang="en-US" altLang="zh-CN" sz="2800" dirty="0"/>
          </a:p>
          <a:p>
            <a:pPr lvl="2">
              <a:buFont typeface="Wingdings" panose="05000000000000000000" pitchFamily="2" charset="2"/>
              <a:buNone/>
            </a:pPr>
            <a:r>
              <a:rPr lang="en-US" altLang="zh-CN" sz="2800" dirty="0"/>
              <a:t>select  * </a:t>
            </a:r>
          </a:p>
          <a:p>
            <a:pPr lvl="2">
              <a:buFont typeface="Wingdings" panose="05000000000000000000" pitchFamily="2" charset="2"/>
              <a:buNone/>
            </a:pPr>
            <a:r>
              <a:rPr lang="en-US" altLang="zh-CN" sz="2800" dirty="0"/>
              <a:t>  from </a:t>
            </a:r>
            <a:r>
              <a:rPr lang="en-US" altLang="zh-CN" sz="2800" dirty="0" err="1"/>
              <a:t>s,sc</a:t>
            </a:r>
            <a:endParaRPr lang="en-US" altLang="zh-CN" sz="2800" dirty="0"/>
          </a:p>
          <a:p>
            <a:pPr lvl="2">
              <a:buFont typeface="Wingdings" panose="05000000000000000000" pitchFamily="2" charset="2"/>
              <a:buNone/>
            </a:pPr>
            <a:r>
              <a:rPr lang="en-US" altLang="zh-CN" sz="2800" dirty="0"/>
              <a:t>  where </a:t>
            </a:r>
            <a:r>
              <a:rPr lang="en-US" altLang="zh-CN" sz="2800" dirty="0" err="1"/>
              <a:t>s.sno</a:t>
            </a:r>
            <a:r>
              <a:rPr lang="en-US" altLang="zh-CN" sz="2800" dirty="0"/>
              <a:t> = </a:t>
            </a:r>
            <a:r>
              <a:rPr lang="en-US" altLang="zh-CN" sz="2800" dirty="0" err="1"/>
              <a:t>sc.sno</a:t>
            </a:r>
            <a:endParaRPr lang="en-US" altLang="zh-CN" sz="2800" dirty="0"/>
          </a:p>
          <a:p>
            <a:pPr lvl="2">
              <a:buFont typeface="Wingdings" panose="05000000000000000000" pitchFamily="2" charset="2"/>
              <a:buNone/>
            </a:pPr>
            <a:endParaRPr lang="en-US" altLang="zh-CN" dirty="0"/>
          </a:p>
          <a:p>
            <a:pPr lvl="2">
              <a:buFont typeface="Wingdings" panose="05000000000000000000" pitchFamily="2" charset="2"/>
              <a:buNone/>
            </a:pPr>
            <a:endParaRPr lang="zh-CN" altLang="en-US" sz="2800" i="1"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8132"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视图更新</a:t>
            </a:r>
          </a:p>
        </p:txBody>
      </p:sp>
      <p:sp>
        <p:nvSpPr>
          <p:cNvPr id="48133" name="Rectangle 3"/>
          <p:cNvSpPr>
            <a:spLocks noGrp="1" noChangeArrowheads="1"/>
          </p:cNvSpPr>
          <p:nvPr>
            <p:ph idx="1"/>
          </p:nvPr>
        </p:nvSpPr>
        <p:spPr>
          <a:xfrm>
            <a:off x="228600" y="1371600"/>
            <a:ext cx="8686800" cy="5257800"/>
          </a:xfrm>
        </p:spPr>
        <p:txBody>
          <a:bodyPr/>
          <a:lstStyle/>
          <a:p>
            <a:pPr eaLnBrk="1" hangingPunct="1">
              <a:lnSpc>
                <a:spcPct val="90000"/>
              </a:lnSpc>
              <a:spcBef>
                <a:spcPct val="10000"/>
              </a:spcBef>
            </a:pPr>
            <a:r>
              <a:rPr lang="zh-CN" altLang="en-US" dirty="0"/>
              <a:t>示例</a:t>
            </a:r>
          </a:p>
          <a:p>
            <a:pPr lvl="1" eaLnBrk="1" hangingPunct="1">
              <a:lnSpc>
                <a:spcPct val="90000"/>
              </a:lnSpc>
              <a:spcBef>
                <a:spcPct val="10000"/>
              </a:spcBef>
              <a:buFontTx/>
              <a:buNone/>
            </a:pPr>
            <a:r>
              <a:rPr lang="en-US" altLang="zh-CN" b="1" i="1" dirty="0"/>
              <a:t>create  view</a:t>
            </a:r>
            <a:r>
              <a:rPr lang="en-US" altLang="zh-CN" i="1" dirty="0"/>
              <a:t>   </a:t>
            </a:r>
            <a:r>
              <a:rPr lang="en-US" altLang="zh-CN" dirty="0"/>
              <a:t>S_C_G</a:t>
            </a:r>
          </a:p>
          <a:p>
            <a:pPr lvl="1" eaLnBrk="1" hangingPunct="1">
              <a:lnSpc>
                <a:spcPct val="90000"/>
              </a:lnSpc>
              <a:spcBef>
                <a:spcPct val="10000"/>
              </a:spcBef>
              <a:buFontTx/>
              <a:buNone/>
            </a:pPr>
            <a:r>
              <a:rPr lang="en-US" altLang="zh-CN" i="1" dirty="0"/>
              <a:t>	</a:t>
            </a:r>
            <a:r>
              <a:rPr lang="en-US" altLang="zh-CN" b="1" i="1" dirty="0"/>
              <a:t>as</a:t>
            </a:r>
            <a:r>
              <a:rPr lang="en-US" altLang="zh-CN" i="1" dirty="0"/>
              <a:t>  (</a:t>
            </a:r>
            <a:r>
              <a:rPr lang="en-US" altLang="zh-CN" b="1" i="1" dirty="0"/>
              <a:t>select</a:t>
            </a:r>
            <a:r>
              <a:rPr lang="en-US" altLang="zh-CN" i="1" dirty="0"/>
              <a:t>     </a:t>
            </a:r>
            <a:r>
              <a:rPr lang="en-US" altLang="zh-CN" dirty="0" err="1"/>
              <a:t>sname</a:t>
            </a:r>
            <a:r>
              <a:rPr lang="en-US" altLang="zh-CN" dirty="0"/>
              <a:t>, </a:t>
            </a:r>
            <a:r>
              <a:rPr lang="en-US" altLang="zh-CN" dirty="0" err="1"/>
              <a:t>cname</a:t>
            </a:r>
            <a:r>
              <a:rPr lang="en-US" altLang="zh-CN" dirty="0"/>
              <a:t> , score  </a:t>
            </a:r>
          </a:p>
          <a:p>
            <a:pPr lvl="1" algn="l" eaLnBrk="1" hangingPunct="1">
              <a:lnSpc>
                <a:spcPct val="90000"/>
              </a:lnSpc>
              <a:spcBef>
                <a:spcPct val="10000"/>
              </a:spcBef>
              <a:buFontTx/>
              <a:buNone/>
            </a:pPr>
            <a:r>
              <a:rPr lang="en-US" altLang="zh-CN" i="1" dirty="0"/>
              <a:t>		        </a:t>
            </a:r>
            <a:r>
              <a:rPr lang="en-US" altLang="zh-CN" b="1" i="1" dirty="0"/>
              <a:t>from</a:t>
            </a:r>
            <a:r>
              <a:rPr lang="en-US" altLang="zh-CN" i="1" dirty="0"/>
              <a:t>      </a:t>
            </a:r>
            <a:r>
              <a:rPr lang="en-US" altLang="zh-CN" dirty="0"/>
              <a:t>S, C, SC</a:t>
            </a:r>
          </a:p>
          <a:p>
            <a:pPr lvl="1" algn="l" eaLnBrk="1" hangingPunct="1">
              <a:lnSpc>
                <a:spcPct val="90000"/>
              </a:lnSpc>
              <a:spcBef>
                <a:spcPct val="10000"/>
              </a:spcBef>
              <a:buFontTx/>
              <a:buNone/>
            </a:pPr>
            <a:r>
              <a:rPr lang="en-US" altLang="zh-CN" i="1" dirty="0"/>
              <a:t>		        </a:t>
            </a:r>
            <a:r>
              <a:rPr lang="en-US" altLang="zh-CN" b="1" i="1" dirty="0"/>
              <a:t>where</a:t>
            </a:r>
            <a:r>
              <a:rPr lang="en-US" altLang="zh-CN" i="1" dirty="0"/>
              <a:t>    </a:t>
            </a:r>
            <a:r>
              <a:rPr lang="en-US" altLang="zh-CN" i="1" dirty="0" err="1"/>
              <a:t>S.sno</a:t>
            </a:r>
            <a:r>
              <a:rPr lang="en-US" altLang="zh-CN" i="1" dirty="0"/>
              <a:t> = </a:t>
            </a:r>
            <a:r>
              <a:rPr lang="en-US" altLang="zh-CN" i="1" dirty="0" err="1"/>
              <a:t>SC.sno</a:t>
            </a:r>
            <a:r>
              <a:rPr lang="en-US" altLang="zh-CN" i="1" dirty="0"/>
              <a:t>   </a:t>
            </a:r>
            <a:r>
              <a:rPr lang="en-US" altLang="zh-CN" b="1" i="1" dirty="0"/>
              <a:t>and</a:t>
            </a:r>
            <a:r>
              <a:rPr lang="en-US" altLang="zh-CN" i="1" dirty="0"/>
              <a:t>  </a:t>
            </a:r>
          </a:p>
          <a:p>
            <a:pPr lvl="1" algn="l" eaLnBrk="1" hangingPunct="1">
              <a:lnSpc>
                <a:spcPct val="90000"/>
              </a:lnSpc>
              <a:spcBef>
                <a:spcPct val="10000"/>
              </a:spcBef>
              <a:buFontTx/>
              <a:buNone/>
            </a:pPr>
            <a:r>
              <a:rPr lang="en-US" altLang="zh-CN" i="1" dirty="0"/>
              <a:t>                          </a:t>
            </a:r>
            <a:r>
              <a:rPr lang="en-US" altLang="zh-CN" i="1" dirty="0" err="1"/>
              <a:t>C.cno</a:t>
            </a:r>
            <a:r>
              <a:rPr lang="en-US" altLang="zh-CN" i="1" dirty="0"/>
              <a:t> = </a:t>
            </a:r>
            <a:r>
              <a:rPr lang="en-US" altLang="zh-CN" i="1" dirty="0" err="1"/>
              <a:t>SC.cno</a:t>
            </a:r>
            <a:r>
              <a:rPr lang="en-US" altLang="zh-CN" i="1" dirty="0"/>
              <a:t> )</a:t>
            </a:r>
          </a:p>
          <a:p>
            <a:pPr lvl="1" algn="l" eaLnBrk="1" hangingPunct="1">
              <a:lnSpc>
                <a:spcPct val="90000"/>
              </a:lnSpc>
              <a:spcBef>
                <a:spcPct val="40000"/>
              </a:spcBef>
              <a:buFontTx/>
              <a:buNone/>
            </a:pPr>
            <a:r>
              <a:rPr lang="en-US" altLang="zh-CN" b="1" i="1" dirty="0"/>
              <a:t>insert  into</a:t>
            </a:r>
            <a:r>
              <a:rPr lang="en-US" altLang="zh-CN" i="1" dirty="0"/>
              <a:t> S_C_G(</a:t>
            </a:r>
            <a:r>
              <a:rPr lang="en-US" altLang="zh-CN" i="1" dirty="0" err="1"/>
              <a:t>sname</a:t>
            </a:r>
            <a:r>
              <a:rPr lang="en-US" altLang="zh-CN" i="1" dirty="0"/>
              <a:t>, </a:t>
            </a:r>
            <a:r>
              <a:rPr lang="en-US" altLang="zh-CN" i="1" dirty="0" err="1"/>
              <a:t>cname</a:t>
            </a:r>
            <a:r>
              <a:rPr lang="en-US" altLang="zh-CN" i="1" dirty="0"/>
              <a:t> , score)</a:t>
            </a:r>
          </a:p>
          <a:p>
            <a:pPr lvl="1" algn="l" eaLnBrk="1" hangingPunct="1">
              <a:lnSpc>
                <a:spcPct val="90000"/>
              </a:lnSpc>
              <a:spcBef>
                <a:spcPct val="10000"/>
              </a:spcBef>
              <a:buFontTx/>
              <a:buNone/>
            </a:pPr>
            <a:r>
              <a:rPr lang="en-US" altLang="zh-CN" i="1" dirty="0"/>
              <a:t>	</a:t>
            </a:r>
            <a:r>
              <a:rPr lang="en-US" altLang="zh-CN" b="1" i="1" dirty="0"/>
              <a:t>values </a:t>
            </a:r>
            <a:r>
              <a:rPr lang="en-US" altLang="zh-CN" i="1" dirty="0"/>
              <a:t>( ‘</a:t>
            </a:r>
            <a:r>
              <a:rPr lang="zh-CN" altLang="en-US" i="1" dirty="0"/>
              <a:t>张立</a:t>
            </a:r>
            <a:r>
              <a:rPr lang="en-US" altLang="zh-CN" i="1" dirty="0"/>
              <a:t>’</a:t>
            </a:r>
            <a:r>
              <a:rPr lang="zh-CN" altLang="en-US" i="1" dirty="0"/>
              <a:t> </a:t>
            </a:r>
            <a:r>
              <a:rPr lang="en-US" altLang="zh-CN" i="1" dirty="0"/>
              <a:t>, ‘</a:t>
            </a:r>
            <a:r>
              <a:rPr lang="zh-CN" altLang="en-US" i="1" dirty="0"/>
              <a:t>物理</a:t>
            </a:r>
            <a:r>
              <a:rPr lang="en-US" altLang="zh-CN" i="1" dirty="0"/>
              <a:t>’</a:t>
            </a:r>
            <a:r>
              <a:rPr lang="zh-CN" altLang="en-US" i="1" dirty="0"/>
              <a:t>，</a:t>
            </a:r>
            <a:r>
              <a:rPr lang="en-US" altLang="zh-CN" i="1" dirty="0"/>
              <a:t>97 )</a:t>
            </a:r>
          </a:p>
          <a:p>
            <a:pPr lvl="1" algn="l" eaLnBrk="1" hangingPunct="1">
              <a:lnSpc>
                <a:spcPct val="90000"/>
              </a:lnSpc>
              <a:spcBef>
                <a:spcPct val="45000"/>
              </a:spcBef>
              <a:buFontTx/>
              <a:buNone/>
            </a:pPr>
            <a:r>
              <a:rPr lang="en-US" altLang="zh-CN" dirty="0">
                <a:ea typeface="方正舒体" panose="02010601030101010101" pitchFamily="2" charset="-122"/>
              </a:rPr>
              <a:t>	</a:t>
            </a:r>
            <a:r>
              <a:rPr lang="zh-CN" altLang="en-US" dirty="0">
                <a:latin typeface="华文新魏" panose="02010800040101010101" pitchFamily="2" charset="-122"/>
              </a:rPr>
              <a:t>往</a:t>
            </a:r>
            <a:r>
              <a:rPr lang="en-US" altLang="zh-CN" dirty="0">
                <a:latin typeface="华文新魏" panose="02010800040101010101" pitchFamily="2" charset="-122"/>
              </a:rPr>
              <a:t>SC</a:t>
            </a:r>
            <a:r>
              <a:rPr lang="zh-CN" altLang="en-US" dirty="0">
                <a:latin typeface="华文新魏" panose="02010800040101010101" pitchFamily="2" charset="-122"/>
              </a:rPr>
              <a:t>中插入对应姓名为</a:t>
            </a:r>
            <a:r>
              <a:rPr lang="zh-CN" altLang="en-US" i="1" dirty="0">
                <a:latin typeface="华文新魏" panose="02010800040101010101" pitchFamily="2" charset="-122"/>
              </a:rPr>
              <a:t>张立的学号和</a:t>
            </a:r>
            <a:r>
              <a:rPr lang="zh-CN" altLang="en-US" dirty="0">
                <a:latin typeface="华文新魏" panose="02010800040101010101" pitchFamily="2" charset="-122"/>
              </a:rPr>
              <a:t>对应课程名为物理的课程号，以及成绩为</a:t>
            </a:r>
            <a:r>
              <a:rPr lang="en-US" altLang="zh-CN" dirty="0">
                <a:latin typeface="华文新魏" panose="02010800040101010101" pitchFamily="2" charset="-122"/>
              </a:rPr>
              <a:t>97</a:t>
            </a:r>
            <a:r>
              <a:rPr lang="zh-CN" altLang="en-US" dirty="0">
                <a:latin typeface="华文新魏" panose="02010800040101010101" pitchFamily="2" charset="-122"/>
              </a:rPr>
              <a:t>的元组</a:t>
            </a:r>
          </a:p>
          <a:p>
            <a:pPr lvl="1" algn="l" eaLnBrk="1" hangingPunct="1">
              <a:lnSpc>
                <a:spcPct val="90000"/>
              </a:lnSpc>
              <a:spcBef>
                <a:spcPct val="30000"/>
              </a:spcBef>
              <a:buFontTx/>
              <a:buNone/>
            </a:pPr>
            <a:r>
              <a:rPr lang="zh-CN" altLang="en-US" dirty="0"/>
              <a:t>	如果有多个张立怎么办？</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9156" name="Rectangle 2"/>
          <p:cNvSpPr>
            <a:spLocks noGrp="1" noChangeArrowheads="1"/>
          </p:cNvSpPr>
          <p:nvPr>
            <p:ph type="title"/>
          </p:nvPr>
        </p:nvSpPr>
        <p:spPr/>
        <p:txBody>
          <a:bodyPr>
            <a:prstTxWarp prst="textNoShape">
              <a:avLst/>
            </a:prstTxWarp>
          </a:bodyPr>
          <a:lstStyle/>
          <a:p>
            <a:pPr eaLnBrk="1" hangingPunct="1"/>
            <a:r>
              <a:rPr lang="zh-CN" altLang="en-US">
                <a:effectLst/>
              </a:rPr>
              <a:t>视图更新</a:t>
            </a:r>
          </a:p>
        </p:txBody>
      </p:sp>
      <p:sp>
        <p:nvSpPr>
          <p:cNvPr id="49157" name="Rectangle 3"/>
          <p:cNvSpPr>
            <a:spLocks noGrp="1" noChangeArrowheads="1"/>
          </p:cNvSpPr>
          <p:nvPr>
            <p:ph idx="1"/>
          </p:nvPr>
        </p:nvSpPr>
        <p:spPr/>
        <p:txBody>
          <a:bodyPr/>
          <a:lstStyle/>
          <a:p>
            <a:pPr eaLnBrk="1" hangingPunct="1">
              <a:lnSpc>
                <a:spcPct val="120000"/>
              </a:lnSpc>
            </a:pPr>
            <a:r>
              <a:rPr lang="zh-CN" altLang="en-US" sz="2800" dirty="0">
                <a:latin typeface="宋体" panose="02010600030101010101" pitchFamily="2" charset="-122"/>
              </a:rPr>
              <a:t>允许对行列子集视图进行更新</a:t>
            </a:r>
          </a:p>
          <a:p>
            <a:pPr eaLnBrk="1" hangingPunct="1">
              <a:lnSpc>
                <a:spcPct val="120000"/>
              </a:lnSpc>
            </a:pPr>
            <a:r>
              <a:rPr lang="zh-CN" altLang="en-US" sz="2800" dirty="0">
                <a:latin typeface="宋体" panose="02010600030101010101" pitchFamily="2" charset="-122"/>
              </a:rPr>
              <a:t>对其他类型视图的更新不同系统有不同限制</a:t>
            </a:r>
            <a:endParaRPr lang="en-US" altLang="zh-CN" sz="2800" dirty="0">
              <a:latin typeface="宋体" panose="02010600030101010101" pitchFamily="2" charset="-122"/>
            </a:endParaRPr>
          </a:p>
          <a:p>
            <a:pPr lvl="1" eaLnBrk="1" hangingPunct="1">
              <a:lnSpc>
                <a:spcPct val="115000"/>
              </a:lnSpc>
            </a:pPr>
            <a:r>
              <a:rPr lang="en-US" altLang="zh-CN" sz="2400" dirty="0"/>
              <a:t>select</a:t>
            </a:r>
            <a:r>
              <a:rPr lang="zh-CN" altLang="en-US" sz="2400" dirty="0"/>
              <a:t>子句中的目标列不能包含聚集函数</a:t>
            </a:r>
          </a:p>
          <a:p>
            <a:pPr lvl="1" eaLnBrk="1" hangingPunct="1">
              <a:lnSpc>
                <a:spcPct val="115000"/>
              </a:lnSpc>
              <a:spcBef>
                <a:spcPct val="50000"/>
              </a:spcBef>
            </a:pPr>
            <a:r>
              <a:rPr lang="en-US" altLang="zh-CN" sz="2400" dirty="0"/>
              <a:t>select</a:t>
            </a:r>
            <a:r>
              <a:rPr lang="zh-CN" altLang="en-US" sz="2400" dirty="0"/>
              <a:t>子句中不能使用</a:t>
            </a:r>
            <a:r>
              <a:rPr lang="en-US" altLang="zh-CN" sz="2400" dirty="0"/>
              <a:t>unique</a:t>
            </a:r>
            <a:r>
              <a:rPr lang="zh-CN" altLang="en-US" sz="2400" dirty="0"/>
              <a:t>或</a:t>
            </a:r>
            <a:r>
              <a:rPr lang="en-US" altLang="zh-CN" sz="2400" dirty="0"/>
              <a:t>distinct</a:t>
            </a:r>
            <a:r>
              <a:rPr lang="zh-CN" altLang="en-US" sz="2400" dirty="0"/>
              <a:t>关键字</a:t>
            </a:r>
          </a:p>
          <a:p>
            <a:pPr lvl="1" eaLnBrk="1" hangingPunct="1">
              <a:lnSpc>
                <a:spcPct val="115000"/>
              </a:lnSpc>
              <a:spcBef>
                <a:spcPct val="50000"/>
              </a:spcBef>
            </a:pPr>
            <a:r>
              <a:rPr lang="zh-CN" altLang="en-US" sz="2400" dirty="0"/>
              <a:t>不能包括</a:t>
            </a:r>
            <a:r>
              <a:rPr lang="en-US" altLang="zh-CN" sz="2400" dirty="0"/>
              <a:t>group by</a:t>
            </a:r>
            <a:r>
              <a:rPr lang="zh-CN" altLang="en-US" sz="2400" dirty="0"/>
              <a:t>子句</a:t>
            </a:r>
          </a:p>
          <a:p>
            <a:pPr lvl="1" eaLnBrk="1" hangingPunct="1">
              <a:lnSpc>
                <a:spcPct val="115000"/>
              </a:lnSpc>
              <a:spcBef>
                <a:spcPct val="50000"/>
              </a:spcBef>
            </a:pPr>
            <a:r>
              <a:rPr lang="zh-CN" altLang="en-US" sz="2400" dirty="0"/>
              <a:t>不能包括经算术表达式计算出来的列</a:t>
            </a:r>
            <a:endParaRPr lang="zh-CN" altLang="en-US" sz="2400" dirty="0">
              <a:latin typeface="宋体" panose="02010600030101010101" pitchFamily="2" charset="-122"/>
            </a:endParaRPr>
          </a:p>
          <a:p>
            <a:pPr eaLnBrk="1" hangingPunct="1"/>
            <a:endParaRPr lang="en-US"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0180"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视图更新</a:t>
            </a:r>
          </a:p>
        </p:txBody>
      </p:sp>
      <p:sp>
        <p:nvSpPr>
          <p:cNvPr id="50181" name="Rectangle 3"/>
          <p:cNvSpPr>
            <a:spLocks noGrp="1" noChangeArrowheads="1"/>
          </p:cNvSpPr>
          <p:nvPr>
            <p:ph idx="1"/>
          </p:nvPr>
        </p:nvSpPr>
        <p:spPr>
          <a:xfrm>
            <a:off x="152400" y="1295400"/>
            <a:ext cx="8802688" cy="3861792"/>
          </a:xfrm>
        </p:spPr>
        <p:txBody>
          <a:bodyPr/>
          <a:lstStyle/>
          <a:p>
            <a:pPr eaLnBrk="1" hangingPunct="1"/>
            <a:r>
              <a:rPr lang="zh-CN" altLang="en-US" dirty="0"/>
              <a:t>视图更新约束</a:t>
            </a:r>
          </a:p>
          <a:p>
            <a:pPr eaLnBrk="1" hangingPunct="1">
              <a:lnSpc>
                <a:spcPct val="120000"/>
              </a:lnSpc>
              <a:buNone/>
            </a:pPr>
            <a:r>
              <a:rPr lang="en-US" altLang="zh-CN" sz="2800" dirty="0"/>
              <a:t>DB2</a:t>
            </a:r>
            <a:r>
              <a:rPr lang="zh-CN" altLang="en-US" sz="2800" dirty="0"/>
              <a:t>对视图更新的限制：</a:t>
            </a:r>
            <a:endParaRPr lang="zh-CN" altLang="en-US" sz="2400" dirty="0"/>
          </a:p>
          <a:p>
            <a:pPr eaLnBrk="1" hangingPunct="1">
              <a:lnSpc>
                <a:spcPct val="120000"/>
              </a:lnSpc>
              <a:buNone/>
            </a:pPr>
            <a:r>
              <a:rPr lang="en-US" altLang="zh-CN" sz="2800" dirty="0"/>
              <a:t>(1) </a:t>
            </a:r>
            <a:r>
              <a:rPr lang="zh-CN" altLang="en-US" sz="2800" dirty="0"/>
              <a:t>若视图是由两个以上基本表导出的，则此视图不允许更新。</a:t>
            </a:r>
            <a:endParaRPr lang="zh-CN" altLang="en-US" dirty="0"/>
          </a:p>
          <a:p>
            <a:pPr eaLnBrk="1" hangingPunct="1">
              <a:lnSpc>
                <a:spcPct val="120000"/>
              </a:lnSpc>
              <a:buNone/>
            </a:pPr>
            <a:r>
              <a:rPr lang="en-US" altLang="zh-CN" sz="2800" dirty="0"/>
              <a:t>(2) </a:t>
            </a:r>
            <a:r>
              <a:rPr lang="zh-CN" altLang="en-US" sz="2800" dirty="0"/>
              <a:t>若视图的字段来自字段表达式或常数，则不允许对此视图执行</a:t>
            </a:r>
            <a:r>
              <a:rPr lang="en-US" altLang="zh-CN" sz="2800" dirty="0"/>
              <a:t>INSERT</a:t>
            </a:r>
            <a:r>
              <a:rPr lang="zh-CN" altLang="en-US" sz="2800" dirty="0"/>
              <a:t>和</a:t>
            </a:r>
            <a:r>
              <a:rPr lang="en-US" altLang="zh-CN" sz="2800" dirty="0"/>
              <a:t>UPDATE</a:t>
            </a:r>
            <a:r>
              <a:rPr lang="zh-CN" altLang="en-US" sz="2800" dirty="0"/>
              <a:t>操作，但允许执行</a:t>
            </a:r>
            <a:r>
              <a:rPr lang="en-US" altLang="zh-CN" sz="2800" dirty="0"/>
              <a:t>DELETE</a:t>
            </a:r>
            <a:r>
              <a:rPr lang="zh-CN" altLang="en-US" sz="2800" dirty="0"/>
              <a:t>操作。</a:t>
            </a:r>
          </a:p>
        </p:txBody>
      </p:sp>
      <p:sp>
        <p:nvSpPr>
          <p:cNvPr id="2" name="文本框 1"/>
          <p:cNvSpPr txBox="1"/>
          <p:nvPr/>
        </p:nvSpPr>
        <p:spPr>
          <a:xfrm>
            <a:off x="1115616" y="5517232"/>
            <a:ext cx="7007046" cy="523220"/>
          </a:xfrm>
          <a:prstGeom prst="rect">
            <a:avLst/>
          </a:prstGeom>
          <a:noFill/>
        </p:spPr>
        <p:txBody>
          <a:bodyPr wrap="non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使用视图作为查询对象，尽量减少视图更新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1204" name="Rectangle 2"/>
          <p:cNvSpPr>
            <a:spLocks noGrp="1" noChangeArrowheads="1"/>
          </p:cNvSpPr>
          <p:nvPr>
            <p:ph type="title"/>
          </p:nvPr>
        </p:nvSpPr>
        <p:spPr/>
        <p:txBody>
          <a:bodyPr>
            <a:prstTxWarp prst="textNoShape">
              <a:avLst/>
            </a:prstTxWarp>
          </a:bodyPr>
          <a:lstStyle/>
          <a:p>
            <a:pPr eaLnBrk="1" hangingPunct="1"/>
            <a:r>
              <a:rPr lang="zh-CN" altLang="en-US">
                <a:effectLst/>
              </a:rPr>
              <a:t>物化视图</a:t>
            </a:r>
          </a:p>
        </p:txBody>
      </p:sp>
      <p:sp>
        <p:nvSpPr>
          <p:cNvPr id="51205" name="Rectangle 3"/>
          <p:cNvSpPr>
            <a:spLocks noGrp="1" noChangeArrowheads="1"/>
          </p:cNvSpPr>
          <p:nvPr>
            <p:ph idx="1"/>
          </p:nvPr>
        </p:nvSpPr>
        <p:spPr/>
        <p:txBody>
          <a:bodyPr/>
          <a:lstStyle/>
          <a:p>
            <a:pPr eaLnBrk="1" hangingPunct="1"/>
            <a:r>
              <a:rPr lang="zh-CN" altLang="en-US" dirty="0"/>
              <a:t>物化视图</a:t>
            </a:r>
            <a:r>
              <a:rPr lang="en-US" altLang="zh-CN" dirty="0"/>
              <a:t>(MATERIALIZED VIEW)</a:t>
            </a:r>
            <a:r>
              <a:rPr lang="zh-CN" altLang="en-US" dirty="0"/>
              <a:t>即实体化视图，它确实存放有物理数据。物化视图包含定义视图的查询时所选择的基表中的行。</a:t>
            </a:r>
            <a:endParaRPr lang="en-US" altLang="zh-CN" dirty="0"/>
          </a:p>
          <a:p>
            <a:pPr eaLnBrk="1" hangingPunct="1"/>
            <a:r>
              <a:rPr lang="zh-CN" altLang="en-US" dirty="0"/>
              <a:t>对物化视图的查询就是直接从该视图中取出数据，不需要从基本表中获得数据。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2228" name="Rectangle 2"/>
          <p:cNvSpPr>
            <a:spLocks noGrp="1" noChangeArrowheads="1"/>
          </p:cNvSpPr>
          <p:nvPr>
            <p:ph type="title"/>
          </p:nvPr>
        </p:nvSpPr>
        <p:spPr/>
        <p:txBody>
          <a:bodyPr>
            <a:prstTxWarp prst="textNoShape">
              <a:avLst/>
            </a:prstTxWarp>
          </a:bodyPr>
          <a:lstStyle/>
          <a:p>
            <a:pPr eaLnBrk="1" hangingPunct="1"/>
            <a:r>
              <a:rPr lang="zh-CN" altLang="en-US">
                <a:effectLst/>
              </a:rPr>
              <a:t>物化视图</a:t>
            </a:r>
          </a:p>
        </p:txBody>
      </p:sp>
      <p:sp>
        <p:nvSpPr>
          <p:cNvPr id="52229" name="Rectangle 3"/>
          <p:cNvSpPr>
            <a:spLocks noGrp="1" noChangeArrowheads="1"/>
          </p:cNvSpPr>
          <p:nvPr>
            <p:ph idx="1"/>
          </p:nvPr>
        </p:nvSpPr>
        <p:spPr/>
        <p:txBody>
          <a:bodyPr/>
          <a:lstStyle/>
          <a:p>
            <a:pPr eaLnBrk="1" hangingPunct="1">
              <a:lnSpc>
                <a:spcPct val="90000"/>
              </a:lnSpc>
            </a:pPr>
            <a:r>
              <a:rPr lang="zh-CN" altLang="en-US"/>
              <a:t>使用物化视图的目的是为了提高查询性能，是以空间换时间的一种有效手段，更少的物理读</a:t>
            </a:r>
            <a:r>
              <a:rPr lang="en-US" altLang="zh-CN"/>
              <a:t>/</a:t>
            </a:r>
            <a:r>
              <a:rPr lang="zh-CN" altLang="en-US"/>
              <a:t>写，更少的</a:t>
            </a:r>
            <a:r>
              <a:rPr lang="en-US" altLang="zh-CN"/>
              <a:t>cpu</a:t>
            </a:r>
            <a:r>
              <a:rPr lang="zh-CN" altLang="en-US"/>
              <a:t>时间，更快的响应速度；</a:t>
            </a:r>
          </a:p>
          <a:p>
            <a:pPr eaLnBrk="1" hangingPunct="1">
              <a:lnSpc>
                <a:spcPct val="90000"/>
              </a:lnSpc>
            </a:pPr>
            <a:r>
              <a:rPr lang="zh-CN" altLang="en-US"/>
              <a:t>物化视图对应用透明；</a:t>
            </a:r>
          </a:p>
          <a:p>
            <a:pPr eaLnBrk="1" hangingPunct="1">
              <a:lnSpc>
                <a:spcPct val="90000"/>
              </a:lnSpc>
            </a:pPr>
            <a:r>
              <a:rPr lang="zh-CN" altLang="en-US"/>
              <a:t>物化视图需要占用存储空间；</a:t>
            </a:r>
          </a:p>
          <a:p>
            <a:pPr eaLnBrk="1" hangingPunct="1">
              <a:lnSpc>
                <a:spcPct val="90000"/>
              </a:lnSpc>
            </a:pPr>
            <a:r>
              <a:rPr lang="zh-CN" altLang="en-US"/>
              <a:t>当基表发生变化时，物化视图也应当刷新。 </a:t>
            </a:r>
          </a:p>
          <a:p>
            <a:pPr eaLnBrk="1" hangingPunct="1">
              <a:lnSpc>
                <a:spcPct val="90000"/>
              </a:lnSpc>
            </a:pPr>
            <a:r>
              <a:rPr lang="zh-CN" altLang="en-US"/>
              <a:t>规模较大的报表适合使用物化视图来提高查询性能。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3252" name="Rectangle 2"/>
          <p:cNvSpPr>
            <a:spLocks noGrp="1" noChangeArrowheads="1"/>
          </p:cNvSpPr>
          <p:nvPr>
            <p:ph type="title"/>
          </p:nvPr>
        </p:nvSpPr>
        <p:spPr/>
        <p:txBody>
          <a:bodyPr>
            <a:prstTxWarp prst="textNoShape">
              <a:avLst/>
            </a:prstTxWarp>
          </a:bodyPr>
          <a:lstStyle/>
          <a:p>
            <a:pPr eaLnBrk="1" hangingPunct="1"/>
            <a:r>
              <a:rPr lang="zh-CN" altLang="en-US">
                <a:effectLst/>
              </a:rPr>
              <a:t>物化视图</a:t>
            </a:r>
          </a:p>
        </p:txBody>
      </p:sp>
      <p:sp>
        <p:nvSpPr>
          <p:cNvPr id="53253" name="Rectangle 3"/>
          <p:cNvSpPr>
            <a:spLocks noGrp="1" noChangeArrowheads="1"/>
          </p:cNvSpPr>
          <p:nvPr>
            <p:ph idx="1"/>
          </p:nvPr>
        </p:nvSpPr>
        <p:spPr/>
        <p:txBody>
          <a:bodyPr/>
          <a:lstStyle/>
          <a:p>
            <a:pPr algn="l" eaLnBrk="1" hangingPunct="1">
              <a:lnSpc>
                <a:spcPct val="80000"/>
              </a:lnSpc>
            </a:pPr>
            <a:r>
              <a:rPr lang="zh-CN" altLang="en-US" sz="2400" dirty="0"/>
              <a:t>建立物化视图：</a:t>
            </a:r>
          </a:p>
          <a:p>
            <a:pPr lvl="1" algn="l" eaLnBrk="1" hangingPunct="1">
              <a:lnSpc>
                <a:spcPct val="80000"/>
              </a:lnSpc>
            </a:pPr>
            <a:r>
              <a:rPr lang="en-US" altLang="zh-CN" sz="2000" b="1" dirty="0"/>
              <a:t>CREATE MATERIALIZED VIEW SISO_SD.AB01   TABLESPACE TS_MV</a:t>
            </a:r>
          </a:p>
          <a:p>
            <a:pPr algn="l" eaLnBrk="1" hangingPunct="1">
              <a:lnSpc>
                <a:spcPct val="80000"/>
              </a:lnSpc>
              <a:buFont typeface="Wingdings" panose="05000000000000000000" pitchFamily="2" charset="2"/>
              <a:buNone/>
            </a:pPr>
            <a:r>
              <a:rPr lang="en-US" altLang="zh-CN" sz="2400" b="1" dirty="0"/>
              <a:t>   BUILD IMMEDIATE    --</a:t>
            </a:r>
            <a:r>
              <a:rPr lang="zh-CN" altLang="en-US" sz="2400" b="1" dirty="0"/>
              <a:t>建物化视图的同时，刷新数据  </a:t>
            </a:r>
          </a:p>
          <a:p>
            <a:pPr algn="l" eaLnBrk="1" hangingPunct="1">
              <a:lnSpc>
                <a:spcPct val="80000"/>
              </a:lnSpc>
              <a:buFont typeface="Wingdings" panose="05000000000000000000" pitchFamily="2" charset="2"/>
              <a:buNone/>
            </a:pPr>
            <a:r>
              <a:rPr lang="zh-CN" altLang="en-US" sz="2400" b="1" dirty="0"/>
              <a:t>   </a:t>
            </a:r>
            <a:r>
              <a:rPr lang="en-US" altLang="zh-CN" sz="2400" b="1" dirty="0"/>
              <a:t>REFRESH fast WITH ROWID   --fast</a:t>
            </a:r>
            <a:r>
              <a:rPr lang="zh-CN" altLang="en-US" sz="2400" b="1" dirty="0"/>
              <a:t>增量刷新，</a:t>
            </a:r>
            <a:r>
              <a:rPr lang="en-US" altLang="zh-CN" sz="2400" b="1" dirty="0"/>
              <a:t>force</a:t>
            </a:r>
            <a:r>
              <a:rPr lang="zh-CN" altLang="en-US" sz="2400" b="1" dirty="0"/>
              <a:t>完全刷新</a:t>
            </a:r>
          </a:p>
          <a:p>
            <a:pPr algn="l" eaLnBrk="1" hangingPunct="1">
              <a:lnSpc>
                <a:spcPct val="80000"/>
              </a:lnSpc>
              <a:buFont typeface="Wingdings" panose="05000000000000000000" pitchFamily="2" charset="2"/>
              <a:buNone/>
            </a:pPr>
            <a:r>
              <a:rPr lang="zh-CN" altLang="en-US" sz="2400" b="1" dirty="0"/>
              <a:t>   </a:t>
            </a:r>
            <a:r>
              <a:rPr lang="en-US" altLang="zh-CN" sz="2400" b="1" dirty="0"/>
              <a:t>START WITH SYSDATE     --</a:t>
            </a:r>
            <a:r>
              <a:rPr lang="zh-CN" altLang="en-US" sz="2400" b="1" dirty="0"/>
              <a:t>从创建时开始刷新</a:t>
            </a:r>
          </a:p>
          <a:p>
            <a:pPr algn="l" eaLnBrk="1" hangingPunct="1">
              <a:lnSpc>
                <a:spcPct val="80000"/>
              </a:lnSpc>
              <a:buFont typeface="Wingdings" panose="05000000000000000000" pitchFamily="2" charset="2"/>
              <a:buNone/>
            </a:pPr>
            <a:r>
              <a:rPr lang="zh-CN" altLang="en-US" sz="2400" b="1" dirty="0"/>
              <a:t>   </a:t>
            </a:r>
            <a:r>
              <a:rPr lang="en-US" altLang="zh-CN" sz="2400" b="1" dirty="0"/>
              <a:t>NEXT SYSDATE + 1/24    --</a:t>
            </a:r>
            <a:r>
              <a:rPr lang="zh-CN" altLang="en-US" sz="2400" b="1" dirty="0"/>
              <a:t>下一次刷新时间，现在每一小时刷新一次</a:t>
            </a:r>
          </a:p>
          <a:p>
            <a:pPr algn="l" eaLnBrk="1" hangingPunct="1">
              <a:lnSpc>
                <a:spcPct val="80000"/>
              </a:lnSpc>
              <a:buFont typeface="Wingdings" panose="05000000000000000000" pitchFamily="2" charset="2"/>
              <a:buNone/>
            </a:pPr>
            <a:r>
              <a:rPr lang="zh-CN" altLang="en-US" sz="2400" b="1" dirty="0"/>
              <a:t>   </a:t>
            </a:r>
            <a:r>
              <a:rPr lang="en-US" altLang="zh-CN" sz="2400" b="1" dirty="0"/>
              <a:t>AS</a:t>
            </a:r>
          </a:p>
          <a:p>
            <a:pPr algn="l" eaLnBrk="1" hangingPunct="1">
              <a:lnSpc>
                <a:spcPct val="80000"/>
              </a:lnSpc>
              <a:buFont typeface="Wingdings" panose="05000000000000000000" pitchFamily="2" charset="2"/>
              <a:buNone/>
            </a:pPr>
            <a:r>
              <a:rPr lang="en-US" altLang="zh-CN" sz="2400" b="1" dirty="0"/>
              <a:t>   select bab005 BAB200,aab300 BAB201,' ' BAB202,aab034</a:t>
            </a:r>
          </a:p>
          <a:p>
            <a:pPr algn="l" eaLnBrk="1" hangingPunct="1">
              <a:lnSpc>
                <a:spcPct val="80000"/>
              </a:lnSpc>
              <a:buFont typeface="Wingdings" panose="05000000000000000000" pitchFamily="2" charset="2"/>
              <a:buNone/>
            </a:pPr>
            <a:r>
              <a:rPr lang="en-US" altLang="zh-CN" sz="2400" b="1" dirty="0"/>
              <a:t>   from si.ab62@si_SISO_SD_link;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4276" name="Rectangle 2"/>
          <p:cNvSpPr>
            <a:spLocks noGrp="1" noChangeArrowheads="1"/>
          </p:cNvSpPr>
          <p:nvPr>
            <p:ph type="title"/>
          </p:nvPr>
        </p:nvSpPr>
        <p:spPr/>
        <p:txBody>
          <a:bodyPr>
            <a:prstTxWarp prst="textNoShape">
              <a:avLst/>
            </a:prstTxWarp>
          </a:bodyPr>
          <a:lstStyle/>
          <a:p>
            <a:pPr eaLnBrk="1" hangingPunct="1"/>
            <a:r>
              <a:rPr lang="zh-CN" altLang="en-US">
                <a:effectLst/>
              </a:rPr>
              <a:t>物化视图</a:t>
            </a:r>
          </a:p>
        </p:txBody>
      </p:sp>
      <p:sp>
        <p:nvSpPr>
          <p:cNvPr id="54277" name="Rectangle 3"/>
          <p:cNvSpPr>
            <a:spLocks noGrp="1" noChangeArrowheads="1"/>
          </p:cNvSpPr>
          <p:nvPr>
            <p:ph idx="1"/>
          </p:nvPr>
        </p:nvSpPr>
        <p:spPr/>
        <p:txBody>
          <a:bodyPr/>
          <a:lstStyle/>
          <a:p>
            <a:pPr eaLnBrk="1" hangingPunct="1"/>
            <a:r>
              <a:rPr lang="zh-CN" altLang="en-US" dirty="0"/>
              <a:t>为物化视图建立主码</a:t>
            </a:r>
          </a:p>
          <a:p>
            <a:pPr lvl="1" eaLnBrk="1" hangingPunct="1"/>
            <a:r>
              <a:rPr lang="en-US" altLang="zh-CN" dirty="0"/>
              <a:t>alter table SISO_SD.AB01 add constraints PK_SS20 primary key(BAB200)</a:t>
            </a:r>
          </a:p>
          <a:p>
            <a:pPr lvl="1" eaLnBrk="1" hangingPunct="1"/>
            <a:endParaRPr lang="en-US" altLang="zh-CN" dirty="0"/>
          </a:p>
          <a:p>
            <a:pPr eaLnBrk="1" hangingPunct="1"/>
            <a:r>
              <a:rPr lang="zh-CN" altLang="en-US" dirty="0"/>
              <a:t>调整物化视图结构：</a:t>
            </a:r>
          </a:p>
          <a:p>
            <a:pPr lvl="1" eaLnBrk="1" hangingPunct="1"/>
            <a:r>
              <a:rPr lang="en-US" altLang="zh-CN" dirty="0"/>
              <a:t>alter table siso_sd.ab01 modify(AAB034 VARCHAR2(8) null)</a:t>
            </a:r>
          </a:p>
          <a:p>
            <a:pPr eaLnBrk="1" hangingPunct="1"/>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6324" name="Rectangle 2"/>
          <p:cNvSpPr>
            <a:spLocks noGrp="1" noChangeArrowheads="1"/>
          </p:cNvSpPr>
          <p:nvPr>
            <p:ph type="title"/>
          </p:nvPr>
        </p:nvSpPr>
        <p:spPr/>
        <p:txBody>
          <a:bodyPr>
            <a:prstTxWarp prst="textNoShape">
              <a:avLst/>
            </a:prstTxWarp>
          </a:bodyPr>
          <a:lstStyle/>
          <a:p>
            <a:pPr eaLnBrk="1" hangingPunct="1"/>
            <a:r>
              <a:rPr lang="zh-CN" altLang="en-US">
                <a:effectLst/>
              </a:rPr>
              <a:t>事务</a:t>
            </a:r>
            <a:r>
              <a:rPr lang="en-US" altLang="zh-CN">
                <a:effectLst/>
              </a:rPr>
              <a:t>(Transaction)</a:t>
            </a:r>
          </a:p>
        </p:txBody>
      </p:sp>
      <p:sp>
        <p:nvSpPr>
          <p:cNvPr id="56325" name="Rectangle 3"/>
          <p:cNvSpPr>
            <a:spLocks noGrp="1" noChangeArrowheads="1"/>
          </p:cNvSpPr>
          <p:nvPr>
            <p:ph idx="1"/>
          </p:nvPr>
        </p:nvSpPr>
        <p:spPr>
          <a:xfrm>
            <a:off x="685800" y="1371600"/>
            <a:ext cx="7772400" cy="4793704"/>
          </a:xfrm>
        </p:spPr>
        <p:txBody>
          <a:bodyPr/>
          <a:lstStyle/>
          <a:p>
            <a:pPr eaLnBrk="1" hangingPunct="1"/>
            <a:r>
              <a:rPr lang="zh-CN" altLang="en-US" sz="2800" dirty="0"/>
              <a:t>一个事务由查询和更新的语句的序列组成。一个</a:t>
            </a:r>
            <a:r>
              <a:rPr lang="en-US" altLang="zh-CN" sz="2800" dirty="0"/>
              <a:t>SQL</a:t>
            </a:r>
            <a:r>
              <a:rPr lang="zh-CN" altLang="en-US" sz="2800" dirty="0"/>
              <a:t>语句开始执行隐含一个事务的开始。以下列语句之一表示结束一个事务：</a:t>
            </a:r>
          </a:p>
          <a:p>
            <a:pPr eaLnBrk="1" hangingPunct="1">
              <a:buFont typeface="Wingdings" panose="05000000000000000000" pitchFamily="2" charset="2"/>
              <a:buNone/>
            </a:pPr>
            <a:r>
              <a:rPr lang="zh-CN" altLang="en-US" sz="2800" dirty="0">
                <a:solidFill>
                  <a:srgbClr val="FF3300"/>
                </a:solidFill>
              </a:rPr>
              <a:t>    </a:t>
            </a:r>
            <a:r>
              <a:rPr lang="en-US" altLang="zh-CN" sz="2800" dirty="0">
                <a:solidFill>
                  <a:srgbClr val="FF3300"/>
                </a:solidFill>
              </a:rPr>
              <a:t>-</a:t>
            </a:r>
            <a:r>
              <a:rPr lang="en-US" altLang="zh-CN" sz="2800" dirty="0"/>
              <a:t>commit [work]</a:t>
            </a:r>
            <a:r>
              <a:rPr lang="zh-CN" altLang="en-US" sz="2800" dirty="0"/>
              <a:t>：提交当前事务，即将该事务所做的更新在数据库中永久保存。</a:t>
            </a:r>
          </a:p>
          <a:p>
            <a:pPr eaLnBrk="1" hangingPunct="1">
              <a:buFont typeface="Wingdings" panose="05000000000000000000" pitchFamily="2" charset="2"/>
              <a:buNone/>
            </a:pPr>
            <a:r>
              <a:rPr lang="zh-CN" altLang="en-US" sz="2800" dirty="0"/>
              <a:t>    </a:t>
            </a:r>
            <a:r>
              <a:rPr lang="en-US" altLang="zh-CN" sz="2800" dirty="0">
                <a:solidFill>
                  <a:srgbClr val="FF3300"/>
                </a:solidFill>
              </a:rPr>
              <a:t>-</a:t>
            </a:r>
            <a:r>
              <a:rPr lang="en-US" altLang="zh-CN" sz="2800" dirty="0"/>
              <a:t>rollback [work]</a:t>
            </a:r>
            <a:r>
              <a:rPr lang="zh-CN" altLang="en-US" sz="2800" dirty="0"/>
              <a:t>：回滚当前事务，即撤销该事务中所有</a:t>
            </a:r>
            <a:r>
              <a:rPr lang="en-US" altLang="zh-CN" sz="2800" dirty="0"/>
              <a:t>SQL</a:t>
            </a:r>
            <a:r>
              <a:rPr lang="zh-CN" altLang="en-US" sz="2800" dirty="0"/>
              <a:t>对数据库的更新，数据库恢复到执行该事务的第一条语句之前的状态。</a:t>
            </a:r>
          </a:p>
          <a:p>
            <a:pPr eaLnBrk="1" hangingPunct="1">
              <a:buFont typeface="Wingdings" panose="05000000000000000000" pitchFamily="2" charset="2"/>
              <a:buNone/>
            </a:pPr>
            <a:r>
              <a:rPr lang="en-US" altLang="zh-CN" sz="2800" dirty="0">
                <a:solidFill>
                  <a:srgbClr val="FF0000"/>
                </a:solidFill>
              </a:rPr>
              <a:t>DDL</a:t>
            </a:r>
            <a:r>
              <a:rPr lang="zh-CN" altLang="en-US" sz="2800" dirty="0">
                <a:solidFill>
                  <a:srgbClr val="FF0000"/>
                </a:solidFill>
              </a:rPr>
              <a:t>和</a:t>
            </a:r>
            <a:r>
              <a:rPr lang="en-US" altLang="zh-CN" sz="2800" dirty="0">
                <a:solidFill>
                  <a:srgbClr val="FF0000"/>
                </a:solidFill>
              </a:rPr>
              <a:t>DCL</a:t>
            </a:r>
            <a:r>
              <a:rPr lang="zh-CN" altLang="en-US" sz="2800" dirty="0">
                <a:solidFill>
                  <a:srgbClr val="FF0000"/>
                </a:solidFill>
              </a:rPr>
              <a:t>与事务无关</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269314" name="Rectangle 2"/>
          <p:cNvSpPr>
            <a:spLocks noGrp="1" noChangeArrowheads="1"/>
          </p:cNvSpPr>
          <p:nvPr>
            <p:ph type="title"/>
          </p:nvPr>
        </p:nvSpPr>
        <p:spPr>
          <a:xfrm>
            <a:off x="352425" y="166688"/>
            <a:ext cx="8486775" cy="846137"/>
          </a:xfrm>
        </p:spPr>
        <p:txBody>
          <a:bodyPr/>
          <a:lstStyle/>
          <a:p>
            <a:pPr eaLnBrk="1" hangingPunct="1">
              <a:defRPr/>
            </a:pPr>
            <a:r>
              <a:rPr kumimoji="1" lang="zh-CN" altLang="en-US" dirty="0">
                <a:solidFill>
                  <a:schemeClr val="accent2">
                    <a:lumMod val="75000"/>
                  </a:schemeClr>
                </a:solidFill>
                <a:effectLst/>
              </a:rPr>
              <a:t>完整性约束</a:t>
            </a:r>
            <a:endParaRPr kumimoji="1" lang="zh-CN" altLang="en-US" sz="4800" dirty="0">
              <a:solidFill>
                <a:schemeClr val="accent2">
                  <a:lumMod val="75000"/>
                </a:schemeClr>
              </a:solidFill>
              <a:effectLst/>
            </a:endParaRPr>
          </a:p>
        </p:txBody>
      </p:sp>
      <p:sp>
        <p:nvSpPr>
          <p:cNvPr id="57349" name="Rectangle 3"/>
          <p:cNvSpPr>
            <a:spLocks noGrp="1" noChangeArrowheads="1"/>
          </p:cNvSpPr>
          <p:nvPr>
            <p:ph idx="1"/>
          </p:nvPr>
        </p:nvSpPr>
        <p:spPr>
          <a:xfrm>
            <a:off x="152400" y="1295400"/>
            <a:ext cx="8802688" cy="4869904"/>
          </a:xfrm>
        </p:spPr>
        <p:txBody>
          <a:bodyPr/>
          <a:lstStyle/>
          <a:p>
            <a:pPr eaLnBrk="1" hangingPunct="1"/>
            <a:r>
              <a:rPr lang="zh-CN" altLang="en-US" dirty="0"/>
              <a:t>完整性</a:t>
            </a:r>
          </a:p>
          <a:p>
            <a:pPr lvl="1" eaLnBrk="1" hangingPunct="1"/>
            <a:r>
              <a:rPr lang="zh-CN" altLang="en-US" dirty="0"/>
              <a:t>数据的正确性和相容性</a:t>
            </a:r>
          </a:p>
          <a:p>
            <a:pPr lvl="1" eaLnBrk="1" hangingPunct="1"/>
            <a:r>
              <a:rPr lang="zh-CN" altLang="en-US" dirty="0"/>
              <a:t>完整性约束保证授权用户对数据库进行修改时不会破坏数据的一致性</a:t>
            </a:r>
          </a:p>
          <a:p>
            <a:pPr eaLnBrk="1" hangingPunct="1"/>
            <a:r>
              <a:rPr lang="zh-CN" altLang="en-US" dirty="0"/>
              <a:t>完整性检查</a:t>
            </a:r>
          </a:p>
          <a:p>
            <a:pPr lvl="1" eaLnBrk="1" hangingPunct="1"/>
            <a:r>
              <a:rPr lang="en-US" altLang="zh-CN" dirty="0"/>
              <a:t>DBMS</a:t>
            </a:r>
            <a:r>
              <a:rPr lang="zh-CN" altLang="en-US" dirty="0"/>
              <a:t>必须提供一种机制来检查数据库中的数据是否满足规定的条件，以保证数据库中数据是正确的，避免非法的不合语义的错误数据的输入和输出，即所谓的</a:t>
            </a:r>
            <a:r>
              <a:rPr lang="zh-CN" altLang="en-US" dirty="0">
                <a:latin typeface="Times New Roman" panose="02020603050405020304" pitchFamily="18" charset="0"/>
              </a:rPr>
              <a:t>“</a:t>
            </a:r>
            <a:r>
              <a:rPr lang="zh-CN" altLang="en-US" dirty="0"/>
              <a:t>垃圾进垃圾出</a:t>
            </a:r>
            <a:r>
              <a:rPr lang="zh-CN" altLang="en-US" dirty="0">
                <a:latin typeface="Times New Roman" panose="02020603050405020304" pitchFamily="18" charset="0"/>
              </a:rPr>
              <a:t>”</a:t>
            </a:r>
            <a:r>
              <a:rPr lang="en-US" altLang="zh-CN" dirty="0"/>
              <a:t>(Garbage In Garbage Out)</a:t>
            </a:r>
            <a:r>
              <a:rPr lang="zh-CN" altLang="en-US" dirty="0"/>
              <a:t>所造成的无效操作和错误结果</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8372"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58373" name="Rectangle 3"/>
          <p:cNvSpPr>
            <a:spLocks noGrp="1" noChangeArrowheads="1"/>
          </p:cNvSpPr>
          <p:nvPr>
            <p:ph idx="1"/>
          </p:nvPr>
        </p:nvSpPr>
        <p:spPr>
          <a:xfrm>
            <a:off x="152400" y="1295400"/>
            <a:ext cx="8802688" cy="5410200"/>
          </a:xfrm>
        </p:spPr>
        <p:txBody>
          <a:bodyPr/>
          <a:lstStyle/>
          <a:p>
            <a:pPr eaLnBrk="1" hangingPunct="1"/>
            <a:r>
              <a:rPr lang="zh-CN" altLang="en-US" dirty="0"/>
              <a:t>完整性子系统</a:t>
            </a:r>
          </a:p>
          <a:p>
            <a:pPr lvl="1" eaLnBrk="1" hangingPunct="1"/>
            <a:r>
              <a:rPr lang="zh-CN" altLang="en-US" dirty="0"/>
              <a:t>数据库的非法更新</a:t>
            </a:r>
          </a:p>
          <a:p>
            <a:pPr lvl="2" eaLnBrk="1" hangingPunct="1"/>
            <a:r>
              <a:rPr lang="zh-CN" altLang="en-US" dirty="0"/>
              <a:t>数据本身是错误的</a:t>
            </a:r>
          </a:p>
          <a:p>
            <a:pPr lvl="2" eaLnBrk="1" hangingPunct="1"/>
            <a:r>
              <a:rPr lang="zh-CN" altLang="en-US" dirty="0"/>
              <a:t>数据原来是正确的，由于操作或程序错误，导致输入数据错误</a:t>
            </a:r>
          </a:p>
          <a:p>
            <a:pPr lvl="2" eaLnBrk="1" hangingPunct="1"/>
            <a:r>
              <a:rPr lang="zh-CN" altLang="en-US" dirty="0"/>
              <a:t>事务的并发执行产生不正确结果</a:t>
            </a:r>
          </a:p>
          <a:p>
            <a:pPr lvl="2" eaLnBrk="1" hangingPunct="1"/>
            <a:r>
              <a:rPr lang="zh-CN" altLang="en-US" dirty="0"/>
              <a:t>人为故意破坏</a:t>
            </a:r>
          </a:p>
          <a:p>
            <a:pPr lvl="1" eaLnBrk="1" hangingPunct="1"/>
            <a:r>
              <a:rPr lang="zh-CN" altLang="en-US" dirty="0"/>
              <a:t>完整性子系统功能</a:t>
            </a:r>
          </a:p>
          <a:p>
            <a:pPr lvl="2" eaLnBrk="1" hangingPunct="1"/>
            <a:r>
              <a:rPr lang="zh-CN" altLang="en-US" dirty="0"/>
              <a:t>监督事务执行，检查是否违反完整性规则</a:t>
            </a:r>
          </a:p>
          <a:p>
            <a:pPr lvl="2" eaLnBrk="1" hangingPunct="1"/>
            <a:r>
              <a:rPr lang="zh-CN" altLang="en-US" dirty="0"/>
              <a:t>如有违反，采取相应措施</a:t>
            </a:r>
            <a:r>
              <a:rPr lang="en-US" altLang="zh-CN" dirty="0"/>
              <a:t>(</a:t>
            </a:r>
            <a:r>
              <a:rPr lang="zh-CN" altLang="en-US" dirty="0"/>
              <a:t>拒绝、报告、改正</a:t>
            </a:r>
            <a:r>
              <a:rPr lang="en-US" altLang="zh-CN"/>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024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dirty="0">
                <a:effectLst/>
              </a:rPr>
              <a:t>连接类型</a:t>
            </a:r>
          </a:p>
        </p:txBody>
      </p:sp>
      <p:graphicFrame>
        <p:nvGraphicFramePr>
          <p:cNvPr id="489475" name="Group 3"/>
          <p:cNvGraphicFramePr>
            <a:graphicFrameLocks noGrp="1"/>
          </p:cNvGraphicFramePr>
          <p:nvPr/>
        </p:nvGraphicFramePr>
        <p:xfrm>
          <a:off x="533400" y="2362200"/>
          <a:ext cx="8153400" cy="3259138"/>
        </p:xfrm>
        <a:graphic>
          <a:graphicData uri="http://schemas.openxmlformats.org/drawingml/2006/table">
            <a:tbl>
              <a:tblPr/>
              <a:tblGrid>
                <a:gridCol w="3706813">
                  <a:extLst>
                    <a:ext uri="{9D8B030D-6E8A-4147-A177-3AD203B41FA5}">
                      <a16:colId xmlns:a16="http://schemas.microsoft.com/office/drawing/2014/main" val="20000"/>
                    </a:ext>
                  </a:extLst>
                </a:gridCol>
                <a:gridCol w="4446587">
                  <a:extLst>
                    <a:ext uri="{9D8B030D-6E8A-4147-A177-3AD203B41FA5}">
                      <a16:colId xmlns:a16="http://schemas.microsoft.com/office/drawing/2014/main" val="20001"/>
                    </a:ext>
                  </a:extLst>
                </a:gridCol>
              </a:tblGrid>
              <a:tr h="62071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30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连接类型</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30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连接条件</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8425">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inner join</a:t>
                      </a:r>
                    </a:p>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left outer join</a:t>
                      </a:r>
                    </a:p>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right outer join</a:t>
                      </a:r>
                    </a:p>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full outer join</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nature</a:t>
                      </a:r>
                    </a:p>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on &lt;</a:t>
                      </a:r>
                      <a:r>
                        <a:rPr kumimoji="1" lang="zh-CN" altLang="en-US"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谓词</a:t>
                      </a: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&gt;</a:t>
                      </a:r>
                    </a:p>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using (A</a:t>
                      </a:r>
                      <a:r>
                        <a:rPr kumimoji="1" lang="en-US" altLang="zh-CN" sz="3200" b="0" i="0" u="none" strike="noStrike" cap="none" normalizeH="0" baseline="-14000" dirty="0">
                          <a:ln>
                            <a:noFill/>
                          </a:ln>
                          <a:solidFill>
                            <a:schemeClr val="bg2"/>
                          </a:solidFill>
                          <a:effectLst/>
                          <a:latin typeface="Tahoma" panose="020B0604030504040204" pitchFamily="34" charset="0"/>
                          <a:ea typeface="华文新魏" panose="02010800040101010101" pitchFamily="2" charset="-122"/>
                        </a:rPr>
                        <a:t>1</a:t>
                      </a: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 A</a:t>
                      </a:r>
                      <a:r>
                        <a:rPr kumimoji="1" lang="en-US" altLang="zh-CN" sz="3200" b="0" i="0" u="none" strike="noStrike" cap="none" normalizeH="0" baseline="-14000" dirty="0">
                          <a:ln>
                            <a:noFill/>
                          </a:ln>
                          <a:solidFill>
                            <a:schemeClr val="bg2"/>
                          </a:solidFill>
                          <a:effectLst/>
                          <a:latin typeface="Tahoma" panose="020B0604030504040204" pitchFamily="34" charset="0"/>
                          <a:ea typeface="华文新魏" panose="02010800040101010101" pitchFamily="2" charset="-122"/>
                        </a:rPr>
                        <a:t>2</a:t>
                      </a: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 ,</a:t>
                      </a:r>
                      <a:r>
                        <a:rPr kumimoji="1" lang="en-US" altLang="zh-CN" sz="3200" b="0" i="0" u="none" strike="noStrike" cap="none" normalizeH="0" baseline="0" dirty="0">
                          <a:ln>
                            <a:noFill/>
                          </a:ln>
                          <a:solidFill>
                            <a:schemeClr val="bg2"/>
                          </a:solidFill>
                          <a:effectLst/>
                          <a:latin typeface="Times New Roman" panose="02020603050405020304"/>
                          <a:ea typeface="华文新魏" panose="02010800040101010101" pitchFamily="2" charset="-122"/>
                        </a:rPr>
                        <a:t>…</a:t>
                      </a: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 A</a:t>
                      </a:r>
                      <a:r>
                        <a:rPr kumimoji="1" lang="en-US" altLang="zh-CN" sz="3200" b="0" i="0" u="none" strike="noStrike" cap="none" normalizeH="0" baseline="-14000" dirty="0">
                          <a:ln>
                            <a:noFill/>
                          </a:ln>
                          <a:solidFill>
                            <a:schemeClr val="bg2"/>
                          </a:solidFill>
                          <a:effectLst/>
                          <a:latin typeface="Tahoma" panose="020B0604030504040204" pitchFamily="34" charset="0"/>
                          <a:ea typeface="华文新魏" panose="02010800040101010101" pitchFamily="2" charset="-122"/>
                        </a:rPr>
                        <a:t>n</a:t>
                      </a:r>
                      <a:r>
                        <a:rPr kumimoji="1" lang="en-US" altLang="zh-CN" sz="3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5939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59397" name="Rectangle 3"/>
          <p:cNvSpPr>
            <a:spLocks noGrp="1" noChangeArrowheads="1"/>
          </p:cNvSpPr>
          <p:nvPr>
            <p:ph idx="1"/>
          </p:nvPr>
        </p:nvSpPr>
        <p:spPr>
          <a:xfrm>
            <a:off x="152400" y="1371600"/>
            <a:ext cx="8839200" cy="5334000"/>
          </a:xfrm>
        </p:spPr>
        <p:txBody>
          <a:bodyPr/>
          <a:lstStyle/>
          <a:p>
            <a:pPr eaLnBrk="1" hangingPunct="1"/>
            <a:r>
              <a:rPr lang="zh-CN" altLang="en-US" dirty="0">
                <a:latin typeface="华文新魏" panose="02010800040101010101" pitchFamily="2" charset="-122"/>
              </a:rPr>
              <a:t>完整性规则</a:t>
            </a:r>
          </a:p>
          <a:p>
            <a:pPr lvl="1" eaLnBrk="1" hangingPunct="1"/>
            <a:r>
              <a:rPr lang="zh-CN" altLang="en-US" dirty="0">
                <a:latin typeface="华文新魏" panose="02010800040101010101" pitchFamily="2" charset="-122"/>
              </a:rPr>
              <a:t>完整性规则集</a:t>
            </a:r>
          </a:p>
          <a:p>
            <a:pPr lvl="2" eaLnBrk="1" hangingPunct="1"/>
            <a:r>
              <a:rPr lang="zh-CN" altLang="en-US" dirty="0">
                <a:latin typeface="华文新魏" panose="02010800040101010101" pitchFamily="2" charset="-122"/>
              </a:rPr>
              <a:t>由</a:t>
            </a:r>
            <a:r>
              <a:rPr lang="en-US" altLang="zh-CN" dirty="0">
                <a:latin typeface="华文新魏" panose="02010800040101010101" pitchFamily="2" charset="-122"/>
              </a:rPr>
              <a:t>DBA</a:t>
            </a:r>
            <a:r>
              <a:rPr lang="zh-CN" altLang="en-US" dirty="0">
                <a:latin typeface="华文新魏" panose="02010800040101010101" pitchFamily="2" charset="-122"/>
              </a:rPr>
              <a:t>或程序员事先提供的有关数据约束的一组规则</a:t>
            </a:r>
          </a:p>
          <a:p>
            <a:pPr lvl="1" eaLnBrk="1" hangingPunct="1"/>
            <a:r>
              <a:rPr lang="zh-CN" altLang="en-US" dirty="0">
                <a:latin typeface="华文新魏" panose="02010800040101010101" pitchFamily="2" charset="-122"/>
              </a:rPr>
              <a:t>规则的构成</a:t>
            </a:r>
          </a:p>
          <a:p>
            <a:pPr lvl="2" eaLnBrk="1" hangingPunct="1"/>
            <a:r>
              <a:rPr lang="zh-CN" altLang="en-US" dirty="0">
                <a:latin typeface="华文新魏" panose="02010800040101010101" pitchFamily="2" charset="-122"/>
              </a:rPr>
              <a:t>如何表达完整性约束条件？</a:t>
            </a:r>
          </a:p>
          <a:p>
            <a:pPr lvl="2" eaLnBrk="1" hangingPunct="1"/>
            <a:r>
              <a:rPr lang="zh-CN" altLang="en-US" dirty="0">
                <a:latin typeface="华文新魏" panose="02010800040101010101" pitchFamily="2" charset="-122"/>
              </a:rPr>
              <a:t>违反条件时候的如何处理？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chemeClr val="accent2">
                    <a:lumMod val="75000"/>
                  </a:schemeClr>
                </a:solidFill>
                <a:effectLst/>
              </a:rPr>
              <a:t>完整性约束</a:t>
            </a:r>
            <a:endParaRPr kumimoji="1" lang="zh-CN" altLang="en-US" dirty="0">
              <a:solidFill>
                <a:schemeClr val="accent2">
                  <a:lumMod val="75000"/>
                </a:schemeClr>
              </a:solidFill>
            </a:endParaRPr>
          </a:p>
        </p:txBody>
      </p:sp>
      <p:sp>
        <p:nvSpPr>
          <p:cNvPr id="3" name="内容占位符 2"/>
          <p:cNvSpPr>
            <a:spLocks noGrp="1"/>
          </p:cNvSpPr>
          <p:nvPr>
            <p:ph idx="1"/>
          </p:nvPr>
        </p:nvSpPr>
        <p:spPr>
          <a:xfrm>
            <a:off x="611188" y="1412875"/>
            <a:ext cx="7772400" cy="4876800"/>
          </a:xfrm>
        </p:spPr>
        <p:txBody>
          <a:bodyPr/>
          <a:lstStyle/>
          <a:p>
            <a:pPr>
              <a:defRPr/>
            </a:pPr>
            <a:r>
              <a:rPr kumimoji="1" lang="zh-CN" altLang="en-US" dirty="0">
                <a:latin typeface="+mn-ea"/>
              </a:rPr>
              <a:t>单个关系上的约束</a:t>
            </a:r>
            <a:endParaRPr kumimoji="1" lang="en-US" altLang="zh-CN" dirty="0">
              <a:latin typeface="+mn-ea"/>
            </a:endParaRPr>
          </a:p>
          <a:p>
            <a:pPr lvl="1">
              <a:defRPr/>
            </a:pPr>
            <a:r>
              <a:rPr kumimoji="1" lang="en-US" altLang="zh-CN" dirty="0">
                <a:latin typeface="+mn-ea"/>
              </a:rPr>
              <a:t>not null</a:t>
            </a:r>
          </a:p>
          <a:p>
            <a:pPr lvl="1">
              <a:defRPr/>
            </a:pPr>
            <a:r>
              <a:rPr kumimoji="1" lang="en-US" altLang="zh-CN" dirty="0">
                <a:latin typeface="+mn-ea"/>
              </a:rPr>
              <a:t>Primary key</a:t>
            </a:r>
          </a:p>
          <a:p>
            <a:pPr lvl="1">
              <a:defRPr/>
            </a:pPr>
            <a:r>
              <a:rPr kumimoji="1" lang="en-US" altLang="zh-CN" dirty="0">
                <a:latin typeface="+mn-ea"/>
              </a:rPr>
              <a:t>Unique</a:t>
            </a:r>
          </a:p>
          <a:p>
            <a:pPr lvl="1">
              <a:defRPr/>
            </a:pPr>
            <a:r>
              <a:rPr kumimoji="1" lang="en-US" altLang="zh-CN" dirty="0">
                <a:latin typeface="+mn-ea"/>
              </a:rPr>
              <a:t>Check(P)</a:t>
            </a:r>
            <a:r>
              <a:rPr kumimoji="1" lang="zh-CN" altLang="en-US" dirty="0">
                <a:latin typeface="+mn-ea"/>
              </a:rPr>
              <a:t>，</a:t>
            </a:r>
            <a:r>
              <a:rPr kumimoji="1" lang="en-US" altLang="zh-CN" dirty="0">
                <a:latin typeface="+mn-ea"/>
              </a:rPr>
              <a:t>P</a:t>
            </a:r>
            <a:r>
              <a:rPr kumimoji="1" lang="zh-CN" altLang="en-US" dirty="0">
                <a:latin typeface="+mn-ea"/>
              </a:rPr>
              <a:t>是一个谓词</a:t>
            </a:r>
            <a:endParaRPr kumimoji="1" lang="en-US" altLang="zh-CN" dirty="0">
              <a:latin typeface="+mn-ea"/>
            </a:endParaRPr>
          </a:p>
          <a:p>
            <a:pPr lvl="1">
              <a:defRPr/>
            </a:pPr>
            <a:endParaRPr kumimoji="1" lang="zh-CN" altLang="en-US" dirty="0">
              <a:latin typeface="+mn-ea"/>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144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1445" name="Rectangle 3"/>
          <p:cNvSpPr>
            <a:spLocks noGrp="1" noChangeArrowheads="1"/>
          </p:cNvSpPr>
          <p:nvPr>
            <p:ph idx="1"/>
          </p:nvPr>
        </p:nvSpPr>
        <p:spPr>
          <a:xfrm>
            <a:off x="152400" y="1295400"/>
            <a:ext cx="8802688" cy="4581872"/>
          </a:xfrm>
        </p:spPr>
        <p:txBody>
          <a:bodyPr/>
          <a:lstStyle/>
          <a:p>
            <a:pPr eaLnBrk="1" hangingPunct="1"/>
            <a:r>
              <a:rPr lang="zh-CN" altLang="en-US" dirty="0">
                <a:latin typeface="华文新魏" panose="02010800040101010101" pitchFamily="2" charset="-122"/>
              </a:rPr>
              <a:t>在属性值上的约束</a:t>
            </a:r>
          </a:p>
          <a:p>
            <a:pPr lvl="1" eaLnBrk="1" hangingPunct="1">
              <a:lnSpc>
                <a:spcPct val="115000"/>
              </a:lnSpc>
            </a:pPr>
            <a:r>
              <a:rPr lang="zh-CN" altLang="en-US" dirty="0">
                <a:latin typeface="华文新魏" panose="02010800040101010101" pitchFamily="2" charset="-122"/>
              </a:rPr>
              <a:t>非空约束：要求某属性取值不能为空值</a:t>
            </a:r>
          </a:p>
          <a:p>
            <a:pPr lvl="1" eaLnBrk="1" hangingPunct="1">
              <a:buFontTx/>
              <a:buNone/>
            </a:pPr>
            <a:r>
              <a:rPr lang="zh-CN" altLang="en-US" sz="2000" i="1" dirty="0"/>
              <a:t>	</a:t>
            </a:r>
            <a:r>
              <a:rPr lang="en-US" altLang="zh-CN" sz="2000" b="1" i="1" dirty="0"/>
              <a:t>CREATE   TABLE</a:t>
            </a:r>
            <a:r>
              <a:rPr lang="en-US" altLang="zh-CN" sz="2000" i="1" dirty="0"/>
              <a:t>   </a:t>
            </a:r>
            <a:r>
              <a:rPr lang="en-US" altLang="zh-CN" sz="2000" dirty="0"/>
              <a:t>S</a:t>
            </a:r>
          </a:p>
          <a:p>
            <a:pPr lvl="1" eaLnBrk="1" hangingPunct="1">
              <a:buFontTx/>
              <a:buNone/>
            </a:pPr>
            <a:r>
              <a:rPr lang="en-US" altLang="zh-CN" sz="2000" dirty="0"/>
              <a:t>		( </a:t>
            </a:r>
            <a:r>
              <a:rPr lang="en-US" altLang="zh-CN" sz="2000" dirty="0" err="1"/>
              <a:t>sno</a:t>
            </a:r>
            <a:r>
              <a:rPr lang="en-US" altLang="zh-CN" sz="2000" dirty="0"/>
              <a:t>    </a:t>
            </a:r>
            <a:r>
              <a:rPr lang="en-US" altLang="zh-CN" sz="2000" b="1" i="1" dirty="0"/>
              <a:t>CHAR </a:t>
            </a:r>
            <a:r>
              <a:rPr lang="en-US" altLang="zh-CN" sz="2000" dirty="0"/>
              <a:t>(4),</a:t>
            </a:r>
          </a:p>
          <a:p>
            <a:pPr lvl="1" eaLnBrk="1" hangingPunct="1">
              <a:buFontTx/>
              <a:buNone/>
            </a:pPr>
            <a:r>
              <a:rPr lang="en-US" altLang="zh-CN" sz="2000" i="1" dirty="0"/>
              <a:t>		  </a:t>
            </a:r>
            <a:r>
              <a:rPr lang="en-US" altLang="zh-CN" sz="2000" dirty="0" err="1"/>
              <a:t>sname</a:t>
            </a:r>
            <a:r>
              <a:rPr lang="en-US" altLang="zh-CN" sz="2000" dirty="0"/>
              <a:t>  </a:t>
            </a:r>
            <a:r>
              <a:rPr lang="en-US" altLang="zh-CN" sz="2000" b="1" i="1" dirty="0"/>
              <a:t>CHAR </a:t>
            </a:r>
            <a:r>
              <a:rPr lang="en-US" altLang="zh-CN" sz="2000" dirty="0"/>
              <a:t>(8)</a:t>
            </a:r>
            <a:r>
              <a:rPr lang="zh-CN" altLang="en-US" sz="2000" i="1" dirty="0"/>
              <a:t>  </a:t>
            </a:r>
            <a:r>
              <a:rPr lang="en-US" altLang="zh-CN" sz="2000" b="1" i="1" dirty="0">
                <a:solidFill>
                  <a:srgbClr val="FF0000"/>
                </a:solidFill>
              </a:rPr>
              <a:t>NOT NULL</a:t>
            </a:r>
            <a:r>
              <a:rPr lang="en-US" altLang="zh-CN" sz="2000" i="1" dirty="0"/>
              <a:t>,</a:t>
            </a:r>
          </a:p>
          <a:p>
            <a:pPr lvl="1" eaLnBrk="1" hangingPunct="1">
              <a:buFontTx/>
              <a:buNone/>
            </a:pPr>
            <a:r>
              <a:rPr lang="en-US" altLang="zh-CN" sz="2000" i="1" dirty="0"/>
              <a:t>		  </a:t>
            </a:r>
            <a:r>
              <a:rPr lang="en-US" altLang="zh-CN" sz="2000" dirty="0"/>
              <a:t>age  </a:t>
            </a:r>
            <a:r>
              <a:rPr lang="en-US" altLang="zh-CN" sz="2000" i="1" dirty="0"/>
              <a:t> </a:t>
            </a:r>
            <a:r>
              <a:rPr lang="en-US" altLang="zh-CN" sz="2000" b="1" i="1" dirty="0"/>
              <a:t>SMALLINT</a:t>
            </a:r>
            <a:r>
              <a:rPr lang="en-US" altLang="zh-CN" sz="2000" i="1" dirty="0"/>
              <a:t>,</a:t>
            </a:r>
          </a:p>
          <a:p>
            <a:pPr lvl="1" eaLnBrk="1" hangingPunct="1">
              <a:buFontTx/>
              <a:buNone/>
            </a:pPr>
            <a:r>
              <a:rPr lang="en-US" altLang="zh-CN" sz="2000" i="1" dirty="0"/>
              <a:t>		  </a:t>
            </a:r>
            <a:r>
              <a:rPr lang="en-US" altLang="zh-CN" sz="2000" dirty="0"/>
              <a:t>gender </a:t>
            </a:r>
            <a:r>
              <a:rPr lang="en-US" altLang="zh-CN" sz="2000" i="1" dirty="0"/>
              <a:t>  </a:t>
            </a:r>
            <a:r>
              <a:rPr lang="en-US" altLang="zh-CN" sz="2000" b="1" i="1" dirty="0"/>
              <a:t>CHAR </a:t>
            </a:r>
            <a:r>
              <a:rPr lang="en-US" altLang="zh-CN" sz="2000" dirty="0"/>
              <a:t>(1)</a:t>
            </a:r>
            <a:r>
              <a:rPr lang="en-US" altLang="zh-CN" sz="2000" i="1" dirty="0"/>
              <a:t>,</a:t>
            </a:r>
          </a:p>
          <a:p>
            <a:pPr lvl="1" eaLnBrk="1" hangingPunct="1">
              <a:buFontTx/>
              <a:buNone/>
            </a:pPr>
            <a:r>
              <a:rPr lang="en-US" altLang="zh-CN" sz="2000" b="1" i="1" dirty="0"/>
              <a:t>		  constraint </a:t>
            </a:r>
            <a:r>
              <a:rPr lang="en-US" altLang="zh-CN" sz="2000" b="1" i="1" dirty="0" err="1"/>
              <a:t>pk_s</a:t>
            </a:r>
            <a:r>
              <a:rPr lang="en-US" altLang="zh-CN" sz="2000" b="1" i="1" dirty="0"/>
              <a:t> PRIMARY KEY </a:t>
            </a:r>
            <a:r>
              <a:rPr lang="en-US" altLang="zh-CN" sz="2000" dirty="0"/>
              <a:t>(</a:t>
            </a:r>
            <a:r>
              <a:rPr lang="en-US" altLang="zh-CN" sz="2000" dirty="0" err="1"/>
              <a:t>sno</a:t>
            </a:r>
            <a:r>
              <a:rPr lang="en-US" altLang="zh-CN" sz="2000" dirty="0"/>
              <a:t>)</a:t>
            </a:r>
            <a:r>
              <a:rPr lang="en-US" altLang="zh-CN" sz="2000" i="1" dirty="0"/>
              <a:t>		</a:t>
            </a:r>
          </a:p>
          <a:p>
            <a:pPr lvl="1" eaLnBrk="1" hangingPunct="1">
              <a:buFontTx/>
              <a:buNone/>
            </a:pPr>
            <a:r>
              <a:rPr lang="en-US" altLang="zh-CN" sz="2000" i="1" dirty="0"/>
              <a:t>		)</a:t>
            </a:r>
          </a:p>
          <a:p>
            <a:pPr marL="457200" lvl="1" indent="0">
              <a:lnSpc>
                <a:spcPct val="150000"/>
              </a:lnSpc>
              <a:buNone/>
            </a:pPr>
            <a:endParaRPr lang="en-US" altLang="zh-CN" sz="2000" dirty="0"/>
          </a:p>
          <a:p>
            <a:pPr lvl="2" eaLnBrk="1" hangingPunct="1">
              <a:lnSpc>
                <a:spcPct val="115000"/>
              </a:lnSpc>
            </a:pPr>
            <a:endParaRPr lang="en-US" altLang="zh-CN" dirty="0">
              <a:latin typeface="华文新魏" panose="020108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chemeClr val="accent2">
                    <a:lumMod val="75000"/>
                  </a:schemeClr>
                </a:solidFill>
                <a:effectLst/>
              </a:rPr>
              <a:t>完整性约束</a:t>
            </a:r>
            <a:endParaRPr kumimoji="1" lang="zh-CN" altLang="en-US" dirty="0">
              <a:solidFill>
                <a:schemeClr val="accent2">
                  <a:lumMod val="75000"/>
                </a:schemeClr>
              </a:solidFill>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2469"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在属性值上的约束</a:t>
            </a:r>
          </a:p>
          <a:p>
            <a:pPr lvl="1" eaLnBrk="1" hangingPunct="1">
              <a:lnSpc>
                <a:spcPct val="115000"/>
              </a:lnSpc>
            </a:pPr>
            <a:r>
              <a:rPr lang="zh-CN" altLang="en-US" dirty="0">
                <a:latin typeface="华文新魏" panose="02010800040101010101" pitchFamily="2" charset="-122"/>
              </a:rPr>
              <a:t>唯一性约束</a:t>
            </a:r>
            <a:endParaRPr lang="en-US" altLang="zh-CN" dirty="0">
              <a:latin typeface="华文新魏" panose="02010800040101010101" pitchFamily="2" charset="-122"/>
            </a:endParaRPr>
          </a:p>
          <a:p>
            <a:pPr lvl="2" eaLnBrk="1" hangingPunct="1">
              <a:lnSpc>
                <a:spcPct val="115000"/>
              </a:lnSpc>
            </a:pPr>
            <a:r>
              <a:rPr lang="en-US" altLang="zh-CN" dirty="0"/>
              <a:t>unique ( </a:t>
            </a:r>
            <a:r>
              <a:rPr lang="en-US" altLang="zh-CN" i="1" dirty="0"/>
              <a:t>A</a:t>
            </a:r>
            <a:r>
              <a:rPr lang="en-US" altLang="zh-CN" sz="3200" baseline="-25000" dirty="0"/>
              <a:t>1</a:t>
            </a:r>
            <a:r>
              <a:rPr lang="en-US" altLang="zh-CN" dirty="0"/>
              <a:t>, </a:t>
            </a:r>
            <a:r>
              <a:rPr lang="en-US" altLang="zh-CN" i="1" dirty="0"/>
              <a:t>A</a:t>
            </a:r>
            <a:r>
              <a:rPr lang="en-US" altLang="zh-CN" sz="2800" baseline="-25000" dirty="0"/>
              <a:t>2</a:t>
            </a:r>
            <a:r>
              <a:rPr lang="en-US" altLang="zh-CN" dirty="0"/>
              <a:t>, …, </a:t>
            </a:r>
            <a:r>
              <a:rPr lang="en-US" altLang="zh-CN" i="1" dirty="0"/>
              <a:t>A</a:t>
            </a:r>
            <a:r>
              <a:rPr lang="en-US" altLang="zh-CN" sz="2800" baseline="-25000" dirty="0"/>
              <a:t>m</a:t>
            </a:r>
            <a:r>
              <a:rPr lang="en-US" altLang="zh-CN" dirty="0"/>
              <a:t>)</a:t>
            </a:r>
          </a:p>
          <a:p>
            <a:pPr lvl="2" eaLnBrk="1" hangingPunct="1">
              <a:lnSpc>
                <a:spcPct val="115000"/>
              </a:lnSpc>
            </a:pPr>
            <a:r>
              <a:rPr lang="en-US" altLang="zh-CN" dirty="0"/>
              <a:t>Unique</a:t>
            </a:r>
            <a:r>
              <a:rPr lang="zh-CN" altLang="en-US" dirty="0"/>
              <a:t>声明指明下列属性</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baseline="-25000" dirty="0"/>
              <a:t>m</a:t>
            </a:r>
            <a:r>
              <a:rPr lang="en-US" altLang="zh-CN" dirty="0"/>
              <a:t> </a:t>
            </a:r>
            <a:r>
              <a:rPr lang="zh-CN" altLang="en-US" dirty="0"/>
              <a:t>形成了一个候选码，候选码的属性可以为空</a:t>
            </a:r>
            <a:r>
              <a:rPr lang="en-US" altLang="zh-CN" dirty="0"/>
              <a:t>(</a:t>
            </a:r>
            <a:r>
              <a:rPr lang="zh-CN" altLang="en-US" dirty="0"/>
              <a:t>主码的属性不能为空</a:t>
            </a:r>
            <a:r>
              <a:rPr lang="en-US" altLang="zh-CN" dirty="0"/>
              <a:t>)</a:t>
            </a:r>
          </a:p>
          <a:p>
            <a:pPr lvl="1">
              <a:buFontTx/>
              <a:buNone/>
            </a:pPr>
            <a:r>
              <a:rPr lang="en-US" altLang="zh-CN" sz="2000" dirty="0"/>
              <a:t>Create table s</a:t>
            </a:r>
          </a:p>
          <a:p>
            <a:pPr lvl="1">
              <a:buFontTx/>
              <a:buNone/>
            </a:pPr>
            <a:r>
              <a:rPr lang="en-US" altLang="zh-CN" sz="2000" dirty="0"/>
              <a:t>(</a:t>
            </a:r>
            <a:r>
              <a:rPr lang="en-US" altLang="zh-CN" sz="2000" dirty="0" err="1"/>
              <a:t>sno</a:t>
            </a:r>
            <a:r>
              <a:rPr lang="en-US" altLang="zh-CN" sz="2000" dirty="0"/>
              <a:t> char(2) primary key,</a:t>
            </a:r>
          </a:p>
          <a:p>
            <a:pPr lvl="1">
              <a:buFontTx/>
              <a:buNone/>
            </a:pPr>
            <a:r>
              <a:rPr lang="en-US" altLang="zh-CN" sz="2000" dirty="0"/>
              <a:t> </a:t>
            </a:r>
            <a:r>
              <a:rPr lang="en-US" altLang="zh-CN" sz="2000" dirty="0" err="1"/>
              <a:t>pid</a:t>
            </a:r>
            <a:r>
              <a:rPr lang="en-US" altLang="zh-CN" sz="2000" dirty="0"/>
              <a:t> char(18) not null,</a:t>
            </a:r>
          </a:p>
          <a:p>
            <a:pPr lvl="1">
              <a:buFontTx/>
              <a:buNone/>
            </a:pPr>
            <a:r>
              <a:rPr lang="en-US" altLang="zh-CN" sz="2000" dirty="0"/>
              <a:t> </a:t>
            </a:r>
            <a:r>
              <a:rPr lang="en-US" altLang="zh-CN" sz="2000" dirty="0" err="1"/>
              <a:t>sname</a:t>
            </a:r>
            <a:r>
              <a:rPr lang="en-US" altLang="zh-CN" sz="2000" dirty="0"/>
              <a:t> varchar(8),</a:t>
            </a:r>
          </a:p>
          <a:p>
            <a:pPr lvl="1">
              <a:buFontTx/>
              <a:buNone/>
            </a:pPr>
            <a:r>
              <a:rPr lang="en-US" altLang="zh-CN" sz="2000" dirty="0">
                <a:solidFill>
                  <a:srgbClr val="FF0000"/>
                </a:solidFill>
              </a:rPr>
              <a:t> unique(</a:t>
            </a:r>
            <a:r>
              <a:rPr lang="en-US" altLang="zh-CN" sz="2000" dirty="0" err="1">
                <a:solidFill>
                  <a:srgbClr val="FF0000"/>
                </a:solidFill>
              </a:rPr>
              <a:t>pid</a:t>
            </a:r>
            <a:r>
              <a:rPr lang="en-US" altLang="zh-CN" sz="2000" dirty="0">
                <a:solidFill>
                  <a:srgbClr val="FF0000"/>
                </a:solidFill>
              </a:rPr>
              <a:t>)</a:t>
            </a:r>
            <a:r>
              <a:rPr lang="en-US" altLang="zh-CN" sz="2000" dirty="0"/>
              <a:t>);</a:t>
            </a:r>
            <a:endParaRPr lang="en-US" altLang="zh-CN" dirty="0">
              <a:latin typeface="华文新魏" panose="020108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chemeClr val="accent2">
                    <a:lumMod val="75000"/>
                  </a:schemeClr>
                </a:solidFill>
                <a:effectLst/>
              </a:rPr>
              <a:t>完整性约束</a:t>
            </a:r>
            <a:endParaRPr kumimoji="1" lang="zh-CN" altLang="en-US" dirty="0">
              <a:solidFill>
                <a:schemeClr val="accent2">
                  <a:lumMod val="75000"/>
                </a:schemeClr>
              </a:solidFill>
            </a:endParaRPr>
          </a:p>
        </p:txBody>
      </p:sp>
      <p:sp>
        <p:nvSpPr>
          <p:cNvPr id="63491" name="内容占位符 2"/>
          <p:cNvSpPr>
            <a:spLocks noGrp="1" noChangeArrowheads="1"/>
          </p:cNvSpPr>
          <p:nvPr>
            <p:ph idx="1"/>
          </p:nvPr>
        </p:nvSpPr>
        <p:spPr/>
        <p:txBody>
          <a:bodyPr/>
          <a:lstStyle/>
          <a:p>
            <a:r>
              <a:rPr lang="en-US" altLang="zh-CN" sz="3600" dirty="0"/>
              <a:t>check (P)</a:t>
            </a:r>
            <a:r>
              <a:rPr lang="zh-CN" altLang="en-US" sz="3600" dirty="0"/>
              <a:t>，</a:t>
            </a:r>
            <a:r>
              <a:rPr lang="en-US" altLang="zh-CN" dirty="0"/>
              <a:t> P</a:t>
            </a:r>
            <a:r>
              <a:rPr lang="zh-CN" altLang="en-US" dirty="0"/>
              <a:t>是一个谓词</a:t>
            </a:r>
            <a:endParaRPr lang="en-US" altLang="zh-CN" dirty="0"/>
          </a:p>
          <a:p>
            <a:pPr lvl="1" eaLnBrk="1" hangingPunct="1">
              <a:buFontTx/>
              <a:buNone/>
            </a:pPr>
            <a:r>
              <a:rPr lang="en-US" altLang="zh-CN" sz="2400" b="1" i="1" dirty="0"/>
              <a:t>CREATE   TABLE</a:t>
            </a:r>
            <a:r>
              <a:rPr lang="en-US" altLang="zh-CN" sz="2400" i="1" dirty="0"/>
              <a:t>   </a:t>
            </a:r>
            <a:r>
              <a:rPr lang="en-US" altLang="zh-CN" sz="2400" dirty="0"/>
              <a:t>S</a:t>
            </a:r>
          </a:p>
          <a:p>
            <a:pPr lvl="1" eaLnBrk="1" hangingPunct="1">
              <a:buFontTx/>
              <a:buNone/>
            </a:pPr>
            <a:r>
              <a:rPr lang="en-US" altLang="zh-CN" sz="2400" dirty="0"/>
              <a:t>		( </a:t>
            </a:r>
            <a:r>
              <a:rPr lang="en-US" altLang="zh-CN" sz="2400" dirty="0" err="1"/>
              <a:t>sno</a:t>
            </a:r>
            <a:r>
              <a:rPr lang="en-US" altLang="zh-CN" sz="2400" dirty="0"/>
              <a:t>    </a:t>
            </a:r>
            <a:r>
              <a:rPr lang="en-US" altLang="zh-CN" sz="2400" b="1" i="1" dirty="0"/>
              <a:t>CHAR</a:t>
            </a:r>
            <a:r>
              <a:rPr lang="zh-CN" altLang="en-US" sz="2400" dirty="0"/>
              <a:t>（</a:t>
            </a:r>
            <a:r>
              <a:rPr lang="en-US" altLang="zh-CN" sz="2400" dirty="0"/>
              <a:t>4</a:t>
            </a:r>
            <a:r>
              <a:rPr lang="zh-CN" altLang="en-US" sz="2400" dirty="0"/>
              <a:t>）</a:t>
            </a:r>
            <a:r>
              <a:rPr lang="en-US" altLang="zh-CN" sz="2400" dirty="0"/>
              <a:t>,</a:t>
            </a:r>
          </a:p>
          <a:p>
            <a:pPr lvl="1" eaLnBrk="1" hangingPunct="1">
              <a:buFontTx/>
              <a:buNone/>
            </a:pPr>
            <a:r>
              <a:rPr lang="en-US" altLang="zh-CN" sz="2400" i="1" dirty="0"/>
              <a:t>		  </a:t>
            </a:r>
            <a:r>
              <a:rPr lang="en-US" altLang="zh-CN" sz="2400" dirty="0" err="1"/>
              <a:t>sname</a:t>
            </a:r>
            <a:r>
              <a:rPr lang="en-US" altLang="zh-CN" sz="2400" dirty="0"/>
              <a:t>  </a:t>
            </a:r>
            <a:r>
              <a:rPr lang="en-US" altLang="zh-CN" sz="2400" b="1" i="1" dirty="0"/>
              <a:t>CHAR</a:t>
            </a:r>
            <a:r>
              <a:rPr lang="zh-CN" altLang="en-US" sz="2400" dirty="0"/>
              <a:t>（</a:t>
            </a:r>
            <a:r>
              <a:rPr lang="en-US" altLang="zh-CN" sz="2400" dirty="0"/>
              <a:t>8</a:t>
            </a:r>
            <a:r>
              <a:rPr lang="zh-CN" altLang="en-US" sz="2400" dirty="0"/>
              <a:t>）</a:t>
            </a:r>
            <a:r>
              <a:rPr lang="zh-CN" altLang="en-US" sz="2400" i="1" dirty="0"/>
              <a:t>  </a:t>
            </a:r>
            <a:r>
              <a:rPr lang="en-US" altLang="zh-CN" sz="2400" b="1" i="1" dirty="0"/>
              <a:t>NOT NULL</a:t>
            </a:r>
            <a:r>
              <a:rPr lang="en-US" altLang="zh-CN" sz="2400" i="1" dirty="0"/>
              <a:t>,</a:t>
            </a:r>
          </a:p>
          <a:p>
            <a:pPr lvl="1" eaLnBrk="1" hangingPunct="1">
              <a:buFontTx/>
              <a:buNone/>
            </a:pPr>
            <a:r>
              <a:rPr lang="en-US" altLang="zh-CN" sz="2400" i="1" dirty="0"/>
              <a:t>		  </a:t>
            </a:r>
            <a:r>
              <a:rPr lang="en-US" altLang="zh-CN" sz="2400" dirty="0"/>
              <a:t>age  </a:t>
            </a:r>
            <a:r>
              <a:rPr lang="en-US" altLang="zh-CN" sz="2400" i="1" dirty="0"/>
              <a:t> </a:t>
            </a:r>
            <a:r>
              <a:rPr lang="en-US" altLang="zh-CN" sz="2400" b="1" i="1" dirty="0"/>
              <a:t>SMALLINT</a:t>
            </a:r>
            <a:r>
              <a:rPr lang="en-US" altLang="zh-CN" sz="2400" i="1" dirty="0"/>
              <a:t>,</a:t>
            </a:r>
          </a:p>
          <a:p>
            <a:pPr lvl="1" eaLnBrk="1" hangingPunct="1">
              <a:buFontTx/>
              <a:buNone/>
            </a:pPr>
            <a:r>
              <a:rPr lang="en-US" altLang="zh-CN" sz="2400" i="1" dirty="0"/>
              <a:t>		  </a:t>
            </a:r>
            <a:r>
              <a:rPr lang="en-US" altLang="zh-CN" sz="2400" dirty="0"/>
              <a:t>gender </a:t>
            </a:r>
            <a:r>
              <a:rPr lang="en-US" altLang="zh-CN" sz="2400" i="1" dirty="0"/>
              <a:t>  </a:t>
            </a:r>
            <a:r>
              <a:rPr lang="en-US" altLang="zh-CN" sz="2400" b="1" i="1" dirty="0"/>
              <a:t>CHAR</a:t>
            </a:r>
            <a:r>
              <a:rPr lang="zh-CN" altLang="en-US" sz="2400" dirty="0"/>
              <a:t>（</a:t>
            </a:r>
            <a:r>
              <a:rPr lang="en-US" altLang="zh-CN" sz="2400" dirty="0"/>
              <a:t>1</a:t>
            </a:r>
            <a:r>
              <a:rPr lang="zh-CN" altLang="en-US" sz="2400" dirty="0"/>
              <a:t>）</a:t>
            </a:r>
            <a:r>
              <a:rPr lang="en-US" altLang="zh-CN" sz="2400" i="1" dirty="0"/>
              <a:t>,</a:t>
            </a:r>
          </a:p>
          <a:p>
            <a:pPr lvl="1" eaLnBrk="1" hangingPunct="1">
              <a:buFontTx/>
              <a:buNone/>
            </a:pPr>
            <a:r>
              <a:rPr lang="en-US" altLang="zh-CN" sz="2400" b="1" i="1" dirty="0"/>
              <a:t>		  constraint </a:t>
            </a:r>
            <a:r>
              <a:rPr lang="en-US" altLang="zh-CN" sz="2400" b="1" i="1" dirty="0" err="1"/>
              <a:t>pk_s</a:t>
            </a:r>
            <a:r>
              <a:rPr lang="en-US" altLang="zh-CN" sz="2400" b="1" i="1" dirty="0"/>
              <a:t> PRIMARY KEY </a:t>
            </a:r>
            <a:r>
              <a:rPr lang="en-US" altLang="zh-CN" sz="2400" dirty="0"/>
              <a:t>(</a:t>
            </a:r>
            <a:r>
              <a:rPr lang="en-US" altLang="zh-CN" sz="2400" dirty="0" err="1"/>
              <a:t>sno</a:t>
            </a:r>
            <a:r>
              <a:rPr lang="en-US" altLang="zh-CN" sz="2400" dirty="0"/>
              <a:t>),</a:t>
            </a:r>
          </a:p>
          <a:p>
            <a:pPr lvl="1" eaLnBrk="1" hangingPunct="1">
              <a:buFontTx/>
              <a:buNone/>
            </a:pPr>
            <a:r>
              <a:rPr lang="en-US" altLang="zh-CN" sz="2400" i="1" dirty="0"/>
              <a:t>		  </a:t>
            </a:r>
            <a:r>
              <a:rPr lang="en-US" altLang="zh-CN" sz="2400" b="1" i="1" dirty="0"/>
              <a:t>CHECK</a:t>
            </a:r>
            <a:r>
              <a:rPr lang="en-US" altLang="zh-CN" sz="2400" i="1" dirty="0"/>
              <a:t> (</a:t>
            </a:r>
            <a:r>
              <a:rPr lang="en-US" altLang="zh-CN" sz="2400" dirty="0"/>
              <a:t>gender=</a:t>
            </a:r>
            <a:r>
              <a:rPr lang="en-US" altLang="zh-CN" sz="2400" dirty="0">
                <a:latin typeface="Times New Roman" panose="02020603050405020304" pitchFamily="18" charset="0"/>
              </a:rPr>
              <a:t>‘</a:t>
            </a:r>
            <a:r>
              <a:rPr lang="en-US" altLang="zh-CN" sz="2400" dirty="0"/>
              <a:t>0</a:t>
            </a:r>
            <a:r>
              <a:rPr lang="en-US" altLang="zh-CN" sz="2400" dirty="0">
                <a:latin typeface="Times New Roman" panose="02020603050405020304" pitchFamily="18" charset="0"/>
              </a:rPr>
              <a:t>’</a:t>
            </a:r>
            <a:r>
              <a:rPr lang="en-US" altLang="zh-CN" sz="2400" i="1" dirty="0"/>
              <a:t> OR gender=</a:t>
            </a:r>
            <a:r>
              <a:rPr lang="en-US" altLang="zh-CN" sz="2400" i="1" dirty="0">
                <a:latin typeface="Times New Roman" panose="02020603050405020304" pitchFamily="18" charset="0"/>
              </a:rPr>
              <a:t>‘</a:t>
            </a:r>
            <a:r>
              <a:rPr lang="en-US" altLang="zh-CN" sz="2400" dirty="0"/>
              <a:t>1</a:t>
            </a:r>
            <a:r>
              <a:rPr lang="en-US" altLang="zh-CN" sz="2400" dirty="0">
                <a:latin typeface="Times New Roman" panose="02020603050405020304" pitchFamily="18" charset="0"/>
              </a:rPr>
              <a:t>’</a:t>
            </a:r>
            <a:r>
              <a:rPr lang="en-US" altLang="zh-CN" sz="2400" i="1" dirty="0"/>
              <a:t>)</a:t>
            </a:r>
          </a:p>
          <a:p>
            <a:pPr lvl="1" eaLnBrk="1" hangingPunct="1">
              <a:buFontTx/>
              <a:buNone/>
            </a:pPr>
            <a:r>
              <a:rPr lang="en-US" altLang="zh-CN" sz="2400" i="1" dirty="0"/>
              <a:t>		)</a:t>
            </a:r>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451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4517" name="Rectangle 3"/>
          <p:cNvSpPr>
            <a:spLocks noGrp="1" noChangeArrowheads="1"/>
          </p:cNvSpPr>
          <p:nvPr>
            <p:ph idx="1"/>
          </p:nvPr>
        </p:nvSpPr>
        <p:spPr>
          <a:xfrm>
            <a:off x="152400" y="1295400"/>
            <a:ext cx="8839200" cy="4437856"/>
          </a:xfrm>
        </p:spPr>
        <p:txBody>
          <a:bodyPr/>
          <a:lstStyle/>
          <a:p>
            <a:pPr eaLnBrk="1" hangingPunct="1"/>
            <a:r>
              <a:rPr lang="zh-CN" altLang="en-US" dirty="0">
                <a:latin typeface="华文新魏" panose="02010800040101010101" pitchFamily="2" charset="-122"/>
              </a:rPr>
              <a:t>主码约束</a:t>
            </a:r>
          </a:p>
          <a:p>
            <a:pPr lvl="1" eaLnBrk="1" hangingPunct="1"/>
            <a:r>
              <a:rPr lang="zh-CN" altLang="en-US" dirty="0">
                <a:latin typeface="华文新魏" panose="02010800040101010101" pitchFamily="2" charset="-122"/>
              </a:rPr>
              <a:t>主码值不允许空，也不允许出现重复</a:t>
            </a:r>
          </a:p>
          <a:p>
            <a:pPr lvl="1" eaLnBrk="1" hangingPunct="1"/>
            <a:r>
              <a:rPr lang="zh-CN" altLang="en-US" dirty="0">
                <a:latin typeface="华文新魏" panose="02010800040101010101" pitchFamily="2" charset="-122"/>
              </a:rPr>
              <a:t>意义：关系对应到现实世界中的实体集，元组对应到实体，实体是相互可区分的，通过主码来唯一标识，若主码为空，则出现不可标识的实体，这是不容许的</a:t>
            </a:r>
          </a:p>
          <a:p>
            <a:pPr lvl="1" eaLnBrk="1" hangingPunct="1"/>
            <a:r>
              <a:rPr lang="zh-CN" altLang="en-US" dirty="0">
                <a:latin typeface="华文新魏" panose="02010800040101010101" pitchFamily="2" charset="-122"/>
              </a:rPr>
              <a:t>主码定义形式</a:t>
            </a:r>
          </a:p>
          <a:p>
            <a:pPr lvl="2" eaLnBrk="1" hangingPunct="1"/>
            <a:r>
              <a:rPr lang="zh-CN" altLang="en-US" dirty="0">
                <a:latin typeface="华文新魏" panose="02010800040101010101" pitchFamily="2" charset="-122"/>
              </a:rPr>
              <a:t>主码子句：</a:t>
            </a:r>
            <a:r>
              <a:rPr lang="en-US" altLang="zh-CN" dirty="0">
                <a:solidFill>
                  <a:srgbClr val="FF3300"/>
                </a:solidFill>
                <a:latin typeface="华文新魏" panose="02010800040101010101" pitchFamily="2" charset="-122"/>
              </a:rPr>
              <a:t>PRIMARY KEY</a:t>
            </a:r>
            <a:r>
              <a:rPr lang="en-US" altLang="zh-CN" dirty="0">
                <a:latin typeface="华文新魏" panose="02010800040101010101" pitchFamily="2" charset="-122"/>
              </a:rPr>
              <a:t>(</a:t>
            </a:r>
            <a:r>
              <a:rPr lang="en-US" altLang="zh-CN" dirty="0" err="1">
                <a:latin typeface="华文新魏" panose="02010800040101010101" pitchFamily="2" charset="-122"/>
              </a:rPr>
              <a:t>sno</a:t>
            </a:r>
            <a:r>
              <a:rPr lang="en-US" altLang="zh-CN" dirty="0">
                <a:latin typeface="华文新魏" panose="02010800040101010101" pitchFamily="2" charset="-122"/>
              </a:rPr>
              <a:t>)</a:t>
            </a:r>
          </a:p>
          <a:p>
            <a:pPr lvl="2" eaLnBrk="1" hangingPunct="1"/>
            <a:r>
              <a:rPr lang="zh-CN" altLang="en-US" dirty="0">
                <a:latin typeface="华文新魏" panose="02010800040101010101" pitchFamily="2" charset="-122"/>
              </a:rPr>
              <a:t>主码短语：</a:t>
            </a:r>
            <a:r>
              <a:rPr lang="en-US" altLang="zh-CN" dirty="0">
                <a:latin typeface="华文新魏" panose="02010800040101010101" pitchFamily="2" charset="-122"/>
              </a:rPr>
              <a:t>SNO CHAR(4) </a:t>
            </a:r>
            <a:r>
              <a:rPr lang="en-US" altLang="zh-CN" dirty="0">
                <a:solidFill>
                  <a:srgbClr val="FF3300"/>
                </a:solidFill>
                <a:latin typeface="华文新魏" panose="02010800040101010101" pitchFamily="2" charset="-122"/>
              </a:rPr>
              <a:t>PRIMARY KEY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656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6565" name="Rectangle 3"/>
          <p:cNvSpPr>
            <a:spLocks noGrp="1" noChangeArrowheads="1"/>
          </p:cNvSpPr>
          <p:nvPr>
            <p:ph idx="1"/>
          </p:nvPr>
        </p:nvSpPr>
        <p:spPr>
          <a:xfrm>
            <a:off x="152400" y="1290638"/>
            <a:ext cx="8802688" cy="5378450"/>
          </a:xfrm>
        </p:spPr>
        <p:txBody>
          <a:bodyPr/>
          <a:lstStyle/>
          <a:p>
            <a:pPr eaLnBrk="1" hangingPunct="1">
              <a:lnSpc>
                <a:spcPct val="90000"/>
              </a:lnSpc>
            </a:pPr>
            <a:r>
              <a:rPr lang="zh-CN" altLang="en-US" sz="2800" dirty="0"/>
              <a:t>外码约束</a:t>
            </a:r>
            <a:r>
              <a:rPr lang="en-US" altLang="zh-CN" sz="2800" dirty="0"/>
              <a:t>(</a:t>
            </a:r>
            <a:r>
              <a:rPr lang="zh-CN" altLang="en-US" sz="2800" dirty="0"/>
              <a:t>参照完整性</a:t>
            </a:r>
            <a:r>
              <a:rPr lang="en-US" altLang="zh-CN" sz="2800" dirty="0"/>
              <a:t>)</a:t>
            </a:r>
            <a:endParaRPr lang="zh-CN" altLang="en-US" sz="2800" dirty="0"/>
          </a:p>
          <a:p>
            <a:pPr lvl="1" eaLnBrk="1" hangingPunct="1">
              <a:lnSpc>
                <a:spcPct val="90000"/>
              </a:lnSpc>
              <a:spcBef>
                <a:spcPct val="0"/>
              </a:spcBef>
            </a:pPr>
            <a:r>
              <a:rPr lang="zh-CN" altLang="en-US" sz="2400" dirty="0">
                <a:latin typeface="华文新魏" panose="02010800040101010101" pitchFamily="2" charset="-122"/>
              </a:rPr>
              <a:t>关系</a:t>
            </a:r>
            <a:r>
              <a:rPr lang="en-US" altLang="zh-CN" sz="2400" dirty="0">
                <a:latin typeface="华文新魏" panose="02010800040101010101" pitchFamily="2" charset="-122"/>
              </a:rPr>
              <a:t>R</a:t>
            </a:r>
            <a:r>
              <a:rPr lang="zh-CN" altLang="en-US" sz="2400" dirty="0">
                <a:latin typeface="华文新魏" panose="02010800040101010101" pitchFamily="2" charset="-122"/>
              </a:rPr>
              <a:t>中的一个属性组，它不是</a:t>
            </a:r>
            <a:r>
              <a:rPr lang="en-US" altLang="zh-CN" sz="2400" dirty="0">
                <a:latin typeface="华文新魏" panose="02010800040101010101" pitchFamily="2" charset="-122"/>
              </a:rPr>
              <a:t>R</a:t>
            </a:r>
            <a:r>
              <a:rPr lang="zh-CN" altLang="en-US" sz="2400" dirty="0">
                <a:latin typeface="华文新魏" panose="02010800040101010101" pitchFamily="2" charset="-122"/>
              </a:rPr>
              <a:t>的码，但它与另一个关系</a:t>
            </a:r>
            <a:r>
              <a:rPr lang="en-US" altLang="zh-CN" sz="2400" dirty="0">
                <a:latin typeface="华文新魏" panose="02010800040101010101" pitchFamily="2" charset="-122"/>
              </a:rPr>
              <a:t>S</a:t>
            </a:r>
            <a:r>
              <a:rPr lang="zh-CN" altLang="en-US" sz="2400" dirty="0">
                <a:latin typeface="华文新魏" panose="02010800040101010101" pitchFamily="2" charset="-122"/>
              </a:rPr>
              <a:t>的码相对应，则称这个属性组为</a:t>
            </a:r>
            <a:r>
              <a:rPr lang="en-US" altLang="zh-CN" sz="2400" dirty="0">
                <a:latin typeface="华文新魏" panose="02010800040101010101" pitchFamily="2" charset="-122"/>
              </a:rPr>
              <a:t>R</a:t>
            </a:r>
            <a:r>
              <a:rPr lang="zh-CN" altLang="en-US" sz="2400" dirty="0">
                <a:latin typeface="华文新魏" panose="02010800040101010101" pitchFamily="2" charset="-122"/>
              </a:rPr>
              <a:t>的外部码，如</a:t>
            </a:r>
            <a:r>
              <a:rPr lang="en-US" altLang="zh-CN" sz="2400" dirty="0">
                <a:latin typeface="华文新魏" panose="02010800040101010101" pitchFamily="2" charset="-122"/>
              </a:rPr>
              <a:t>S</a:t>
            </a:r>
            <a:r>
              <a:rPr lang="zh-CN" altLang="en-US" sz="2400" dirty="0">
                <a:latin typeface="华文新魏" panose="02010800040101010101" pitchFamily="2" charset="-122"/>
              </a:rPr>
              <a:t>关系中的</a:t>
            </a:r>
            <a:r>
              <a:rPr lang="en-US" altLang="zh-CN" sz="2400" dirty="0" err="1">
                <a:latin typeface="华文新魏" panose="02010800040101010101" pitchFamily="2" charset="-122"/>
              </a:rPr>
              <a:t>dno</a:t>
            </a:r>
            <a:r>
              <a:rPr lang="zh-CN" altLang="en-US" sz="2400" dirty="0">
                <a:latin typeface="华文新魏" panose="02010800040101010101" pitchFamily="2" charset="-122"/>
              </a:rPr>
              <a:t>属性</a:t>
            </a:r>
          </a:p>
          <a:p>
            <a:pPr lvl="1" eaLnBrk="1" hangingPunct="1">
              <a:lnSpc>
                <a:spcPct val="95000"/>
              </a:lnSpc>
            </a:pPr>
            <a:r>
              <a:rPr lang="zh-CN" altLang="en-US" sz="2400" dirty="0">
                <a:latin typeface="华文新魏" panose="02010800040101010101" pitchFamily="2" charset="-122"/>
              </a:rPr>
              <a:t>如果关系</a:t>
            </a:r>
            <a:r>
              <a:rPr lang="en-US" altLang="zh-CN" sz="2400" dirty="0">
                <a:latin typeface="华文新魏" panose="02010800040101010101" pitchFamily="2" charset="-122"/>
              </a:rPr>
              <a:t>R</a:t>
            </a:r>
            <a:r>
              <a:rPr lang="en-US" altLang="zh-CN" sz="2400" baseline="-14000" dirty="0">
                <a:latin typeface="华文新魏" panose="02010800040101010101" pitchFamily="2" charset="-122"/>
              </a:rPr>
              <a:t>2</a:t>
            </a:r>
            <a:r>
              <a:rPr lang="zh-CN" altLang="en-US" sz="2400" dirty="0">
                <a:latin typeface="华文新魏" panose="02010800040101010101" pitchFamily="2" charset="-122"/>
              </a:rPr>
              <a:t>的外部码</a:t>
            </a:r>
            <a:r>
              <a:rPr lang="en-US" altLang="zh-CN" sz="2400" dirty="0" err="1">
                <a:latin typeface="华文新魏" panose="02010800040101010101" pitchFamily="2" charset="-122"/>
              </a:rPr>
              <a:t>F</a:t>
            </a:r>
            <a:r>
              <a:rPr lang="en-US" altLang="zh-CN" sz="2400" baseline="-14000" dirty="0" err="1">
                <a:latin typeface="华文新魏" panose="02010800040101010101" pitchFamily="2" charset="-122"/>
              </a:rPr>
              <a:t>k</a:t>
            </a:r>
            <a:r>
              <a:rPr lang="zh-CN" altLang="en-US" sz="2400" dirty="0">
                <a:latin typeface="华文新魏" panose="02010800040101010101" pitchFamily="2" charset="-122"/>
              </a:rPr>
              <a:t>与关系</a:t>
            </a:r>
            <a:r>
              <a:rPr lang="en-US" altLang="zh-CN" sz="2400" dirty="0">
                <a:latin typeface="华文新魏" panose="02010800040101010101" pitchFamily="2" charset="-122"/>
              </a:rPr>
              <a:t>R</a:t>
            </a:r>
            <a:r>
              <a:rPr lang="en-US" altLang="zh-CN" sz="2400" baseline="-14000" dirty="0">
                <a:latin typeface="华文新魏" panose="02010800040101010101" pitchFamily="2" charset="-122"/>
              </a:rPr>
              <a:t>1</a:t>
            </a:r>
            <a:r>
              <a:rPr lang="zh-CN" altLang="en-US" sz="2400" dirty="0">
                <a:latin typeface="华文新魏" panose="02010800040101010101" pitchFamily="2" charset="-122"/>
              </a:rPr>
              <a:t>的主码</a:t>
            </a:r>
            <a:r>
              <a:rPr lang="en-US" altLang="zh-CN" sz="2400" dirty="0" err="1">
                <a:latin typeface="华文新魏" panose="02010800040101010101" pitchFamily="2" charset="-122"/>
              </a:rPr>
              <a:t>P</a:t>
            </a:r>
            <a:r>
              <a:rPr lang="en-US" altLang="zh-CN" sz="2400" baseline="-14000" dirty="0" err="1">
                <a:latin typeface="华文新魏" panose="02010800040101010101" pitchFamily="2" charset="-122"/>
              </a:rPr>
              <a:t>k</a:t>
            </a:r>
            <a:r>
              <a:rPr lang="zh-CN" altLang="en-US" sz="2400" dirty="0">
                <a:latin typeface="华文新魏" panose="02010800040101010101" pitchFamily="2" charset="-122"/>
              </a:rPr>
              <a:t>相对应，则</a:t>
            </a:r>
            <a:r>
              <a:rPr lang="en-US" altLang="zh-CN" sz="2400" dirty="0">
                <a:latin typeface="华文新魏" panose="02010800040101010101" pitchFamily="2" charset="-122"/>
              </a:rPr>
              <a:t>R</a:t>
            </a:r>
            <a:r>
              <a:rPr lang="en-US" altLang="zh-CN" sz="2400" baseline="-14000" dirty="0">
                <a:latin typeface="华文新魏" panose="02010800040101010101" pitchFamily="2" charset="-122"/>
              </a:rPr>
              <a:t>2</a:t>
            </a:r>
            <a:r>
              <a:rPr lang="zh-CN" altLang="en-US" sz="2400" dirty="0">
                <a:latin typeface="华文新魏" panose="02010800040101010101" pitchFamily="2" charset="-122"/>
              </a:rPr>
              <a:t>中的每一个元组的</a:t>
            </a:r>
            <a:r>
              <a:rPr lang="en-US" altLang="zh-CN" sz="2400" dirty="0" err="1">
                <a:latin typeface="华文新魏" panose="02010800040101010101" pitchFamily="2" charset="-122"/>
              </a:rPr>
              <a:t>F</a:t>
            </a:r>
            <a:r>
              <a:rPr lang="en-US" altLang="zh-CN" sz="2400" baseline="-14000" dirty="0" err="1">
                <a:latin typeface="华文新魏" panose="02010800040101010101" pitchFamily="2" charset="-122"/>
              </a:rPr>
              <a:t>k</a:t>
            </a:r>
            <a:r>
              <a:rPr lang="zh-CN" altLang="en-US" sz="2400" dirty="0">
                <a:latin typeface="华文新魏" panose="02010800040101010101" pitchFamily="2" charset="-122"/>
              </a:rPr>
              <a:t>值或者等于</a:t>
            </a:r>
            <a:r>
              <a:rPr lang="en-US" altLang="zh-CN" sz="2400" dirty="0">
                <a:latin typeface="华文新魏" panose="02010800040101010101" pitchFamily="2" charset="-122"/>
              </a:rPr>
              <a:t>R</a:t>
            </a:r>
            <a:r>
              <a:rPr lang="en-US" altLang="zh-CN" sz="2400" baseline="-14000" dirty="0">
                <a:latin typeface="华文新魏" panose="02010800040101010101" pitchFamily="2" charset="-122"/>
              </a:rPr>
              <a:t>1 </a:t>
            </a:r>
            <a:r>
              <a:rPr lang="zh-CN" altLang="en-US" sz="2400" dirty="0">
                <a:latin typeface="华文新魏" panose="02010800040101010101" pitchFamily="2" charset="-122"/>
              </a:rPr>
              <a:t>中某个元组的</a:t>
            </a:r>
            <a:r>
              <a:rPr lang="en-US" altLang="zh-CN" sz="2400" dirty="0" err="1">
                <a:latin typeface="华文新魏" panose="02010800040101010101" pitchFamily="2" charset="-122"/>
              </a:rPr>
              <a:t>P</a:t>
            </a:r>
            <a:r>
              <a:rPr lang="en-US" altLang="zh-CN" sz="2400" baseline="-14000" dirty="0" err="1">
                <a:latin typeface="华文新魏" panose="02010800040101010101" pitchFamily="2" charset="-122"/>
              </a:rPr>
              <a:t>k</a:t>
            </a:r>
            <a:r>
              <a:rPr lang="en-US" altLang="zh-CN" sz="2400" baseline="-14000" dirty="0">
                <a:latin typeface="华文新魏" panose="02010800040101010101" pitchFamily="2" charset="-122"/>
              </a:rPr>
              <a:t> </a:t>
            </a:r>
            <a:r>
              <a:rPr lang="zh-CN" altLang="en-US" sz="2400" dirty="0">
                <a:latin typeface="华文新魏" panose="02010800040101010101" pitchFamily="2" charset="-122"/>
              </a:rPr>
              <a:t>值，或者为空值</a:t>
            </a:r>
            <a:endParaRPr lang="zh-CN" altLang="en-US" sz="2400" dirty="0"/>
          </a:p>
          <a:p>
            <a:pPr lvl="2" eaLnBrk="1" hangingPunct="1">
              <a:lnSpc>
                <a:spcPct val="95000"/>
              </a:lnSpc>
            </a:pPr>
            <a:r>
              <a:rPr lang="zh-CN" altLang="en-US" dirty="0">
                <a:latin typeface="华文新魏" panose="02010800040101010101" pitchFamily="2" charset="-122"/>
              </a:rPr>
              <a:t>意义：如果关系</a:t>
            </a:r>
            <a:r>
              <a:rPr lang="en-US" altLang="zh-CN" dirty="0">
                <a:latin typeface="华文新魏" panose="02010800040101010101" pitchFamily="2" charset="-122"/>
              </a:rPr>
              <a:t>R</a:t>
            </a:r>
            <a:r>
              <a:rPr lang="en-US" altLang="zh-CN" baseline="-14000" dirty="0">
                <a:latin typeface="华文新魏" panose="02010800040101010101" pitchFamily="2" charset="-122"/>
              </a:rPr>
              <a:t>2</a:t>
            </a:r>
            <a:r>
              <a:rPr lang="zh-CN" altLang="en-US" dirty="0">
                <a:latin typeface="华文新魏" panose="02010800040101010101" pitchFamily="2" charset="-122"/>
              </a:rPr>
              <a:t>的某个元组</a:t>
            </a:r>
            <a:r>
              <a:rPr lang="en-US" altLang="zh-CN" dirty="0">
                <a:latin typeface="华文新魏" panose="02010800040101010101" pitchFamily="2" charset="-122"/>
              </a:rPr>
              <a:t>t</a:t>
            </a:r>
            <a:r>
              <a:rPr lang="en-US" altLang="zh-CN" baseline="-14000" dirty="0">
                <a:latin typeface="华文新魏" panose="02010800040101010101" pitchFamily="2" charset="-122"/>
              </a:rPr>
              <a:t>2</a:t>
            </a:r>
            <a:r>
              <a:rPr lang="zh-CN" altLang="en-US" dirty="0">
                <a:latin typeface="华文新魏" panose="02010800040101010101" pitchFamily="2" charset="-122"/>
              </a:rPr>
              <a:t>参照了关系</a:t>
            </a:r>
            <a:r>
              <a:rPr lang="en-US" altLang="zh-CN" dirty="0">
                <a:latin typeface="华文新魏" panose="02010800040101010101" pitchFamily="2" charset="-122"/>
              </a:rPr>
              <a:t>R</a:t>
            </a:r>
            <a:r>
              <a:rPr lang="en-US" altLang="zh-CN" baseline="-14000" dirty="0">
                <a:latin typeface="华文新魏" panose="02010800040101010101" pitchFamily="2" charset="-122"/>
              </a:rPr>
              <a:t>1</a:t>
            </a:r>
            <a:r>
              <a:rPr lang="zh-CN" altLang="en-US" dirty="0">
                <a:latin typeface="华文新魏" panose="02010800040101010101" pitchFamily="2" charset="-122"/>
              </a:rPr>
              <a:t>的某个元组</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zh-CN" altLang="en-US" dirty="0">
                <a:latin typeface="华文新魏" panose="02010800040101010101" pitchFamily="2" charset="-122"/>
              </a:rPr>
              <a:t>，则</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zh-CN" altLang="en-US" dirty="0">
                <a:latin typeface="华文新魏" panose="02010800040101010101" pitchFamily="2" charset="-122"/>
              </a:rPr>
              <a:t>必须存在</a:t>
            </a:r>
          </a:p>
          <a:p>
            <a:pPr lvl="2" eaLnBrk="1" hangingPunct="1">
              <a:lnSpc>
                <a:spcPct val="110000"/>
              </a:lnSpc>
            </a:pPr>
            <a:r>
              <a:rPr lang="zh-CN" altLang="en-US" dirty="0">
                <a:latin typeface="华文新魏" panose="02010800040101010101" pitchFamily="2" charset="-122"/>
              </a:rPr>
              <a:t>例如关系</a:t>
            </a:r>
            <a:r>
              <a:rPr lang="en-US" altLang="zh-CN" dirty="0">
                <a:latin typeface="华文新魏" panose="02010800040101010101" pitchFamily="2" charset="-122"/>
              </a:rPr>
              <a:t>S</a:t>
            </a:r>
            <a:r>
              <a:rPr lang="zh-CN" altLang="en-US" dirty="0">
                <a:latin typeface="华文新魏" panose="02010800040101010101" pitchFamily="2" charset="-122"/>
              </a:rPr>
              <a:t>在</a:t>
            </a:r>
            <a:r>
              <a:rPr lang="en-US" altLang="zh-CN" dirty="0" err="1">
                <a:latin typeface="华文新魏" panose="02010800040101010101" pitchFamily="2" charset="-122"/>
              </a:rPr>
              <a:t>dno</a:t>
            </a:r>
            <a:r>
              <a:rPr lang="zh-CN" altLang="en-US" dirty="0">
                <a:latin typeface="华文新魏" panose="02010800040101010101" pitchFamily="2" charset="-122"/>
              </a:rPr>
              <a:t>上的取值有两种可能</a:t>
            </a:r>
            <a:endParaRPr lang="zh-CN" altLang="en-US" dirty="0"/>
          </a:p>
          <a:p>
            <a:pPr lvl="2" eaLnBrk="1" hangingPunct="1">
              <a:lnSpc>
                <a:spcPct val="110000"/>
              </a:lnSpc>
              <a:buFont typeface="Wingdings" panose="05000000000000000000" pitchFamily="2" charset="2"/>
              <a:buNone/>
            </a:pPr>
            <a:r>
              <a:rPr lang="zh-CN" altLang="en-US" dirty="0">
                <a:latin typeface="华文新魏" panose="02010800040101010101" pitchFamily="2" charset="-122"/>
              </a:rPr>
              <a:t>       空值，表示该学生尚未分到任何系中；若非空值，则必须是</a:t>
            </a:r>
            <a:r>
              <a:rPr lang="en-US" altLang="zh-CN" dirty="0">
                <a:latin typeface="华文新魏" panose="02010800040101010101" pitchFamily="2" charset="-122"/>
              </a:rPr>
              <a:t>D</a:t>
            </a:r>
            <a:r>
              <a:rPr lang="zh-CN" altLang="en-US" dirty="0">
                <a:latin typeface="华文新魏" panose="02010800040101010101" pitchFamily="2" charset="-122"/>
              </a:rPr>
              <a:t>关系中某个元组的</a:t>
            </a:r>
            <a:r>
              <a:rPr lang="en-US" altLang="zh-CN" dirty="0" err="1">
                <a:latin typeface="华文新魏" panose="02010800040101010101" pitchFamily="2" charset="-122"/>
              </a:rPr>
              <a:t>dno</a:t>
            </a:r>
            <a:r>
              <a:rPr lang="zh-CN" altLang="en-US" dirty="0">
                <a:latin typeface="华文新魏" panose="02010800040101010101" pitchFamily="2" charset="-122"/>
              </a:rPr>
              <a:t>值，表示该学生不可能分到一个不存在的系中</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7588" name="Rectangle 2"/>
          <p:cNvSpPr>
            <a:spLocks noGrp="1" noChangeArrowheads="1"/>
          </p:cNvSpPr>
          <p:nvPr>
            <p:ph type="title"/>
          </p:nvPr>
        </p:nvSpPr>
        <p:spPr>
          <a:xfrm>
            <a:off x="381000" y="152400"/>
            <a:ext cx="7772400" cy="838200"/>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7589"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定义形式</a:t>
            </a:r>
          </a:p>
          <a:p>
            <a:pPr lvl="1" eaLnBrk="1" hangingPunct="1"/>
            <a:r>
              <a:rPr lang="zh-CN" altLang="en-US" dirty="0">
                <a:latin typeface="华文新魏" panose="02010800040101010101" pitchFamily="2" charset="-122"/>
              </a:rPr>
              <a:t>在</a:t>
            </a:r>
            <a:r>
              <a:rPr lang="en-US" altLang="zh-CN" dirty="0">
                <a:latin typeface="华文新魏" panose="02010800040101010101" pitchFamily="2" charset="-122"/>
              </a:rPr>
              <a:t>SC</a:t>
            </a:r>
            <a:r>
              <a:rPr lang="zh-CN" altLang="en-US" dirty="0">
                <a:latin typeface="华文新魏" panose="02010800040101010101" pitchFamily="2" charset="-122"/>
              </a:rPr>
              <a:t>表中，定义</a:t>
            </a:r>
          </a:p>
          <a:p>
            <a:pPr lvl="2" eaLnBrk="1" hangingPunct="1">
              <a:buFont typeface="Wingdings" panose="05000000000000000000" pitchFamily="2" charset="2"/>
              <a:buNone/>
            </a:pPr>
            <a:r>
              <a:rPr lang="zh-CN" altLang="en-US" dirty="0">
                <a:solidFill>
                  <a:srgbClr val="FF3300"/>
                </a:solidFill>
                <a:latin typeface="华文新魏" panose="02010800040101010101" pitchFamily="2" charset="-122"/>
              </a:rPr>
              <a:t>         </a:t>
            </a:r>
            <a:r>
              <a:rPr lang="en-US" altLang="zh-CN" dirty="0">
                <a:solidFill>
                  <a:srgbClr val="FF3300"/>
                </a:solidFill>
                <a:latin typeface="华文新魏" panose="02010800040101010101" pitchFamily="2" charset="-122"/>
              </a:rPr>
              <a:t>FOREIGN KEY</a:t>
            </a:r>
            <a:r>
              <a:rPr lang="en-US" altLang="zh-CN" dirty="0">
                <a:latin typeface="华文新魏" panose="02010800040101010101" pitchFamily="2" charset="-122"/>
              </a:rPr>
              <a:t> (</a:t>
            </a:r>
            <a:r>
              <a:rPr lang="en-US" altLang="zh-CN" dirty="0" err="1">
                <a:latin typeface="华文新魏" panose="02010800040101010101" pitchFamily="2" charset="-122"/>
              </a:rPr>
              <a:t>sno</a:t>
            </a:r>
            <a:r>
              <a:rPr lang="en-US" altLang="zh-CN" dirty="0">
                <a:latin typeface="华文新魏" panose="02010800040101010101" pitchFamily="2" charset="-122"/>
              </a:rPr>
              <a:t>) </a:t>
            </a:r>
            <a:r>
              <a:rPr lang="en-US" altLang="zh-CN" dirty="0">
                <a:solidFill>
                  <a:srgbClr val="FF3300"/>
                </a:solidFill>
                <a:latin typeface="华文新魏" panose="02010800040101010101" pitchFamily="2" charset="-122"/>
              </a:rPr>
              <a:t> REFERENCES</a:t>
            </a:r>
            <a:r>
              <a:rPr lang="en-US" altLang="zh-CN" dirty="0">
                <a:latin typeface="华文新魏" panose="02010800040101010101" pitchFamily="2" charset="-122"/>
              </a:rPr>
              <a:t>  S(</a:t>
            </a:r>
            <a:r>
              <a:rPr lang="en-US" altLang="zh-CN" dirty="0" err="1">
                <a:latin typeface="华文新魏" panose="02010800040101010101" pitchFamily="2" charset="-122"/>
              </a:rPr>
              <a:t>sno</a:t>
            </a:r>
            <a:r>
              <a:rPr lang="en-US" altLang="zh-CN" dirty="0">
                <a:latin typeface="华文新魏" panose="02010800040101010101" pitchFamily="2" charset="-122"/>
              </a:rPr>
              <a:t>)</a:t>
            </a:r>
          </a:p>
          <a:p>
            <a:pPr lvl="2" eaLnBrk="1" hangingPunct="1"/>
            <a:r>
              <a:rPr lang="en-US" altLang="zh-CN" dirty="0" err="1">
                <a:latin typeface="华文新魏" panose="02010800040101010101" pitchFamily="2" charset="-122"/>
              </a:rPr>
              <a:t>sno</a:t>
            </a:r>
            <a:r>
              <a:rPr lang="zh-CN" altLang="en-US" dirty="0">
                <a:latin typeface="华文新魏" panose="02010800040101010101" pitchFamily="2" charset="-122"/>
              </a:rPr>
              <a:t>在</a:t>
            </a:r>
            <a:r>
              <a:rPr lang="en-US" altLang="zh-CN" dirty="0">
                <a:latin typeface="华文新魏" panose="02010800040101010101" pitchFamily="2" charset="-122"/>
              </a:rPr>
              <a:t>SC</a:t>
            </a:r>
            <a:r>
              <a:rPr lang="zh-CN" altLang="en-US" dirty="0">
                <a:latin typeface="华文新魏" panose="02010800040101010101" pitchFamily="2" charset="-122"/>
              </a:rPr>
              <a:t>中是外码，在</a:t>
            </a:r>
            <a:r>
              <a:rPr lang="en-US" altLang="zh-CN" dirty="0">
                <a:latin typeface="华文新魏" panose="02010800040101010101" pitchFamily="2" charset="-122"/>
              </a:rPr>
              <a:t>S</a:t>
            </a:r>
            <a:r>
              <a:rPr lang="zh-CN" altLang="en-US" dirty="0">
                <a:latin typeface="华文新魏" panose="02010800040101010101" pitchFamily="2" charset="-122"/>
              </a:rPr>
              <a:t>中是主码，</a:t>
            </a:r>
            <a:r>
              <a:rPr lang="en-US" altLang="zh-CN" dirty="0" err="1">
                <a:latin typeface="华文新魏" panose="02010800040101010101" pitchFamily="2" charset="-122"/>
              </a:rPr>
              <a:t>sno</a:t>
            </a:r>
            <a:r>
              <a:rPr lang="zh-CN" altLang="en-US" dirty="0">
                <a:latin typeface="华文新魏" panose="02010800040101010101" pitchFamily="2" charset="-122"/>
              </a:rPr>
              <a:t>在</a:t>
            </a:r>
            <a:r>
              <a:rPr lang="en-US" altLang="zh-CN" dirty="0">
                <a:latin typeface="华文新魏" panose="02010800040101010101" pitchFamily="2" charset="-122"/>
              </a:rPr>
              <a:t>SC</a:t>
            </a:r>
            <a:r>
              <a:rPr lang="zh-CN" altLang="en-US" dirty="0">
                <a:latin typeface="华文新魏" panose="02010800040101010101" pitchFamily="2" charset="-122"/>
              </a:rPr>
              <a:t>中取值或为空或为</a:t>
            </a:r>
            <a:r>
              <a:rPr lang="en-US" altLang="zh-CN" dirty="0">
                <a:latin typeface="华文新魏" panose="02010800040101010101" pitchFamily="2" charset="-122"/>
              </a:rPr>
              <a:t>S</a:t>
            </a:r>
            <a:r>
              <a:rPr lang="zh-CN" altLang="en-US" dirty="0">
                <a:latin typeface="华文新魏" panose="02010800040101010101" pitchFamily="2" charset="-122"/>
              </a:rPr>
              <a:t>中某个</a:t>
            </a:r>
            <a:r>
              <a:rPr lang="en-US" altLang="zh-CN" dirty="0" err="1">
                <a:latin typeface="华文新魏" panose="02010800040101010101" pitchFamily="2" charset="-122"/>
              </a:rPr>
              <a:t>sno</a:t>
            </a:r>
            <a:r>
              <a:rPr lang="zh-CN" altLang="en-US" dirty="0">
                <a:latin typeface="华文新魏" panose="02010800040101010101" pitchFamily="2" charset="-122"/>
              </a:rPr>
              <a:t>值</a:t>
            </a:r>
          </a:p>
          <a:p>
            <a:pPr lvl="2" eaLnBrk="1" hangingPunct="1"/>
            <a:r>
              <a:rPr lang="zh-CN" altLang="en-US" dirty="0">
                <a:latin typeface="华文新魏" panose="02010800040101010101" pitchFamily="2" charset="-122"/>
              </a:rPr>
              <a:t>作为主码的关系称为基本</a:t>
            </a:r>
            <a:r>
              <a:rPr lang="en-US" altLang="zh-CN" dirty="0">
                <a:latin typeface="华文新魏" panose="02010800040101010101" pitchFamily="2" charset="-122"/>
              </a:rPr>
              <a:t>(</a:t>
            </a:r>
            <a:r>
              <a:rPr lang="zh-CN" altLang="en-US" dirty="0">
                <a:latin typeface="华文新魏" panose="02010800040101010101" pitchFamily="2" charset="-122"/>
              </a:rPr>
              <a:t>参照</a:t>
            </a:r>
            <a:r>
              <a:rPr lang="en-US" altLang="zh-CN" dirty="0">
                <a:latin typeface="华文新魏" panose="02010800040101010101" pitchFamily="2" charset="-122"/>
              </a:rPr>
              <a:t>)</a:t>
            </a:r>
            <a:r>
              <a:rPr lang="zh-CN" altLang="en-US" dirty="0">
                <a:latin typeface="华文新魏" panose="02010800040101010101" pitchFamily="2" charset="-122"/>
              </a:rPr>
              <a:t>关系，作为外码的关系称为依赖关系</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8612"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8613" name="Rectangle 3"/>
          <p:cNvSpPr>
            <a:spLocks noGrp="1" noChangeArrowheads="1"/>
          </p:cNvSpPr>
          <p:nvPr>
            <p:ph idx="1"/>
          </p:nvPr>
        </p:nvSpPr>
        <p:spPr>
          <a:xfrm>
            <a:off x="152400" y="1295400"/>
            <a:ext cx="8802688" cy="5410200"/>
          </a:xfrm>
        </p:spPr>
        <p:txBody>
          <a:bodyPr/>
          <a:lstStyle/>
          <a:p>
            <a:pPr lvl="1" eaLnBrk="1" hangingPunct="1"/>
            <a:r>
              <a:rPr lang="zh-CN" altLang="en-US" dirty="0">
                <a:latin typeface="华文新魏" panose="02010800040101010101" pitchFamily="2" charset="-122"/>
              </a:rPr>
              <a:t>删除基本关系元组</a:t>
            </a:r>
          </a:p>
          <a:p>
            <a:pPr lvl="2" eaLnBrk="1" hangingPunct="1"/>
            <a:r>
              <a:rPr lang="en-US" altLang="zh-CN" dirty="0">
                <a:solidFill>
                  <a:srgbClr val="FF3300"/>
                </a:solidFill>
                <a:latin typeface="华文新魏" panose="02010800040101010101" pitchFamily="2" charset="-122"/>
              </a:rPr>
              <a:t>RESTRICT</a:t>
            </a:r>
            <a:r>
              <a:rPr lang="zh-CN" altLang="en-US" dirty="0">
                <a:latin typeface="华文新魏" panose="02010800040101010101" pitchFamily="2" charset="-122"/>
              </a:rPr>
              <a:t>方式</a:t>
            </a:r>
            <a:r>
              <a:rPr lang="en-US" altLang="zh-CN" dirty="0">
                <a:latin typeface="华文新魏" panose="02010800040101010101" pitchFamily="2" charset="-122"/>
              </a:rPr>
              <a:t>(</a:t>
            </a:r>
            <a:r>
              <a:rPr lang="zh-CN" altLang="en-US" dirty="0">
                <a:latin typeface="华文新魏" panose="02010800040101010101" pitchFamily="2" charset="-122"/>
              </a:rPr>
              <a:t>默认</a:t>
            </a:r>
            <a:r>
              <a:rPr lang="en-US" altLang="zh-CN" dirty="0">
                <a:latin typeface="华文新魏" panose="02010800040101010101" pitchFamily="2" charset="-122"/>
              </a:rPr>
              <a:t>)</a:t>
            </a:r>
            <a:endParaRPr lang="zh-CN" altLang="en-US" dirty="0">
              <a:latin typeface="华文新魏" panose="02010800040101010101" pitchFamily="2" charset="-122"/>
            </a:endParaRPr>
          </a:p>
          <a:p>
            <a:pPr lvl="3" eaLnBrk="1" hangingPunct="1"/>
            <a:r>
              <a:rPr lang="zh-CN" altLang="en-US" dirty="0">
                <a:latin typeface="华文新魏" panose="02010800040101010101" pitchFamily="2" charset="-122"/>
              </a:rPr>
              <a:t>只有当依赖关系中没有一个外码值与要删除的基本关系的主码值相对应时，才可以删除该元组，否则系统拒绝此删除操作</a:t>
            </a:r>
          </a:p>
          <a:p>
            <a:pPr lvl="2" eaLnBrk="1" hangingPunct="1"/>
            <a:r>
              <a:rPr lang="en-US" altLang="zh-CN" dirty="0">
                <a:solidFill>
                  <a:srgbClr val="FF3300"/>
                </a:solidFill>
                <a:latin typeface="华文新魏" panose="02010800040101010101" pitchFamily="2" charset="-122"/>
              </a:rPr>
              <a:t>CASCADE</a:t>
            </a:r>
            <a:r>
              <a:rPr lang="zh-CN" altLang="en-US" dirty="0">
                <a:latin typeface="华文新魏" panose="02010800040101010101" pitchFamily="2" charset="-122"/>
              </a:rPr>
              <a:t>方式</a:t>
            </a:r>
          </a:p>
          <a:p>
            <a:pPr lvl="3" eaLnBrk="1" hangingPunct="1"/>
            <a:r>
              <a:rPr lang="zh-CN" altLang="en-US" dirty="0">
                <a:latin typeface="华文新魏" panose="02010800040101010101" pitchFamily="2" charset="-122"/>
              </a:rPr>
              <a:t>将依赖关系中所有外码值与基本关系中要删除的主码值所对应的元组一起删除</a:t>
            </a:r>
          </a:p>
          <a:p>
            <a:pPr lvl="2" eaLnBrk="1" hangingPunct="1"/>
            <a:r>
              <a:rPr lang="en-US" altLang="zh-CN" dirty="0">
                <a:solidFill>
                  <a:srgbClr val="FF3300"/>
                </a:solidFill>
                <a:latin typeface="华文新魏" panose="02010800040101010101" pitchFamily="2" charset="-122"/>
              </a:rPr>
              <a:t>SET NULL</a:t>
            </a:r>
            <a:r>
              <a:rPr lang="zh-CN" altLang="en-US" dirty="0">
                <a:latin typeface="华文新魏" panose="02010800040101010101" pitchFamily="2" charset="-122"/>
              </a:rPr>
              <a:t>方式</a:t>
            </a:r>
          </a:p>
          <a:p>
            <a:pPr lvl="3" eaLnBrk="1" hangingPunct="1"/>
            <a:r>
              <a:rPr lang="zh-CN" altLang="en-US" dirty="0">
                <a:latin typeface="华文新魏" panose="02010800040101010101" pitchFamily="2" charset="-122"/>
              </a:rPr>
              <a:t>删除基本关系中元组时，将依赖关系中与基本关系中被删主码值相对应的外码值置为空值</a:t>
            </a:r>
          </a:p>
          <a:p>
            <a:pPr lvl="2" eaLnBrk="1" hangingPunct="1"/>
            <a:r>
              <a:rPr lang="zh-CN" altLang="en-US" dirty="0">
                <a:latin typeface="华文新魏" panose="02010800040101010101" pitchFamily="2" charset="-122"/>
              </a:rPr>
              <a:t>如</a:t>
            </a:r>
            <a:r>
              <a:rPr lang="en-US" altLang="zh-CN" dirty="0">
                <a:latin typeface="华文新魏" panose="02010800040101010101" pitchFamily="2" charset="-122"/>
              </a:rPr>
              <a:t>FOREIGN KEY (</a:t>
            </a:r>
            <a:r>
              <a:rPr lang="en-US" altLang="zh-CN" dirty="0" err="1">
                <a:latin typeface="华文新魏" panose="02010800040101010101" pitchFamily="2" charset="-122"/>
              </a:rPr>
              <a:t>sno</a:t>
            </a:r>
            <a:r>
              <a:rPr lang="en-US" altLang="zh-CN" dirty="0">
                <a:latin typeface="华文新魏" panose="02010800040101010101" pitchFamily="2" charset="-122"/>
              </a:rPr>
              <a:t>) REFERENCES S(</a:t>
            </a:r>
            <a:r>
              <a:rPr lang="en-US" altLang="zh-CN" dirty="0" err="1">
                <a:latin typeface="华文新魏" panose="02010800040101010101" pitchFamily="2" charset="-122"/>
              </a:rPr>
              <a:t>sno</a:t>
            </a:r>
            <a:r>
              <a:rPr lang="en-US" altLang="zh-CN" dirty="0">
                <a:latin typeface="华文新魏" panose="02010800040101010101" pitchFamily="2" charset="-122"/>
              </a:rPr>
              <a:t>)  [ON DELETE [RESTRICT |CASCADE | SET NULL]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6963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69637" name="Rectangle 3"/>
          <p:cNvSpPr>
            <a:spLocks noGrp="1" noChangeArrowheads="1"/>
          </p:cNvSpPr>
          <p:nvPr>
            <p:ph idx="1"/>
          </p:nvPr>
        </p:nvSpPr>
        <p:spPr>
          <a:xfrm>
            <a:off x="152400" y="1295400"/>
            <a:ext cx="8802688" cy="4653880"/>
          </a:xfrm>
        </p:spPr>
        <p:txBody>
          <a:bodyPr/>
          <a:lstStyle/>
          <a:p>
            <a:pPr lvl="1" eaLnBrk="1" hangingPunct="1"/>
            <a:r>
              <a:rPr lang="zh-CN" altLang="en-US" dirty="0">
                <a:latin typeface="华文新魏" panose="02010800040101010101" pitchFamily="2" charset="-122"/>
              </a:rPr>
              <a:t>修改基本关系主码</a:t>
            </a:r>
          </a:p>
          <a:p>
            <a:pPr lvl="2" eaLnBrk="1" hangingPunct="1"/>
            <a:r>
              <a:rPr lang="en-US" altLang="zh-CN" dirty="0">
                <a:solidFill>
                  <a:srgbClr val="FF3300"/>
                </a:solidFill>
                <a:latin typeface="华文新魏" panose="02010800040101010101" pitchFamily="2" charset="-122"/>
              </a:rPr>
              <a:t>RESTRICT</a:t>
            </a:r>
            <a:r>
              <a:rPr lang="zh-CN" altLang="en-US" dirty="0">
                <a:latin typeface="华文新魏" panose="02010800040101010101" pitchFamily="2" charset="-122"/>
              </a:rPr>
              <a:t>方式</a:t>
            </a:r>
            <a:r>
              <a:rPr lang="en-US" altLang="zh-CN" dirty="0">
                <a:latin typeface="华文新魏" panose="02010800040101010101" pitchFamily="2" charset="-122"/>
              </a:rPr>
              <a:t>(</a:t>
            </a:r>
            <a:r>
              <a:rPr lang="zh-CN" altLang="en-US" dirty="0">
                <a:latin typeface="华文新魏" panose="02010800040101010101" pitchFamily="2" charset="-122"/>
              </a:rPr>
              <a:t>默认</a:t>
            </a:r>
            <a:r>
              <a:rPr lang="en-US" altLang="zh-CN" dirty="0">
                <a:latin typeface="华文新魏" panose="02010800040101010101" pitchFamily="2" charset="-122"/>
              </a:rPr>
              <a:t>)</a:t>
            </a:r>
            <a:endParaRPr lang="zh-CN" altLang="en-US" dirty="0">
              <a:latin typeface="华文新魏" panose="02010800040101010101" pitchFamily="2" charset="-122"/>
            </a:endParaRPr>
          </a:p>
          <a:p>
            <a:pPr lvl="3" eaLnBrk="1" hangingPunct="1"/>
            <a:r>
              <a:rPr lang="zh-CN" altLang="en-US" dirty="0">
                <a:latin typeface="华文新魏" panose="02010800040101010101" pitchFamily="2" charset="-122"/>
              </a:rPr>
              <a:t>只有当依赖关系中没有一个外码值与要修改的基本关系的主码值相对应时，才可以修改该元组主码，否则系统拒绝此次修改</a:t>
            </a:r>
          </a:p>
          <a:p>
            <a:pPr lvl="2" eaLnBrk="1" hangingPunct="1"/>
            <a:r>
              <a:rPr lang="en-US" altLang="zh-CN" dirty="0">
                <a:solidFill>
                  <a:srgbClr val="FF3300"/>
                </a:solidFill>
                <a:latin typeface="华文新魏" panose="02010800040101010101" pitchFamily="2" charset="-122"/>
              </a:rPr>
              <a:t>CASCADE</a:t>
            </a:r>
            <a:r>
              <a:rPr lang="zh-CN" altLang="en-US" dirty="0">
                <a:latin typeface="华文新魏" panose="02010800040101010101" pitchFamily="2" charset="-122"/>
              </a:rPr>
              <a:t>方式</a:t>
            </a:r>
          </a:p>
          <a:p>
            <a:pPr lvl="3" eaLnBrk="1" hangingPunct="1"/>
            <a:r>
              <a:rPr lang="zh-CN" altLang="en-US" dirty="0">
                <a:latin typeface="华文新魏" panose="02010800040101010101" pitchFamily="2" charset="-122"/>
              </a:rPr>
              <a:t>将依赖关系中所有与基本关系中要修改的主码值所对应的外码值一起修改为新值</a:t>
            </a:r>
          </a:p>
          <a:p>
            <a:pPr lvl="2" eaLnBrk="1" hangingPunct="1"/>
            <a:r>
              <a:rPr lang="en-US" altLang="zh-CN" dirty="0">
                <a:solidFill>
                  <a:srgbClr val="FF3300"/>
                </a:solidFill>
                <a:latin typeface="华文新魏" panose="02010800040101010101" pitchFamily="2" charset="-122"/>
              </a:rPr>
              <a:t>SET NULL</a:t>
            </a:r>
            <a:r>
              <a:rPr lang="zh-CN" altLang="en-US" dirty="0">
                <a:latin typeface="华文新魏" panose="02010800040101010101" pitchFamily="2" charset="-122"/>
              </a:rPr>
              <a:t>方式：</a:t>
            </a:r>
          </a:p>
          <a:p>
            <a:pPr lvl="3" eaLnBrk="1" hangingPunct="1"/>
            <a:r>
              <a:rPr lang="zh-CN" altLang="en-US" dirty="0">
                <a:latin typeface="华文新魏" panose="02010800040101010101" pitchFamily="2" charset="-122"/>
              </a:rPr>
              <a:t>修改基本关系中元组主码时，将依赖关系中与基本关系中被修改主码值相对应的外码值置为空值</a:t>
            </a:r>
          </a:p>
          <a:p>
            <a:pPr lvl="2" eaLnBrk="1" hangingPunct="1"/>
            <a:r>
              <a:rPr lang="zh-CN" altLang="en-US" dirty="0">
                <a:latin typeface="华文新魏" panose="02010800040101010101" pitchFamily="2" charset="-122"/>
              </a:rPr>
              <a:t>如</a:t>
            </a:r>
            <a:r>
              <a:rPr lang="en-US" altLang="zh-CN" dirty="0">
                <a:latin typeface="华文新魏" panose="02010800040101010101" pitchFamily="2" charset="-122"/>
              </a:rPr>
              <a:t>FOREIGN KEY (</a:t>
            </a:r>
            <a:r>
              <a:rPr lang="en-US" altLang="zh-CN" dirty="0" err="1">
                <a:latin typeface="华文新魏" panose="02010800040101010101" pitchFamily="2" charset="-122"/>
              </a:rPr>
              <a:t>sno</a:t>
            </a:r>
            <a:r>
              <a:rPr lang="en-US" altLang="zh-CN" dirty="0">
                <a:latin typeface="华文新魏" panose="02010800040101010101" pitchFamily="2" charset="-122"/>
              </a:rPr>
              <a:t>) REFERENCES S(</a:t>
            </a:r>
            <a:r>
              <a:rPr lang="en-US" altLang="zh-CN" dirty="0" err="1">
                <a:latin typeface="华文新魏" panose="02010800040101010101" pitchFamily="2" charset="-122"/>
              </a:rPr>
              <a:t>sno</a:t>
            </a:r>
            <a:r>
              <a:rPr lang="en-US" altLang="zh-CN" dirty="0">
                <a:latin typeface="华文新魏" panose="02010800040101010101" pitchFamily="2" charset="-122"/>
              </a:rPr>
              <a:t>)  [ON UPDATE [CASCADE | SET NULL] ]</a:t>
            </a:r>
          </a:p>
          <a:p>
            <a:pPr lvl="2" eaLnBrk="1" hangingPunct="1"/>
            <a:endParaRPr lang="en-US" altLang="zh-CN" dirty="0">
              <a:latin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1268"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外连接</a:t>
            </a:r>
          </a:p>
        </p:txBody>
      </p:sp>
      <p:sp>
        <p:nvSpPr>
          <p:cNvPr id="11269" name="Rectangle 3"/>
          <p:cNvSpPr>
            <a:spLocks noGrp="1" noChangeArrowheads="1"/>
          </p:cNvSpPr>
          <p:nvPr>
            <p:ph idx="1"/>
          </p:nvPr>
        </p:nvSpPr>
        <p:spPr>
          <a:xfrm>
            <a:off x="152400" y="1219200"/>
            <a:ext cx="8802688" cy="5029200"/>
          </a:xfrm>
        </p:spPr>
        <p:txBody>
          <a:bodyPr/>
          <a:lstStyle/>
          <a:p>
            <a:pPr lvl="1" eaLnBrk="1" hangingPunct="1">
              <a:lnSpc>
                <a:spcPct val="105000"/>
              </a:lnSpc>
            </a:pPr>
            <a:r>
              <a:rPr lang="zh-CN" altLang="en-US" b="1" dirty="0"/>
              <a:t>内连接</a:t>
            </a:r>
          </a:p>
          <a:p>
            <a:pPr lvl="2" eaLnBrk="1" hangingPunct="1">
              <a:lnSpc>
                <a:spcPct val="105000"/>
              </a:lnSpc>
            </a:pPr>
            <a:r>
              <a:rPr lang="zh-CN" altLang="en-US" dirty="0"/>
              <a:t>舍弃不匹配的元组</a:t>
            </a:r>
          </a:p>
          <a:p>
            <a:pPr lvl="1" eaLnBrk="1" hangingPunct="1">
              <a:lnSpc>
                <a:spcPct val="105000"/>
              </a:lnSpc>
            </a:pPr>
            <a:r>
              <a:rPr lang="zh-CN" altLang="en-US" b="1" dirty="0"/>
              <a:t>左外连接</a:t>
            </a:r>
          </a:p>
          <a:p>
            <a:pPr lvl="2" eaLnBrk="1" hangingPunct="1">
              <a:lnSpc>
                <a:spcPct val="105000"/>
              </a:lnSpc>
            </a:pPr>
            <a:r>
              <a:rPr lang="zh-CN" altLang="en-US" dirty="0"/>
              <a:t>内连接</a:t>
            </a:r>
            <a:r>
              <a:rPr lang="en-US" altLang="zh-CN" dirty="0"/>
              <a:t>+</a:t>
            </a:r>
            <a:r>
              <a:rPr lang="zh-CN" altLang="en-US" dirty="0"/>
              <a:t>左边失配的元组</a:t>
            </a:r>
            <a:r>
              <a:rPr lang="en-US" altLang="zh-CN" dirty="0"/>
              <a:t>(</a:t>
            </a:r>
            <a:r>
              <a:rPr lang="zh-CN" altLang="en-US" dirty="0"/>
              <a:t>缺少的右边关系属性用</a:t>
            </a:r>
            <a:r>
              <a:rPr lang="en-US" altLang="zh-CN" dirty="0"/>
              <a:t>null)</a:t>
            </a:r>
            <a:endParaRPr lang="zh-CN" altLang="en-US" dirty="0"/>
          </a:p>
          <a:p>
            <a:pPr lvl="1" eaLnBrk="1" hangingPunct="1">
              <a:lnSpc>
                <a:spcPct val="110000"/>
              </a:lnSpc>
            </a:pPr>
            <a:r>
              <a:rPr lang="zh-CN" altLang="en-US" b="1" dirty="0"/>
              <a:t>右外连接</a:t>
            </a:r>
          </a:p>
          <a:p>
            <a:pPr lvl="2" eaLnBrk="1" hangingPunct="1">
              <a:lnSpc>
                <a:spcPct val="110000"/>
              </a:lnSpc>
            </a:pPr>
            <a:r>
              <a:rPr lang="zh-CN" altLang="en-US" dirty="0"/>
              <a:t>内连接</a:t>
            </a:r>
            <a:r>
              <a:rPr lang="en-US" altLang="zh-CN" dirty="0"/>
              <a:t>+</a:t>
            </a:r>
            <a:r>
              <a:rPr lang="zh-CN" altLang="en-US" dirty="0"/>
              <a:t>右边失配的元组</a:t>
            </a:r>
            <a:r>
              <a:rPr lang="en-US" altLang="zh-CN" dirty="0"/>
              <a:t>(</a:t>
            </a:r>
            <a:r>
              <a:rPr lang="zh-CN" altLang="en-US" dirty="0"/>
              <a:t>缺少的左边关系属性用</a:t>
            </a:r>
            <a:r>
              <a:rPr lang="en-US" altLang="zh-CN" dirty="0"/>
              <a:t>null)</a:t>
            </a:r>
            <a:endParaRPr lang="zh-CN" altLang="en-US" dirty="0"/>
          </a:p>
          <a:p>
            <a:pPr lvl="1" eaLnBrk="1" hangingPunct="1">
              <a:lnSpc>
                <a:spcPct val="110000"/>
              </a:lnSpc>
            </a:pPr>
            <a:r>
              <a:rPr lang="zh-CN" altLang="en-US" b="1" dirty="0"/>
              <a:t>全外连接</a:t>
            </a:r>
          </a:p>
          <a:p>
            <a:pPr lvl="2" eaLnBrk="1" hangingPunct="1">
              <a:lnSpc>
                <a:spcPct val="110000"/>
              </a:lnSpc>
            </a:pPr>
            <a:r>
              <a:rPr lang="zh-CN" altLang="en-US" dirty="0"/>
              <a:t>内连接 </a:t>
            </a:r>
            <a:r>
              <a:rPr lang="en-US" altLang="zh-CN" dirty="0"/>
              <a:t>+ </a:t>
            </a:r>
            <a:r>
              <a:rPr lang="zh-CN" altLang="en-US" dirty="0"/>
              <a:t>左边失配的元组</a:t>
            </a:r>
            <a:r>
              <a:rPr lang="en-US" altLang="zh-CN" dirty="0"/>
              <a:t>(</a:t>
            </a:r>
            <a:r>
              <a:rPr lang="zh-CN" altLang="en-US" dirty="0"/>
              <a:t>缺少的右边关系属性用</a:t>
            </a:r>
            <a:r>
              <a:rPr lang="en-US" altLang="zh-CN" dirty="0"/>
              <a:t>null)+ </a:t>
            </a:r>
            <a:r>
              <a:rPr lang="zh-CN" altLang="en-US" dirty="0"/>
              <a:t>右边失配的元组</a:t>
            </a:r>
            <a:r>
              <a:rPr lang="en-US" altLang="zh-CN" dirty="0"/>
              <a:t>(</a:t>
            </a:r>
            <a:r>
              <a:rPr lang="zh-CN" altLang="en-US" dirty="0"/>
              <a:t>缺少的左边关系属性用</a:t>
            </a:r>
            <a:r>
              <a:rPr lang="en-US" altLang="zh-CN" dirty="0"/>
              <a:t>null)</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70660"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70661" name="Rectangle 3"/>
          <p:cNvSpPr>
            <a:spLocks noGrp="1" noChangeArrowheads="1"/>
          </p:cNvSpPr>
          <p:nvPr>
            <p:ph idx="1"/>
          </p:nvPr>
        </p:nvSpPr>
        <p:spPr>
          <a:xfrm>
            <a:off x="152400" y="1219200"/>
            <a:ext cx="8839200" cy="4946104"/>
          </a:xfrm>
        </p:spPr>
        <p:txBody>
          <a:bodyPr/>
          <a:lstStyle/>
          <a:p>
            <a:pPr eaLnBrk="1" hangingPunct="1"/>
            <a:r>
              <a:rPr lang="zh-CN" altLang="en-US" dirty="0">
                <a:latin typeface="华文新魏" panose="02010800040101010101" pitchFamily="2" charset="-122"/>
              </a:rPr>
              <a:t>全局约束</a:t>
            </a:r>
          </a:p>
          <a:p>
            <a:pPr lvl="1" eaLnBrk="1" hangingPunct="1"/>
            <a:r>
              <a:rPr lang="zh-CN" altLang="en-US" dirty="0">
                <a:latin typeface="华文新魏" panose="02010800040101010101" pitchFamily="2" charset="-122"/>
              </a:rPr>
              <a:t>全局约束涉及多个属性间的或多个关系间的联系</a:t>
            </a:r>
          </a:p>
          <a:p>
            <a:pPr lvl="1" eaLnBrk="1" hangingPunct="1">
              <a:spcBef>
                <a:spcPct val="50000"/>
              </a:spcBef>
              <a:buFontTx/>
              <a:buNone/>
            </a:pPr>
            <a:r>
              <a:rPr lang="zh-CN" altLang="en-US" dirty="0">
                <a:latin typeface="华文新魏" panose="02010800040101010101" pitchFamily="2" charset="-122"/>
              </a:rPr>
              <a:t>	</a:t>
            </a:r>
            <a:r>
              <a:rPr lang="en-US" altLang="zh-CN" dirty="0">
                <a:latin typeface="华文新魏" panose="02010800040101010101" pitchFamily="2" charset="-122"/>
              </a:rPr>
              <a:t>CREATE TABLE SC</a:t>
            </a:r>
          </a:p>
          <a:p>
            <a:pPr lvl="2" eaLnBrk="1" hangingPunct="1">
              <a:buFont typeface="Wingdings" panose="05000000000000000000" pitchFamily="2" charset="2"/>
              <a:buNone/>
            </a:pPr>
            <a:r>
              <a:rPr lang="en-US" altLang="zh-CN" sz="2800" dirty="0">
                <a:latin typeface="华文新魏" panose="02010800040101010101" pitchFamily="2" charset="-122"/>
              </a:rPr>
              <a:t>(</a:t>
            </a:r>
            <a:r>
              <a:rPr lang="en-US" altLang="zh-CN" sz="2800" dirty="0" err="1">
                <a:latin typeface="华文新魏" panose="02010800040101010101" pitchFamily="2" charset="-122"/>
              </a:rPr>
              <a:t>sno</a:t>
            </a:r>
            <a:r>
              <a:rPr lang="en-US" altLang="zh-CN" sz="2800" dirty="0">
                <a:latin typeface="华文新魏" panose="02010800040101010101" pitchFamily="2" charset="-122"/>
              </a:rPr>
              <a:t>  CHAR(4),</a:t>
            </a:r>
          </a:p>
          <a:p>
            <a:pPr lvl="2" eaLnBrk="1" hangingPunct="1">
              <a:buFont typeface="Wingdings" panose="05000000000000000000" pitchFamily="2" charset="2"/>
              <a:buNone/>
            </a:pPr>
            <a:r>
              <a:rPr lang="en-US" altLang="zh-CN" sz="2800" dirty="0">
                <a:latin typeface="华文新魏" panose="02010800040101010101" pitchFamily="2" charset="-122"/>
              </a:rPr>
              <a:t> </a:t>
            </a:r>
            <a:r>
              <a:rPr lang="en-US" altLang="zh-CN" sz="2800" dirty="0" err="1">
                <a:latin typeface="华文新魏" panose="02010800040101010101" pitchFamily="2" charset="-122"/>
              </a:rPr>
              <a:t>cno</a:t>
            </a:r>
            <a:r>
              <a:rPr lang="en-US" altLang="zh-CN" sz="2800" dirty="0">
                <a:latin typeface="华文新魏" panose="02010800040101010101" pitchFamily="2" charset="-122"/>
              </a:rPr>
              <a:t>  CHAR(4),</a:t>
            </a:r>
          </a:p>
          <a:p>
            <a:pPr lvl="2" eaLnBrk="1" hangingPunct="1">
              <a:buFont typeface="Wingdings" panose="05000000000000000000" pitchFamily="2" charset="2"/>
              <a:buNone/>
            </a:pPr>
            <a:r>
              <a:rPr lang="en-US" altLang="zh-CN" sz="2800" dirty="0">
                <a:latin typeface="华文新魏" panose="02010800040101010101" pitchFamily="2" charset="-122"/>
              </a:rPr>
              <a:t> score   SMALLINT,</a:t>
            </a:r>
          </a:p>
          <a:p>
            <a:pPr lvl="2" eaLnBrk="1" hangingPunct="1">
              <a:buFont typeface="Wingdings" panose="05000000000000000000" pitchFamily="2" charset="2"/>
              <a:buNone/>
            </a:pPr>
            <a:r>
              <a:rPr lang="en-US" altLang="zh-CN" sz="2800" dirty="0">
                <a:latin typeface="华文新魏" panose="02010800040101010101" pitchFamily="2" charset="-122"/>
              </a:rPr>
              <a:t> PRIMARY KEY (</a:t>
            </a:r>
            <a:r>
              <a:rPr lang="en-US" altLang="zh-CN" sz="2800" dirty="0" err="1">
                <a:latin typeface="华文新魏" panose="02010800040101010101" pitchFamily="2" charset="-122"/>
              </a:rPr>
              <a:t>sno</a:t>
            </a:r>
            <a:r>
              <a:rPr lang="en-US" altLang="zh-CN" sz="2800" dirty="0">
                <a:latin typeface="华文新魏" panose="02010800040101010101" pitchFamily="2" charset="-122"/>
              </a:rPr>
              <a:t>, </a:t>
            </a:r>
            <a:r>
              <a:rPr lang="en-US" altLang="zh-CN" sz="2800" dirty="0" err="1">
                <a:latin typeface="华文新魏" panose="02010800040101010101" pitchFamily="2" charset="-122"/>
              </a:rPr>
              <a:t>cno</a:t>
            </a:r>
            <a:r>
              <a:rPr lang="en-US" altLang="zh-CN" sz="2800" dirty="0">
                <a:latin typeface="华文新魏" panose="02010800040101010101" pitchFamily="2" charset="-122"/>
              </a:rPr>
              <a:t>),</a:t>
            </a:r>
          </a:p>
          <a:p>
            <a:pPr lvl="2" eaLnBrk="1" hangingPunct="1">
              <a:buFont typeface="Wingdings" panose="05000000000000000000" pitchFamily="2" charset="2"/>
              <a:buNone/>
            </a:pPr>
            <a:r>
              <a:rPr lang="en-US" altLang="zh-CN" sz="2800" dirty="0">
                <a:solidFill>
                  <a:srgbClr val="FF3300"/>
                </a:solidFill>
                <a:latin typeface="华文新魏" panose="02010800040101010101" pitchFamily="2" charset="-122"/>
              </a:rPr>
              <a:t> CHECK</a:t>
            </a:r>
            <a:r>
              <a:rPr lang="en-US" altLang="zh-CN" sz="2800" dirty="0">
                <a:latin typeface="华文新魏" panose="02010800040101010101" pitchFamily="2" charset="-122"/>
              </a:rPr>
              <a:t>(</a:t>
            </a:r>
            <a:r>
              <a:rPr lang="en-US" altLang="zh-CN" sz="2800" dirty="0" err="1">
                <a:latin typeface="华文新魏" panose="02010800040101010101" pitchFamily="2" charset="-122"/>
              </a:rPr>
              <a:t>sno</a:t>
            </a:r>
            <a:r>
              <a:rPr lang="en-US" altLang="zh-CN" sz="2800" dirty="0">
                <a:latin typeface="华文新魏" panose="02010800040101010101" pitchFamily="2" charset="-122"/>
              </a:rPr>
              <a:t> IN (SELECT </a:t>
            </a:r>
            <a:r>
              <a:rPr lang="en-US" altLang="zh-CN" sz="2800" dirty="0" err="1">
                <a:latin typeface="华文新魏" panose="02010800040101010101" pitchFamily="2" charset="-122"/>
              </a:rPr>
              <a:t>sno</a:t>
            </a:r>
            <a:r>
              <a:rPr lang="en-US" altLang="zh-CN" sz="2800" dirty="0">
                <a:latin typeface="华文新魏" panose="02010800040101010101" pitchFamily="2" charset="-122"/>
              </a:rPr>
              <a:t> FROM S)),</a:t>
            </a:r>
          </a:p>
          <a:p>
            <a:pPr lvl="2" eaLnBrk="1" hangingPunct="1">
              <a:buFont typeface="Wingdings" panose="05000000000000000000" pitchFamily="2" charset="2"/>
              <a:buNone/>
            </a:pPr>
            <a:r>
              <a:rPr lang="en-US" altLang="zh-CN" sz="2800" dirty="0">
                <a:solidFill>
                  <a:srgbClr val="FF3300"/>
                </a:solidFill>
                <a:latin typeface="华文新魏" panose="02010800040101010101" pitchFamily="2" charset="-122"/>
              </a:rPr>
              <a:t> CHECK</a:t>
            </a:r>
            <a:r>
              <a:rPr lang="en-US" altLang="zh-CN" sz="2800" dirty="0">
                <a:latin typeface="华文新魏" panose="02010800040101010101" pitchFamily="2" charset="-122"/>
              </a:rPr>
              <a:t>(</a:t>
            </a:r>
            <a:r>
              <a:rPr lang="en-US" altLang="zh-CN" sz="2800" dirty="0" err="1">
                <a:latin typeface="华文新魏" panose="02010800040101010101" pitchFamily="2" charset="-122"/>
              </a:rPr>
              <a:t>cno</a:t>
            </a:r>
            <a:r>
              <a:rPr lang="en-US" altLang="zh-CN" sz="2800" dirty="0">
                <a:latin typeface="华文新魏" panose="02010800040101010101" pitchFamily="2" charset="-122"/>
              </a:rPr>
              <a:t> IN (SELECT </a:t>
            </a:r>
            <a:r>
              <a:rPr lang="en-US" altLang="zh-CN" sz="2800" dirty="0" err="1">
                <a:latin typeface="华文新魏" panose="02010800040101010101" pitchFamily="2" charset="-122"/>
              </a:rPr>
              <a:t>cno</a:t>
            </a:r>
            <a:r>
              <a:rPr lang="en-US" altLang="zh-CN" sz="2800" dirty="0">
                <a:latin typeface="华文新魏" panose="02010800040101010101" pitchFamily="2" charset="-122"/>
              </a:rPr>
              <a:t> FROM C)))</a:t>
            </a:r>
          </a:p>
        </p:txBody>
      </p:sp>
      <p:sp>
        <p:nvSpPr>
          <p:cNvPr id="21510" name="Rectangle 4"/>
          <p:cNvSpPr>
            <a:spLocks noChangeArrowheads="1"/>
          </p:cNvSpPr>
          <p:nvPr/>
        </p:nvSpPr>
        <p:spPr bwMode="auto">
          <a:xfrm>
            <a:off x="6156325" y="2492375"/>
            <a:ext cx="2133600" cy="22923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nchor="ctr">
            <a:spAutoFit/>
            <a:flatTx/>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eaLnBrk="1" hangingPunct="1">
              <a:spcBef>
                <a:spcPct val="0"/>
              </a:spcBef>
              <a:buClrTx/>
              <a:buSzTx/>
              <a:buFont typeface="Arial" panose="020B0604020202020204" pitchFamily="34" charset="0"/>
              <a:buNone/>
            </a:pPr>
            <a:r>
              <a:rPr lang="zh-CN" altLang="en-US" sz="2400">
                <a:latin typeface="华文新魏" panose="02010800040101010101" pitchFamily="2" charset="-122"/>
              </a:rPr>
              <a:t>如果</a:t>
            </a:r>
            <a:r>
              <a:rPr lang="en-US" altLang="zh-CN" sz="2400">
                <a:latin typeface="华文新魏" panose="02010800040101010101" pitchFamily="2" charset="-122"/>
              </a:rPr>
              <a:t>S</a:t>
            </a:r>
            <a:r>
              <a:rPr lang="zh-CN" altLang="en-US" sz="2400">
                <a:latin typeface="华文新魏" panose="02010800040101010101" pitchFamily="2" charset="-122"/>
              </a:rPr>
              <a:t>中删除元组，不会触发</a:t>
            </a:r>
            <a:r>
              <a:rPr lang="en-US" altLang="zh-CN" sz="2400">
                <a:latin typeface="华文新魏" panose="02010800040101010101" pitchFamily="2" charset="-122"/>
              </a:rPr>
              <a:t>CHECK</a:t>
            </a:r>
            <a:r>
              <a:rPr lang="zh-CN" altLang="en-US" sz="2400">
                <a:latin typeface="华文新魏" panose="02010800040101010101" pitchFamily="2" charset="-122"/>
              </a:rPr>
              <a:t>子句，只有对</a:t>
            </a:r>
            <a:r>
              <a:rPr lang="en-US" altLang="zh-CN" sz="2400">
                <a:latin typeface="华文新魏" panose="02010800040101010101" pitchFamily="2" charset="-122"/>
              </a:rPr>
              <a:t>SC</a:t>
            </a:r>
            <a:r>
              <a:rPr lang="zh-CN" altLang="en-US" sz="2400">
                <a:latin typeface="华文新魏" panose="02010800040101010101" pitchFamily="2" charset="-122"/>
              </a:rPr>
              <a:t>表的更新和插入才会触发</a:t>
            </a:r>
            <a:endParaRPr lang="zh-CN" altLang="en-US" sz="2400">
              <a:solidFill>
                <a:schemeClr val="tx1"/>
              </a:solidFill>
              <a:latin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10">
                                            <p:bg/>
                                          </p:spTgt>
                                        </p:tgtEl>
                                        <p:attrNameLst>
                                          <p:attrName>style.visibility</p:attrName>
                                        </p:attrNameLst>
                                      </p:cBhvr>
                                      <p:to>
                                        <p:strVal val="visible"/>
                                      </p:to>
                                    </p:set>
                                    <p:anim calcmode="lin" valueType="num">
                                      <p:cBhvr additive="base">
                                        <p:cTn id="7" dur="500" fill="hold"/>
                                        <p:tgtEl>
                                          <p:spTgt spid="215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151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10">
                                            <p:txEl>
                                              <p:pRg st="0" end="0"/>
                                            </p:txEl>
                                          </p:spTgt>
                                        </p:tgtEl>
                                        <p:attrNameLst>
                                          <p:attrName>style.visibility</p:attrName>
                                        </p:attrNameLst>
                                      </p:cBhvr>
                                      <p:to>
                                        <p:strVal val="visible"/>
                                      </p:to>
                                    </p:set>
                                    <p:anim calcmode="lin" valueType="num">
                                      <p:cBhvr additive="base">
                                        <p:cTn id="11" dur="500" fill="hold"/>
                                        <p:tgtEl>
                                          <p:spTgt spid="215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allAtOnce"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71684"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71685" name="Rectangle 3"/>
          <p:cNvSpPr>
            <a:spLocks noGrp="1" noChangeArrowheads="1"/>
          </p:cNvSpPr>
          <p:nvPr>
            <p:ph idx="1"/>
          </p:nvPr>
        </p:nvSpPr>
        <p:spPr>
          <a:xfrm>
            <a:off x="152400" y="1295400"/>
            <a:ext cx="8802688" cy="4509864"/>
          </a:xfrm>
        </p:spPr>
        <p:txBody>
          <a:bodyPr/>
          <a:lstStyle/>
          <a:p>
            <a:pPr eaLnBrk="1" hangingPunct="1"/>
            <a:r>
              <a:rPr lang="zh-CN" altLang="en-US" dirty="0">
                <a:latin typeface="华文新魏" panose="02010800040101010101" pitchFamily="2" charset="-122"/>
              </a:rPr>
              <a:t>对约束的命名、撤消和添加</a:t>
            </a:r>
          </a:p>
          <a:p>
            <a:pPr lvl="1" eaLnBrk="1" hangingPunct="1"/>
            <a:r>
              <a:rPr lang="zh-CN" altLang="en-US" dirty="0">
                <a:latin typeface="华文新魏" panose="02010800040101010101" pitchFamily="2" charset="-122"/>
              </a:rPr>
              <a:t>命名</a:t>
            </a:r>
          </a:p>
          <a:p>
            <a:pPr lvl="1" algn="ctr" eaLnBrk="1" hangingPunct="1">
              <a:buFontTx/>
              <a:buNone/>
            </a:pPr>
            <a:r>
              <a:rPr lang="en-US" altLang="zh-CN" dirty="0">
                <a:solidFill>
                  <a:srgbClr val="FF3300"/>
                </a:solidFill>
                <a:latin typeface="华文新魏" panose="02010800040101010101" pitchFamily="2" charset="-122"/>
              </a:rPr>
              <a:t>CONSTRAINT</a:t>
            </a:r>
            <a:r>
              <a:rPr lang="en-US" altLang="zh-CN" dirty="0">
                <a:solidFill>
                  <a:schemeClr val="hlink"/>
                </a:solidFill>
                <a:latin typeface="华文新魏" panose="02010800040101010101" pitchFamily="2" charset="-122"/>
              </a:rPr>
              <a:t> </a:t>
            </a:r>
            <a:r>
              <a:rPr lang="en-US" altLang="zh-CN" dirty="0">
                <a:latin typeface="华文新魏" panose="02010800040101010101" pitchFamily="2" charset="-122"/>
              </a:rPr>
              <a:t> </a:t>
            </a:r>
            <a:r>
              <a:rPr lang="zh-CN" altLang="en-US" dirty="0">
                <a:latin typeface="华文新魏" panose="02010800040101010101" pitchFamily="2" charset="-122"/>
              </a:rPr>
              <a:t>约束名 </a:t>
            </a:r>
            <a:r>
              <a:rPr lang="en-US" altLang="zh-CN" dirty="0">
                <a:latin typeface="华文新魏" panose="02010800040101010101" pitchFamily="2" charset="-122"/>
              </a:rPr>
              <a:t>&lt;</a:t>
            </a:r>
            <a:r>
              <a:rPr lang="zh-CN" altLang="en-US" dirty="0">
                <a:latin typeface="华文新魏" panose="02010800040101010101" pitchFamily="2" charset="-122"/>
              </a:rPr>
              <a:t>约束条件</a:t>
            </a:r>
            <a:r>
              <a:rPr lang="en-US" altLang="zh-CN" dirty="0">
                <a:latin typeface="华文新魏" panose="02010800040101010101" pitchFamily="2" charset="-122"/>
              </a:rPr>
              <a:t>&gt;</a:t>
            </a:r>
          </a:p>
          <a:p>
            <a:pPr lvl="1" eaLnBrk="1" hangingPunct="1"/>
            <a:r>
              <a:rPr lang="zh-CN" altLang="en-US" dirty="0">
                <a:latin typeface="华文新魏" panose="02010800040101010101" pitchFamily="2" charset="-122"/>
              </a:rPr>
              <a:t>示例</a:t>
            </a:r>
          </a:p>
          <a:p>
            <a:pPr lvl="1" algn="ctr" eaLnBrk="1" hangingPunct="1">
              <a:buFontTx/>
              <a:buNone/>
            </a:pPr>
            <a:r>
              <a:rPr lang="zh-CN" altLang="en-US" dirty="0">
                <a:latin typeface="华文新魏" panose="02010800040101010101" pitchFamily="2" charset="-122"/>
              </a:rPr>
              <a:t>	</a:t>
            </a:r>
            <a:r>
              <a:rPr lang="en-US" altLang="zh-CN" dirty="0" err="1">
                <a:latin typeface="华文新魏" panose="02010800040101010101" pitchFamily="2" charset="-122"/>
              </a:rPr>
              <a:t>sno</a:t>
            </a:r>
            <a:r>
              <a:rPr lang="en-US" altLang="zh-CN" dirty="0">
                <a:latin typeface="华文新魏" panose="02010800040101010101" pitchFamily="2" charset="-122"/>
              </a:rPr>
              <a:t> CHAR(4) </a:t>
            </a:r>
            <a:r>
              <a:rPr lang="en-US" altLang="zh-CN" dirty="0">
                <a:solidFill>
                  <a:srgbClr val="FF3300"/>
                </a:solidFill>
                <a:latin typeface="华文新魏" panose="02010800040101010101" pitchFamily="2" charset="-122"/>
              </a:rPr>
              <a:t>CONSTRAINT</a:t>
            </a:r>
            <a:r>
              <a:rPr lang="en-US" altLang="zh-CN" dirty="0">
                <a:latin typeface="华文新魏" panose="02010800040101010101" pitchFamily="2" charset="-122"/>
              </a:rPr>
              <a:t> S_PK </a:t>
            </a:r>
            <a:r>
              <a:rPr lang="en-US" altLang="zh-CN" dirty="0">
                <a:solidFill>
                  <a:srgbClr val="FF3300"/>
                </a:solidFill>
                <a:latin typeface="华文新魏" panose="02010800040101010101" pitchFamily="2" charset="-122"/>
              </a:rPr>
              <a:t>PRIAMRY KEY</a:t>
            </a:r>
            <a:endParaRPr lang="en-US" altLang="zh-CN" dirty="0">
              <a:solidFill>
                <a:schemeClr val="hlink"/>
              </a:solidFill>
              <a:latin typeface="华文新魏" panose="02010800040101010101" pitchFamily="2" charset="-122"/>
            </a:endParaRPr>
          </a:p>
          <a:p>
            <a:pPr lvl="2" algn="ctr" eaLnBrk="1" hangingPunct="1">
              <a:buFont typeface="Wingdings" panose="05000000000000000000" pitchFamily="2" charset="2"/>
              <a:buNone/>
            </a:pPr>
            <a:r>
              <a:rPr lang="en-US" altLang="zh-CN" dirty="0">
                <a:latin typeface="华文新魏" panose="02010800040101010101" pitchFamily="2" charset="-122"/>
              </a:rPr>
              <a:t>		</a:t>
            </a:r>
          </a:p>
          <a:p>
            <a:pPr lvl="2" algn="l" eaLnBrk="1" hangingPunct="1">
              <a:buFont typeface="Wingdings" panose="05000000000000000000" pitchFamily="2" charset="2"/>
              <a:buNone/>
            </a:pPr>
            <a:r>
              <a:rPr lang="en-US" altLang="zh-CN" sz="2800" dirty="0">
                <a:latin typeface="华文新魏" panose="02010800040101010101" pitchFamily="2" charset="-122"/>
              </a:rPr>
              <a:t>age SAMLLINT </a:t>
            </a:r>
            <a:r>
              <a:rPr lang="en-US" altLang="zh-CN" sz="2800" dirty="0">
                <a:solidFill>
                  <a:srgbClr val="FF3300"/>
                </a:solidFill>
                <a:latin typeface="华文新魏" panose="02010800040101010101" pitchFamily="2" charset="-122"/>
              </a:rPr>
              <a:t>CONSTRAINT</a:t>
            </a:r>
            <a:r>
              <a:rPr lang="en-US" altLang="zh-CN" sz="2800" dirty="0">
                <a:latin typeface="华文新魏" panose="02010800040101010101" pitchFamily="2" charset="-122"/>
              </a:rPr>
              <a:t> AGE_VAL </a:t>
            </a:r>
          </a:p>
          <a:p>
            <a:pPr lvl="2" algn="ctr" eaLnBrk="1" hangingPunct="1">
              <a:buFont typeface="Wingdings" panose="05000000000000000000" pitchFamily="2" charset="2"/>
              <a:buNone/>
            </a:pPr>
            <a:r>
              <a:rPr lang="en-US" altLang="zh-CN" sz="2800" dirty="0">
                <a:solidFill>
                  <a:srgbClr val="FF3300"/>
                </a:solidFill>
                <a:latin typeface="华文新魏" panose="02010800040101010101" pitchFamily="2" charset="-122"/>
              </a:rPr>
              <a:t>CHECK</a:t>
            </a:r>
            <a:r>
              <a:rPr lang="en-US" altLang="zh-CN" sz="2800" dirty="0">
                <a:latin typeface="华文新魏" panose="02010800040101010101" pitchFamily="2" charset="-122"/>
              </a:rPr>
              <a:t>(age &gt;= 15 AND age &lt;= 25)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72708"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完整性约束</a:t>
            </a:r>
            <a:endParaRPr lang="zh-CN" altLang="en-US" sz="4800">
              <a:effectLst/>
            </a:endParaRPr>
          </a:p>
        </p:txBody>
      </p:sp>
      <p:sp>
        <p:nvSpPr>
          <p:cNvPr id="72709" name="Rectangle 3"/>
          <p:cNvSpPr>
            <a:spLocks noGrp="1" noChangeArrowheads="1"/>
          </p:cNvSpPr>
          <p:nvPr>
            <p:ph idx="1"/>
          </p:nvPr>
        </p:nvSpPr>
        <p:spPr>
          <a:xfrm>
            <a:off x="152400" y="1295400"/>
            <a:ext cx="8802688" cy="5410200"/>
          </a:xfrm>
        </p:spPr>
        <p:txBody>
          <a:bodyPr/>
          <a:lstStyle/>
          <a:p>
            <a:pPr lvl="1" eaLnBrk="1" hangingPunct="1"/>
            <a:r>
              <a:rPr lang="zh-CN" altLang="en-US">
                <a:latin typeface="华文新魏" panose="02010800040101010101" pitchFamily="2" charset="-122"/>
              </a:rPr>
              <a:t>关系上约束的撤消与添加</a:t>
            </a:r>
          </a:p>
          <a:p>
            <a:pPr lvl="1" algn="ctr" eaLnBrk="1" hangingPunct="1">
              <a:buFontTx/>
              <a:buNone/>
            </a:pPr>
            <a:r>
              <a:rPr lang="zh-CN" altLang="en-US">
                <a:latin typeface="华文新魏" panose="02010800040101010101" pitchFamily="2" charset="-122"/>
              </a:rPr>
              <a:t>撤消用</a:t>
            </a:r>
            <a:r>
              <a:rPr lang="en-US" altLang="zh-CN">
                <a:solidFill>
                  <a:srgbClr val="FF3300"/>
                </a:solidFill>
                <a:latin typeface="华文新魏" panose="02010800040101010101" pitchFamily="2" charset="-122"/>
              </a:rPr>
              <a:t>alter </a:t>
            </a:r>
            <a:r>
              <a:rPr lang="en-US" altLang="zh-CN">
                <a:solidFill>
                  <a:srgbClr val="FF3300"/>
                </a:solidFill>
                <a:latin typeface="Times New Roman" panose="02020603050405020304" pitchFamily="18" charset="0"/>
              </a:rPr>
              <a:t>…</a:t>
            </a:r>
            <a:r>
              <a:rPr lang="en-US" altLang="zh-CN">
                <a:solidFill>
                  <a:srgbClr val="FF3300"/>
                </a:solidFill>
                <a:latin typeface="华文新魏" panose="02010800040101010101" pitchFamily="2" charset="-122"/>
              </a:rPr>
              <a:t>drop</a:t>
            </a:r>
            <a:r>
              <a:rPr lang="en-US" altLang="zh-CN">
                <a:solidFill>
                  <a:srgbClr val="FF3300"/>
                </a:solidFill>
                <a:latin typeface="Times New Roman" panose="02020603050405020304" pitchFamily="18" charset="0"/>
              </a:rPr>
              <a:t>…</a:t>
            </a:r>
            <a:endParaRPr lang="en-US" altLang="zh-CN">
              <a:solidFill>
                <a:schemeClr val="hlink"/>
              </a:solidFill>
              <a:latin typeface="华文新魏" panose="02010800040101010101" pitchFamily="2" charset="-122"/>
            </a:endParaRPr>
          </a:p>
          <a:p>
            <a:pPr lvl="1" algn="ctr" eaLnBrk="1" hangingPunct="1">
              <a:buFontTx/>
              <a:buNone/>
            </a:pPr>
            <a:r>
              <a:rPr lang="zh-CN" altLang="en-US">
                <a:latin typeface="华文新魏" panose="02010800040101010101" pitchFamily="2" charset="-122"/>
              </a:rPr>
              <a:t>添加用</a:t>
            </a:r>
            <a:r>
              <a:rPr lang="en-US" altLang="zh-CN">
                <a:solidFill>
                  <a:srgbClr val="FF3300"/>
                </a:solidFill>
                <a:latin typeface="华文新魏" panose="02010800040101010101" pitchFamily="2" charset="-122"/>
              </a:rPr>
              <a:t>alter </a:t>
            </a:r>
            <a:r>
              <a:rPr lang="en-US" altLang="zh-CN">
                <a:solidFill>
                  <a:srgbClr val="FF3300"/>
                </a:solidFill>
                <a:latin typeface="Times New Roman" panose="02020603050405020304" pitchFamily="18" charset="0"/>
              </a:rPr>
              <a:t>…</a:t>
            </a:r>
            <a:r>
              <a:rPr lang="en-US" altLang="zh-CN">
                <a:solidFill>
                  <a:srgbClr val="FF3300"/>
                </a:solidFill>
                <a:latin typeface="华文新魏" panose="02010800040101010101" pitchFamily="2" charset="-122"/>
              </a:rPr>
              <a:t>add</a:t>
            </a:r>
            <a:r>
              <a:rPr lang="en-US" altLang="zh-CN">
                <a:solidFill>
                  <a:srgbClr val="FF3300"/>
                </a:solidFill>
                <a:latin typeface="Times New Roman" panose="02020603050405020304" pitchFamily="18" charset="0"/>
              </a:rPr>
              <a:t>…</a:t>
            </a:r>
            <a:endParaRPr lang="en-US" altLang="zh-CN">
              <a:solidFill>
                <a:schemeClr val="hlink"/>
              </a:solidFill>
              <a:latin typeface="华文新魏" panose="02010800040101010101" pitchFamily="2" charset="-122"/>
            </a:endParaRPr>
          </a:p>
          <a:p>
            <a:pPr lvl="1" eaLnBrk="1" hangingPunct="1"/>
            <a:r>
              <a:rPr lang="zh-CN" altLang="en-US">
                <a:latin typeface="华文新魏" panose="02010800040101010101" pitchFamily="2" charset="-122"/>
              </a:rPr>
              <a:t>示例</a:t>
            </a:r>
          </a:p>
          <a:p>
            <a:pPr lvl="1" eaLnBrk="1" hangingPunct="1">
              <a:buFontTx/>
              <a:buNone/>
            </a:pPr>
            <a:r>
              <a:rPr lang="zh-CN" altLang="en-US">
                <a:latin typeface="华文新魏" panose="02010800040101010101" pitchFamily="2" charset="-122"/>
              </a:rPr>
              <a:t>	</a:t>
            </a:r>
            <a:r>
              <a:rPr lang="en-US" altLang="zh-CN">
                <a:solidFill>
                  <a:srgbClr val="FF3300"/>
                </a:solidFill>
                <a:latin typeface="华文新魏" panose="02010800040101010101" pitchFamily="2" charset="-122"/>
              </a:rPr>
              <a:t>alter</a:t>
            </a:r>
            <a:r>
              <a:rPr lang="en-US" altLang="zh-CN">
                <a:latin typeface="华文新魏" panose="02010800040101010101" pitchFamily="2" charset="-122"/>
              </a:rPr>
              <a:t> table S </a:t>
            </a:r>
            <a:r>
              <a:rPr lang="en-US" altLang="zh-CN">
                <a:solidFill>
                  <a:srgbClr val="FF3300"/>
                </a:solidFill>
                <a:latin typeface="华文新魏" panose="02010800040101010101" pitchFamily="2" charset="-122"/>
              </a:rPr>
              <a:t>drop constraint</a:t>
            </a:r>
            <a:r>
              <a:rPr lang="en-US" altLang="zh-CN">
                <a:latin typeface="华文新魏" panose="02010800040101010101" pitchFamily="2" charset="-122"/>
              </a:rPr>
              <a:t> S_PK</a:t>
            </a:r>
          </a:p>
          <a:p>
            <a:pPr lvl="1" eaLnBrk="1" hangingPunct="1">
              <a:buFontTx/>
              <a:buNone/>
            </a:pPr>
            <a:r>
              <a:rPr lang="en-US" altLang="zh-CN">
                <a:latin typeface="华文新魏" panose="02010800040101010101" pitchFamily="2" charset="-122"/>
              </a:rPr>
              <a:t>	</a:t>
            </a:r>
            <a:r>
              <a:rPr lang="en-US" altLang="zh-CN">
                <a:solidFill>
                  <a:srgbClr val="FF3300"/>
                </a:solidFill>
                <a:latin typeface="华文新魏" panose="02010800040101010101" pitchFamily="2" charset="-122"/>
              </a:rPr>
              <a:t>alter</a:t>
            </a:r>
            <a:r>
              <a:rPr lang="en-US" altLang="zh-CN">
                <a:latin typeface="华文新魏" panose="02010800040101010101" pitchFamily="2" charset="-122"/>
              </a:rPr>
              <a:t> table SC </a:t>
            </a:r>
            <a:r>
              <a:rPr lang="en-US" altLang="zh-CN">
                <a:solidFill>
                  <a:srgbClr val="FF3300"/>
                </a:solidFill>
                <a:latin typeface="华文新魏" panose="02010800040101010101" pitchFamily="2" charset="-122"/>
              </a:rPr>
              <a:t>add constraint</a:t>
            </a:r>
            <a:r>
              <a:rPr lang="en-US" altLang="zh-CN">
                <a:latin typeface="华文新魏" panose="02010800040101010101" pitchFamily="2" charset="-122"/>
              </a:rPr>
              <a:t>  SC_CHECK </a:t>
            </a:r>
          </a:p>
          <a:p>
            <a:pPr lvl="1" eaLnBrk="1" hangingPunct="1">
              <a:buFontTx/>
              <a:buNone/>
            </a:pPr>
            <a:r>
              <a:rPr lang="en-US" altLang="zh-CN">
                <a:latin typeface="华文新魏" panose="02010800040101010101" pitchFamily="2" charset="-122"/>
              </a:rPr>
              <a:t>				</a:t>
            </a:r>
            <a:r>
              <a:rPr lang="en-US" altLang="zh-CN">
                <a:solidFill>
                  <a:srgbClr val="FF3300"/>
                </a:solidFill>
                <a:latin typeface="华文新魏" panose="02010800040101010101" pitchFamily="2" charset="-122"/>
              </a:rPr>
              <a:t>check</a:t>
            </a:r>
            <a:r>
              <a:rPr lang="en-US" altLang="zh-CN">
                <a:latin typeface="华文新魏" panose="02010800040101010101" pitchFamily="2" charset="-122"/>
              </a:rPr>
              <a:t>(sno in select sno from 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prstTxWarp prst="textNoShape">
              <a:avLst/>
            </a:prstTxWarp>
          </a:bodyPr>
          <a:lstStyle/>
          <a:p>
            <a:r>
              <a:rPr lang="en-US" altLang="zh-CN">
                <a:effectLst/>
              </a:rPr>
              <a:t>SQL</a:t>
            </a:r>
            <a:r>
              <a:rPr lang="zh-CN" altLang="en-US">
                <a:effectLst/>
              </a:rPr>
              <a:t>的数据类型与模式</a:t>
            </a:r>
          </a:p>
        </p:txBody>
      </p:sp>
      <p:sp>
        <p:nvSpPr>
          <p:cNvPr id="74755" name="内容占位符 2"/>
          <p:cNvSpPr>
            <a:spLocks noGrp="1" noChangeArrowheads="1"/>
          </p:cNvSpPr>
          <p:nvPr>
            <p:ph idx="1"/>
          </p:nvPr>
        </p:nvSpPr>
        <p:spPr/>
        <p:txBody>
          <a:bodyPr/>
          <a:lstStyle/>
          <a:p>
            <a:r>
              <a:rPr lang="en-US" altLang="zh-CN" sz="2400" b="1" dirty="0">
                <a:solidFill>
                  <a:srgbClr val="000099"/>
                </a:solidFill>
              </a:rPr>
              <a:t>date</a:t>
            </a:r>
            <a:r>
              <a:rPr lang="en-US" altLang="zh-CN" sz="2400" b="1" dirty="0">
                <a:solidFill>
                  <a:schemeClr val="tx2"/>
                </a:solidFill>
              </a:rPr>
              <a:t>:</a:t>
            </a:r>
            <a:r>
              <a:rPr lang="zh-CN" altLang="en-US" sz="2400" dirty="0"/>
              <a:t>日期，包括年</a:t>
            </a:r>
            <a:r>
              <a:rPr lang="en-US" altLang="zh-CN" sz="2400" dirty="0"/>
              <a:t>(</a:t>
            </a:r>
            <a:r>
              <a:rPr lang="zh-CN" altLang="en-US" sz="2400" dirty="0"/>
              <a:t>四位</a:t>
            </a:r>
            <a:r>
              <a:rPr lang="en-US" altLang="zh-CN" sz="2400" dirty="0"/>
              <a:t>)</a:t>
            </a:r>
            <a:r>
              <a:rPr lang="zh-CN" altLang="en-US" sz="2400" dirty="0"/>
              <a:t>、月和日</a:t>
            </a:r>
            <a:endParaRPr lang="en-US" altLang="zh-CN" sz="2400" dirty="0"/>
          </a:p>
          <a:p>
            <a:pPr lvl="1"/>
            <a:r>
              <a:rPr lang="zh-CN" altLang="en-US" sz="2000" dirty="0"/>
              <a:t>示例：</a:t>
            </a:r>
            <a:r>
              <a:rPr lang="en-US" altLang="zh-CN" sz="2000" b="1" dirty="0"/>
              <a:t>date</a:t>
            </a:r>
            <a:r>
              <a:rPr lang="en-US" altLang="zh-CN" sz="2000" dirty="0"/>
              <a:t> ‘2014-3-10’</a:t>
            </a:r>
          </a:p>
          <a:p>
            <a:r>
              <a:rPr lang="en-US" altLang="zh-CN" sz="2400" b="1" dirty="0">
                <a:solidFill>
                  <a:srgbClr val="000099"/>
                </a:solidFill>
              </a:rPr>
              <a:t>time</a:t>
            </a:r>
            <a:r>
              <a:rPr lang="en-US" altLang="zh-CN" sz="2400" b="1" dirty="0">
                <a:solidFill>
                  <a:schemeClr val="tx2"/>
                </a:solidFill>
              </a:rPr>
              <a:t>:</a:t>
            </a:r>
            <a:r>
              <a:rPr lang="en-US" altLang="zh-CN" sz="2400" b="1" dirty="0"/>
              <a:t> </a:t>
            </a:r>
            <a:r>
              <a:rPr lang="en-US" altLang="zh-CN" sz="2400" dirty="0"/>
              <a:t> </a:t>
            </a:r>
            <a:r>
              <a:rPr lang="zh-CN" altLang="en-US" sz="2400" dirty="0"/>
              <a:t>时间，包括小时</a:t>
            </a:r>
            <a:r>
              <a:rPr lang="en-US" altLang="zh-CN" sz="2400" dirty="0"/>
              <a:t>, </a:t>
            </a:r>
            <a:r>
              <a:rPr lang="zh-CN" altLang="en-US" sz="2400" dirty="0"/>
              <a:t>分和秒</a:t>
            </a:r>
            <a:endParaRPr lang="en-US" altLang="zh-CN" sz="2400" dirty="0"/>
          </a:p>
          <a:p>
            <a:pPr lvl="1"/>
            <a:r>
              <a:rPr lang="zh-CN" altLang="en-US" sz="2000" dirty="0"/>
              <a:t>示例：</a:t>
            </a:r>
            <a:r>
              <a:rPr lang="en-US" altLang="zh-CN" sz="2000" b="1" dirty="0"/>
              <a:t>time</a:t>
            </a:r>
            <a:r>
              <a:rPr lang="en-US" altLang="zh-CN" sz="2000" dirty="0"/>
              <a:t> ‘09:00:30’</a:t>
            </a:r>
          </a:p>
          <a:p>
            <a:r>
              <a:rPr lang="en-US" altLang="zh-CN" sz="2400" b="1" dirty="0">
                <a:solidFill>
                  <a:srgbClr val="000099"/>
                </a:solidFill>
              </a:rPr>
              <a:t>timestamp</a:t>
            </a:r>
            <a:r>
              <a:rPr lang="en-US" altLang="zh-CN" sz="2400" b="1" dirty="0">
                <a:solidFill>
                  <a:schemeClr val="tx2"/>
                </a:solidFill>
              </a:rPr>
              <a:t> :</a:t>
            </a:r>
            <a:r>
              <a:rPr lang="en-US" altLang="zh-CN" sz="2400" dirty="0"/>
              <a:t> date </a:t>
            </a:r>
            <a:r>
              <a:rPr lang="zh-CN" altLang="en-US" sz="2400" dirty="0"/>
              <a:t>和 </a:t>
            </a:r>
            <a:r>
              <a:rPr lang="en-US" altLang="zh-CN" sz="2400" dirty="0"/>
              <a:t>time </a:t>
            </a:r>
            <a:r>
              <a:rPr lang="zh-CN" altLang="en-US" sz="2400" dirty="0"/>
              <a:t>的组合</a:t>
            </a:r>
            <a:endParaRPr lang="en-US" altLang="zh-CN" sz="2400" dirty="0"/>
          </a:p>
          <a:p>
            <a:pPr lvl="1"/>
            <a:r>
              <a:rPr lang="zh-CN" altLang="en-US" sz="2000" dirty="0"/>
              <a:t>示例：</a:t>
            </a:r>
            <a:r>
              <a:rPr lang="en-US" altLang="zh-CN" sz="2000" b="1" dirty="0"/>
              <a:t>timestamp</a:t>
            </a:r>
            <a:r>
              <a:rPr lang="en-US" altLang="zh-CN" sz="2000" dirty="0"/>
              <a:t>  ‘2014-3-10 09:00:30’</a:t>
            </a:r>
          </a:p>
          <a:p>
            <a:r>
              <a:rPr lang="en-US" altLang="zh-CN" sz="2400" b="1" dirty="0">
                <a:solidFill>
                  <a:srgbClr val="000099"/>
                </a:solidFill>
              </a:rPr>
              <a:t>interval</a:t>
            </a:r>
            <a:r>
              <a:rPr lang="en-US" altLang="zh-CN" sz="2400" b="1" dirty="0">
                <a:solidFill>
                  <a:schemeClr val="tx2"/>
                </a:solidFill>
              </a:rPr>
              <a:t>:</a:t>
            </a:r>
            <a:r>
              <a:rPr lang="zh-CN" altLang="en-US" sz="2400" dirty="0"/>
              <a:t>时间段</a:t>
            </a:r>
            <a:endParaRPr lang="en-US" altLang="zh-CN" sz="2400" dirty="0"/>
          </a:p>
          <a:p>
            <a:pPr lvl="1"/>
            <a:r>
              <a:rPr lang="zh-CN" altLang="en-US" sz="2000" dirty="0"/>
              <a:t>示例：</a:t>
            </a:r>
            <a:r>
              <a:rPr lang="en-US" altLang="zh-CN" sz="2000" dirty="0"/>
              <a:t>interval  ‘1’ day</a:t>
            </a:r>
          </a:p>
          <a:p>
            <a:pPr lvl="1"/>
            <a:r>
              <a:rPr lang="zh-CN" altLang="en-US" sz="2000" dirty="0"/>
              <a:t>两个 </a:t>
            </a:r>
            <a:r>
              <a:rPr lang="en-US" altLang="zh-CN" sz="2000" dirty="0"/>
              <a:t>date/time/timestamp </a:t>
            </a:r>
            <a:r>
              <a:rPr lang="zh-CN" altLang="en-US" sz="2000" dirty="0"/>
              <a:t>类型值相减产生一个</a:t>
            </a:r>
            <a:r>
              <a:rPr lang="en-US" altLang="zh-CN" sz="2000" dirty="0"/>
              <a:t>interval </a:t>
            </a:r>
            <a:r>
              <a:rPr lang="zh-CN" altLang="en-US" sz="2000" dirty="0"/>
              <a:t>类型值</a:t>
            </a:r>
            <a:endParaRPr lang="en-US" altLang="zh-CN" sz="2000" dirty="0"/>
          </a:p>
          <a:p>
            <a:pPr lvl="1"/>
            <a:r>
              <a:rPr lang="zh-CN" altLang="en-US" sz="2000" dirty="0"/>
              <a:t>可以在 </a:t>
            </a:r>
            <a:r>
              <a:rPr lang="en-US" altLang="zh-CN" sz="2000" dirty="0"/>
              <a:t>date/time/timestamp </a:t>
            </a:r>
            <a:r>
              <a:rPr lang="zh-CN" altLang="en-US" sz="2000" dirty="0"/>
              <a:t>类型的值上加减</a:t>
            </a:r>
            <a:r>
              <a:rPr lang="en-US" altLang="zh-CN" sz="2000" dirty="0"/>
              <a:t>interval </a:t>
            </a:r>
            <a:r>
              <a:rPr lang="zh-CN" altLang="en-US" sz="2000" dirty="0"/>
              <a:t>类型的值</a:t>
            </a:r>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42370" name="Rectangle 2"/>
          <p:cNvSpPr>
            <a:spLocks noGrp="1" noChangeArrowheads="1"/>
          </p:cNvSpPr>
          <p:nvPr>
            <p:ph type="title"/>
          </p:nvPr>
        </p:nvSpPr>
        <p:spPr/>
        <p:txBody>
          <a:bodyPr/>
          <a:lstStyle/>
          <a:p>
            <a:pPr eaLnBrk="1" hangingPunct="1">
              <a:defRPr/>
            </a:pPr>
            <a:r>
              <a:rPr kumimoji="1" lang="en-US" altLang="zh-CN" dirty="0">
                <a:solidFill>
                  <a:schemeClr val="accent2">
                    <a:lumMod val="75000"/>
                  </a:schemeClr>
                </a:solidFill>
                <a:effectLst/>
              </a:rPr>
              <a:t>SQL</a:t>
            </a:r>
            <a:r>
              <a:rPr kumimoji="1" lang="zh-CN" altLang="en-US" dirty="0">
                <a:solidFill>
                  <a:schemeClr val="accent2">
                    <a:lumMod val="75000"/>
                  </a:schemeClr>
                </a:solidFill>
                <a:effectLst/>
              </a:rPr>
              <a:t>的数据类型与模式</a:t>
            </a:r>
            <a:endParaRPr kumimoji="1" lang="zh-CN" altLang="en-US" dirty="0">
              <a:solidFill>
                <a:schemeClr val="accent2">
                  <a:lumMod val="75000"/>
                </a:schemeClr>
              </a:solidFill>
            </a:endParaRPr>
          </a:p>
        </p:txBody>
      </p:sp>
      <p:sp>
        <p:nvSpPr>
          <p:cNvPr id="9221" name="Rectangle 3"/>
          <p:cNvSpPr>
            <a:spLocks noGrp="1" noChangeArrowheads="1"/>
          </p:cNvSpPr>
          <p:nvPr>
            <p:ph idx="1"/>
          </p:nvPr>
        </p:nvSpPr>
        <p:spPr/>
        <p:txBody>
          <a:bodyPr/>
          <a:lstStyle/>
          <a:p>
            <a:pPr eaLnBrk="1" hangingPunct="1">
              <a:defRPr/>
            </a:pPr>
            <a:r>
              <a:rPr kumimoji="1" lang="zh-CN" altLang="en-US" dirty="0"/>
              <a:t>大对象</a:t>
            </a:r>
            <a:endParaRPr kumimoji="1" lang="en-US" altLang="zh-CN" dirty="0"/>
          </a:p>
          <a:p>
            <a:pPr lvl="1" eaLnBrk="1" hangingPunct="1">
              <a:defRPr/>
            </a:pPr>
            <a:r>
              <a:rPr kumimoji="1" lang="en-US" altLang="zh-CN" dirty="0" err="1"/>
              <a:t>Clob</a:t>
            </a:r>
            <a:r>
              <a:rPr kumimoji="1" lang="en-US" altLang="zh-CN" dirty="0"/>
              <a:t> (Character Large Object</a:t>
            </a:r>
            <a:r>
              <a:rPr kumimoji="1" lang="zh-CN" altLang="en-US" dirty="0"/>
              <a:t>，字符数据的大对象数据类型</a:t>
            </a:r>
            <a:r>
              <a:rPr kumimoji="1" lang="en-US" altLang="zh-CN" dirty="0"/>
              <a:t>)</a:t>
            </a:r>
            <a:endParaRPr kumimoji="1" lang="zh-CN" altLang="en-US" dirty="0"/>
          </a:p>
          <a:p>
            <a:pPr lvl="2" eaLnBrk="1" hangingPunct="1">
              <a:defRPr/>
            </a:pPr>
            <a:r>
              <a:rPr kumimoji="1" lang="zh-CN" altLang="en-US" dirty="0"/>
              <a:t>将字符大对象 </a:t>
            </a:r>
            <a:r>
              <a:rPr kumimoji="1" lang="en-US" altLang="zh-CN" dirty="0"/>
              <a:t>(Character Large Object) </a:t>
            </a:r>
            <a:r>
              <a:rPr kumimoji="1" lang="zh-CN" altLang="en-US" dirty="0"/>
              <a:t>存储为数据库表某一行中的一个列值。 </a:t>
            </a:r>
          </a:p>
          <a:p>
            <a:pPr lvl="1" eaLnBrk="1" hangingPunct="1">
              <a:defRPr/>
            </a:pPr>
            <a:r>
              <a:rPr kumimoji="1" lang="en-US" altLang="zh-CN" dirty="0"/>
              <a:t>Blob (Binary Large Object</a:t>
            </a:r>
            <a:r>
              <a:rPr kumimoji="1" lang="zh-CN" altLang="en-US" dirty="0"/>
              <a:t>二进制数据的大对象数据类型</a:t>
            </a:r>
            <a:r>
              <a:rPr kumimoji="1" lang="en-US" altLang="zh-CN" dirty="0"/>
              <a:t>)</a:t>
            </a:r>
            <a:endParaRPr kumimoji="1" lang="zh-CN" altLang="en-US" dirty="0"/>
          </a:p>
          <a:p>
            <a:pPr lvl="2" eaLnBrk="1" hangingPunct="1">
              <a:defRPr/>
            </a:pPr>
            <a:r>
              <a:rPr kumimoji="1" lang="en-US" altLang="zh-CN" dirty="0"/>
              <a:t>BLOB</a:t>
            </a:r>
            <a:r>
              <a:rPr kumimoji="1" lang="zh-CN" altLang="en-US" dirty="0"/>
              <a:t>是一个大文件，典型的</a:t>
            </a:r>
            <a:r>
              <a:rPr kumimoji="1" lang="en-US" altLang="zh-CN" dirty="0"/>
              <a:t>BLOB</a:t>
            </a:r>
            <a:r>
              <a:rPr kumimoji="1" lang="zh-CN" altLang="en-US" dirty="0"/>
              <a:t>是一张图片或一个声音文件</a:t>
            </a:r>
            <a:endParaRPr kumimoji="1" lang="en-US" altLang="zh-CN" dirty="0"/>
          </a:p>
          <a:p>
            <a:pPr marL="742950" lvl="2" indent="-342900" eaLnBrk="1" hangingPunct="1">
              <a:buSzPct val="80000"/>
              <a:defRPr/>
            </a:pPr>
            <a:r>
              <a:rPr kumimoji="1" lang="zh-CN" altLang="en-US" dirty="0"/>
              <a:t>当查询结果是一个大对象时，返回的是指向这个大对象的指针</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solidFill>
                  <a:schemeClr val="accent2">
                    <a:lumMod val="75000"/>
                  </a:schemeClr>
                </a:solidFill>
                <a:effectLst/>
              </a:rPr>
              <a:t>SQL</a:t>
            </a:r>
            <a:r>
              <a:rPr kumimoji="1" lang="zh-CN" altLang="en-US" dirty="0">
                <a:solidFill>
                  <a:schemeClr val="accent2">
                    <a:lumMod val="75000"/>
                  </a:schemeClr>
                </a:solidFill>
                <a:effectLst/>
              </a:rPr>
              <a:t>的数据类型与模式</a:t>
            </a:r>
            <a:endParaRPr kumimoji="1" lang="zh-CN" altLang="en-US" dirty="0">
              <a:solidFill>
                <a:schemeClr val="accent2">
                  <a:lumMod val="75000"/>
                </a:schemeClr>
              </a:solidFill>
            </a:endParaRPr>
          </a:p>
        </p:txBody>
      </p:sp>
      <p:sp>
        <p:nvSpPr>
          <p:cNvPr id="81923" name="内容占位符 2"/>
          <p:cNvSpPr>
            <a:spLocks noGrp="1" noChangeArrowheads="1"/>
          </p:cNvSpPr>
          <p:nvPr>
            <p:ph idx="1"/>
          </p:nvPr>
        </p:nvSpPr>
        <p:spPr>
          <a:xfrm>
            <a:off x="685800" y="1371600"/>
            <a:ext cx="4678363" cy="4876800"/>
          </a:xfrm>
        </p:spPr>
        <p:txBody>
          <a:bodyPr/>
          <a:lstStyle/>
          <a:p>
            <a:r>
              <a:rPr lang="zh-CN" altLang="en-US"/>
              <a:t>大对象存储</a:t>
            </a:r>
            <a:endParaRPr lang="en-US" altLang="zh-CN"/>
          </a:p>
          <a:p>
            <a:pPr lvl="1"/>
            <a:r>
              <a:rPr lang="en-US" altLang="zh-CN"/>
              <a:t>LOB</a:t>
            </a:r>
            <a:r>
              <a:rPr lang="zh-CN" altLang="en-US"/>
              <a:t>存储实现</a:t>
            </a:r>
            <a:endParaRPr lang="en-US" altLang="zh-CN"/>
          </a:p>
          <a:p>
            <a:pPr lvl="2"/>
            <a:r>
              <a:rPr lang="zh-CN" altLang="en-US"/>
              <a:t>指针 ＋ 文件</a:t>
            </a:r>
            <a:endParaRPr lang="en-US" altLang="zh-CN"/>
          </a:p>
          <a:p>
            <a:pPr lvl="1"/>
            <a:r>
              <a:rPr lang="en-US" altLang="zh-CN"/>
              <a:t>LOB</a:t>
            </a:r>
            <a:r>
              <a:rPr lang="zh-CN" altLang="en-US"/>
              <a:t>访问</a:t>
            </a:r>
          </a:p>
          <a:p>
            <a:pPr lvl="2"/>
            <a:r>
              <a:rPr lang="zh-CN" altLang="en-US"/>
              <a:t>一般使用专用语句访问</a:t>
            </a:r>
          </a:p>
          <a:p>
            <a:pPr lvl="2"/>
            <a:r>
              <a:rPr lang="en-US" altLang="zh-CN"/>
              <a:t>Oracle:</a:t>
            </a:r>
          </a:p>
          <a:p>
            <a:pPr lvl="1">
              <a:buFont typeface="Monotype Sorts"/>
              <a:buNone/>
            </a:pPr>
            <a:r>
              <a:rPr lang="en-US" altLang="zh-CN"/>
              <a:t>		SelectBlob doc into </a:t>
            </a:r>
            <a:r>
              <a:rPr lang="en-US" altLang="zh-CN">
                <a:latin typeface="Arial" panose="020B0604020202020204" pitchFamily="34" charset="0"/>
              </a:rPr>
              <a:t>…</a:t>
            </a:r>
            <a:endParaRPr lang="en-US" altLang="zh-CN"/>
          </a:p>
          <a:p>
            <a:pPr lvl="1">
              <a:buFont typeface="Monotype Sorts"/>
              <a:buNone/>
            </a:pPr>
            <a:r>
              <a:rPr lang="en-US" altLang="zh-CN"/>
              <a:t>		   from book</a:t>
            </a:r>
          </a:p>
          <a:p>
            <a:pPr lvl="1">
              <a:buFont typeface="Monotype Sorts"/>
              <a:buNone/>
            </a:pPr>
            <a:r>
              <a:rPr lang="en-US" altLang="zh-CN"/>
              <a:t>       where cno=</a:t>
            </a:r>
            <a:r>
              <a:rPr lang="en-US" altLang="zh-CN">
                <a:latin typeface="Arial" panose="020B0604020202020204" pitchFamily="34" charset="0"/>
              </a:rPr>
              <a:t>‘</a:t>
            </a:r>
            <a:r>
              <a:rPr lang="en-US" altLang="zh-CN"/>
              <a:t>c1</a:t>
            </a:r>
            <a:r>
              <a:rPr lang="en-US" altLang="zh-CN">
                <a:latin typeface="Arial" panose="020B0604020202020204" pitchFamily="34" charset="0"/>
              </a:rPr>
              <a:t>’</a:t>
            </a:r>
            <a:r>
              <a:rPr lang="en-US" altLang="zh-CN"/>
              <a:t>;</a:t>
            </a:r>
          </a:p>
          <a:p>
            <a:endParaRPr lang="zh-CN" altLang="en-US"/>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graphicFrame>
        <p:nvGraphicFramePr>
          <p:cNvPr id="6" name="Group 4"/>
          <p:cNvGraphicFramePr>
            <a:graphicFrameLocks noGrp="1"/>
          </p:cNvGraphicFramePr>
          <p:nvPr>
            <p:extLst>
              <p:ext uri="{D42A27DB-BD31-4B8C-83A1-F6EECF244321}">
                <p14:modId xmlns:p14="http://schemas.microsoft.com/office/powerpoint/2010/main" val="690165293"/>
              </p:ext>
            </p:extLst>
          </p:nvPr>
        </p:nvGraphicFramePr>
        <p:xfrm>
          <a:off x="5880100" y="1709738"/>
          <a:ext cx="2444750" cy="2417763"/>
        </p:xfrm>
        <a:graphic>
          <a:graphicData uri="http://schemas.openxmlformats.org/drawingml/2006/table">
            <a:tbl>
              <a:tblPr/>
              <a:tblGrid>
                <a:gridCol w="592138">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tblGrid>
              <a:tr h="511175">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book</a:t>
                      </a:r>
                      <a:endPar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pPr>
                      <a:endParaRPr kumimoji="1"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Bno</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Doc</a:t>
                      </a:r>
                      <a:endParaRPr kumimoji="1" lang="en-US" altLang="zh-CN" sz="15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DS</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DB</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endPar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1954" name="AutoShape 35"/>
          <p:cNvSpPr>
            <a:spLocks noChangeArrowheads="1"/>
          </p:cNvSpPr>
          <p:nvPr/>
        </p:nvSpPr>
        <p:spPr bwMode="auto">
          <a:xfrm>
            <a:off x="5803900" y="4733925"/>
            <a:ext cx="935038" cy="792163"/>
          </a:xfrm>
          <a:prstGeom prst="foldedCorner">
            <a:avLst>
              <a:gd name="adj" fmla="val 125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81955" name="Text Box 36"/>
          <p:cNvSpPr txBox="1">
            <a:spLocks noChangeArrowheads="1"/>
          </p:cNvSpPr>
          <p:nvPr/>
        </p:nvSpPr>
        <p:spPr bwMode="auto">
          <a:xfrm>
            <a:off x="5803900" y="4949825"/>
            <a:ext cx="10080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50000"/>
              </a:spcBef>
              <a:buClrTx/>
              <a:buSzPct val="60000"/>
              <a:buFont typeface="Arial" panose="020B0604020202020204" pitchFamily="34" charset="0"/>
              <a:buNone/>
            </a:pPr>
            <a:r>
              <a:rPr lang="en-US" altLang="zh-CN" sz="2000">
                <a:latin typeface="Times New Roman" panose="02020603050405020304" pitchFamily="18" charset="0"/>
                <a:ea typeface="宋体" panose="02010600030101010101" pitchFamily="2" charset="-122"/>
              </a:rPr>
              <a:t>Doc1…</a:t>
            </a:r>
          </a:p>
        </p:txBody>
      </p:sp>
      <p:sp>
        <p:nvSpPr>
          <p:cNvPr id="81956" name="AutoShape 37"/>
          <p:cNvSpPr>
            <a:spLocks noChangeArrowheads="1"/>
          </p:cNvSpPr>
          <p:nvPr/>
        </p:nvSpPr>
        <p:spPr bwMode="auto">
          <a:xfrm>
            <a:off x="7316788" y="4733925"/>
            <a:ext cx="935037" cy="792163"/>
          </a:xfrm>
          <a:prstGeom prst="foldedCorner">
            <a:avLst>
              <a:gd name="adj" fmla="val 125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81957" name="Text Box 38"/>
          <p:cNvSpPr txBox="1">
            <a:spLocks noChangeArrowheads="1"/>
          </p:cNvSpPr>
          <p:nvPr/>
        </p:nvSpPr>
        <p:spPr bwMode="auto">
          <a:xfrm>
            <a:off x="7316788" y="4949825"/>
            <a:ext cx="10080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50000"/>
              </a:spcBef>
              <a:buClrTx/>
              <a:buSzPct val="60000"/>
              <a:buFont typeface="Arial" panose="020B0604020202020204" pitchFamily="34" charset="0"/>
              <a:buNone/>
            </a:pPr>
            <a:r>
              <a:rPr lang="en-US" altLang="zh-CN" sz="2000">
                <a:latin typeface="Times New Roman" panose="02020603050405020304" pitchFamily="18" charset="0"/>
                <a:ea typeface="宋体" panose="02010600030101010101" pitchFamily="2" charset="-122"/>
              </a:rPr>
              <a:t>Doc2…</a:t>
            </a:r>
          </a:p>
        </p:txBody>
      </p:sp>
      <p:cxnSp>
        <p:nvCxnSpPr>
          <p:cNvPr id="81958" name="AutoShape 39"/>
          <p:cNvCxnSpPr>
            <a:cxnSpLocks noChangeShapeType="1"/>
            <a:endCxn id="81957" idx="3"/>
          </p:cNvCxnSpPr>
          <p:nvPr/>
        </p:nvCxnSpPr>
        <p:spPr bwMode="auto">
          <a:xfrm rot="16200000" flipH="1">
            <a:off x="6967538" y="3786188"/>
            <a:ext cx="2138362" cy="576262"/>
          </a:xfrm>
          <a:prstGeom prst="curvedConnector4">
            <a:avLst>
              <a:gd name="adj1" fmla="val 1481"/>
              <a:gd name="adj2" fmla="val 210741"/>
            </a:avLst>
          </a:prstGeom>
          <a:noFill/>
          <a:ln w="1270">
            <a:solidFill>
              <a:srgbClr val="000000"/>
            </a:solidFill>
            <a:round/>
            <a:headEnd/>
            <a:tailEnd type="triangle" w="med" len="med"/>
          </a:ln>
          <a:scene3d>
            <a:camera prst="legacyObliqueRight"/>
            <a:lightRig rig="legacyHarsh3" dir="t"/>
          </a:scene3d>
          <a:sp3d extrusionH="100000" prstMaterial="legacyMatte">
            <a:bevelT w="13500" h="13500" prst="angle"/>
            <a:bevelB w="13500" h="13500" prst="angle"/>
            <a:extrusionClr>
              <a:srgbClr val="663300"/>
            </a:extrusionClr>
            <a:contourClr>
              <a:srgbClr val="000000"/>
            </a:contourClr>
          </a:sp3d>
          <a:extLst>
            <a:ext uri="{909E8E84-426E-40DD-AFC4-6F175D3DCCD1}">
              <a14:hiddenFill xmlns:a14="http://schemas.microsoft.com/office/drawing/2010/main">
                <a:noFill/>
              </a14:hiddenFill>
            </a:ext>
          </a:extLst>
        </p:spPr>
      </p:cxnSp>
      <p:cxnSp>
        <p:nvCxnSpPr>
          <p:cNvPr id="81959" name="AutoShape 40"/>
          <p:cNvCxnSpPr>
            <a:cxnSpLocks noChangeShapeType="1"/>
            <a:endCxn id="81954" idx="0"/>
          </p:cNvCxnSpPr>
          <p:nvPr/>
        </p:nvCxnSpPr>
        <p:spPr bwMode="auto">
          <a:xfrm rot="10800000" flipV="1">
            <a:off x="6272213" y="3941763"/>
            <a:ext cx="1476375" cy="792162"/>
          </a:xfrm>
          <a:prstGeom prst="curvedConnector2">
            <a:avLst/>
          </a:prstGeom>
          <a:noFill/>
          <a:ln w="1270">
            <a:solidFill>
              <a:srgbClr val="000000"/>
            </a:solidFill>
            <a:round/>
            <a:headEnd/>
            <a:tailEnd type="triangle" w="med" len="med"/>
          </a:ln>
          <a:scene3d>
            <a:camera prst="legacyObliqueRight"/>
            <a:lightRig rig="legacyHarsh3" dir="t"/>
          </a:scene3d>
          <a:sp3d extrusionH="100000" prstMaterial="legacyMatte">
            <a:bevelT w="13500" h="13500" prst="angle"/>
            <a:bevelB w="13500" h="13500" prst="angle"/>
            <a:extrusionClr>
              <a:srgbClr val="663300"/>
            </a:extrusionClr>
            <a:contourClr>
              <a:srgbClr val="000000"/>
            </a:contourClr>
          </a:sp3d>
          <a:extLst>
            <a:ext uri="{909E8E84-426E-40DD-AFC4-6F175D3DCCD1}">
              <a14:hiddenFill xmlns:a14="http://schemas.microsoft.com/office/drawing/2010/main">
                <a:noFill/>
              </a14:hiddenFill>
            </a:ext>
          </a:ex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36226" name="Rectangle 2"/>
          <p:cNvSpPr>
            <a:spLocks noGrp="1" noChangeArrowheads="1"/>
          </p:cNvSpPr>
          <p:nvPr>
            <p:ph type="title"/>
          </p:nvPr>
        </p:nvSpPr>
        <p:spPr>
          <a:xfrm>
            <a:off x="352425" y="166688"/>
            <a:ext cx="8486775" cy="846137"/>
          </a:xfrm>
        </p:spPr>
        <p:txBody>
          <a:bodyPr/>
          <a:lstStyle/>
          <a:p>
            <a:pPr eaLnBrk="1" hangingPunct="1">
              <a:defRPr/>
            </a:pPr>
            <a:r>
              <a:rPr kumimoji="1" lang="en-US" altLang="zh-CN" dirty="0">
                <a:solidFill>
                  <a:schemeClr val="accent2">
                    <a:lumMod val="75000"/>
                  </a:schemeClr>
                </a:solidFill>
                <a:effectLst/>
              </a:rPr>
              <a:t>SQL</a:t>
            </a:r>
            <a:r>
              <a:rPr kumimoji="1" lang="zh-CN" altLang="en-US" dirty="0">
                <a:solidFill>
                  <a:schemeClr val="accent2">
                    <a:lumMod val="75000"/>
                  </a:schemeClr>
                </a:solidFill>
                <a:effectLst/>
              </a:rPr>
              <a:t>的数据类型与模式</a:t>
            </a:r>
            <a:endParaRPr kumimoji="1" lang="zh-CN" altLang="en-US" dirty="0">
              <a:solidFill>
                <a:schemeClr val="accent2">
                  <a:lumMod val="75000"/>
                </a:schemeClr>
              </a:solidFill>
            </a:endParaRPr>
          </a:p>
        </p:txBody>
      </p:sp>
      <p:sp>
        <p:nvSpPr>
          <p:cNvPr id="436227" name="Rectangle 3"/>
          <p:cNvSpPr>
            <a:spLocks noGrp="1" noChangeArrowheads="1"/>
          </p:cNvSpPr>
          <p:nvPr>
            <p:ph idx="1"/>
          </p:nvPr>
        </p:nvSpPr>
        <p:spPr>
          <a:xfrm>
            <a:off x="0" y="1211508"/>
            <a:ext cx="8839200" cy="5181600"/>
          </a:xfrm>
        </p:spPr>
        <p:txBody>
          <a:bodyPr/>
          <a:lstStyle/>
          <a:p>
            <a:pPr eaLnBrk="1" hangingPunct="1">
              <a:defRPr/>
            </a:pPr>
            <a:r>
              <a:rPr kumimoji="1" lang="zh-CN" altLang="en-US" dirty="0"/>
              <a:t>用户定义的类型</a:t>
            </a:r>
          </a:p>
          <a:p>
            <a:pPr lvl="1" eaLnBrk="1" hangingPunct="1">
              <a:defRPr/>
            </a:pPr>
            <a:r>
              <a:rPr kumimoji="1" lang="zh-CN" altLang="en-US" dirty="0"/>
              <a:t>格式</a:t>
            </a:r>
          </a:p>
          <a:p>
            <a:pPr lvl="1" eaLnBrk="1" hangingPunct="1">
              <a:buFontTx/>
              <a:buNone/>
              <a:defRPr/>
            </a:pPr>
            <a:r>
              <a:rPr kumimoji="1" lang="zh-CN" altLang="en-US" dirty="0">
                <a:solidFill>
                  <a:srgbClr val="FF3300"/>
                </a:solidFill>
              </a:rPr>
              <a:t>   </a:t>
            </a:r>
            <a:r>
              <a:rPr kumimoji="1" lang="en-US" altLang="zh-CN" b="1" i="1" dirty="0">
                <a:solidFill>
                  <a:srgbClr val="FF3300"/>
                </a:solidFill>
                <a:effectLst>
                  <a:outerShdw blurRad="38100" dist="38100" dir="2700000" algn="tl">
                    <a:srgbClr val="000000"/>
                  </a:outerShdw>
                </a:effectLst>
              </a:rPr>
              <a:t>create  type</a:t>
            </a:r>
            <a:r>
              <a:rPr kumimoji="1" lang="en-US" altLang="zh-CN" dirty="0"/>
              <a:t>  </a:t>
            </a:r>
            <a:r>
              <a:rPr kumimoji="1" lang="zh-CN" altLang="en-US" dirty="0">
                <a:latin typeface="华文新魏" panose="02010800040101010101" pitchFamily="2" charset="-122"/>
              </a:rPr>
              <a:t>类型名  数据类型</a:t>
            </a:r>
          </a:p>
          <a:p>
            <a:pPr lvl="1" eaLnBrk="1" hangingPunct="1">
              <a:defRPr/>
            </a:pPr>
            <a:r>
              <a:rPr kumimoji="1" lang="zh-CN" altLang="en-US" dirty="0"/>
              <a:t>示例</a:t>
            </a:r>
          </a:p>
          <a:p>
            <a:pPr lvl="1" algn="ctr" eaLnBrk="1" hangingPunct="1">
              <a:buFontTx/>
              <a:buNone/>
              <a:defRPr/>
            </a:pPr>
            <a:r>
              <a:rPr kumimoji="1" lang="en-US" altLang="zh-CN" b="1" i="1" dirty="0"/>
              <a:t>create  type</a:t>
            </a:r>
            <a:r>
              <a:rPr kumimoji="1" lang="en-US" altLang="zh-CN" dirty="0"/>
              <a:t>  </a:t>
            </a:r>
            <a:r>
              <a:rPr kumimoji="1" lang="en-US" altLang="zh-CN" i="1" dirty="0"/>
              <a:t>person-name</a:t>
            </a:r>
            <a:r>
              <a:rPr kumimoji="1" lang="en-US" altLang="zh-CN" dirty="0"/>
              <a:t>  char</a:t>
            </a:r>
            <a:r>
              <a:rPr kumimoji="1" lang="zh-CN" altLang="en-US" dirty="0"/>
              <a:t> </a:t>
            </a:r>
            <a:r>
              <a:rPr kumimoji="1" lang="en-US" altLang="zh-CN" dirty="0"/>
              <a:t>(20)</a:t>
            </a:r>
            <a:endParaRPr kumimoji="1" lang="zh-CN" altLang="en-US" dirty="0"/>
          </a:p>
          <a:p>
            <a:pPr lvl="1" algn="l" eaLnBrk="1" hangingPunct="1">
              <a:buFontTx/>
              <a:buNone/>
              <a:defRPr/>
            </a:pPr>
            <a:r>
              <a:rPr kumimoji="1" lang="zh-CN" altLang="en-US" dirty="0"/>
              <a:t>   </a:t>
            </a:r>
            <a:r>
              <a:rPr kumimoji="1" lang="zh-CN" altLang="zh-CN" dirty="0">
                <a:latin typeface="华文新魏" panose="02010800040101010101" pitchFamily="2" charset="-122"/>
              </a:rPr>
              <a:t>类似</a:t>
            </a:r>
            <a:r>
              <a:rPr kumimoji="1" lang="en-US" altLang="zh-CN" dirty="0">
                <a:latin typeface="华文新魏" panose="02010800040101010101" pitchFamily="2" charset="-122"/>
              </a:rPr>
              <a:t>C</a:t>
            </a:r>
            <a:r>
              <a:rPr kumimoji="1" lang="zh-CN" altLang="en-US" dirty="0">
                <a:latin typeface="华文新魏" panose="02010800040101010101" pitchFamily="2" charset="-122"/>
              </a:rPr>
              <a:t>语言中：</a:t>
            </a:r>
          </a:p>
          <a:p>
            <a:pPr lvl="1" algn="l" eaLnBrk="1" hangingPunct="1">
              <a:buFontTx/>
              <a:buNone/>
              <a:defRPr/>
            </a:pPr>
            <a:r>
              <a:rPr kumimoji="1" lang="zh-CN" altLang="en-US" dirty="0">
                <a:solidFill>
                  <a:srgbClr val="0000FF"/>
                </a:solidFill>
              </a:rPr>
              <a:t>	</a:t>
            </a:r>
            <a:r>
              <a:rPr kumimoji="1" lang="en-US" altLang="zh-CN" sz="2000" b="1" i="1" dirty="0" err="1">
                <a:solidFill>
                  <a:srgbClr val="0000FF"/>
                </a:solidFill>
              </a:rPr>
              <a:t>typedef</a:t>
            </a:r>
            <a:r>
              <a:rPr kumimoji="1" lang="en-US" altLang="zh-CN" sz="2000" dirty="0">
                <a:solidFill>
                  <a:srgbClr val="0000FF"/>
                </a:solidFill>
              </a:rPr>
              <a:t>   </a:t>
            </a:r>
            <a:r>
              <a:rPr kumimoji="1" lang="en-US" altLang="zh-CN" sz="2000" b="1" dirty="0"/>
              <a:t>ADDRESS_LIST</a:t>
            </a:r>
            <a:r>
              <a:rPr kumimoji="1" lang="en-US" altLang="zh-CN" sz="2000" dirty="0"/>
              <a:t>{</a:t>
            </a:r>
          </a:p>
          <a:p>
            <a:pPr lvl="1" algn="l" eaLnBrk="1" hangingPunct="1">
              <a:buFontTx/>
              <a:buNone/>
              <a:defRPr/>
            </a:pPr>
            <a:r>
              <a:rPr kumimoji="1" lang="en-US" altLang="zh-CN" sz="2000" dirty="0"/>
              <a:t>					char  name[10];</a:t>
            </a:r>
          </a:p>
          <a:p>
            <a:pPr lvl="1" algn="l" eaLnBrk="1" hangingPunct="1">
              <a:buFontTx/>
              <a:buNone/>
              <a:defRPr/>
            </a:pPr>
            <a:r>
              <a:rPr kumimoji="1" lang="en-US" altLang="zh-CN" sz="2000" dirty="0"/>
              <a:t>					char  telephone[20];</a:t>
            </a:r>
          </a:p>
          <a:p>
            <a:pPr lvl="1" algn="l" eaLnBrk="1" hangingPunct="1">
              <a:buFontTx/>
              <a:buNone/>
              <a:defRPr/>
            </a:pPr>
            <a:r>
              <a:rPr kumimoji="1" lang="en-US" altLang="zh-CN" sz="2000" dirty="0"/>
              <a:t>					char  location[20]</a:t>
            </a:r>
          </a:p>
          <a:p>
            <a:pPr lvl="1" algn="l" eaLnBrk="1" hangingPunct="1">
              <a:buFontTx/>
              <a:buNone/>
              <a:defRPr/>
            </a:pPr>
            <a:r>
              <a:rPr kumimoji="1" lang="en-US" altLang="zh-CN" sz="2000" dirty="0"/>
              <a:t>					char  email[20]};</a:t>
            </a:r>
          </a:p>
          <a:p>
            <a:pPr lvl="1" algn="l" eaLnBrk="1" hangingPunct="1">
              <a:buFontTx/>
              <a:buNone/>
              <a:defRPr/>
            </a:pPr>
            <a:r>
              <a:rPr kumimoji="1" lang="en-US" altLang="zh-CN" sz="2000" dirty="0"/>
              <a:t>	</a:t>
            </a:r>
            <a:r>
              <a:rPr kumimoji="1" lang="en-US" altLang="zh-CN" sz="2000" b="1" dirty="0"/>
              <a:t>ADDRESS_LIST</a:t>
            </a:r>
            <a:r>
              <a:rPr kumimoji="1" lang="en-US" altLang="zh-CN" sz="2000" dirty="0"/>
              <a:t>    tom;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39298" name="Rectangle 2"/>
          <p:cNvSpPr>
            <a:spLocks noGrp="1" noChangeArrowheads="1"/>
          </p:cNvSpPr>
          <p:nvPr>
            <p:ph type="title"/>
          </p:nvPr>
        </p:nvSpPr>
        <p:spPr/>
        <p:txBody>
          <a:bodyPr/>
          <a:lstStyle/>
          <a:p>
            <a:pPr eaLnBrk="1" hangingPunct="1">
              <a:defRPr/>
            </a:pPr>
            <a:r>
              <a:rPr kumimoji="1" lang="en-US" altLang="zh-CN" dirty="0">
                <a:solidFill>
                  <a:schemeClr val="accent2">
                    <a:lumMod val="75000"/>
                  </a:schemeClr>
                </a:solidFill>
                <a:effectLst/>
              </a:rPr>
              <a:t>SQL</a:t>
            </a:r>
            <a:r>
              <a:rPr kumimoji="1" lang="zh-CN" altLang="en-US" dirty="0">
                <a:solidFill>
                  <a:schemeClr val="accent2">
                    <a:lumMod val="75000"/>
                  </a:schemeClr>
                </a:solidFill>
                <a:effectLst/>
              </a:rPr>
              <a:t>的数据类型与模式</a:t>
            </a:r>
            <a:endParaRPr kumimoji="1" lang="zh-CN" altLang="en-US" dirty="0">
              <a:solidFill>
                <a:schemeClr val="accent2">
                  <a:lumMod val="75000"/>
                </a:schemeClr>
              </a:solidFill>
            </a:endParaRPr>
          </a:p>
        </p:txBody>
      </p:sp>
      <p:sp>
        <p:nvSpPr>
          <p:cNvPr id="83973" name="Rectangle 3"/>
          <p:cNvSpPr>
            <a:spLocks noGrp="1" noChangeArrowheads="1"/>
          </p:cNvSpPr>
          <p:nvPr>
            <p:ph idx="1"/>
          </p:nvPr>
        </p:nvSpPr>
        <p:spPr/>
        <p:txBody>
          <a:bodyPr/>
          <a:lstStyle/>
          <a:p>
            <a:pPr eaLnBrk="1" hangingPunct="1"/>
            <a:r>
              <a:rPr lang="zh-CN" altLang="en-US" dirty="0"/>
              <a:t>用户定义的类型使用</a:t>
            </a:r>
            <a:endParaRPr lang="en-US" altLang="zh-CN" dirty="0"/>
          </a:p>
          <a:p>
            <a:pPr lvl="1" eaLnBrk="1" hangingPunct="1"/>
            <a:r>
              <a:rPr lang="en-US" altLang="zh-CN" dirty="0"/>
              <a:t>Create table t</a:t>
            </a:r>
          </a:p>
          <a:p>
            <a:pPr eaLnBrk="1" hangingPunct="1">
              <a:buFont typeface="Wingdings" panose="05000000000000000000" pitchFamily="2" charset="2"/>
              <a:buNone/>
            </a:pPr>
            <a:r>
              <a:rPr lang="en-US" altLang="zh-CN" sz="2800" dirty="0"/>
              <a:t>      (a1 char (10)</a:t>
            </a:r>
            <a:r>
              <a:rPr lang="zh-CN" altLang="en-US" sz="2800" dirty="0"/>
              <a:t>，</a:t>
            </a:r>
          </a:p>
          <a:p>
            <a:pPr eaLnBrk="1" hangingPunct="1">
              <a:buFont typeface="Wingdings" panose="05000000000000000000" pitchFamily="2" charset="2"/>
              <a:buNone/>
            </a:pPr>
            <a:r>
              <a:rPr lang="zh-CN" altLang="en-US" sz="2800" dirty="0"/>
              <a:t>       </a:t>
            </a:r>
            <a:r>
              <a:rPr lang="en-US" altLang="zh-CN" sz="2800" dirty="0"/>
              <a:t>a2 </a:t>
            </a:r>
            <a:r>
              <a:rPr lang="en-US" altLang="zh-CN" sz="2800" i="1" dirty="0"/>
              <a:t>person-name</a:t>
            </a:r>
            <a:r>
              <a:rPr lang="en-US" altLang="zh-CN" sz="2800" dirty="0"/>
              <a:t>);</a:t>
            </a:r>
            <a:endParaRPr lang="zh-CN"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40322" name="Rectangle 2"/>
          <p:cNvSpPr>
            <a:spLocks noGrp="1" noChangeArrowheads="1"/>
          </p:cNvSpPr>
          <p:nvPr>
            <p:ph type="title"/>
          </p:nvPr>
        </p:nvSpPr>
        <p:spPr>
          <a:xfrm>
            <a:off x="352425" y="166688"/>
            <a:ext cx="8486775" cy="846137"/>
          </a:xfrm>
        </p:spPr>
        <p:txBody>
          <a:bodyPr/>
          <a:lstStyle/>
          <a:p>
            <a:pPr eaLnBrk="1" hangingPunct="1">
              <a:defRPr/>
            </a:pPr>
            <a:r>
              <a:rPr kumimoji="1" lang="en-US" altLang="zh-CN" dirty="0">
                <a:solidFill>
                  <a:schemeClr val="accent2">
                    <a:lumMod val="75000"/>
                  </a:schemeClr>
                </a:solidFill>
                <a:effectLst/>
              </a:rPr>
              <a:t>SQL</a:t>
            </a:r>
            <a:r>
              <a:rPr kumimoji="1" lang="zh-CN" altLang="en-US" dirty="0">
                <a:solidFill>
                  <a:schemeClr val="accent2">
                    <a:lumMod val="75000"/>
                  </a:schemeClr>
                </a:solidFill>
                <a:effectLst/>
              </a:rPr>
              <a:t>的数据类型与模式</a:t>
            </a:r>
            <a:endParaRPr kumimoji="1" lang="zh-CN" altLang="en-US" dirty="0">
              <a:solidFill>
                <a:schemeClr val="accent2">
                  <a:lumMod val="75000"/>
                </a:schemeClr>
              </a:solidFill>
            </a:endParaRPr>
          </a:p>
        </p:txBody>
      </p:sp>
      <p:sp>
        <p:nvSpPr>
          <p:cNvPr id="440323" name="Rectangle 3"/>
          <p:cNvSpPr>
            <a:spLocks noGrp="1" noChangeArrowheads="1"/>
          </p:cNvSpPr>
          <p:nvPr>
            <p:ph idx="1"/>
          </p:nvPr>
        </p:nvSpPr>
        <p:spPr>
          <a:xfrm>
            <a:off x="228600" y="1143000"/>
            <a:ext cx="8839200" cy="5638800"/>
          </a:xfrm>
        </p:spPr>
        <p:txBody>
          <a:bodyPr/>
          <a:lstStyle/>
          <a:p>
            <a:pPr eaLnBrk="1" hangingPunct="1">
              <a:defRPr/>
            </a:pPr>
            <a:r>
              <a:rPr kumimoji="1" lang="zh-CN" altLang="en-US" dirty="0"/>
              <a:t>域定义</a:t>
            </a:r>
          </a:p>
          <a:p>
            <a:pPr lvl="1" eaLnBrk="1" hangingPunct="1">
              <a:defRPr/>
            </a:pPr>
            <a:r>
              <a:rPr kumimoji="1" lang="zh-CN" altLang="en-US" dirty="0"/>
              <a:t>格式</a:t>
            </a:r>
          </a:p>
          <a:p>
            <a:pPr lvl="1" eaLnBrk="1" hangingPunct="1">
              <a:buFontTx/>
              <a:buNone/>
              <a:defRPr/>
            </a:pPr>
            <a:r>
              <a:rPr kumimoji="1" lang="zh-CN" altLang="en-US" dirty="0">
                <a:solidFill>
                  <a:srgbClr val="FF3300"/>
                </a:solidFill>
              </a:rPr>
              <a:t>   </a:t>
            </a:r>
            <a:r>
              <a:rPr kumimoji="1" lang="en-US" altLang="zh-CN" b="1" i="1" dirty="0">
                <a:solidFill>
                  <a:srgbClr val="FF3300"/>
                </a:solidFill>
                <a:effectLst>
                  <a:outerShdw blurRad="38100" dist="38100" dir="2700000" algn="tl">
                    <a:srgbClr val="000000"/>
                  </a:outerShdw>
                </a:effectLst>
              </a:rPr>
              <a:t>create  domain</a:t>
            </a:r>
            <a:r>
              <a:rPr kumimoji="1" lang="en-US" altLang="zh-CN" dirty="0"/>
              <a:t>  </a:t>
            </a:r>
            <a:r>
              <a:rPr kumimoji="1" lang="zh-CN" altLang="en-US" dirty="0">
                <a:latin typeface="华文新魏" panose="02010800040101010101" pitchFamily="2" charset="-122"/>
              </a:rPr>
              <a:t>域名  数据类型</a:t>
            </a:r>
          </a:p>
          <a:p>
            <a:pPr lvl="1" eaLnBrk="1" hangingPunct="1">
              <a:defRPr/>
            </a:pPr>
            <a:r>
              <a:rPr kumimoji="1" lang="zh-CN" altLang="en-US" dirty="0"/>
              <a:t>示例</a:t>
            </a:r>
          </a:p>
          <a:p>
            <a:pPr lvl="1" algn="ctr" eaLnBrk="1" hangingPunct="1">
              <a:buFontTx/>
              <a:buNone/>
              <a:defRPr/>
            </a:pPr>
            <a:r>
              <a:rPr kumimoji="1" lang="en-US" altLang="zh-CN" b="1" i="1" dirty="0"/>
              <a:t>create  domain</a:t>
            </a:r>
            <a:r>
              <a:rPr kumimoji="1" lang="en-US" altLang="zh-CN" dirty="0"/>
              <a:t>  </a:t>
            </a:r>
            <a:r>
              <a:rPr kumimoji="1" lang="en-US" altLang="zh-CN" i="1" dirty="0"/>
              <a:t>person-name</a:t>
            </a:r>
            <a:r>
              <a:rPr kumimoji="1" lang="en-US" altLang="zh-CN" dirty="0"/>
              <a:t>  char (20)</a:t>
            </a:r>
            <a:endParaRPr kumimoji="1" lang="zh-CN" altLang="en-US" dirty="0"/>
          </a:p>
          <a:p>
            <a:pPr lvl="1" algn="l" eaLnBrk="1" hangingPunct="1">
              <a:buFontTx/>
              <a:buNone/>
              <a:defRPr/>
            </a:pPr>
            <a:r>
              <a:rPr kumimoji="1" lang="zh-CN" altLang="en-US" dirty="0"/>
              <a:t>   </a:t>
            </a:r>
            <a:r>
              <a:rPr kumimoji="1" lang="zh-CN" altLang="zh-CN" dirty="0">
                <a:latin typeface="华文新魏" panose="02010800040101010101" pitchFamily="2" charset="-122"/>
              </a:rPr>
              <a:t>类似</a:t>
            </a:r>
            <a:r>
              <a:rPr kumimoji="1" lang="en-US" altLang="zh-CN" dirty="0">
                <a:latin typeface="华文新魏" panose="02010800040101010101" pitchFamily="2" charset="-122"/>
              </a:rPr>
              <a:t>C</a:t>
            </a:r>
            <a:r>
              <a:rPr kumimoji="1" lang="zh-CN" altLang="en-US" dirty="0">
                <a:latin typeface="华文新魏" panose="02010800040101010101" pitchFamily="2" charset="-122"/>
              </a:rPr>
              <a:t>语言中：</a:t>
            </a:r>
          </a:p>
          <a:p>
            <a:pPr lvl="1" algn="l" eaLnBrk="1" hangingPunct="1">
              <a:buFontTx/>
              <a:buNone/>
              <a:defRPr/>
            </a:pPr>
            <a:r>
              <a:rPr kumimoji="1" lang="zh-CN" altLang="en-US" dirty="0">
                <a:solidFill>
                  <a:srgbClr val="0000FF"/>
                </a:solidFill>
              </a:rPr>
              <a:t>	</a:t>
            </a:r>
            <a:r>
              <a:rPr kumimoji="1" lang="en-US" altLang="zh-CN" sz="2000" b="1" i="1" dirty="0" err="1">
                <a:solidFill>
                  <a:srgbClr val="0000FF"/>
                </a:solidFill>
              </a:rPr>
              <a:t>typedef</a:t>
            </a:r>
            <a:r>
              <a:rPr kumimoji="1" lang="en-US" altLang="zh-CN" sz="2000" dirty="0">
                <a:solidFill>
                  <a:srgbClr val="0000FF"/>
                </a:solidFill>
              </a:rPr>
              <a:t>   </a:t>
            </a:r>
            <a:r>
              <a:rPr kumimoji="1" lang="en-US" altLang="zh-CN" sz="2000" b="1" dirty="0"/>
              <a:t>ADDRESS_LIST</a:t>
            </a:r>
            <a:r>
              <a:rPr kumimoji="1" lang="en-US" altLang="zh-CN" sz="2000" dirty="0"/>
              <a:t>{</a:t>
            </a:r>
          </a:p>
          <a:p>
            <a:pPr lvl="1" algn="l" eaLnBrk="1" hangingPunct="1">
              <a:buFontTx/>
              <a:buNone/>
              <a:defRPr/>
            </a:pPr>
            <a:r>
              <a:rPr kumimoji="1" lang="en-US" altLang="zh-CN" sz="2000" dirty="0"/>
              <a:t>					char  name[10];</a:t>
            </a:r>
          </a:p>
          <a:p>
            <a:pPr lvl="1" algn="l" eaLnBrk="1" hangingPunct="1">
              <a:buFontTx/>
              <a:buNone/>
              <a:defRPr/>
            </a:pPr>
            <a:r>
              <a:rPr kumimoji="1" lang="en-US" altLang="zh-CN" sz="2000" dirty="0"/>
              <a:t>					char  telephone[20];</a:t>
            </a:r>
          </a:p>
          <a:p>
            <a:pPr lvl="1" algn="l" eaLnBrk="1" hangingPunct="1">
              <a:buFontTx/>
              <a:buNone/>
              <a:defRPr/>
            </a:pPr>
            <a:r>
              <a:rPr kumimoji="1" lang="en-US" altLang="zh-CN" sz="2000" dirty="0"/>
              <a:t>					char  location[20]</a:t>
            </a:r>
          </a:p>
          <a:p>
            <a:pPr lvl="1" algn="l" eaLnBrk="1" hangingPunct="1">
              <a:buFontTx/>
              <a:buNone/>
              <a:defRPr/>
            </a:pPr>
            <a:r>
              <a:rPr kumimoji="1" lang="en-US" altLang="zh-CN" sz="2000" dirty="0"/>
              <a:t>					char  email[20]};</a:t>
            </a:r>
          </a:p>
          <a:p>
            <a:pPr lvl="1" algn="l" eaLnBrk="1" hangingPunct="1">
              <a:buFontTx/>
              <a:buNone/>
              <a:defRPr/>
            </a:pPr>
            <a:r>
              <a:rPr kumimoji="1" lang="en-US" altLang="zh-CN" sz="2000" dirty="0"/>
              <a:t>	</a:t>
            </a:r>
            <a:r>
              <a:rPr kumimoji="1" lang="en-US" altLang="zh-CN" sz="2000" b="1" dirty="0"/>
              <a:t>ADDRESS_LIST</a:t>
            </a:r>
            <a:r>
              <a:rPr kumimoji="1" lang="en-US" altLang="zh-CN" sz="2000" dirty="0"/>
              <a:t>    tom;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46466" name="Rectangle 2"/>
          <p:cNvSpPr>
            <a:spLocks noGrp="1" noChangeArrowheads="1"/>
          </p:cNvSpPr>
          <p:nvPr>
            <p:ph type="title"/>
          </p:nvPr>
        </p:nvSpPr>
        <p:spPr>
          <a:xfrm>
            <a:off x="352425" y="144203"/>
            <a:ext cx="8486775" cy="846137"/>
          </a:xfrm>
        </p:spPr>
        <p:txBody>
          <a:bodyPr/>
          <a:lstStyle/>
          <a:p>
            <a:pPr eaLnBrk="1" hangingPunct="1">
              <a:defRPr/>
            </a:pPr>
            <a:r>
              <a:rPr kumimoji="1" lang="zh-CN" altLang="en-US" sz="4800" dirty="0">
                <a:solidFill>
                  <a:schemeClr val="accent2">
                    <a:lumMod val="75000"/>
                  </a:schemeClr>
                </a:solidFill>
                <a:effectLst/>
              </a:rPr>
              <a:t>授权</a:t>
            </a:r>
          </a:p>
        </p:txBody>
      </p:sp>
      <p:sp>
        <p:nvSpPr>
          <p:cNvPr id="86021" name="Rectangle 3"/>
          <p:cNvSpPr>
            <a:spLocks noGrp="1" noChangeArrowheads="1"/>
          </p:cNvSpPr>
          <p:nvPr>
            <p:ph idx="1"/>
          </p:nvPr>
        </p:nvSpPr>
        <p:spPr>
          <a:xfrm>
            <a:off x="152400" y="1272915"/>
            <a:ext cx="8802688" cy="5410200"/>
          </a:xfrm>
        </p:spPr>
        <p:txBody>
          <a:bodyPr/>
          <a:lstStyle/>
          <a:p>
            <a:pPr eaLnBrk="1" hangingPunct="1"/>
            <a:r>
              <a:rPr lang="zh-CN" altLang="en-US" dirty="0"/>
              <a:t>权限的转授和回收</a:t>
            </a:r>
          </a:p>
          <a:p>
            <a:pPr lvl="1" eaLnBrk="1" hangingPunct="1"/>
            <a:r>
              <a:rPr lang="zh-CN" altLang="en-US" dirty="0"/>
              <a:t>允许用户把已获得的权限转授给其他用户，也可以把已授给其他用户的权限再回收上来</a:t>
            </a:r>
          </a:p>
          <a:p>
            <a:pPr eaLnBrk="1" hangingPunct="1"/>
            <a:r>
              <a:rPr lang="zh-CN" altLang="en-US" dirty="0"/>
              <a:t>权限图</a:t>
            </a:r>
          </a:p>
          <a:p>
            <a:pPr lvl="1" eaLnBrk="1" hangingPunct="1"/>
            <a:r>
              <a:rPr lang="zh-CN" altLang="en-US" dirty="0"/>
              <a:t>结点是用户，根结点是</a:t>
            </a:r>
            <a:r>
              <a:rPr lang="en-US" altLang="zh-CN" dirty="0"/>
              <a:t>DBA</a:t>
            </a:r>
            <a:r>
              <a:rPr lang="zh-CN" altLang="en-US" dirty="0"/>
              <a:t>，有向边</a:t>
            </a:r>
            <a:r>
              <a:rPr lang="en-US" altLang="zh-CN" dirty="0" err="1"/>
              <a:t>U</a:t>
            </a:r>
            <a:r>
              <a:rPr lang="en-US" altLang="zh-CN" baseline="-25000" dirty="0" err="1"/>
              <a:t>i</a:t>
            </a:r>
            <a:r>
              <a:rPr lang="en-US" altLang="zh-CN" dirty="0" err="1"/>
              <a:t>→U</a:t>
            </a:r>
            <a:r>
              <a:rPr lang="en-US" altLang="zh-CN" baseline="-25000" dirty="0" err="1"/>
              <a:t>j</a:t>
            </a:r>
            <a:r>
              <a:rPr lang="zh-CN" altLang="en-US" dirty="0"/>
              <a:t>，表示用户</a:t>
            </a:r>
            <a:r>
              <a:rPr lang="en-US" altLang="zh-CN" dirty="0" err="1"/>
              <a:t>U</a:t>
            </a:r>
            <a:r>
              <a:rPr lang="en-US" altLang="zh-CN" baseline="-25000" dirty="0" err="1"/>
              <a:t>i</a:t>
            </a:r>
            <a:r>
              <a:rPr lang="zh-CN" altLang="en-US" dirty="0"/>
              <a:t>把某权限授给用户</a:t>
            </a:r>
            <a:r>
              <a:rPr lang="en-US" altLang="zh-CN" dirty="0" err="1"/>
              <a:t>U</a:t>
            </a:r>
            <a:r>
              <a:rPr lang="en-US" altLang="zh-CN" baseline="-25000" dirty="0" err="1"/>
              <a:t>j</a:t>
            </a:r>
            <a:endParaRPr lang="en-US" altLang="zh-CN" baseline="-25000" dirty="0"/>
          </a:p>
          <a:p>
            <a:pPr lvl="1" eaLnBrk="1" hangingPunct="1"/>
            <a:r>
              <a:rPr lang="zh-CN" altLang="en-US" dirty="0"/>
              <a:t>一个用户拥有权限的充分必要条件是在权限图中有一条从根结点到该用户结点的路径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2292"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外连接</a:t>
            </a:r>
          </a:p>
        </p:txBody>
      </p:sp>
      <p:grpSp>
        <p:nvGrpSpPr>
          <p:cNvPr id="12293" name="Group 3"/>
          <p:cNvGrpSpPr>
            <a:grpSpLocks/>
          </p:cNvGrpSpPr>
          <p:nvPr/>
        </p:nvGrpSpPr>
        <p:grpSpPr bwMode="auto">
          <a:xfrm>
            <a:off x="534988" y="2286000"/>
            <a:ext cx="3665537" cy="1216025"/>
            <a:chOff x="337" y="2016"/>
            <a:chExt cx="2309" cy="766"/>
          </a:xfrm>
        </p:grpSpPr>
        <p:sp>
          <p:nvSpPr>
            <p:cNvPr id="491524" name="Rectangle 4"/>
            <p:cNvSpPr>
              <a:spLocks noChangeArrowheads="1"/>
            </p:cNvSpPr>
            <p:nvPr/>
          </p:nvSpPr>
          <p:spPr bwMode="auto">
            <a:xfrm>
              <a:off x="679"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491525" name="Rectangle 5"/>
            <p:cNvSpPr>
              <a:spLocks noChangeArrowheads="1"/>
            </p:cNvSpPr>
            <p:nvPr/>
          </p:nvSpPr>
          <p:spPr bwMode="auto">
            <a:xfrm>
              <a:off x="1449"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491526" name="Rectangle 6"/>
            <p:cNvSpPr>
              <a:spLocks noChangeArrowheads="1"/>
            </p:cNvSpPr>
            <p:nvPr/>
          </p:nvSpPr>
          <p:spPr bwMode="auto">
            <a:xfrm>
              <a:off x="221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12586" name="Rectangle 7"/>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87" name="Line 8"/>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88" name="Line 9"/>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89" name="Rectangle 10"/>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90" name="Line 11"/>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1" name="Line 12"/>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2" name="Rectangle 13"/>
            <p:cNvSpPr>
              <a:spLocks noChangeArrowheads="1"/>
            </p:cNvSpPr>
            <p:nvPr/>
          </p:nvSpPr>
          <p:spPr bwMode="auto">
            <a:xfrm>
              <a:off x="341"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93" name="Line 14"/>
            <p:cNvSpPr>
              <a:spLocks noChangeShapeType="1"/>
            </p:cNvSpPr>
            <p:nvPr/>
          </p:nvSpPr>
          <p:spPr bwMode="auto">
            <a:xfrm>
              <a:off x="341"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4" name="Rectangle 15"/>
            <p:cNvSpPr>
              <a:spLocks noChangeArrowheads="1"/>
            </p:cNvSpPr>
            <p:nvPr/>
          </p:nvSpPr>
          <p:spPr bwMode="auto">
            <a:xfrm>
              <a:off x="1105"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95" name="Line 16"/>
            <p:cNvSpPr>
              <a:spLocks noChangeShapeType="1"/>
            </p:cNvSpPr>
            <p:nvPr/>
          </p:nvSpPr>
          <p:spPr bwMode="auto">
            <a:xfrm>
              <a:off x="1105"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 name="Line 17"/>
            <p:cNvSpPr>
              <a:spLocks noChangeShapeType="1"/>
            </p:cNvSpPr>
            <p:nvPr/>
          </p:nvSpPr>
          <p:spPr bwMode="auto">
            <a:xfrm>
              <a:off x="1105"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 name="Rectangle 18"/>
            <p:cNvSpPr>
              <a:spLocks noChangeArrowheads="1"/>
            </p:cNvSpPr>
            <p:nvPr/>
          </p:nvSpPr>
          <p:spPr bwMode="auto">
            <a:xfrm>
              <a:off x="1109"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98" name="Line 19"/>
            <p:cNvSpPr>
              <a:spLocks noChangeShapeType="1"/>
            </p:cNvSpPr>
            <p:nvPr/>
          </p:nvSpPr>
          <p:spPr bwMode="auto">
            <a:xfrm>
              <a:off x="1109"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 name="Rectangle 20"/>
            <p:cNvSpPr>
              <a:spLocks noChangeArrowheads="1"/>
            </p:cNvSpPr>
            <p:nvPr/>
          </p:nvSpPr>
          <p:spPr bwMode="auto">
            <a:xfrm>
              <a:off x="1874"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00" name="Line 21"/>
            <p:cNvSpPr>
              <a:spLocks noChangeShapeType="1"/>
            </p:cNvSpPr>
            <p:nvPr/>
          </p:nvSpPr>
          <p:spPr bwMode="auto">
            <a:xfrm>
              <a:off x="1874"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1" name="Line 22"/>
            <p:cNvSpPr>
              <a:spLocks noChangeShapeType="1"/>
            </p:cNvSpPr>
            <p:nvPr/>
          </p:nvSpPr>
          <p:spPr bwMode="auto">
            <a:xfrm>
              <a:off x="1874"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 name="Rectangle 23"/>
            <p:cNvSpPr>
              <a:spLocks noChangeArrowheads="1"/>
            </p:cNvSpPr>
            <p:nvPr/>
          </p:nvSpPr>
          <p:spPr bwMode="auto">
            <a:xfrm>
              <a:off x="1877"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03" name="Line 24"/>
            <p:cNvSpPr>
              <a:spLocks noChangeShapeType="1"/>
            </p:cNvSpPr>
            <p:nvPr/>
          </p:nvSpPr>
          <p:spPr bwMode="auto">
            <a:xfrm>
              <a:off x="1877"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4" name="Rectangle 25"/>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05" name="Line 26"/>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6" name="Line 27"/>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7" name="Rectangle 28"/>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08" name="Line 29"/>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 name="Line 30"/>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0" name="Rectangle 31"/>
            <p:cNvSpPr>
              <a:spLocks noChangeArrowheads="1"/>
            </p:cNvSpPr>
            <p:nvPr/>
          </p:nvSpPr>
          <p:spPr bwMode="auto">
            <a:xfrm>
              <a:off x="337"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11" name="Line 32"/>
            <p:cNvSpPr>
              <a:spLocks noChangeShapeType="1"/>
            </p:cNvSpPr>
            <p:nvPr/>
          </p:nvSpPr>
          <p:spPr bwMode="auto">
            <a:xfrm>
              <a:off x="337"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2" name="Rectangle 33"/>
            <p:cNvSpPr>
              <a:spLocks noChangeArrowheads="1"/>
            </p:cNvSpPr>
            <p:nvPr/>
          </p:nvSpPr>
          <p:spPr bwMode="auto">
            <a:xfrm>
              <a:off x="1105"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13" name="Line 34"/>
            <p:cNvSpPr>
              <a:spLocks noChangeShapeType="1"/>
            </p:cNvSpPr>
            <p:nvPr/>
          </p:nvSpPr>
          <p:spPr bwMode="auto">
            <a:xfrm>
              <a:off x="1105"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4" name="Rectangle 35"/>
            <p:cNvSpPr>
              <a:spLocks noChangeArrowheads="1"/>
            </p:cNvSpPr>
            <p:nvPr/>
          </p:nvSpPr>
          <p:spPr bwMode="auto">
            <a:xfrm>
              <a:off x="1874" y="2021"/>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15" name="Line 36"/>
            <p:cNvSpPr>
              <a:spLocks noChangeShapeType="1"/>
            </p:cNvSpPr>
            <p:nvPr/>
          </p:nvSpPr>
          <p:spPr bwMode="auto">
            <a:xfrm>
              <a:off x="1874"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 name="Rectangle 37"/>
            <p:cNvSpPr>
              <a:spLocks noChangeArrowheads="1"/>
            </p:cNvSpPr>
            <p:nvPr/>
          </p:nvSpPr>
          <p:spPr bwMode="auto">
            <a:xfrm>
              <a:off x="2642"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17" name="Line 38"/>
            <p:cNvSpPr>
              <a:spLocks noChangeShapeType="1"/>
            </p:cNvSpPr>
            <p:nvPr/>
          </p:nvSpPr>
          <p:spPr bwMode="auto">
            <a:xfrm>
              <a:off x="2642"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59" name="Rectangle 39"/>
            <p:cNvSpPr>
              <a:spLocks noChangeArrowheads="1"/>
            </p:cNvSpPr>
            <p:nvPr/>
          </p:nvSpPr>
          <p:spPr bwMode="auto">
            <a:xfrm>
              <a:off x="662"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491560" name="Rectangle 40"/>
            <p:cNvSpPr>
              <a:spLocks noChangeArrowheads="1"/>
            </p:cNvSpPr>
            <p:nvPr/>
          </p:nvSpPr>
          <p:spPr bwMode="auto">
            <a:xfrm>
              <a:off x="1426" y="221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491561" name="Rectangle 41"/>
            <p:cNvSpPr>
              <a:spLocks noChangeArrowheads="1"/>
            </p:cNvSpPr>
            <p:nvPr/>
          </p:nvSpPr>
          <p:spPr bwMode="auto">
            <a:xfrm>
              <a:off x="2198"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12621" name="Rectangle 42"/>
            <p:cNvSpPr>
              <a:spLocks noChangeArrowheads="1"/>
            </p:cNvSpPr>
            <p:nvPr/>
          </p:nvSpPr>
          <p:spPr bwMode="auto">
            <a:xfrm>
              <a:off x="337"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22" name="Line 43"/>
            <p:cNvSpPr>
              <a:spLocks noChangeShapeType="1"/>
            </p:cNvSpPr>
            <p:nvPr/>
          </p:nvSpPr>
          <p:spPr bwMode="auto">
            <a:xfrm>
              <a:off x="337"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23" name="Line 44"/>
            <p:cNvSpPr>
              <a:spLocks noChangeShapeType="1"/>
            </p:cNvSpPr>
            <p:nvPr/>
          </p:nvSpPr>
          <p:spPr bwMode="auto">
            <a:xfrm>
              <a:off x="337"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24" name="Rectangle 45"/>
            <p:cNvSpPr>
              <a:spLocks noChangeArrowheads="1"/>
            </p:cNvSpPr>
            <p:nvPr/>
          </p:nvSpPr>
          <p:spPr bwMode="auto">
            <a:xfrm>
              <a:off x="341" y="220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25" name="Line 46"/>
            <p:cNvSpPr>
              <a:spLocks noChangeShapeType="1"/>
            </p:cNvSpPr>
            <p:nvPr/>
          </p:nvSpPr>
          <p:spPr bwMode="auto">
            <a:xfrm>
              <a:off x="341" y="220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26" name="Rectangle 47"/>
            <p:cNvSpPr>
              <a:spLocks noChangeArrowheads="1"/>
            </p:cNvSpPr>
            <p:nvPr/>
          </p:nvSpPr>
          <p:spPr bwMode="auto">
            <a:xfrm>
              <a:off x="1105"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27" name="Line 48"/>
            <p:cNvSpPr>
              <a:spLocks noChangeShapeType="1"/>
            </p:cNvSpPr>
            <p:nvPr/>
          </p:nvSpPr>
          <p:spPr bwMode="auto">
            <a:xfrm>
              <a:off x="1105"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28" name="Line 49"/>
            <p:cNvSpPr>
              <a:spLocks noChangeShapeType="1"/>
            </p:cNvSpPr>
            <p:nvPr/>
          </p:nvSpPr>
          <p:spPr bwMode="auto">
            <a:xfrm>
              <a:off x="1105"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29" name="Rectangle 50"/>
            <p:cNvSpPr>
              <a:spLocks noChangeArrowheads="1"/>
            </p:cNvSpPr>
            <p:nvPr/>
          </p:nvSpPr>
          <p:spPr bwMode="auto">
            <a:xfrm>
              <a:off x="1109"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30" name="Line 51"/>
            <p:cNvSpPr>
              <a:spLocks noChangeShapeType="1"/>
            </p:cNvSpPr>
            <p:nvPr/>
          </p:nvSpPr>
          <p:spPr bwMode="auto">
            <a:xfrm>
              <a:off x="1109"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1" name="Rectangle 52"/>
            <p:cNvSpPr>
              <a:spLocks noChangeArrowheads="1"/>
            </p:cNvSpPr>
            <p:nvPr/>
          </p:nvSpPr>
          <p:spPr bwMode="auto">
            <a:xfrm>
              <a:off x="1874" y="220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32" name="Line 53"/>
            <p:cNvSpPr>
              <a:spLocks noChangeShapeType="1"/>
            </p:cNvSpPr>
            <p:nvPr/>
          </p:nvSpPr>
          <p:spPr bwMode="auto">
            <a:xfrm>
              <a:off x="1874" y="220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3" name="Line 54"/>
            <p:cNvSpPr>
              <a:spLocks noChangeShapeType="1"/>
            </p:cNvSpPr>
            <p:nvPr/>
          </p:nvSpPr>
          <p:spPr bwMode="auto">
            <a:xfrm>
              <a:off x="1874"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4" name="Rectangle 55"/>
            <p:cNvSpPr>
              <a:spLocks noChangeArrowheads="1"/>
            </p:cNvSpPr>
            <p:nvPr/>
          </p:nvSpPr>
          <p:spPr bwMode="auto">
            <a:xfrm>
              <a:off x="1877"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35" name="Line 56"/>
            <p:cNvSpPr>
              <a:spLocks noChangeShapeType="1"/>
            </p:cNvSpPr>
            <p:nvPr/>
          </p:nvSpPr>
          <p:spPr bwMode="auto">
            <a:xfrm>
              <a:off x="1877"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6" name="Rectangle 57"/>
            <p:cNvSpPr>
              <a:spLocks noChangeArrowheads="1"/>
            </p:cNvSpPr>
            <p:nvPr/>
          </p:nvSpPr>
          <p:spPr bwMode="auto">
            <a:xfrm>
              <a:off x="2642"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37" name="Line 58"/>
            <p:cNvSpPr>
              <a:spLocks noChangeShapeType="1"/>
            </p:cNvSpPr>
            <p:nvPr/>
          </p:nvSpPr>
          <p:spPr bwMode="auto">
            <a:xfrm>
              <a:off x="2642"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8" name="Line 59"/>
            <p:cNvSpPr>
              <a:spLocks noChangeShapeType="1"/>
            </p:cNvSpPr>
            <p:nvPr/>
          </p:nvSpPr>
          <p:spPr bwMode="auto">
            <a:xfrm>
              <a:off x="2642"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39" name="Rectangle 60"/>
            <p:cNvSpPr>
              <a:spLocks noChangeArrowheads="1"/>
            </p:cNvSpPr>
            <p:nvPr/>
          </p:nvSpPr>
          <p:spPr bwMode="auto">
            <a:xfrm>
              <a:off x="337"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40" name="Line 61"/>
            <p:cNvSpPr>
              <a:spLocks noChangeShapeType="1"/>
            </p:cNvSpPr>
            <p:nvPr/>
          </p:nvSpPr>
          <p:spPr bwMode="auto">
            <a:xfrm>
              <a:off x="337"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41" name="Rectangle 62"/>
            <p:cNvSpPr>
              <a:spLocks noChangeArrowheads="1"/>
            </p:cNvSpPr>
            <p:nvPr/>
          </p:nvSpPr>
          <p:spPr bwMode="auto">
            <a:xfrm>
              <a:off x="1105"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42" name="Line 63"/>
            <p:cNvSpPr>
              <a:spLocks noChangeShapeType="1"/>
            </p:cNvSpPr>
            <p:nvPr/>
          </p:nvSpPr>
          <p:spPr bwMode="auto">
            <a:xfrm>
              <a:off x="1105"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43" name="Rectangle 64"/>
            <p:cNvSpPr>
              <a:spLocks noChangeArrowheads="1"/>
            </p:cNvSpPr>
            <p:nvPr/>
          </p:nvSpPr>
          <p:spPr bwMode="auto">
            <a:xfrm>
              <a:off x="1874" y="2210"/>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44" name="Line 65"/>
            <p:cNvSpPr>
              <a:spLocks noChangeShapeType="1"/>
            </p:cNvSpPr>
            <p:nvPr/>
          </p:nvSpPr>
          <p:spPr bwMode="auto">
            <a:xfrm>
              <a:off x="1874"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45" name="Rectangle 66"/>
            <p:cNvSpPr>
              <a:spLocks noChangeArrowheads="1"/>
            </p:cNvSpPr>
            <p:nvPr/>
          </p:nvSpPr>
          <p:spPr bwMode="auto">
            <a:xfrm>
              <a:off x="2642"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46" name="Line 67"/>
            <p:cNvSpPr>
              <a:spLocks noChangeShapeType="1"/>
            </p:cNvSpPr>
            <p:nvPr/>
          </p:nvSpPr>
          <p:spPr bwMode="auto">
            <a:xfrm>
              <a:off x="2642"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8" name="Rectangle 68"/>
            <p:cNvSpPr>
              <a:spLocks noChangeArrowheads="1"/>
            </p:cNvSpPr>
            <p:nvPr/>
          </p:nvSpPr>
          <p:spPr bwMode="auto">
            <a:xfrm>
              <a:off x="662"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491589" name="Rectangle 69"/>
            <p:cNvSpPr>
              <a:spLocks noChangeArrowheads="1"/>
            </p:cNvSpPr>
            <p:nvPr/>
          </p:nvSpPr>
          <p:spPr bwMode="auto">
            <a:xfrm>
              <a:off x="1426" y="240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491590" name="Rectangle 70"/>
            <p:cNvSpPr>
              <a:spLocks noChangeArrowheads="1"/>
            </p:cNvSpPr>
            <p:nvPr/>
          </p:nvSpPr>
          <p:spPr bwMode="auto">
            <a:xfrm>
              <a:off x="2198"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12650" name="Rectangle 71"/>
            <p:cNvSpPr>
              <a:spLocks noChangeArrowheads="1"/>
            </p:cNvSpPr>
            <p:nvPr/>
          </p:nvSpPr>
          <p:spPr bwMode="auto">
            <a:xfrm>
              <a:off x="337"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51" name="Line 72"/>
            <p:cNvSpPr>
              <a:spLocks noChangeShapeType="1"/>
            </p:cNvSpPr>
            <p:nvPr/>
          </p:nvSpPr>
          <p:spPr bwMode="auto">
            <a:xfrm>
              <a:off x="337"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52" name="Line 73"/>
            <p:cNvSpPr>
              <a:spLocks noChangeShapeType="1"/>
            </p:cNvSpPr>
            <p:nvPr/>
          </p:nvSpPr>
          <p:spPr bwMode="auto">
            <a:xfrm>
              <a:off x="337"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53" name="Rectangle 74"/>
            <p:cNvSpPr>
              <a:spLocks noChangeArrowheads="1"/>
            </p:cNvSpPr>
            <p:nvPr/>
          </p:nvSpPr>
          <p:spPr bwMode="auto">
            <a:xfrm>
              <a:off x="341" y="2393"/>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54" name="Line 75"/>
            <p:cNvSpPr>
              <a:spLocks noChangeShapeType="1"/>
            </p:cNvSpPr>
            <p:nvPr/>
          </p:nvSpPr>
          <p:spPr bwMode="auto">
            <a:xfrm>
              <a:off x="341" y="239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55" name="Rectangle 76"/>
            <p:cNvSpPr>
              <a:spLocks noChangeArrowheads="1"/>
            </p:cNvSpPr>
            <p:nvPr/>
          </p:nvSpPr>
          <p:spPr bwMode="auto">
            <a:xfrm>
              <a:off x="1105"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56" name="Line 77"/>
            <p:cNvSpPr>
              <a:spLocks noChangeShapeType="1"/>
            </p:cNvSpPr>
            <p:nvPr/>
          </p:nvSpPr>
          <p:spPr bwMode="auto">
            <a:xfrm>
              <a:off x="1105"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57" name="Line 78"/>
            <p:cNvSpPr>
              <a:spLocks noChangeShapeType="1"/>
            </p:cNvSpPr>
            <p:nvPr/>
          </p:nvSpPr>
          <p:spPr bwMode="auto">
            <a:xfrm>
              <a:off x="1105"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58" name="Rectangle 79"/>
            <p:cNvSpPr>
              <a:spLocks noChangeArrowheads="1"/>
            </p:cNvSpPr>
            <p:nvPr/>
          </p:nvSpPr>
          <p:spPr bwMode="auto">
            <a:xfrm>
              <a:off x="1109"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59" name="Line 80"/>
            <p:cNvSpPr>
              <a:spLocks noChangeShapeType="1"/>
            </p:cNvSpPr>
            <p:nvPr/>
          </p:nvSpPr>
          <p:spPr bwMode="auto">
            <a:xfrm>
              <a:off x="1109"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0" name="Rectangle 81"/>
            <p:cNvSpPr>
              <a:spLocks noChangeArrowheads="1"/>
            </p:cNvSpPr>
            <p:nvPr/>
          </p:nvSpPr>
          <p:spPr bwMode="auto">
            <a:xfrm>
              <a:off x="1874" y="2393"/>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61" name="Line 82"/>
            <p:cNvSpPr>
              <a:spLocks noChangeShapeType="1"/>
            </p:cNvSpPr>
            <p:nvPr/>
          </p:nvSpPr>
          <p:spPr bwMode="auto">
            <a:xfrm>
              <a:off x="1874" y="239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2" name="Line 83"/>
            <p:cNvSpPr>
              <a:spLocks noChangeShapeType="1"/>
            </p:cNvSpPr>
            <p:nvPr/>
          </p:nvSpPr>
          <p:spPr bwMode="auto">
            <a:xfrm>
              <a:off x="1874"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3" name="Rectangle 84"/>
            <p:cNvSpPr>
              <a:spLocks noChangeArrowheads="1"/>
            </p:cNvSpPr>
            <p:nvPr/>
          </p:nvSpPr>
          <p:spPr bwMode="auto">
            <a:xfrm>
              <a:off x="1877"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64" name="Line 85"/>
            <p:cNvSpPr>
              <a:spLocks noChangeShapeType="1"/>
            </p:cNvSpPr>
            <p:nvPr/>
          </p:nvSpPr>
          <p:spPr bwMode="auto">
            <a:xfrm>
              <a:off x="1877"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5" name="Rectangle 86"/>
            <p:cNvSpPr>
              <a:spLocks noChangeArrowheads="1"/>
            </p:cNvSpPr>
            <p:nvPr/>
          </p:nvSpPr>
          <p:spPr bwMode="auto">
            <a:xfrm>
              <a:off x="2642"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66" name="Line 87"/>
            <p:cNvSpPr>
              <a:spLocks noChangeShapeType="1"/>
            </p:cNvSpPr>
            <p:nvPr/>
          </p:nvSpPr>
          <p:spPr bwMode="auto">
            <a:xfrm>
              <a:off x="2642"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7" name="Line 88"/>
            <p:cNvSpPr>
              <a:spLocks noChangeShapeType="1"/>
            </p:cNvSpPr>
            <p:nvPr/>
          </p:nvSpPr>
          <p:spPr bwMode="auto">
            <a:xfrm>
              <a:off x="2642"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68" name="Rectangle 89"/>
            <p:cNvSpPr>
              <a:spLocks noChangeArrowheads="1"/>
            </p:cNvSpPr>
            <p:nvPr/>
          </p:nvSpPr>
          <p:spPr bwMode="auto">
            <a:xfrm>
              <a:off x="337"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69" name="Line 90"/>
            <p:cNvSpPr>
              <a:spLocks noChangeShapeType="1"/>
            </p:cNvSpPr>
            <p:nvPr/>
          </p:nvSpPr>
          <p:spPr bwMode="auto">
            <a:xfrm>
              <a:off x="337"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0" name="Rectangle 91"/>
            <p:cNvSpPr>
              <a:spLocks noChangeArrowheads="1"/>
            </p:cNvSpPr>
            <p:nvPr/>
          </p:nvSpPr>
          <p:spPr bwMode="auto">
            <a:xfrm>
              <a:off x="1105"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71" name="Line 92"/>
            <p:cNvSpPr>
              <a:spLocks noChangeShapeType="1"/>
            </p:cNvSpPr>
            <p:nvPr/>
          </p:nvSpPr>
          <p:spPr bwMode="auto">
            <a:xfrm>
              <a:off x="1105"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2" name="Rectangle 93"/>
            <p:cNvSpPr>
              <a:spLocks noChangeArrowheads="1"/>
            </p:cNvSpPr>
            <p:nvPr/>
          </p:nvSpPr>
          <p:spPr bwMode="auto">
            <a:xfrm>
              <a:off x="1874" y="2398"/>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73" name="Line 94"/>
            <p:cNvSpPr>
              <a:spLocks noChangeShapeType="1"/>
            </p:cNvSpPr>
            <p:nvPr/>
          </p:nvSpPr>
          <p:spPr bwMode="auto">
            <a:xfrm>
              <a:off x="1874"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4" name="Rectangle 95"/>
            <p:cNvSpPr>
              <a:spLocks noChangeArrowheads="1"/>
            </p:cNvSpPr>
            <p:nvPr/>
          </p:nvSpPr>
          <p:spPr bwMode="auto">
            <a:xfrm>
              <a:off x="2642"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75" name="Line 96"/>
            <p:cNvSpPr>
              <a:spLocks noChangeShapeType="1"/>
            </p:cNvSpPr>
            <p:nvPr/>
          </p:nvSpPr>
          <p:spPr bwMode="auto">
            <a:xfrm>
              <a:off x="2642"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7" name="Rectangle 97"/>
            <p:cNvSpPr>
              <a:spLocks noChangeArrowheads="1"/>
            </p:cNvSpPr>
            <p:nvPr/>
          </p:nvSpPr>
          <p:spPr bwMode="auto">
            <a:xfrm>
              <a:off x="662"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a3</a:t>
              </a:r>
              <a:endParaRPr kumimoji="1" lang="en-US" altLang="zh-CN">
                <a:effectLst>
                  <a:outerShdw blurRad="38100" dist="38100" dir="2700000" algn="tl">
                    <a:srgbClr val="000000"/>
                  </a:outerShdw>
                </a:effectLst>
                <a:sym typeface="+mn-ea"/>
              </a:endParaRPr>
            </a:p>
          </p:txBody>
        </p:sp>
        <p:sp>
          <p:nvSpPr>
            <p:cNvPr id="491618" name="Rectangle 98"/>
            <p:cNvSpPr>
              <a:spLocks noChangeArrowheads="1"/>
            </p:cNvSpPr>
            <p:nvPr/>
          </p:nvSpPr>
          <p:spPr bwMode="auto">
            <a:xfrm>
              <a:off x="1426" y="259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b3</a:t>
              </a:r>
              <a:endParaRPr kumimoji="1" lang="en-US" altLang="zh-CN">
                <a:effectLst>
                  <a:outerShdw blurRad="38100" dist="38100" dir="2700000" algn="tl">
                    <a:srgbClr val="000000"/>
                  </a:outerShdw>
                </a:effectLst>
                <a:sym typeface="+mn-ea"/>
              </a:endParaRPr>
            </a:p>
          </p:txBody>
        </p:sp>
        <p:sp>
          <p:nvSpPr>
            <p:cNvPr id="491619" name="Rectangle 99"/>
            <p:cNvSpPr>
              <a:spLocks noChangeArrowheads="1"/>
            </p:cNvSpPr>
            <p:nvPr/>
          </p:nvSpPr>
          <p:spPr bwMode="auto">
            <a:xfrm>
              <a:off x="2198"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c3</a:t>
              </a:r>
              <a:endParaRPr kumimoji="1" lang="en-US" altLang="zh-CN">
                <a:effectLst>
                  <a:outerShdw blurRad="38100" dist="38100" dir="2700000" algn="tl">
                    <a:srgbClr val="000000"/>
                  </a:outerShdw>
                </a:effectLst>
                <a:sym typeface="+mn-ea"/>
              </a:endParaRPr>
            </a:p>
          </p:txBody>
        </p:sp>
        <p:sp>
          <p:nvSpPr>
            <p:cNvPr id="12679" name="Rectangle 100"/>
            <p:cNvSpPr>
              <a:spLocks noChangeArrowheads="1"/>
            </p:cNvSpPr>
            <p:nvPr/>
          </p:nvSpPr>
          <p:spPr bwMode="auto">
            <a:xfrm>
              <a:off x="337"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80" name="Line 101"/>
            <p:cNvSpPr>
              <a:spLocks noChangeShapeType="1"/>
            </p:cNvSpPr>
            <p:nvPr/>
          </p:nvSpPr>
          <p:spPr bwMode="auto">
            <a:xfrm>
              <a:off x="337"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1" name="Line 102"/>
            <p:cNvSpPr>
              <a:spLocks noChangeShapeType="1"/>
            </p:cNvSpPr>
            <p:nvPr/>
          </p:nvSpPr>
          <p:spPr bwMode="auto">
            <a:xfrm>
              <a:off x="337"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2" name="Rectangle 103"/>
            <p:cNvSpPr>
              <a:spLocks noChangeArrowheads="1"/>
            </p:cNvSpPr>
            <p:nvPr/>
          </p:nvSpPr>
          <p:spPr bwMode="auto">
            <a:xfrm>
              <a:off x="341" y="2583"/>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83" name="Line 104"/>
            <p:cNvSpPr>
              <a:spLocks noChangeShapeType="1"/>
            </p:cNvSpPr>
            <p:nvPr/>
          </p:nvSpPr>
          <p:spPr bwMode="auto">
            <a:xfrm>
              <a:off x="341" y="258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4" name="Rectangle 105"/>
            <p:cNvSpPr>
              <a:spLocks noChangeArrowheads="1"/>
            </p:cNvSpPr>
            <p:nvPr/>
          </p:nvSpPr>
          <p:spPr bwMode="auto">
            <a:xfrm>
              <a:off x="1105"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85" name="Line 106"/>
            <p:cNvSpPr>
              <a:spLocks noChangeShapeType="1"/>
            </p:cNvSpPr>
            <p:nvPr/>
          </p:nvSpPr>
          <p:spPr bwMode="auto">
            <a:xfrm>
              <a:off x="1105"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6" name="Line 107"/>
            <p:cNvSpPr>
              <a:spLocks noChangeShapeType="1"/>
            </p:cNvSpPr>
            <p:nvPr/>
          </p:nvSpPr>
          <p:spPr bwMode="auto">
            <a:xfrm>
              <a:off x="1105"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7" name="Rectangle 108"/>
            <p:cNvSpPr>
              <a:spLocks noChangeArrowheads="1"/>
            </p:cNvSpPr>
            <p:nvPr/>
          </p:nvSpPr>
          <p:spPr bwMode="auto">
            <a:xfrm>
              <a:off x="1109"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88" name="Line 109"/>
            <p:cNvSpPr>
              <a:spLocks noChangeShapeType="1"/>
            </p:cNvSpPr>
            <p:nvPr/>
          </p:nvSpPr>
          <p:spPr bwMode="auto">
            <a:xfrm>
              <a:off x="1109"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89" name="Rectangle 110"/>
            <p:cNvSpPr>
              <a:spLocks noChangeArrowheads="1"/>
            </p:cNvSpPr>
            <p:nvPr/>
          </p:nvSpPr>
          <p:spPr bwMode="auto">
            <a:xfrm>
              <a:off x="1874" y="2583"/>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90" name="Line 111"/>
            <p:cNvSpPr>
              <a:spLocks noChangeShapeType="1"/>
            </p:cNvSpPr>
            <p:nvPr/>
          </p:nvSpPr>
          <p:spPr bwMode="auto">
            <a:xfrm>
              <a:off x="1874" y="258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1" name="Line 112"/>
            <p:cNvSpPr>
              <a:spLocks noChangeShapeType="1"/>
            </p:cNvSpPr>
            <p:nvPr/>
          </p:nvSpPr>
          <p:spPr bwMode="auto">
            <a:xfrm>
              <a:off x="1874"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2" name="Rectangle 113"/>
            <p:cNvSpPr>
              <a:spLocks noChangeArrowheads="1"/>
            </p:cNvSpPr>
            <p:nvPr/>
          </p:nvSpPr>
          <p:spPr bwMode="auto">
            <a:xfrm>
              <a:off x="1877"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93" name="Line 114"/>
            <p:cNvSpPr>
              <a:spLocks noChangeShapeType="1"/>
            </p:cNvSpPr>
            <p:nvPr/>
          </p:nvSpPr>
          <p:spPr bwMode="auto">
            <a:xfrm>
              <a:off x="1877"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4" name="Rectangle 115"/>
            <p:cNvSpPr>
              <a:spLocks noChangeArrowheads="1"/>
            </p:cNvSpPr>
            <p:nvPr/>
          </p:nvSpPr>
          <p:spPr bwMode="auto">
            <a:xfrm>
              <a:off x="2642"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95" name="Line 116"/>
            <p:cNvSpPr>
              <a:spLocks noChangeShapeType="1"/>
            </p:cNvSpPr>
            <p:nvPr/>
          </p:nvSpPr>
          <p:spPr bwMode="auto">
            <a:xfrm>
              <a:off x="2642"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6" name="Line 117"/>
            <p:cNvSpPr>
              <a:spLocks noChangeShapeType="1"/>
            </p:cNvSpPr>
            <p:nvPr/>
          </p:nvSpPr>
          <p:spPr bwMode="auto">
            <a:xfrm>
              <a:off x="2642"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7" name="Rectangle 118"/>
            <p:cNvSpPr>
              <a:spLocks noChangeArrowheads="1"/>
            </p:cNvSpPr>
            <p:nvPr/>
          </p:nvSpPr>
          <p:spPr bwMode="auto">
            <a:xfrm>
              <a:off x="337"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698" name="Line 119"/>
            <p:cNvSpPr>
              <a:spLocks noChangeShapeType="1"/>
            </p:cNvSpPr>
            <p:nvPr/>
          </p:nvSpPr>
          <p:spPr bwMode="auto">
            <a:xfrm>
              <a:off x="337"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 name="Rectangle 120"/>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00" name="Line 121"/>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 name="Line 122"/>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 name="Rectangle 123"/>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03" name="Line 124"/>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 name="Line 125"/>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5" name="Rectangle 126"/>
            <p:cNvSpPr>
              <a:spLocks noChangeArrowheads="1"/>
            </p:cNvSpPr>
            <p:nvPr/>
          </p:nvSpPr>
          <p:spPr bwMode="auto">
            <a:xfrm>
              <a:off x="341" y="277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06" name="Line 127"/>
            <p:cNvSpPr>
              <a:spLocks noChangeShapeType="1"/>
            </p:cNvSpPr>
            <p:nvPr/>
          </p:nvSpPr>
          <p:spPr bwMode="auto">
            <a:xfrm>
              <a:off x="341" y="27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 name="Rectangle 128"/>
            <p:cNvSpPr>
              <a:spLocks noChangeArrowheads="1"/>
            </p:cNvSpPr>
            <p:nvPr/>
          </p:nvSpPr>
          <p:spPr bwMode="auto">
            <a:xfrm>
              <a:off x="1105"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08" name="Line 129"/>
            <p:cNvSpPr>
              <a:spLocks noChangeShapeType="1"/>
            </p:cNvSpPr>
            <p:nvPr/>
          </p:nvSpPr>
          <p:spPr bwMode="auto">
            <a:xfrm>
              <a:off x="1105"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 name="Rectangle 130"/>
            <p:cNvSpPr>
              <a:spLocks noChangeArrowheads="1"/>
            </p:cNvSpPr>
            <p:nvPr/>
          </p:nvSpPr>
          <p:spPr bwMode="auto">
            <a:xfrm>
              <a:off x="1105"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10" name="Line 131"/>
            <p:cNvSpPr>
              <a:spLocks noChangeShapeType="1"/>
            </p:cNvSpPr>
            <p:nvPr/>
          </p:nvSpPr>
          <p:spPr bwMode="auto">
            <a:xfrm>
              <a:off x="1105"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1" name="Line 132"/>
            <p:cNvSpPr>
              <a:spLocks noChangeShapeType="1"/>
            </p:cNvSpPr>
            <p:nvPr/>
          </p:nvSpPr>
          <p:spPr bwMode="auto">
            <a:xfrm>
              <a:off x="1105"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 name="Rectangle 133"/>
            <p:cNvSpPr>
              <a:spLocks noChangeArrowheads="1"/>
            </p:cNvSpPr>
            <p:nvPr/>
          </p:nvSpPr>
          <p:spPr bwMode="auto">
            <a:xfrm>
              <a:off x="1109"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13" name="Line 134"/>
            <p:cNvSpPr>
              <a:spLocks noChangeShapeType="1"/>
            </p:cNvSpPr>
            <p:nvPr/>
          </p:nvSpPr>
          <p:spPr bwMode="auto">
            <a:xfrm>
              <a:off x="1109"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4" name="Rectangle 135"/>
            <p:cNvSpPr>
              <a:spLocks noChangeArrowheads="1"/>
            </p:cNvSpPr>
            <p:nvPr/>
          </p:nvSpPr>
          <p:spPr bwMode="auto">
            <a:xfrm>
              <a:off x="1874" y="2587"/>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15" name="Line 136"/>
            <p:cNvSpPr>
              <a:spLocks noChangeShapeType="1"/>
            </p:cNvSpPr>
            <p:nvPr/>
          </p:nvSpPr>
          <p:spPr bwMode="auto">
            <a:xfrm>
              <a:off x="1874"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6" name="Rectangle 137"/>
            <p:cNvSpPr>
              <a:spLocks noChangeArrowheads="1"/>
            </p:cNvSpPr>
            <p:nvPr/>
          </p:nvSpPr>
          <p:spPr bwMode="auto">
            <a:xfrm>
              <a:off x="1874" y="277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17" name="Line 138"/>
            <p:cNvSpPr>
              <a:spLocks noChangeShapeType="1"/>
            </p:cNvSpPr>
            <p:nvPr/>
          </p:nvSpPr>
          <p:spPr bwMode="auto">
            <a:xfrm>
              <a:off x="1874" y="27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8" name="Line 139"/>
            <p:cNvSpPr>
              <a:spLocks noChangeShapeType="1"/>
            </p:cNvSpPr>
            <p:nvPr/>
          </p:nvSpPr>
          <p:spPr bwMode="auto">
            <a:xfrm>
              <a:off x="1874"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9" name="Rectangle 140"/>
            <p:cNvSpPr>
              <a:spLocks noChangeArrowheads="1"/>
            </p:cNvSpPr>
            <p:nvPr/>
          </p:nvSpPr>
          <p:spPr bwMode="auto">
            <a:xfrm>
              <a:off x="1877"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20" name="Line 141"/>
            <p:cNvSpPr>
              <a:spLocks noChangeShapeType="1"/>
            </p:cNvSpPr>
            <p:nvPr/>
          </p:nvSpPr>
          <p:spPr bwMode="auto">
            <a:xfrm>
              <a:off x="1877"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21" name="Rectangle 142"/>
            <p:cNvSpPr>
              <a:spLocks noChangeArrowheads="1"/>
            </p:cNvSpPr>
            <p:nvPr/>
          </p:nvSpPr>
          <p:spPr bwMode="auto">
            <a:xfrm>
              <a:off x="2642"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22" name="Line 143"/>
            <p:cNvSpPr>
              <a:spLocks noChangeShapeType="1"/>
            </p:cNvSpPr>
            <p:nvPr/>
          </p:nvSpPr>
          <p:spPr bwMode="auto">
            <a:xfrm>
              <a:off x="2642"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23" name="Rectangle 144"/>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24" name="Line 145"/>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25" name="Line 146"/>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26" name="Rectangle 147"/>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727" name="Line 148"/>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28" name="Line 149"/>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94" name="Group 150"/>
          <p:cNvGrpSpPr>
            <a:grpSpLocks/>
          </p:cNvGrpSpPr>
          <p:nvPr/>
        </p:nvGrpSpPr>
        <p:grpSpPr bwMode="auto">
          <a:xfrm>
            <a:off x="5640388" y="2286000"/>
            <a:ext cx="2444750" cy="1198563"/>
            <a:chOff x="3553" y="2016"/>
            <a:chExt cx="1540" cy="755"/>
          </a:xfrm>
        </p:grpSpPr>
        <p:sp>
          <p:nvSpPr>
            <p:cNvPr id="491671" name="Rectangle 151"/>
            <p:cNvSpPr>
              <a:spLocks noChangeArrowheads="1"/>
            </p:cNvSpPr>
            <p:nvPr/>
          </p:nvSpPr>
          <p:spPr bwMode="auto">
            <a:xfrm>
              <a:off x="389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a:t>
              </a:r>
              <a:endParaRPr kumimoji="1" lang="en-US" altLang="zh-CN">
                <a:solidFill>
                  <a:schemeClr val="bg2"/>
                </a:solidFill>
                <a:effectLst>
                  <a:outerShdw blurRad="38100" dist="38100" dir="2700000" algn="tl">
                    <a:srgbClr val="000000"/>
                  </a:outerShdw>
                </a:effectLst>
                <a:sym typeface="+mn-ea"/>
              </a:endParaRPr>
            </a:p>
          </p:txBody>
        </p:sp>
        <p:sp>
          <p:nvSpPr>
            <p:cNvPr id="491672" name="Rectangle 152"/>
            <p:cNvSpPr>
              <a:spLocks noChangeArrowheads="1"/>
            </p:cNvSpPr>
            <p:nvPr/>
          </p:nvSpPr>
          <p:spPr bwMode="auto">
            <a:xfrm>
              <a:off x="4661"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a:t>
              </a:r>
              <a:endParaRPr kumimoji="1" lang="en-US" altLang="zh-CN">
                <a:solidFill>
                  <a:schemeClr val="bg2"/>
                </a:solidFill>
                <a:effectLst>
                  <a:outerShdw blurRad="38100" dist="38100" dir="2700000" algn="tl">
                    <a:srgbClr val="000000"/>
                  </a:outerShdw>
                </a:effectLst>
                <a:sym typeface="+mn-ea"/>
              </a:endParaRPr>
            </a:p>
          </p:txBody>
        </p:sp>
        <p:sp>
          <p:nvSpPr>
            <p:cNvPr id="12476" name="Rectangle 153"/>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77" name="Line 154"/>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8" name="Line 155"/>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9" name="Rectangle 156"/>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80" name="Line 157"/>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1" name="Line 158"/>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2" name="Rectangle 159"/>
            <p:cNvSpPr>
              <a:spLocks noChangeArrowheads="1"/>
            </p:cNvSpPr>
            <p:nvPr/>
          </p:nvSpPr>
          <p:spPr bwMode="auto">
            <a:xfrm>
              <a:off x="3557"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83" name="Line 160"/>
            <p:cNvSpPr>
              <a:spLocks noChangeShapeType="1"/>
            </p:cNvSpPr>
            <p:nvPr/>
          </p:nvSpPr>
          <p:spPr bwMode="auto">
            <a:xfrm>
              <a:off x="3557"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4" name="Rectangle 161"/>
            <p:cNvSpPr>
              <a:spLocks noChangeArrowheads="1"/>
            </p:cNvSpPr>
            <p:nvPr/>
          </p:nvSpPr>
          <p:spPr bwMode="auto">
            <a:xfrm>
              <a:off x="4321"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85" name="Line 162"/>
            <p:cNvSpPr>
              <a:spLocks noChangeShapeType="1"/>
            </p:cNvSpPr>
            <p:nvPr/>
          </p:nvSpPr>
          <p:spPr bwMode="auto">
            <a:xfrm>
              <a:off x="4321"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6" name="Line 163"/>
            <p:cNvSpPr>
              <a:spLocks noChangeShapeType="1"/>
            </p:cNvSpPr>
            <p:nvPr/>
          </p:nvSpPr>
          <p:spPr bwMode="auto">
            <a:xfrm>
              <a:off x="4321"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7" name="Rectangle 164"/>
            <p:cNvSpPr>
              <a:spLocks noChangeArrowheads="1"/>
            </p:cNvSpPr>
            <p:nvPr/>
          </p:nvSpPr>
          <p:spPr bwMode="auto">
            <a:xfrm>
              <a:off x="4325"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88" name="Line 165"/>
            <p:cNvSpPr>
              <a:spLocks noChangeShapeType="1"/>
            </p:cNvSpPr>
            <p:nvPr/>
          </p:nvSpPr>
          <p:spPr bwMode="auto">
            <a:xfrm>
              <a:off x="4325"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89" name="Rectangle 166"/>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90" name="Line 167"/>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1" name="Line 168"/>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2" name="Rectangle 169"/>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93" name="Line 170"/>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 name="Line 171"/>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 name="Rectangle 172"/>
            <p:cNvSpPr>
              <a:spLocks noChangeArrowheads="1"/>
            </p:cNvSpPr>
            <p:nvPr/>
          </p:nvSpPr>
          <p:spPr bwMode="auto">
            <a:xfrm>
              <a:off x="3553"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96" name="Line 173"/>
            <p:cNvSpPr>
              <a:spLocks noChangeShapeType="1"/>
            </p:cNvSpPr>
            <p:nvPr/>
          </p:nvSpPr>
          <p:spPr bwMode="auto">
            <a:xfrm>
              <a:off x="3553"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7" name="Rectangle 174"/>
            <p:cNvSpPr>
              <a:spLocks noChangeArrowheads="1"/>
            </p:cNvSpPr>
            <p:nvPr/>
          </p:nvSpPr>
          <p:spPr bwMode="auto">
            <a:xfrm>
              <a:off x="4321"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98" name="Line 175"/>
            <p:cNvSpPr>
              <a:spLocks noChangeShapeType="1"/>
            </p:cNvSpPr>
            <p:nvPr/>
          </p:nvSpPr>
          <p:spPr bwMode="auto">
            <a:xfrm>
              <a:off x="4321"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9" name="Rectangle 176"/>
            <p:cNvSpPr>
              <a:spLocks noChangeArrowheads="1"/>
            </p:cNvSpPr>
            <p:nvPr/>
          </p:nvSpPr>
          <p:spPr bwMode="auto">
            <a:xfrm>
              <a:off x="5090" y="2021"/>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00" name="Line 177"/>
            <p:cNvSpPr>
              <a:spLocks noChangeShapeType="1"/>
            </p:cNvSpPr>
            <p:nvPr/>
          </p:nvSpPr>
          <p:spPr bwMode="auto">
            <a:xfrm>
              <a:off x="5090"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8" name="Rectangle 178"/>
            <p:cNvSpPr>
              <a:spLocks noChangeArrowheads="1"/>
            </p:cNvSpPr>
            <p:nvPr/>
          </p:nvSpPr>
          <p:spPr bwMode="auto">
            <a:xfrm>
              <a:off x="3878" y="2207"/>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c1</a:t>
              </a:r>
              <a:endParaRPr kumimoji="1" lang="en-US" altLang="zh-CN">
                <a:solidFill>
                  <a:schemeClr val="bg2"/>
                </a:solidFill>
                <a:effectLst>
                  <a:outerShdw blurRad="38100" dist="38100" dir="2700000" algn="tl">
                    <a:srgbClr val="000000"/>
                  </a:outerShdw>
                </a:effectLst>
                <a:sym typeface="+mn-ea"/>
              </a:endParaRPr>
            </a:p>
          </p:txBody>
        </p:sp>
        <p:sp>
          <p:nvSpPr>
            <p:cNvPr id="491699" name="Rectangle 179"/>
            <p:cNvSpPr>
              <a:spLocks noChangeArrowheads="1"/>
            </p:cNvSpPr>
            <p:nvPr/>
          </p:nvSpPr>
          <p:spPr bwMode="auto">
            <a:xfrm>
              <a:off x="4642" y="2207"/>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d1</a:t>
              </a:r>
              <a:endParaRPr kumimoji="1" lang="en-US" altLang="zh-CN">
                <a:solidFill>
                  <a:schemeClr val="bg2"/>
                </a:solidFill>
                <a:effectLst>
                  <a:outerShdw blurRad="38100" dist="38100" dir="2700000" algn="tl">
                    <a:srgbClr val="000000"/>
                  </a:outerShdw>
                </a:effectLst>
                <a:sym typeface="+mn-ea"/>
              </a:endParaRPr>
            </a:p>
          </p:txBody>
        </p:sp>
        <p:sp>
          <p:nvSpPr>
            <p:cNvPr id="12503" name="Rectangle 180"/>
            <p:cNvSpPr>
              <a:spLocks noChangeArrowheads="1"/>
            </p:cNvSpPr>
            <p:nvPr/>
          </p:nvSpPr>
          <p:spPr bwMode="auto">
            <a:xfrm>
              <a:off x="3553"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04" name="Line 181"/>
            <p:cNvSpPr>
              <a:spLocks noChangeShapeType="1"/>
            </p:cNvSpPr>
            <p:nvPr/>
          </p:nvSpPr>
          <p:spPr bwMode="auto">
            <a:xfrm>
              <a:off x="3553"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05" name="Line 182"/>
            <p:cNvSpPr>
              <a:spLocks noChangeShapeType="1"/>
            </p:cNvSpPr>
            <p:nvPr/>
          </p:nvSpPr>
          <p:spPr bwMode="auto">
            <a:xfrm>
              <a:off x="3553"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06" name="Rectangle 183"/>
            <p:cNvSpPr>
              <a:spLocks noChangeArrowheads="1"/>
            </p:cNvSpPr>
            <p:nvPr/>
          </p:nvSpPr>
          <p:spPr bwMode="auto">
            <a:xfrm>
              <a:off x="3557" y="220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07" name="Line 184"/>
            <p:cNvSpPr>
              <a:spLocks noChangeShapeType="1"/>
            </p:cNvSpPr>
            <p:nvPr/>
          </p:nvSpPr>
          <p:spPr bwMode="auto">
            <a:xfrm>
              <a:off x="3557" y="220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08" name="Rectangle 185"/>
            <p:cNvSpPr>
              <a:spLocks noChangeArrowheads="1"/>
            </p:cNvSpPr>
            <p:nvPr/>
          </p:nvSpPr>
          <p:spPr bwMode="auto">
            <a:xfrm>
              <a:off x="4321"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09" name="Line 186"/>
            <p:cNvSpPr>
              <a:spLocks noChangeShapeType="1"/>
            </p:cNvSpPr>
            <p:nvPr/>
          </p:nvSpPr>
          <p:spPr bwMode="auto">
            <a:xfrm>
              <a:off x="4321"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0" name="Line 187"/>
            <p:cNvSpPr>
              <a:spLocks noChangeShapeType="1"/>
            </p:cNvSpPr>
            <p:nvPr/>
          </p:nvSpPr>
          <p:spPr bwMode="auto">
            <a:xfrm>
              <a:off x="4321"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1" name="Rectangle 188"/>
            <p:cNvSpPr>
              <a:spLocks noChangeArrowheads="1"/>
            </p:cNvSpPr>
            <p:nvPr/>
          </p:nvSpPr>
          <p:spPr bwMode="auto">
            <a:xfrm>
              <a:off x="4325" y="220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12" name="Line 189"/>
            <p:cNvSpPr>
              <a:spLocks noChangeShapeType="1"/>
            </p:cNvSpPr>
            <p:nvPr/>
          </p:nvSpPr>
          <p:spPr bwMode="auto">
            <a:xfrm>
              <a:off x="4325" y="220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3" name="Rectangle 190"/>
            <p:cNvSpPr>
              <a:spLocks noChangeArrowheads="1"/>
            </p:cNvSpPr>
            <p:nvPr/>
          </p:nvSpPr>
          <p:spPr bwMode="auto">
            <a:xfrm>
              <a:off x="5090" y="220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14" name="Line 191"/>
            <p:cNvSpPr>
              <a:spLocks noChangeShapeType="1"/>
            </p:cNvSpPr>
            <p:nvPr/>
          </p:nvSpPr>
          <p:spPr bwMode="auto">
            <a:xfrm>
              <a:off x="5090" y="220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5" name="Line 192"/>
            <p:cNvSpPr>
              <a:spLocks noChangeShapeType="1"/>
            </p:cNvSpPr>
            <p:nvPr/>
          </p:nvSpPr>
          <p:spPr bwMode="auto">
            <a:xfrm>
              <a:off x="5090"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6" name="Rectangle 193"/>
            <p:cNvSpPr>
              <a:spLocks noChangeArrowheads="1"/>
            </p:cNvSpPr>
            <p:nvPr/>
          </p:nvSpPr>
          <p:spPr bwMode="auto">
            <a:xfrm>
              <a:off x="3553"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17" name="Line 194"/>
            <p:cNvSpPr>
              <a:spLocks noChangeShapeType="1"/>
            </p:cNvSpPr>
            <p:nvPr/>
          </p:nvSpPr>
          <p:spPr bwMode="auto">
            <a:xfrm>
              <a:off x="3553"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18" name="Rectangle 195"/>
            <p:cNvSpPr>
              <a:spLocks noChangeArrowheads="1"/>
            </p:cNvSpPr>
            <p:nvPr/>
          </p:nvSpPr>
          <p:spPr bwMode="auto">
            <a:xfrm>
              <a:off x="4321"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19" name="Line 196"/>
            <p:cNvSpPr>
              <a:spLocks noChangeShapeType="1"/>
            </p:cNvSpPr>
            <p:nvPr/>
          </p:nvSpPr>
          <p:spPr bwMode="auto">
            <a:xfrm>
              <a:off x="4321"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20" name="Rectangle 197"/>
            <p:cNvSpPr>
              <a:spLocks noChangeArrowheads="1"/>
            </p:cNvSpPr>
            <p:nvPr/>
          </p:nvSpPr>
          <p:spPr bwMode="auto">
            <a:xfrm>
              <a:off x="5090" y="2207"/>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21" name="Line 198"/>
            <p:cNvSpPr>
              <a:spLocks noChangeShapeType="1"/>
            </p:cNvSpPr>
            <p:nvPr/>
          </p:nvSpPr>
          <p:spPr bwMode="auto">
            <a:xfrm>
              <a:off x="5090"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9" name="Rectangle 199"/>
            <p:cNvSpPr>
              <a:spLocks noChangeArrowheads="1"/>
            </p:cNvSpPr>
            <p:nvPr/>
          </p:nvSpPr>
          <p:spPr bwMode="auto">
            <a:xfrm>
              <a:off x="3878" y="2393"/>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c2</a:t>
              </a:r>
              <a:endParaRPr kumimoji="1" lang="en-US" altLang="zh-CN">
                <a:solidFill>
                  <a:schemeClr val="bg2"/>
                </a:solidFill>
                <a:effectLst>
                  <a:outerShdw blurRad="38100" dist="38100" dir="2700000" algn="tl">
                    <a:srgbClr val="000000"/>
                  </a:outerShdw>
                </a:effectLst>
                <a:sym typeface="+mn-ea"/>
              </a:endParaRPr>
            </a:p>
          </p:txBody>
        </p:sp>
        <p:sp>
          <p:nvSpPr>
            <p:cNvPr id="491720" name="Rectangle 200"/>
            <p:cNvSpPr>
              <a:spLocks noChangeArrowheads="1"/>
            </p:cNvSpPr>
            <p:nvPr/>
          </p:nvSpPr>
          <p:spPr bwMode="auto">
            <a:xfrm>
              <a:off x="4642" y="2393"/>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d2</a:t>
              </a:r>
              <a:endParaRPr kumimoji="1" lang="en-US" altLang="zh-CN">
                <a:solidFill>
                  <a:schemeClr val="bg2"/>
                </a:solidFill>
                <a:effectLst>
                  <a:outerShdw blurRad="38100" dist="38100" dir="2700000" algn="tl">
                    <a:srgbClr val="000000"/>
                  </a:outerShdw>
                </a:effectLst>
                <a:sym typeface="+mn-ea"/>
              </a:endParaRPr>
            </a:p>
          </p:txBody>
        </p:sp>
        <p:sp>
          <p:nvSpPr>
            <p:cNvPr id="12524" name="Rectangle 201"/>
            <p:cNvSpPr>
              <a:spLocks noChangeArrowheads="1"/>
            </p:cNvSpPr>
            <p:nvPr/>
          </p:nvSpPr>
          <p:spPr bwMode="auto">
            <a:xfrm>
              <a:off x="3553"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25" name="Line 202"/>
            <p:cNvSpPr>
              <a:spLocks noChangeShapeType="1"/>
            </p:cNvSpPr>
            <p:nvPr/>
          </p:nvSpPr>
          <p:spPr bwMode="auto">
            <a:xfrm>
              <a:off x="3553"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26" name="Line 203"/>
            <p:cNvSpPr>
              <a:spLocks noChangeShapeType="1"/>
            </p:cNvSpPr>
            <p:nvPr/>
          </p:nvSpPr>
          <p:spPr bwMode="auto">
            <a:xfrm>
              <a:off x="3553"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27" name="Rectangle 204"/>
            <p:cNvSpPr>
              <a:spLocks noChangeArrowheads="1"/>
            </p:cNvSpPr>
            <p:nvPr/>
          </p:nvSpPr>
          <p:spPr bwMode="auto">
            <a:xfrm>
              <a:off x="3557" y="238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28" name="Line 205"/>
            <p:cNvSpPr>
              <a:spLocks noChangeShapeType="1"/>
            </p:cNvSpPr>
            <p:nvPr/>
          </p:nvSpPr>
          <p:spPr bwMode="auto">
            <a:xfrm>
              <a:off x="3557" y="238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29" name="Rectangle 206"/>
            <p:cNvSpPr>
              <a:spLocks noChangeArrowheads="1"/>
            </p:cNvSpPr>
            <p:nvPr/>
          </p:nvSpPr>
          <p:spPr bwMode="auto">
            <a:xfrm>
              <a:off x="4321"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30" name="Line 207"/>
            <p:cNvSpPr>
              <a:spLocks noChangeShapeType="1"/>
            </p:cNvSpPr>
            <p:nvPr/>
          </p:nvSpPr>
          <p:spPr bwMode="auto">
            <a:xfrm>
              <a:off x="4321"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1" name="Line 208"/>
            <p:cNvSpPr>
              <a:spLocks noChangeShapeType="1"/>
            </p:cNvSpPr>
            <p:nvPr/>
          </p:nvSpPr>
          <p:spPr bwMode="auto">
            <a:xfrm>
              <a:off x="4321"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2" name="Rectangle 209"/>
            <p:cNvSpPr>
              <a:spLocks noChangeArrowheads="1"/>
            </p:cNvSpPr>
            <p:nvPr/>
          </p:nvSpPr>
          <p:spPr bwMode="auto">
            <a:xfrm>
              <a:off x="4325" y="238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33" name="Line 210"/>
            <p:cNvSpPr>
              <a:spLocks noChangeShapeType="1"/>
            </p:cNvSpPr>
            <p:nvPr/>
          </p:nvSpPr>
          <p:spPr bwMode="auto">
            <a:xfrm>
              <a:off x="4325" y="238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4" name="Rectangle 211"/>
            <p:cNvSpPr>
              <a:spLocks noChangeArrowheads="1"/>
            </p:cNvSpPr>
            <p:nvPr/>
          </p:nvSpPr>
          <p:spPr bwMode="auto">
            <a:xfrm>
              <a:off x="5090" y="238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35" name="Line 212"/>
            <p:cNvSpPr>
              <a:spLocks noChangeShapeType="1"/>
            </p:cNvSpPr>
            <p:nvPr/>
          </p:nvSpPr>
          <p:spPr bwMode="auto">
            <a:xfrm>
              <a:off x="5090" y="238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6" name="Line 213"/>
            <p:cNvSpPr>
              <a:spLocks noChangeShapeType="1"/>
            </p:cNvSpPr>
            <p:nvPr/>
          </p:nvSpPr>
          <p:spPr bwMode="auto">
            <a:xfrm>
              <a:off x="5090"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7" name="Rectangle 214"/>
            <p:cNvSpPr>
              <a:spLocks noChangeArrowheads="1"/>
            </p:cNvSpPr>
            <p:nvPr/>
          </p:nvSpPr>
          <p:spPr bwMode="auto">
            <a:xfrm>
              <a:off x="3553"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38" name="Line 215"/>
            <p:cNvSpPr>
              <a:spLocks noChangeShapeType="1"/>
            </p:cNvSpPr>
            <p:nvPr/>
          </p:nvSpPr>
          <p:spPr bwMode="auto">
            <a:xfrm>
              <a:off x="3553"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39" name="Rectangle 216"/>
            <p:cNvSpPr>
              <a:spLocks noChangeArrowheads="1"/>
            </p:cNvSpPr>
            <p:nvPr/>
          </p:nvSpPr>
          <p:spPr bwMode="auto">
            <a:xfrm>
              <a:off x="4321"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40" name="Line 217"/>
            <p:cNvSpPr>
              <a:spLocks noChangeShapeType="1"/>
            </p:cNvSpPr>
            <p:nvPr/>
          </p:nvSpPr>
          <p:spPr bwMode="auto">
            <a:xfrm>
              <a:off x="4321"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41" name="Rectangle 218"/>
            <p:cNvSpPr>
              <a:spLocks noChangeArrowheads="1"/>
            </p:cNvSpPr>
            <p:nvPr/>
          </p:nvSpPr>
          <p:spPr bwMode="auto">
            <a:xfrm>
              <a:off x="5090" y="2390"/>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42" name="Line 219"/>
            <p:cNvSpPr>
              <a:spLocks noChangeShapeType="1"/>
            </p:cNvSpPr>
            <p:nvPr/>
          </p:nvSpPr>
          <p:spPr bwMode="auto">
            <a:xfrm>
              <a:off x="5090"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0" name="Rectangle 220"/>
            <p:cNvSpPr>
              <a:spLocks noChangeArrowheads="1"/>
            </p:cNvSpPr>
            <p:nvPr/>
          </p:nvSpPr>
          <p:spPr bwMode="auto">
            <a:xfrm>
              <a:off x="3878" y="2579"/>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c4</a:t>
              </a:r>
              <a:endParaRPr kumimoji="1" lang="en-US" altLang="zh-CN">
                <a:solidFill>
                  <a:schemeClr val="bg2"/>
                </a:solidFill>
                <a:effectLst>
                  <a:outerShdw blurRad="38100" dist="38100" dir="2700000" algn="tl">
                    <a:srgbClr val="000000"/>
                  </a:outerShdw>
                </a:effectLst>
                <a:sym typeface="+mn-ea"/>
              </a:endParaRPr>
            </a:p>
          </p:txBody>
        </p:sp>
        <p:sp>
          <p:nvSpPr>
            <p:cNvPr id="491741" name="Rectangle 221"/>
            <p:cNvSpPr>
              <a:spLocks noChangeArrowheads="1"/>
            </p:cNvSpPr>
            <p:nvPr/>
          </p:nvSpPr>
          <p:spPr bwMode="auto">
            <a:xfrm>
              <a:off x="4642" y="2579"/>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d3</a:t>
              </a:r>
              <a:endParaRPr kumimoji="1" lang="en-US" altLang="zh-CN">
                <a:solidFill>
                  <a:schemeClr val="bg2"/>
                </a:solidFill>
                <a:effectLst>
                  <a:outerShdw blurRad="38100" dist="38100" dir="2700000" algn="tl">
                    <a:srgbClr val="000000"/>
                  </a:outerShdw>
                </a:effectLst>
                <a:sym typeface="+mn-ea"/>
              </a:endParaRPr>
            </a:p>
          </p:txBody>
        </p:sp>
        <p:sp>
          <p:nvSpPr>
            <p:cNvPr id="12545" name="Rectangle 222"/>
            <p:cNvSpPr>
              <a:spLocks noChangeArrowheads="1"/>
            </p:cNvSpPr>
            <p:nvPr/>
          </p:nvSpPr>
          <p:spPr bwMode="auto">
            <a:xfrm>
              <a:off x="3553"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46" name="Line 223"/>
            <p:cNvSpPr>
              <a:spLocks noChangeShapeType="1"/>
            </p:cNvSpPr>
            <p:nvPr/>
          </p:nvSpPr>
          <p:spPr bwMode="auto">
            <a:xfrm>
              <a:off x="3553"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47" name="Line 224"/>
            <p:cNvSpPr>
              <a:spLocks noChangeShapeType="1"/>
            </p:cNvSpPr>
            <p:nvPr/>
          </p:nvSpPr>
          <p:spPr bwMode="auto">
            <a:xfrm>
              <a:off x="3553"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48" name="Rectangle 225"/>
            <p:cNvSpPr>
              <a:spLocks noChangeArrowheads="1"/>
            </p:cNvSpPr>
            <p:nvPr/>
          </p:nvSpPr>
          <p:spPr bwMode="auto">
            <a:xfrm>
              <a:off x="3557" y="2572"/>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49" name="Line 226"/>
            <p:cNvSpPr>
              <a:spLocks noChangeShapeType="1"/>
            </p:cNvSpPr>
            <p:nvPr/>
          </p:nvSpPr>
          <p:spPr bwMode="auto">
            <a:xfrm>
              <a:off x="3557" y="25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0" name="Rectangle 227"/>
            <p:cNvSpPr>
              <a:spLocks noChangeArrowheads="1"/>
            </p:cNvSpPr>
            <p:nvPr/>
          </p:nvSpPr>
          <p:spPr bwMode="auto">
            <a:xfrm>
              <a:off x="4321"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51" name="Line 228"/>
            <p:cNvSpPr>
              <a:spLocks noChangeShapeType="1"/>
            </p:cNvSpPr>
            <p:nvPr/>
          </p:nvSpPr>
          <p:spPr bwMode="auto">
            <a:xfrm>
              <a:off x="4321"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2" name="Line 229"/>
            <p:cNvSpPr>
              <a:spLocks noChangeShapeType="1"/>
            </p:cNvSpPr>
            <p:nvPr/>
          </p:nvSpPr>
          <p:spPr bwMode="auto">
            <a:xfrm>
              <a:off x="4321"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3" name="Rectangle 230"/>
            <p:cNvSpPr>
              <a:spLocks noChangeArrowheads="1"/>
            </p:cNvSpPr>
            <p:nvPr/>
          </p:nvSpPr>
          <p:spPr bwMode="auto">
            <a:xfrm>
              <a:off x="4325" y="2572"/>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54" name="Line 231"/>
            <p:cNvSpPr>
              <a:spLocks noChangeShapeType="1"/>
            </p:cNvSpPr>
            <p:nvPr/>
          </p:nvSpPr>
          <p:spPr bwMode="auto">
            <a:xfrm>
              <a:off x="4325" y="25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5" name="Rectangle 232"/>
            <p:cNvSpPr>
              <a:spLocks noChangeArrowheads="1"/>
            </p:cNvSpPr>
            <p:nvPr/>
          </p:nvSpPr>
          <p:spPr bwMode="auto">
            <a:xfrm>
              <a:off x="5090" y="2572"/>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56" name="Line 233"/>
            <p:cNvSpPr>
              <a:spLocks noChangeShapeType="1"/>
            </p:cNvSpPr>
            <p:nvPr/>
          </p:nvSpPr>
          <p:spPr bwMode="auto">
            <a:xfrm>
              <a:off x="5090" y="25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7" name="Line 234"/>
            <p:cNvSpPr>
              <a:spLocks noChangeShapeType="1"/>
            </p:cNvSpPr>
            <p:nvPr/>
          </p:nvSpPr>
          <p:spPr bwMode="auto">
            <a:xfrm>
              <a:off x="5090"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8" name="Rectangle 235"/>
            <p:cNvSpPr>
              <a:spLocks noChangeArrowheads="1"/>
            </p:cNvSpPr>
            <p:nvPr/>
          </p:nvSpPr>
          <p:spPr bwMode="auto">
            <a:xfrm>
              <a:off x="3553"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59" name="Line 236"/>
            <p:cNvSpPr>
              <a:spLocks noChangeShapeType="1"/>
            </p:cNvSpPr>
            <p:nvPr/>
          </p:nvSpPr>
          <p:spPr bwMode="auto">
            <a:xfrm>
              <a:off x="3553"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0" name="Rectangle 237"/>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61" name="Line 238"/>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2" name="Line 239"/>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3" name="Rectangle 240"/>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64" name="Line 241"/>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5" name="Line 242"/>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6" name="Rectangle 243"/>
            <p:cNvSpPr>
              <a:spLocks noChangeArrowheads="1"/>
            </p:cNvSpPr>
            <p:nvPr/>
          </p:nvSpPr>
          <p:spPr bwMode="auto">
            <a:xfrm>
              <a:off x="3557" y="2758"/>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67" name="Line 244"/>
            <p:cNvSpPr>
              <a:spLocks noChangeShapeType="1"/>
            </p:cNvSpPr>
            <p:nvPr/>
          </p:nvSpPr>
          <p:spPr bwMode="auto">
            <a:xfrm>
              <a:off x="3557" y="2758"/>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68" name="Rectangle 245"/>
            <p:cNvSpPr>
              <a:spLocks noChangeArrowheads="1"/>
            </p:cNvSpPr>
            <p:nvPr/>
          </p:nvSpPr>
          <p:spPr bwMode="auto">
            <a:xfrm>
              <a:off x="4321"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69" name="Line 246"/>
            <p:cNvSpPr>
              <a:spLocks noChangeShapeType="1"/>
            </p:cNvSpPr>
            <p:nvPr/>
          </p:nvSpPr>
          <p:spPr bwMode="auto">
            <a:xfrm>
              <a:off x="4321"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0" name="Rectangle 247"/>
            <p:cNvSpPr>
              <a:spLocks noChangeArrowheads="1"/>
            </p:cNvSpPr>
            <p:nvPr/>
          </p:nvSpPr>
          <p:spPr bwMode="auto">
            <a:xfrm>
              <a:off x="4321"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71" name="Line 248"/>
            <p:cNvSpPr>
              <a:spLocks noChangeShapeType="1"/>
            </p:cNvSpPr>
            <p:nvPr/>
          </p:nvSpPr>
          <p:spPr bwMode="auto">
            <a:xfrm>
              <a:off x="4321"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2" name="Line 249"/>
            <p:cNvSpPr>
              <a:spLocks noChangeShapeType="1"/>
            </p:cNvSpPr>
            <p:nvPr/>
          </p:nvSpPr>
          <p:spPr bwMode="auto">
            <a:xfrm>
              <a:off x="4321"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3" name="Rectangle 250"/>
            <p:cNvSpPr>
              <a:spLocks noChangeArrowheads="1"/>
            </p:cNvSpPr>
            <p:nvPr/>
          </p:nvSpPr>
          <p:spPr bwMode="auto">
            <a:xfrm>
              <a:off x="4325" y="2758"/>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74" name="Line 251"/>
            <p:cNvSpPr>
              <a:spLocks noChangeShapeType="1"/>
            </p:cNvSpPr>
            <p:nvPr/>
          </p:nvSpPr>
          <p:spPr bwMode="auto">
            <a:xfrm>
              <a:off x="4325" y="2758"/>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5" name="Rectangle 252"/>
            <p:cNvSpPr>
              <a:spLocks noChangeArrowheads="1"/>
            </p:cNvSpPr>
            <p:nvPr/>
          </p:nvSpPr>
          <p:spPr bwMode="auto">
            <a:xfrm>
              <a:off x="5090" y="2576"/>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76" name="Line 253"/>
            <p:cNvSpPr>
              <a:spLocks noChangeShapeType="1"/>
            </p:cNvSpPr>
            <p:nvPr/>
          </p:nvSpPr>
          <p:spPr bwMode="auto">
            <a:xfrm>
              <a:off x="5090"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7" name="Rectangle 254"/>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78" name="Line 255"/>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79" name="Line 256"/>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80" name="Rectangle 257"/>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581" name="Line 258"/>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82" name="Line 259"/>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5" name="Rectangle 260"/>
          <p:cNvSpPr>
            <a:spLocks noChangeArrowheads="1"/>
          </p:cNvSpPr>
          <p:nvPr/>
        </p:nvSpPr>
        <p:spPr bwMode="auto">
          <a:xfrm>
            <a:off x="1905000" y="4038600"/>
            <a:ext cx="533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ctr" eaLnBrk="1" hangingPunct="1">
              <a:lnSpc>
                <a:spcPct val="110000"/>
              </a:lnSpc>
              <a:buClr>
                <a:schemeClr val="bg2"/>
              </a:buClr>
              <a:buSzPct val="50000"/>
              <a:buFont typeface="Monotype Sorts"/>
              <a:buNone/>
            </a:pPr>
            <a:r>
              <a:rPr lang="en-US" altLang="zh-CN" i="1" dirty="0">
                <a:latin typeface="Times New Roman" panose="02020603050405020304" pitchFamily="18" charset="0"/>
                <a:ea typeface="仿宋_GB2312" pitchFamily="49" charset="-122"/>
              </a:rPr>
              <a:t>R  </a:t>
            </a:r>
            <a:r>
              <a:rPr lang="en-US" altLang="zh-CN" b="1" i="1" dirty="0">
                <a:latin typeface="Times New Roman" panose="02020603050405020304" pitchFamily="18" charset="0"/>
                <a:ea typeface="仿宋_GB2312" pitchFamily="49" charset="-122"/>
              </a:rPr>
              <a:t>inner join </a:t>
            </a:r>
            <a:r>
              <a:rPr lang="en-US" altLang="zh-CN" i="1" dirty="0">
                <a:latin typeface="Times New Roman" panose="02020603050405020304" pitchFamily="18" charset="0"/>
                <a:ea typeface="仿宋_GB2312" pitchFamily="49" charset="-122"/>
              </a:rPr>
              <a:t>S</a:t>
            </a:r>
            <a:r>
              <a:rPr lang="en-US" altLang="zh-CN" b="1" i="1" dirty="0">
                <a:latin typeface="Times New Roman" panose="02020603050405020304" pitchFamily="18" charset="0"/>
                <a:ea typeface="仿宋_GB2312" pitchFamily="49" charset="-122"/>
              </a:rPr>
              <a:t> on </a:t>
            </a:r>
            <a:r>
              <a:rPr lang="en-US" altLang="zh-CN" i="1" dirty="0">
                <a:latin typeface="Times New Roman" panose="02020603050405020304" pitchFamily="18" charset="0"/>
                <a:ea typeface="仿宋_GB2312" pitchFamily="49" charset="-122"/>
              </a:rPr>
              <a:t>R.C = S.C</a:t>
            </a:r>
            <a:endParaRPr lang="en-US" altLang="zh-CN" dirty="0">
              <a:latin typeface="Times New Roman" panose="02020603050405020304" pitchFamily="18" charset="0"/>
              <a:ea typeface="仿宋_GB2312" pitchFamily="49" charset="-122"/>
            </a:endParaRPr>
          </a:p>
        </p:txBody>
      </p:sp>
      <p:grpSp>
        <p:nvGrpSpPr>
          <p:cNvPr id="12296" name="Group 261"/>
          <p:cNvGrpSpPr>
            <a:grpSpLocks/>
          </p:cNvGrpSpPr>
          <p:nvPr/>
        </p:nvGrpSpPr>
        <p:grpSpPr bwMode="auto">
          <a:xfrm>
            <a:off x="1143000" y="4800600"/>
            <a:ext cx="6823075" cy="992188"/>
            <a:chOff x="788" y="3479"/>
            <a:chExt cx="4298" cy="625"/>
          </a:xfrm>
        </p:grpSpPr>
        <p:sp>
          <p:nvSpPr>
            <p:cNvPr id="491782" name="Rectangle 262"/>
            <p:cNvSpPr>
              <a:spLocks noChangeArrowheads="1"/>
            </p:cNvSpPr>
            <p:nvPr/>
          </p:nvSpPr>
          <p:spPr bwMode="auto">
            <a:xfrm>
              <a:off x="1154" y="3487"/>
              <a:ext cx="12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491783" name="Rectangle 263"/>
            <p:cNvSpPr>
              <a:spLocks noChangeArrowheads="1"/>
            </p:cNvSpPr>
            <p:nvPr/>
          </p:nvSpPr>
          <p:spPr bwMode="auto">
            <a:xfrm>
              <a:off x="2014" y="3487"/>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491784" name="Rectangle 264"/>
            <p:cNvSpPr>
              <a:spLocks noChangeArrowheads="1"/>
            </p:cNvSpPr>
            <p:nvPr/>
          </p:nvSpPr>
          <p:spPr bwMode="auto">
            <a:xfrm>
              <a:off x="2873" y="3487"/>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491785" name="Rectangle 265"/>
            <p:cNvSpPr>
              <a:spLocks noChangeArrowheads="1"/>
            </p:cNvSpPr>
            <p:nvPr/>
          </p:nvSpPr>
          <p:spPr bwMode="auto">
            <a:xfrm>
              <a:off x="3730" y="3487"/>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491786" name="Rectangle 266"/>
            <p:cNvSpPr>
              <a:spLocks noChangeArrowheads="1"/>
            </p:cNvSpPr>
            <p:nvPr/>
          </p:nvSpPr>
          <p:spPr bwMode="auto">
            <a:xfrm>
              <a:off x="4584" y="3487"/>
              <a:ext cx="12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D</a:t>
              </a:r>
              <a:endParaRPr kumimoji="1" lang="en-US" altLang="zh-CN">
                <a:effectLst>
                  <a:outerShdw blurRad="38100" dist="38100" dir="2700000" algn="tl">
                    <a:srgbClr val="000000"/>
                  </a:outerShdw>
                </a:effectLst>
                <a:sym typeface="+mn-ea"/>
              </a:endParaRPr>
            </a:p>
          </p:txBody>
        </p:sp>
        <p:sp>
          <p:nvSpPr>
            <p:cNvPr id="12304" name="Rectangle 267"/>
            <p:cNvSpPr>
              <a:spLocks noChangeArrowheads="1"/>
            </p:cNvSpPr>
            <p:nvPr/>
          </p:nvSpPr>
          <p:spPr bwMode="auto">
            <a:xfrm>
              <a:off x="788"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05" name="Line 268"/>
            <p:cNvSpPr>
              <a:spLocks noChangeShapeType="1"/>
            </p:cNvSpPr>
            <p:nvPr/>
          </p:nvSpPr>
          <p:spPr bwMode="auto">
            <a:xfrm>
              <a:off x="788"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269"/>
            <p:cNvSpPr>
              <a:spLocks noChangeShapeType="1"/>
            </p:cNvSpPr>
            <p:nvPr/>
          </p:nvSpPr>
          <p:spPr bwMode="auto">
            <a:xfrm>
              <a:off x="788"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Rectangle 270"/>
            <p:cNvSpPr>
              <a:spLocks noChangeArrowheads="1"/>
            </p:cNvSpPr>
            <p:nvPr/>
          </p:nvSpPr>
          <p:spPr bwMode="auto">
            <a:xfrm>
              <a:off x="788"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08" name="Line 271"/>
            <p:cNvSpPr>
              <a:spLocks noChangeShapeType="1"/>
            </p:cNvSpPr>
            <p:nvPr/>
          </p:nvSpPr>
          <p:spPr bwMode="auto">
            <a:xfrm>
              <a:off x="788"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272"/>
            <p:cNvSpPr>
              <a:spLocks noChangeShapeType="1"/>
            </p:cNvSpPr>
            <p:nvPr/>
          </p:nvSpPr>
          <p:spPr bwMode="auto">
            <a:xfrm>
              <a:off x="788"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Rectangle 273"/>
            <p:cNvSpPr>
              <a:spLocks noChangeArrowheads="1"/>
            </p:cNvSpPr>
            <p:nvPr/>
          </p:nvSpPr>
          <p:spPr bwMode="auto">
            <a:xfrm>
              <a:off x="794" y="3479"/>
              <a:ext cx="85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11" name="Line 274"/>
            <p:cNvSpPr>
              <a:spLocks noChangeShapeType="1"/>
            </p:cNvSpPr>
            <p:nvPr/>
          </p:nvSpPr>
          <p:spPr bwMode="auto">
            <a:xfrm>
              <a:off x="794" y="3479"/>
              <a:ext cx="8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Rectangle 275"/>
            <p:cNvSpPr>
              <a:spLocks noChangeArrowheads="1"/>
            </p:cNvSpPr>
            <p:nvPr/>
          </p:nvSpPr>
          <p:spPr bwMode="auto">
            <a:xfrm>
              <a:off x="1647"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13" name="Line 276"/>
            <p:cNvSpPr>
              <a:spLocks noChangeShapeType="1"/>
            </p:cNvSpPr>
            <p:nvPr/>
          </p:nvSpPr>
          <p:spPr bwMode="auto">
            <a:xfrm>
              <a:off x="1647"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77"/>
            <p:cNvSpPr>
              <a:spLocks noChangeShapeType="1"/>
            </p:cNvSpPr>
            <p:nvPr/>
          </p:nvSpPr>
          <p:spPr bwMode="auto">
            <a:xfrm>
              <a:off x="1647"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Rectangle 278"/>
            <p:cNvSpPr>
              <a:spLocks noChangeArrowheads="1"/>
            </p:cNvSpPr>
            <p:nvPr/>
          </p:nvSpPr>
          <p:spPr bwMode="auto">
            <a:xfrm>
              <a:off x="1653" y="3479"/>
              <a:ext cx="85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16" name="Line 279"/>
            <p:cNvSpPr>
              <a:spLocks noChangeShapeType="1"/>
            </p:cNvSpPr>
            <p:nvPr/>
          </p:nvSpPr>
          <p:spPr bwMode="auto">
            <a:xfrm>
              <a:off x="1653" y="3479"/>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Rectangle 280"/>
            <p:cNvSpPr>
              <a:spLocks noChangeArrowheads="1"/>
            </p:cNvSpPr>
            <p:nvPr/>
          </p:nvSpPr>
          <p:spPr bwMode="auto">
            <a:xfrm>
              <a:off x="2504"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18" name="Line 281"/>
            <p:cNvSpPr>
              <a:spLocks noChangeShapeType="1"/>
            </p:cNvSpPr>
            <p:nvPr/>
          </p:nvSpPr>
          <p:spPr bwMode="auto">
            <a:xfrm>
              <a:off x="2504"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282"/>
            <p:cNvSpPr>
              <a:spLocks noChangeShapeType="1"/>
            </p:cNvSpPr>
            <p:nvPr/>
          </p:nvSpPr>
          <p:spPr bwMode="auto">
            <a:xfrm>
              <a:off x="2504"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Rectangle 283"/>
            <p:cNvSpPr>
              <a:spLocks noChangeArrowheads="1"/>
            </p:cNvSpPr>
            <p:nvPr/>
          </p:nvSpPr>
          <p:spPr bwMode="auto">
            <a:xfrm>
              <a:off x="2510" y="3479"/>
              <a:ext cx="85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21" name="Line 284"/>
            <p:cNvSpPr>
              <a:spLocks noChangeShapeType="1"/>
            </p:cNvSpPr>
            <p:nvPr/>
          </p:nvSpPr>
          <p:spPr bwMode="auto">
            <a:xfrm>
              <a:off x="2510" y="3479"/>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Rectangle 285"/>
            <p:cNvSpPr>
              <a:spLocks noChangeArrowheads="1"/>
            </p:cNvSpPr>
            <p:nvPr/>
          </p:nvSpPr>
          <p:spPr bwMode="auto">
            <a:xfrm>
              <a:off x="3364"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23" name="Line 286"/>
            <p:cNvSpPr>
              <a:spLocks noChangeShapeType="1"/>
            </p:cNvSpPr>
            <p:nvPr/>
          </p:nvSpPr>
          <p:spPr bwMode="auto">
            <a:xfrm>
              <a:off x="3364"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287"/>
            <p:cNvSpPr>
              <a:spLocks noChangeShapeType="1"/>
            </p:cNvSpPr>
            <p:nvPr/>
          </p:nvSpPr>
          <p:spPr bwMode="auto">
            <a:xfrm>
              <a:off x="3364"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Rectangle 288"/>
            <p:cNvSpPr>
              <a:spLocks noChangeArrowheads="1"/>
            </p:cNvSpPr>
            <p:nvPr/>
          </p:nvSpPr>
          <p:spPr bwMode="auto">
            <a:xfrm>
              <a:off x="3370" y="3479"/>
              <a:ext cx="85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26" name="Line 289"/>
            <p:cNvSpPr>
              <a:spLocks noChangeShapeType="1"/>
            </p:cNvSpPr>
            <p:nvPr/>
          </p:nvSpPr>
          <p:spPr bwMode="auto">
            <a:xfrm>
              <a:off x="3370" y="3479"/>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Rectangle 290"/>
            <p:cNvSpPr>
              <a:spLocks noChangeArrowheads="1"/>
            </p:cNvSpPr>
            <p:nvPr/>
          </p:nvSpPr>
          <p:spPr bwMode="auto">
            <a:xfrm>
              <a:off x="4221" y="347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28" name="Line 291"/>
            <p:cNvSpPr>
              <a:spLocks noChangeShapeType="1"/>
            </p:cNvSpPr>
            <p:nvPr/>
          </p:nvSpPr>
          <p:spPr bwMode="auto">
            <a:xfrm>
              <a:off x="4221" y="347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Line 292"/>
            <p:cNvSpPr>
              <a:spLocks noChangeShapeType="1"/>
            </p:cNvSpPr>
            <p:nvPr/>
          </p:nvSpPr>
          <p:spPr bwMode="auto">
            <a:xfrm>
              <a:off x="4221"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Rectangle 293"/>
            <p:cNvSpPr>
              <a:spLocks noChangeArrowheads="1"/>
            </p:cNvSpPr>
            <p:nvPr/>
          </p:nvSpPr>
          <p:spPr bwMode="auto">
            <a:xfrm>
              <a:off x="4226" y="3479"/>
              <a:ext cx="85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31" name="Line 294"/>
            <p:cNvSpPr>
              <a:spLocks noChangeShapeType="1"/>
            </p:cNvSpPr>
            <p:nvPr/>
          </p:nvSpPr>
          <p:spPr bwMode="auto">
            <a:xfrm>
              <a:off x="4226" y="3479"/>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Rectangle 295"/>
            <p:cNvSpPr>
              <a:spLocks noChangeArrowheads="1"/>
            </p:cNvSpPr>
            <p:nvPr/>
          </p:nvSpPr>
          <p:spPr bwMode="auto">
            <a:xfrm>
              <a:off x="5080"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33" name="Line 296"/>
            <p:cNvSpPr>
              <a:spLocks noChangeShapeType="1"/>
            </p:cNvSpPr>
            <p:nvPr/>
          </p:nvSpPr>
          <p:spPr bwMode="auto">
            <a:xfrm>
              <a:off x="5080"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4" name="Line 297"/>
            <p:cNvSpPr>
              <a:spLocks noChangeShapeType="1"/>
            </p:cNvSpPr>
            <p:nvPr/>
          </p:nvSpPr>
          <p:spPr bwMode="auto">
            <a:xfrm>
              <a:off x="5080"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Rectangle 298"/>
            <p:cNvSpPr>
              <a:spLocks noChangeArrowheads="1"/>
            </p:cNvSpPr>
            <p:nvPr/>
          </p:nvSpPr>
          <p:spPr bwMode="auto">
            <a:xfrm>
              <a:off x="5080" y="347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36" name="Line 299"/>
            <p:cNvSpPr>
              <a:spLocks noChangeShapeType="1"/>
            </p:cNvSpPr>
            <p:nvPr/>
          </p:nvSpPr>
          <p:spPr bwMode="auto">
            <a:xfrm>
              <a:off x="5080" y="347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Line 300"/>
            <p:cNvSpPr>
              <a:spLocks noChangeShapeType="1"/>
            </p:cNvSpPr>
            <p:nvPr/>
          </p:nvSpPr>
          <p:spPr bwMode="auto">
            <a:xfrm>
              <a:off x="5080" y="347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Rectangle 301"/>
            <p:cNvSpPr>
              <a:spLocks noChangeArrowheads="1"/>
            </p:cNvSpPr>
            <p:nvPr/>
          </p:nvSpPr>
          <p:spPr bwMode="auto">
            <a:xfrm>
              <a:off x="788" y="3484"/>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39" name="Line 302"/>
            <p:cNvSpPr>
              <a:spLocks noChangeShapeType="1"/>
            </p:cNvSpPr>
            <p:nvPr/>
          </p:nvSpPr>
          <p:spPr bwMode="auto">
            <a:xfrm>
              <a:off x="788"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0" name="Rectangle 303"/>
            <p:cNvSpPr>
              <a:spLocks noChangeArrowheads="1"/>
            </p:cNvSpPr>
            <p:nvPr/>
          </p:nvSpPr>
          <p:spPr bwMode="auto">
            <a:xfrm>
              <a:off x="1647" y="3484"/>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41" name="Line 304"/>
            <p:cNvSpPr>
              <a:spLocks noChangeShapeType="1"/>
            </p:cNvSpPr>
            <p:nvPr/>
          </p:nvSpPr>
          <p:spPr bwMode="auto">
            <a:xfrm>
              <a:off x="1647"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Rectangle 305"/>
            <p:cNvSpPr>
              <a:spLocks noChangeArrowheads="1"/>
            </p:cNvSpPr>
            <p:nvPr/>
          </p:nvSpPr>
          <p:spPr bwMode="auto">
            <a:xfrm>
              <a:off x="2504" y="3484"/>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43" name="Line 306"/>
            <p:cNvSpPr>
              <a:spLocks noChangeShapeType="1"/>
            </p:cNvSpPr>
            <p:nvPr/>
          </p:nvSpPr>
          <p:spPr bwMode="auto">
            <a:xfrm>
              <a:off x="2504"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Rectangle 307"/>
            <p:cNvSpPr>
              <a:spLocks noChangeArrowheads="1"/>
            </p:cNvSpPr>
            <p:nvPr/>
          </p:nvSpPr>
          <p:spPr bwMode="auto">
            <a:xfrm>
              <a:off x="3364" y="3484"/>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45" name="Line 308"/>
            <p:cNvSpPr>
              <a:spLocks noChangeShapeType="1"/>
            </p:cNvSpPr>
            <p:nvPr/>
          </p:nvSpPr>
          <p:spPr bwMode="auto">
            <a:xfrm>
              <a:off x="3364"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Rectangle 309"/>
            <p:cNvSpPr>
              <a:spLocks noChangeArrowheads="1"/>
            </p:cNvSpPr>
            <p:nvPr/>
          </p:nvSpPr>
          <p:spPr bwMode="auto">
            <a:xfrm>
              <a:off x="4221" y="3484"/>
              <a:ext cx="5"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47" name="Line 310"/>
            <p:cNvSpPr>
              <a:spLocks noChangeShapeType="1"/>
            </p:cNvSpPr>
            <p:nvPr/>
          </p:nvSpPr>
          <p:spPr bwMode="auto">
            <a:xfrm>
              <a:off x="4221"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Rectangle 311"/>
            <p:cNvSpPr>
              <a:spLocks noChangeArrowheads="1"/>
            </p:cNvSpPr>
            <p:nvPr/>
          </p:nvSpPr>
          <p:spPr bwMode="auto">
            <a:xfrm>
              <a:off x="5080" y="3484"/>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49" name="Line 312"/>
            <p:cNvSpPr>
              <a:spLocks noChangeShapeType="1"/>
            </p:cNvSpPr>
            <p:nvPr/>
          </p:nvSpPr>
          <p:spPr bwMode="auto">
            <a:xfrm>
              <a:off x="5080" y="3484"/>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3" name="Rectangle 313"/>
            <p:cNvSpPr>
              <a:spLocks noChangeArrowheads="1"/>
            </p:cNvSpPr>
            <p:nvPr/>
          </p:nvSpPr>
          <p:spPr bwMode="auto">
            <a:xfrm>
              <a:off x="1128" y="3689"/>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491834" name="Rectangle 314"/>
            <p:cNvSpPr>
              <a:spLocks noChangeArrowheads="1"/>
            </p:cNvSpPr>
            <p:nvPr/>
          </p:nvSpPr>
          <p:spPr bwMode="auto">
            <a:xfrm>
              <a:off x="1979" y="3689"/>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491835" name="Rectangle 315"/>
            <p:cNvSpPr>
              <a:spLocks noChangeArrowheads="1"/>
            </p:cNvSpPr>
            <p:nvPr/>
          </p:nvSpPr>
          <p:spPr bwMode="auto">
            <a:xfrm>
              <a:off x="2845" y="3689"/>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91836" name="Rectangle 316"/>
            <p:cNvSpPr>
              <a:spLocks noChangeArrowheads="1"/>
            </p:cNvSpPr>
            <p:nvPr/>
          </p:nvSpPr>
          <p:spPr bwMode="auto">
            <a:xfrm>
              <a:off x="3701" y="3689"/>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91837" name="Rectangle 317"/>
            <p:cNvSpPr>
              <a:spLocks noChangeArrowheads="1"/>
            </p:cNvSpPr>
            <p:nvPr/>
          </p:nvSpPr>
          <p:spPr bwMode="auto">
            <a:xfrm>
              <a:off x="4555" y="3689"/>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d1</a:t>
              </a:r>
              <a:endParaRPr kumimoji="1" lang="en-US" altLang="zh-CN">
                <a:effectLst>
                  <a:outerShdw blurRad="38100" dist="38100" dir="2700000" algn="tl">
                    <a:srgbClr val="000000"/>
                  </a:outerShdw>
                </a:effectLst>
                <a:sym typeface="+mn-ea"/>
              </a:endParaRPr>
            </a:p>
          </p:txBody>
        </p:sp>
        <p:sp>
          <p:nvSpPr>
            <p:cNvPr id="12355" name="Rectangle 318"/>
            <p:cNvSpPr>
              <a:spLocks noChangeArrowheads="1"/>
            </p:cNvSpPr>
            <p:nvPr/>
          </p:nvSpPr>
          <p:spPr bwMode="auto">
            <a:xfrm>
              <a:off x="788" y="368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56" name="Line 319"/>
            <p:cNvSpPr>
              <a:spLocks noChangeShapeType="1"/>
            </p:cNvSpPr>
            <p:nvPr/>
          </p:nvSpPr>
          <p:spPr bwMode="auto">
            <a:xfrm>
              <a:off x="788" y="368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7" name="Line 320"/>
            <p:cNvSpPr>
              <a:spLocks noChangeShapeType="1"/>
            </p:cNvSpPr>
            <p:nvPr/>
          </p:nvSpPr>
          <p:spPr bwMode="auto">
            <a:xfrm>
              <a:off x="788"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8" name="Rectangle 321"/>
            <p:cNvSpPr>
              <a:spLocks noChangeArrowheads="1"/>
            </p:cNvSpPr>
            <p:nvPr/>
          </p:nvSpPr>
          <p:spPr bwMode="auto">
            <a:xfrm>
              <a:off x="794" y="3683"/>
              <a:ext cx="85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59" name="Line 322"/>
            <p:cNvSpPr>
              <a:spLocks noChangeShapeType="1"/>
            </p:cNvSpPr>
            <p:nvPr/>
          </p:nvSpPr>
          <p:spPr bwMode="auto">
            <a:xfrm>
              <a:off x="794" y="3683"/>
              <a:ext cx="8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Rectangle 323"/>
            <p:cNvSpPr>
              <a:spLocks noChangeArrowheads="1"/>
            </p:cNvSpPr>
            <p:nvPr/>
          </p:nvSpPr>
          <p:spPr bwMode="auto">
            <a:xfrm>
              <a:off x="1647" y="368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61" name="Line 324"/>
            <p:cNvSpPr>
              <a:spLocks noChangeShapeType="1"/>
            </p:cNvSpPr>
            <p:nvPr/>
          </p:nvSpPr>
          <p:spPr bwMode="auto">
            <a:xfrm>
              <a:off x="1647" y="368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2" name="Line 325"/>
            <p:cNvSpPr>
              <a:spLocks noChangeShapeType="1"/>
            </p:cNvSpPr>
            <p:nvPr/>
          </p:nvSpPr>
          <p:spPr bwMode="auto">
            <a:xfrm>
              <a:off x="1647"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3" name="Rectangle 326"/>
            <p:cNvSpPr>
              <a:spLocks noChangeArrowheads="1"/>
            </p:cNvSpPr>
            <p:nvPr/>
          </p:nvSpPr>
          <p:spPr bwMode="auto">
            <a:xfrm>
              <a:off x="1653" y="3683"/>
              <a:ext cx="85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64" name="Line 327"/>
            <p:cNvSpPr>
              <a:spLocks noChangeShapeType="1"/>
            </p:cNvSpPr>
            <p:nvPr/>
          </p:nvSpPr>
          <p:spPr bwMode="auto">
            <a:xfrm>
              <a:off x="1653" y="3683"/>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5" name="Rectangle 328"/>
            <p:cNvSpPr>
              <a:spLocks noChangeArrowheads="1"/>
            </p:cNvSpPr>
            <p:nvPr/>
          </p:nvSpPr>
          <p:spPr bwMode="auto">
            <a:xfrm>
              <a:off x="2504" y="368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66" name="Line 329"/>
            <p:cNvSpPr>
              <a:spLocks noChangeShapeType="1"/>
            </p:cNvSpPr>
            <p:nvPr/>
          </p:nvSpPr>
          <p:spPr bwMode="auto">
            <a:xfrm>
              <a:off x="2504" y="368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7" name="Line 330"/>
            <p:cNvSpPr>
              <a:spLocks noChangeShapeType="1"/>
            </p:cNvSpPr>
            <p:nvPr/>
          </p:nvSpPr>
          <p:spPr bwMode="auto">
            <a:xfrm>
              <a:off x="2504"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8" name="Rectangle 331"/>
            <p:cNvSpPr>
              <a:spLocks noChangeArrowheads="1"/>
            </p:cNvSpPr>
            <p:nvPr/>
          </p:nvSpPr>
          <p:spPr bwMode="auto">
            <a:xfrm>
              <a:off x="2510" y="3683"/>
              <a:ext cx="85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69" name="Line 332"/>
            <p:cNvSpPr>
              <a:spLocks noChangeShapeType="1"/>
            </p:cNvSpPr>
            <p:nvPr/>
          </p:nvSpPr>
          <p:spPr bwMode="auto">
            <a:xfrm>
              <a:off x="2510" y="3683"/>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Rectangle 333"/>
            <p:cNvSpPr>
              <a:spLocks noChangeArrowheads="1"/>
            </p:cNvSpPr>
            <p:nvPr/>
          </p:nvSpPr>
          <p:spPr bwMode="auto">
            <a:xfrm>
              <a:off x="3364" y="368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71" name="Line 334"/>
            <p:cNvSpPr>
              <a:spLocks noChangeShapeType="1"/>
            </p:cNvSpPr>
            <p:nvPr/>
          </p:nvSpPr>
          <p:spPr bwMode="auto">
            <a:xfrm>
              <a:off x="3364" y="368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Line 335"/>
            <p:cNvSpPr>
              <a:spLocks noChangeShapeType="1"/>
            </p:cNvSpPr>
            <p:nvPr/>
          </p:nvSpPr>
          <p:spPr bwMode="auto">
            <a:xfrm>
              <a:off x="3364"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3" name="Rectangle 336"/>
            <p:cNvSpPr>
              <a:spLocks noChangeArrowheads="1"/>
            </p:cNvSpPr>
            <p:nvPr/>
          </p:nvSpPr>
          <p:spPr bwMode="auto">
            <a:xfrm>
              <a:off x="3370" y="3683"/>
              <a:ext cx="85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74" name="Line 337"/>
            <p:cNvSpPr>
              <a:spLocks noChangeShapeType="1"/>
            </p:cNvSpPr>
            <p:nvPr/>
          </p:nvSpPr>
          <p:spPr bwMode="auto">
            <a:xfrm>
              <a:off x="3370" y="3683"/>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5" name="Rectangle 338"/>
            <p:cNvSpPr>
              <a:spLocks noChangeArrowheads="1"/>
            </p:cNvSpPr>
            <p:nvPr/>
          </p:nvSpPr>
          <p:spPr bwMode="auto">
            <a:xfrm>
              <a:off x="4221" y="36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76" name="Line 339"/>
            <p:cNvSpPr>
              <a:spLocks noChangeShapeType="1"/>
            </p:cNvSpPr>
            <p:nvPr/>
          </p:nvSpPr>
          <p:spPr bwMode="auto">
            <a:xfrm>
              <a:off x="4221" y="36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7" name="Line 340"/>
            <p:cNvSpPr>
              <a:spLocks noChangeShapeType="1"/>
            </p:cNvSpPr>
            <p:nvPr/>
          </p:nvSpPr>
          <p:spPr bwMode="auto">
            <a:xfrm>
              <a:off x="4221"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8" name="Rectangle 341"/>
            <p:cNvSpPr>
              <a:spLocks noChangeArrowheads="1"/>
            </p:cNvSpPr>
            <p:nvPr/>
          </p:nvSpPr>
          <p:spPr bwMode="auto">
            <a:xfrm>
              <a:off x="4226" y="3683"/>
              <a:ext cx="85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79" name="Line 342"/>
            <p:cNvSpPr>
              <a:spLocks noChangeShapeType="1"/>
            </p:cNvSpPr>
            <p:nvPr/>
          </p:nvSpPr>
          <p:spPr bwMode="auto">
            <a:xfrm>
              <a:off x="4226" y="3683"/>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0" name="Rectangle 343"/>
            <p:cNvSpPr>
              <a:spLocks noChangeArrowheads="1"/>
            </p:cNvSpPr>
            <p:nvPr/>
          </p:nvSpPr>
          <p:spPr bwMode="auto">
            <a:xfrm>
              <a:off x="5080" y="368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81" name="Line 344"/>
            <p:cNvSpPr>
              <a:spLocks noChangeShapeType="1"/>
            </p:cNvSpPr>
            <p:nvPr/>
          </p:nvSpPr>
          <p:spPr bwMode="auto">
            <a:xfrm>
              <a:off x="5080" y="368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2" name="Line 345"/>
            <p:cNvSpPr>
              <a:spLocks noChangeShapeType="1"/>
            </p:cNvSpPr>
            <p:nvPr/>
          </p:nvSpPr>
          <p:spPr bwMode="auto">
            <a:xfrm>
              <a:off x="5080" y="36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3" name="Rectangle 346"/>
            <p:cNvSpPr>
              <a:spLocks noChangeArrowheads="1"/>
            </p:cNvSpPr>
            <p:nvPr/>
          </p:nvSpPr>
          <p:spPr bwMode="auto">
            <a:xfrm>
              <a:off x="788" y="3689"/>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84" name="Line 347"/>
            <p:cNvSpPr>
              <a:spLocks noChangeShapeType="1"/>
            </p:cNvSpPr>
            <p:nvPr/>
          </p:nvSpPr>
          <p:spPr bwMode="auto">
            <a:xfrm>
              <a:off x="788"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5" name="Rectangle 348"/>
            <p:cNvSpPr>
              <a:spLocks noChangeArrowheads="1"/>
            </p:cNvSpPr>
            <p:nvPr/>
          </p:nvSpPr>
          <p:spPr bwMode="auto">
            <a:xfrm>
              <a:off x="1647" y="3689"/>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86" name="Line 349"/>
            <p:cNvSpPr>
              <a:spLocks noChangeShapeType="1"/>
            </p:cNvSpPr>
            <p:nvPr/>
          </p:nvSpPr>
          <p:spPr bwMode="auto">
            <a:xfrm>
              <a:off x="1647"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7" name="Rectangle 350"/>
            <p:cNvSpPr>
              <a:spLocks noChangeArrowheads="1"/>
            </p:cNvSpPr>
            <p:nvPr/>
          </p:nvSpPr>
          <p:spPr bwMode="auto">
            <a:xfrm>
              <a:off x="2504" y="3689"/>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88" name="Line 351"/>
            <p:cNvSpPr>
              <a:spLocks noChangeShapeType="1"/>
            </p:cNvSpPr>
            <p:nvPr/>
          </p:nvSpPr>
          <p:spPr bwMode="auto">
            <a:xfrm>
              <a:off x="2504"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9" name="Rectangle 352"/>
            <p:cNvSpPr>
              <a:spLocks noChangeArrowheads="1"/>
            </p:cNvSpPr>
            <p:nvPr/>
          </p:nvSpPr>
          <p:spPr bwMode="auto">
            <a:xfrm>
              <a:off x="3364" y="3689"/>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90" name="Line 353"/>
            <p:cNvSpPr>
              <a:spLocks noChangeShapeType="1"/>
            </p:cNvSpPr>
            <p:nvPr/>
          </p:nvSpPr>
          <p:spPr bwMode="auto">
            <a:xfrm>
              <a:off x="3364"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 name="Rectangle 354"/>
            <p:cNvSpPr>
              <a:spLocks noChangeArrowheads="1"/>
            </p:cNvSpPr>
            <p:nvPr/>
          </p:nvSpPr>
          <p:spPr bwMode="auto">
            <a:xfrm>
              <a:off x="4221" y="3689"/>
              <a:ext cx="5"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92" name="Line 355"/>
            <p:cNvSpPr>
              <a:spLocks noChangeShapeType="1"/>
            </p:cNvSpPr>
            <p:nvPr/>
          </p:nvSpPr>
          <p:spPr bwMode="auto">
            <a:xfrm>
              <a:off x="4221"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 name="Rectangle 356"/>
            <p:cNvSpPr>
              <a:spLocks noChangeArrowheads="1"/>
            </p:cNvSpPr>
            <p:nvPr/>
          </p:nvSpPr>
          <p:spPr bwMode="auto">
            <a:xfrm>
              <a:off x="5080" y="3689"/>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394" name="Line 357"/>
            <p:cNvSpPr>
              <a:spLocks noChangeShapeType="1"/>
            </p:cNvSpPr>
            <p:nvPr/>
          </p:nvSpPr>
          <p:spPr bwMode="auto">
            <a:xfrm>
              <a:off x="5080" y="3689"/>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8" name="Rectangle 358"/>
            <p:cNvSpPr>
              <a:spLocks noChangeArrowheads="1"/>
            </p:cNvSpPr>
            <p:nvPr/>
          </p:nvSpPr>
          <p:spPr bwMode="auto">
            <a:xfrm>
              <a:off x="1128" y="3893"/>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491879" name="Rectangle 359"/>
            <p:cNvSpPr>
              <a:spLocks noChangeArrowheads="1"/>
            </p:cNvSpPr>
            <p:nvPr/>
          </p:nvSpPr>
          <p:spPr bwMode="auto">
            <a:xfrm>
              <a:off x="1979" y="3893"/>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491880" name="Rectangle 360"/>
            <p:cNvSpPr>
              <a:spLocks noChangeArrowheads="1"/>
            </p:cNvSpPr>
            <p:nvPr/>
          </p:nvSpPr>
          <p:spPr bwMode="auto">
            <a:xfrm>
              <a:off x="2845" y="3893"/>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91881" name="Rectangle 361"/>
            <p:cNvSpPr>
              <a:spLocks noChangeArrowheads="1"/>
            </p:cNvSpPr>
            <p:nvPr/>
          </p:nvSpPr>
          <p:spPr bwMode="auto">
            <a:xfrm>
              <a:off x="3701" y="3893"/>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91882" name="Rectangle 362"/>
            <p:cNvSpPr>
              <a:spLocks noChangeArrowheads="1"/>
            </p:cNvSpPr>
            <p:nvPr/>
          </p:nvSpPr>
          <p:spPr bwMode="auto">
            <a:xfrm>
              <a:off x="4555" y="3893"/>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rgbClr val="000000"/>
                  </a:solidFill>
                  <a:latin typeface="Times New Roman" panose="02020603050405020304" pitchFamily="18" charset="0"/>
                  <a:sym typeface="+mn-ea"/>
                </a:rPr>
                <a:t>d2</a:t>
              </a:r>
              <a:endParaRPr kumimoji="1" lang="en-US" altLang="zh-CN">
                <a:effectLst>
                  <a:outerShdw blurRad="38100" dist="38100" dir="2700000" algn="tl">
                    <a:srgbClr val="000000"/>
                  </a:outerShdw>
                </a:effectLst>
                <a:sym typeface="+mn-ea"/>
              </a:endParaRPr>
            </a:p>
          </p:txBody>
        </p:sp>
        <p:sp>
          <p:nvSpPr>
            <p:cNvPr id="12400" name="Rectangle 363"/>
            <p:cNvSpPr>
              <a:spLocks noChangeArrowheads="1"/>
            </p:cNvSpPr>
            <p:nvPr/>
          </p:nvSpPr>
          <p:spPr bwMode="auto">
            <a:xfrm>
              <a:off x="788" y="388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01" name="Line 364"/>
            <p:cNvSpPr>
              <a:spLocks noChangeShapeType="1"/>
            </p:cNvSpPr>
            <p:nvPr/>
          </p:nvSpPr>
          <p:spPr bwMode="auto">
            <a:xfrm>
              <a:off x="788" y="388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2" name="Line 365"/>
            <p:cNvSpPr>
              <a:spLocks noChangeShapeType="1"/>
            </p:cNvSpPr>
            <p:nvPr/>
          </p:nvSpPr>
          <p:spPr bwMode="auto">
            <a:xfrm>
              <a:off x="788"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3" name="Rectangle 366"/>
            <p:cNvSpPr>
              <a:spLocks noChangeArrowheads="1"/>
            </p:cNvSpPr>
            <p:nvPr/>
          </p:nvSpPr>
          <p:spPr bwMode="auto">
            <a:xfrm>
              <a:off x="794" y="3885"/>
              <a:ext cx="85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04" name="Line 367"/>
            <p:cNvSpPr>
              <a:spLocks noChangeShapeType="1"/>
            </p:cNvSpPr>
            <p:nvPr/>
          </p:nvSpPr>
          <p:spPr bwMode="auto">
            <a:xfrm>
              <a:off x="794" y="3885"/>
              <a:ext cx="8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5" name="Rectangle 368"/>
            <p:cNvSpPr>
              <a:spLocks noChangeArrowheads="1"/>
            </p:cNvSpPr>
            <p:nvPr/>
          </p:nvSpPr>
          <p:spPr bwMode="auto">
            <a:xfrm>
              <a:off x="1647" y="388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06" name="Line 369"/>
            <p:cNvSpPr>
              <a:spLocks noChangeShapeType="1"/>
            </p:cNvSpPr>
            <p:nvPr/>
          </p:nvSpPr>
          <p:spPr bwMode="auto">
            <a:xfrm>
              <a:off x="1647" y="388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7" name="Line 370"/>
            <p:cNvSpPr>
              <a:spLocks noChangeShapeType="1"/>
            </p:cNvSpPr>
            <p:nvPr/>
          </p:nvSpPr>
          <p:spPr bwMode="auto">
            <a:xfrm>
              <a:off x="1647"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8" name="Rectangle 371"/>
            <p:cNvSpPr>
              <a:spLocks noChangeArrowheads="1"/>
            </p:cNvSpPr>
            <p:nvPr/>
          </p:nvSpPr>
          <p:spPr bwMode="auto">
            <a:xfrm>
              <a:off x="1653" y="3885"/>
              <a:ext cx="85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09" name="Line 372"/>
            <p:cNvSpPr>
              <a:spLocks noChangeShapeType="1"/>
            </p:cNvSpPr>
            <p:nvPr/>
          </p:nvSpPr>
          <p:spPr bwMode="auto">
            <a:xfrm>
              <a:off x="1653" y="3885"/>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0" name="Rectangle 373"/>
            <p:cNvSpPr>
              <a:spLocks noChangeArrowheads="1"/>
            </p:cNvSpPr>
            <p:nvPr/>
          </p:nvSpPr>
          <p:spPr bwMode="auto">
            <a:xfrm>
              <a:off x="2504" y="388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11" name="Line 374"/>
            <p:cNvSpPr>
              <a:spLocks noChangeShapeType="1"/>
            </p:cNvSpPr>
            <p:nvPr/>
          </p:nvSpPr>
          <p:spPr bwMode="auto">
            <a:xfrm>
              <a:off x="2504" y="388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2" name="Line 375"/>
            <p:cNvSpPr>
              <a:spLocks noChangeShapeType="1"/>
            </p:cNvSpPr>
            <p:nvPr/>
          </p:nvSpPr>
          <p:spPr bwMode="auto">
            <a:xfrm>
              <a:off x="2504"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3" name="Rectangle 376"/>
            <p:cNvSpPr>
              <a:spLocks noChangeArrowheads="1"/>
            </p:cNvSpPr>
            <p:nvPr/>
          </p:nvSpPr>
          <p:spPr bwMode="auto">
            <a:xfrm>
              <a:off x="2510" y="3885"/>
              <a:ext cx="85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14" name="Line 377"/>
            <p:cNvSpPr>
              <a:spLocks noChangeShapeType="1"/>
            </p:cNvSpPr>
            <p:nvPr/>
          </p:nvSpPr>
          <p:spPr bwMode="auto">
            <a:xfrm>
              <a:off x="2510" y="3885"/>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5" name="Rectangle 378"/>
            <p:cNvSpPr>
              <a:spLocks noChangeArrowheads="1"/>
            </p:cNvSpPr>
            <p:nvPr/>
          </p:nvSpPr>
          <p:spPr bwMode="auto">
            <a:xfrm>
              <a:off x="3364" y="388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16" name="Line 379"/>
            <p:cNvSpPr>
              <a:spLocks noChangeShapeType="1"/>
            </p:cNvSpPr>
            <p:nvPr/>
          </p:nvSpPr>
          <p:spPr bwMode="auto">
            <a:xfrm>
              <a:off x="3364" y="388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7" name="Line 380"/>
            <p:cNvSpPr>
              <a:spLocks noChangeShapeType="1"/>
            </p:cNvSpPr>
            <p:nvPr/>
          </p:nvSpPr>
          <p:spPr bwMode="auto">
            <a:xfrm>
              <a:off x="3364"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8" name="Rectangle 381"/>
            <p:cNvSpPr>
              <a:spLocks noChangeArrowheads="1"/>
            </p:cNvSpPr>
            <p:nvPr/>
          </p:nvSpPr>
          <p:spPr bwMode="auto">
            <a:xfrm>
              <a:off x="3370" y="3885"/>
              <a:ext cx="85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19" name="Line 382"/>
            <p:cNvSpPr>
              <a:spLocks noChangeShapeType="1"/>
            </p:cNvSpPr>
            <p:nvPr/>
          </p:nvSpPr>
          <p:spPr bwMode="auto">
            <a:xfrm>
              <a:off x="3370" y="3885"/>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0" name="Rectangle 383"/>
            <p:cNvSpPr>
              <a:spLocks noChangeArrowheads="1"/>
            </p:cNvSpPr>
            <p:nvPr/>
          </p:nvSpPr>
          <p:spPr bwMode="auto">
            <a:xfrm>
              <a:off x="4221" y="388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21" name="Line 384"/>
            <p:cNvSpPr>
              <a:spLocks noChangeShapeType="1"/>
            </p:cNvSpPr>
            <p:nvPr/>
          </p:nvSpPr>
          <p:spPr bwMode="auto">
            <a:xfrm>
              <a:off x="4221" y="388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2" name="Line 385"/>
            <p:cNvSpPr>
              <a:spLocks noChangeShapeType="1"/>
            </p:cNvSpPr>
            <p:nvPr/>
          </p:nvSpPr>
          <p:spPr bwMode="auto">
            <a:xfrm>
              <a:off x="4221"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3" name="Rectangle 386"/>
            <p:cNvSpPr>
              <a:spLocks noChangeArrowheads="1"/>
            </p:cNvSpPr>
            <p:nvPr/>
          </p:nvSpPr>
          <p:spPr bwMode="auto">
            <a:xfrm>
              <a:off x="4226" y="3885"/>
              <a:ext cx="85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24" name="Line 387"/>
            <p:cNvSpPr>
              <a:spLocks noChangeShapeType="1"/>
            </p:cNvSpPr>
            <p:nvPr/>
          </p:nvSpPr>
          <p:spPr bwMode="auto">
            <a:xfrm>
              <a:off x="4226" y="3885"/>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5" name="Rectangle 388"/>
            <p:cNvSpPr>
              <a:spLocks noChangeArrowheads="1"/>
            </p:cNvSpPr>
            <p:nvPr/>
          </p:nvSpPr>
          <p:spPr bwMode="auto">
            <a:xfrm>
              <a:off x="5080" y="388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26" name="Line 389"/>
            <p:cNvSpPr>
              <a:spLocks noChangeShapeType="1"/>
            </p:cNvSpPr>
            <p:nvPr/>
          </p:nvSpPr>
          <p:spPr bwMode="auto">
            <a:xfrm>
              <a:off x="5080" y="388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7" name="Line 390"/>
            <p:cNvSpPr>
              <a:spLocks noChangeShapeType="1"/>
            </p:cNvSpPr>
            <p:nvPr/>
          </p:nvSpPr>
          <p:spPr bwMode="auto">
            <a:xfrm>
              <a:off x="5080" y="388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8" name="Rectangle 391"/>
            <p:cNvSpPr>
              <a:spLocks noChangeArrowheads="1"/>
            </p:cNvSpPr>
            <p:nvPr/>
          </p:nvSpPr>
          <p:spPr bwMode="auto">
            <a:xfrm>
              <a:off x="788" y="3890"/>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29" name="Line 392"/>
            <p:cNvSpPr>
              <a:spLocks noChangeShapeType="1"/>
            </p:cNvSpPr>
            <p:nvPr/>
          </p:nvSpPr>
          <p:spPr bwMode="auto">
            <a:xfrm>
              <a:off x="788"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0" name="Rectangle 393"/>
            <p:cNvSpPr>
              <a:spLocks noChangeArrowheads="1"/>
            </p:cNvSpPr>
            <p:nvPr/>
          </p:nvSpPr>
          <p:spPr bwMode="auto">
            <a:xfrm>
              <a:off x="788"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31" name="Line 394"/>
            <p:cNvSpPr>
              <a:spLocks noChangeShapeType="1"/>
            </p:cNvSpPr>
            <p:nvPr/>
          </p:nvSpPr>
          <p:spPr bwMode="auto">
            <a:xfrm>
              <a:off x="788"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2" name="Line 395"/>
            <p:cNvSpPr>
              <a:spLocks noChangeShapeType="1"/>
            </p:cNvSpPr>
            <p:nvPr/>
          </p:nvSpPr>
          <p:spPr bwMode="auto">
            <a:xfrm>
              <a:off x="788"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3" name="Rectangle 396"/>
            <p:cNvSpPr>
              <a:spLocks noChangeArrowheads="1"/>
            </p:cNvSpPr>
            <p:nvPr/>
          </p:nvSpPr>
          <p:spPr bwMode="auto">
            <a:xfrm>
              <a:off x="788"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34" name="Line 397"/>
            <p:cNvSpPr>
              <a:spLocks noChangeShapeType="1"/>
            </p:cNvSpPr>
            <p:nvPr/>
          </p:nvSpPr>
          <p:spPr bwMode="auto">
            <a:xfrm>
              <a:off x="788"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5" name="Line 398"/>
            <p:cNvSpPr>
              <a:spLocks noChangeShapeType="1"/>
            </p:cNvSpPr>
            <p:nvPr/>
          </p:nvSpPr>
          <p:spPr bwMode="auto">
            <a:xfrm>
              <a:off x="788"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6" name="Rectangle 399"/>
            <p:cNvSpPr>
              <a:spLocks noChangeArrowheads="1"/>
            </p:cNvSpPr>
            <p:nvPr/>
          </p:nvSpPr>
          <p:spPr bwMode="auto">
            <a:xfrm>
              <a:off x="794" y="4089"/>
              <a:ext cx="85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37" name="Line 400"/>
            <p:cNvSpPr>
              <a:spLocks noChangeShapeType="1"/>
            </p:cNvSpPr>
            <p:nvPr/>
          </p:nvSpPr>
          <p:spPr bwMode="auto">
            <a:xfrm>
              <a:off x="794" y="4089"/>
              <a:ext cx="8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8" name="Rectangle 401"/>
            <p:cNvSpPr>
              <a:spLocks noChangeArrowheads="1"/>
            </p:cNvSpPr>
            <p:nvPr/>
          </p:nvSpPr>
          <p:spPr bwMode="auto">
            <a:xfrm>
              <a:off x="1647" y="3890"/>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39" name="Line 402"/>
            <p:cNvSpPr>
              <a:spLocks noChangeShapeType="1"/>
            </p:cNvSpPr>
            <p:nvPr/>
          </p:nvSpPr>
          <p:spPr bwMode="auto">
            <a:xfrm>
              <a:off x="1647"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0" name="Rectangle 403"/>
            <p:cNvSpPr>
              <a:spLocks noChangeArrowheads="1"/>
            </p:cNvSpPr>
            <p:nvPr/>
          </p:nvSpPr>
          <p:spPr bwMode="auto">
            <a:xfrm>
              <a:off x="1647"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41" name="Line 404"/>
            <p:cNvSpPr>
              <a:spLocks noChangeShapeType="1"/>
            </p:cNvSpPr>
            <p:nvPr/>
          </p:nvSpPr>
          <p:spPr bwMode="auto">
            <a:xfrm>
              <a:off x="1647"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2" name="Line 405"/>
            <p:cNvSpPr>
              <a:spLocks noChangeShapeType="1"/>
            </p:cNvSpPr>
            <p:nvPr/>
          </p:nvSpPr>
          <p:spPr bwMode="auto">
            <a:xfrm>
              <a:off x="1647"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3" name="Rectangle 406"/>
            <p:cNvSpPr>
              <a:spLocks noChangeArrowheads="1"/>
            </p:cNvSpPr>
            <p:nvPr/>
          </p:nvSpPr>
          <p:spPr bwMode="auto">
            <a:xfrm>
              <a:off x="1653" y="4089"/>
              <a:ext cx="85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44" name="Line 407"/>
            <p:cNvSpPr>
              <a:spLocks noChangeShapeType="1"/>
            </p:cNvSpPr>
            <p:nvPr/>
          </p:nvSpPr>
          <p:spPr bwMode="auto">
            <a:xfrm>
              <a:off x="1653" y="4089"/>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5" name="Rectangle 408"/>
            <p:cNvSpPr>
              <a:spLocks noChangeArrowheads="1"/>
            </p:cNvSpPr>
            <p:nvPr/>
          </p:nvSpPr>
          <p:spPr bwMode="auto">
            <a:xfrm>
              <a:off x="2504" y="3890"/>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46" name="Line 409"/>
            <p:cNvSpPr>
              <a:spLocks noChangeShapeType="1"/>
            </p:cNvSpPr>
            <p:nvPr/>
          </p:nvSpPr>
          <p:spPr bwMode="auto">
            <a:xfrm>
              <a:off x="2504"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7" name="Rectangle 410"/>
            <p:cNvSpPr>
              <a:spLocks noChangeArrowheads="1"/>
            </p:cNvSpPr>
            <p:nvPr/>
          </p:nvSpPr>
          <p:spPr bwMode="auto">
            <a:xfrm>
              <a:off x="2504"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48" name="Line 411"/>
            <p:cNvSpPr>
              <a:spLocks noChangeShapeType="1"/>
            </p:cNvSpPr>
            <p:nvPr/>
          </p:nvSpPr>
          <p:spPr bwMode="auto">
            <a:xfrm>
              <a:off x="2504"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9" name="Line 412"/>
            <p:cNvSpPr>
              <a:spLocks noChangeShapeType="1"/>
            </p:cNvSpPr>
            <p:nvPr/>
          </p:nvSpPr>
          <p:spPr bwMode="auto">
            <a:xfrm>
              <a:off x="2504"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0" name="Rectangle 413"/>
            <p:cNvSpPr>
              <a:spLocks noChangeArrowheads="1"/>
            </p:cNvSpPr>
            <p:nvPr/>
          </p:nvSpPr>
          <p:spPr bwMode="auto">
            <a:xfrm>
              <a:off x="2510" y="4089"/>
              <a:ext cx="85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51" name="Line 414"/>
            <p:cNvSpPr>
              <a:spLocks noChangeShapeType="1"/>
            </p:cNvSpPr>
            <p:nvPr/>
          </p:nvSpPr>
          <p:spPr bwMode="auto">
            <a:xfrm>
              <a:off x="2510" y="4089"/>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 name="Rectangle 415"/>
            <p:cNvSpPr>
              <a:spLocks noChangeArrowheads="1"/>
            </p:cNvSpPr>
            <p:nvPr/>
          </p:nvSpPr>
          <p:spPr bwMode="auto">
            <a:xfrm>
              <a:off x="3364" y="3890"/>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53" name="Line 416"/>
            <p:cNvSpPr>
              <a:spLocks noChangeShapeType="1"/>
            </p:cNvSpPr>
            <p:nvPr/>
          </p:nvSpPr>
          <p:spPr bwMode="auto">
            <a:xfrm>
              <a:off x="3364"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4" name="Rectangle 417"/>
            <p:cNvSpPr>
              <a:spLocks noChangeArrowheads="1"/>
            </p:cNvSpPr>
            <p:nvPr/>
          </p:nvSpPr>
          <p:spPr bwMode="auto">
            <a:xfrm>
              <a:off x="3364"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55" name="Line 418"/>
            <p:cNvSpPr>
              <a:spLocks noChangeShapeType="1"/>
            </p:cNvSpPr>
            <p:nvPr/>
          </p:nvSpPr>
          <p:spPr bwMode="auto">
            <a:xfrm>
              <a:off x="3364"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6" name="Line 419"/>
            <p:cNvSpPr>
              <a:spLocks noChangeShapeType="1"/>
            </p:cNvSpPr>
            <p:nvPr/>
          </p:nvSpPr>
          <p:spPr bwMode="auto">
            <a:xfrm>
              <a:off x="3364"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7" name="Rectangle 420"/>
            <p:cNvSpPr>
              <a:spLocks noChangeArrowheads="1"/>
            </p:cNvSpPr>
            <p:nvPr/>
          </p:nvSpPr>
          <p:spPr bwMode="auto">
            <a:xfrm>
              <a:off x="3370" y="4089"/>
              <a:ext cx="85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58" name="Line 421"/>
            <p:cNvSpPr>
              <a:spLocks noChangeShapeType="1"/>
            </p:cNvSpPr>
            <p:nvPr/>
          </p:nvSpPr>
          <p:spPr bwMode="auto">
            <a:xfrm>
              <a:off x="3370" y="4089"/>
              <a:ext cx="8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9" name="Rectangle 422"/>
            <p:cNvSpPr>
              <a:spLocks noChangeArrowheads="1"/>
            </p:cNvSpPr>
            <p:nvPr/>
          </p:nvSpPr>
          <p:spPr bwMode="auto">
            <a:xfrm>
              <a:off x="4221" y="3890"/>
              <a:ext cx="5"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60" name="Line 423"/>
            <p:cNvSpPr>
              <a:spLocks noChangeShapeType="1"/>
            </p:cNvSpPr>
            <p:nvPr/>
          </p:nvSpPr>
          <p:spPr bwMode="auto">
            <a:xfrm>
              <a:off x="4221"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1" name="Rectangle 424"/>
            <p:cNvSpPr>
              <a:spLocks noChangeArrowheads="1"/>
            </p:cNvSpPr>
            <p:nvPr/>
          </p:nvSpPr>
          <p:spPr bwMode="auto">
            <a:xfrm>
              <a:off x="4221" y="408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62" name="Line 425"/>
            <p:cNvSpPr>
              <a:spLocks noChangeShapeType="1"/>
            </p:cNvSpPr>
            <p:nvPr/>
          </p:nvSpPr>
          <p:spPr bwMode="auto">
            <a:xfrm>
              <a:off x="4221" y="408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3" name="Line 426"/>
            <p:cNvSpPr>
              <a:spLocks noChangeShapeType="1"/>
            </p:cNvSpPr>
            <p:nvPr/>
          </p:nvSpPr>
          <p:spPr bwMode="auto">
            <a:xfrm>
              <a:off x="4221"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4" name="Rectangle 427"/>
            <p:cNvSpPr>
              <a:spLocks noChangeArrowheads="1"/>
            </p:cNvSpPr>
            <p:nvPr/>
          </p:nvSpPr>
          <p:spPr bwMode="auto">
            <a:xfrm>
              <a:off x="4226" y="4089"/>
              <a:ext cx="85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65" name="Line 428"/>
            <p:cNvSpPr>
              <a:spLocks noChangeShapeType="1"/>
            </p:cNvSpPr>
            <p:nvPr/>
          </p:nvSpPr>
          <p:spPr bwMode="auto">
            <a:xfrm>
              <a:off x="4226" y="4089"/>
              <a:ext cx="8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6" name="Rectangle 429"/>
            <p:cNvSpPr>
              <a:spLocks noChangeArrowheads="1"/>
            </p:cNvSpPr>
            <p:nvPr/>
          </p:nvSpPr>
          <p:spPr bwMode="auto">
            <a:xfrm>
              <a:off x="5080" y="3890"/>
              <a:ext cx="6"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67" name="Line 430"/>
            <p:cNvSpPr>
              <a:spLocks noChangeShapeType="1"/>
            </p:cNvSpPr>
            <p:nvPr/>
          </p:nvSpPr>
          <p:spPr bwMode="auto">
            <a:xfrm>
              <a:off x="5080" y="3890"/>
              <a:ext cx="1" cy="1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8" name="Rectangle 431"/>
            <p:cNvSpPr>
              <a:spLocks noChangeArrowheads="1"/>
            </p:cNvSpPr>
            <p:nvPr/>
          </p:nvSpPr>
          <p:spPr bwMode="auto">
            <a:xfrm>
              <a:off x="5080"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69" name="Line 432"/>
            <p:cNvSpPr>
              <a:spLocks noChangeShapeType="1"/>
            </p:cNvSpPr>
            <p:nvPr/>
          </p:nvSpPr>
          <p:spPr bwMode="auto">
            <a:xfrm>
              <a:off x="5080"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0" name="Line 433"/>
            <p:cNvSpPr>
              <a:spLocks noChangeShapeType="1"/>
            </p:cNvSpPr>
            <p:nvPr/>
          </p:nvSpPr>
          <p:spPr bwMode="auto">
            <a:xfrm>
              <a:off x="5080"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1" name="Rectangle 434"/>
            <p:cNvSpPr>
              <a:spLocks noChangeArrowheads="1"/>
            </p:cNvSpPr>
            <p:nvPr/>
          </p:nvSpPr>
          <p:spPr bwMode="auto">
            <a:xfrm>
              <a:off x="5080" y="408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2472" name="Line 435"/>
            <p:cNvSpPr>
              <a:spLocks noChangeShapeType="1"/>
            </p:cNvSpPr>
            <p:nvPr/>
          </p:nvSpPr>
          <p:spPr bwMode="auto">
            <a:xfrm>
              <a:off x="5080" y="408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3" name="Line 436"/>
            <p:cNvSpPr>
              <a:spLocks noChangeShapeType="1"/>
            </p:cNvSpPr>
            <p:nvPr/>
          </p:nvSpPr>
          <p:spPr bwMode="auto">
            <a:xfrm>
              <a:off x="5080" y="408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7" name="Text Box 437"/>
          <p:cNvSpPr txBox="1">
            <a:spLocks noChangeArrowheads="1"/>
          </p:cNvSpPr>
          <p:nvPr/>
        </p:nvSpPr>
        <p:spPr bwMode="auto">
          <a:xfrm>
            <a:off x="1981200" y="1600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dirty="0">
                <a:latin typeface="Times New Roman" panose="02020603050405020304" pitchFamily="18" charset="0"/>
                <a:ea typeface="仿宋_GB2312" pitchFamily="49" charset="-122"/>
              </a:rPr>
              <a:t>R</a:t>
            </a:r>
            <a:endParaRPr lang="en-US" altLang="zh-CN" sz="2400" baseline="-20000" dirty="0">
              <a:latin typeface="Times New Roman" panose="02020603050405020304" pitchFamily="18" charset="0"/>
              <a:ea typeface="仿宋_GB2312" pitchFamily="49" charset="-122"/>
            </a:endParaRPr>
          </a:p>
        </p:txBody>
      </p:sp>
      <p:sp>
        <p:nvSpPr>
          <p:cNvPr id="12298" name="Text Box 438"/>
          <p:cNvSpPr txBox="1">
            <a:spLocks noChangeArrowheads="1"/>
          </p:cNvSpPr>
          <p:nvPr/>
        </p:nvSpPr>
        <p:spPr bwMode="auto">
          <a:xfrm>
            <a:off x="6400800" y="1600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a:latin typeface="Times New Roman" panose="02020603050405020304" pitchFamily="18" charset="0"/>
                <a:ea typeface="仿宋_GB2312" pitchFamily="49" charset="-122"/>
              </a:rPr>
              <a:t>S</a:t>
            </a:r>
            <a:endParaRPr lang="en-US" altLang="zh-CN" sz="2400" baseline="-20000">
              <a:latin typeface="Times New Roman" panose="02020603050405020304" pitchFamily="18" charset="0"/>
              <a:ea typeface="仿宋_GB2312"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87044" name="Rectangle 6"/>
          <p:cNvSpPr>
            <a:spLocks noChangeArrowheads="1"/>
          </p:cNvSpPr>
          <p:nvPr/>
        </p:nvSpPr>
        <p:spPr bwMode="auto">
          <a:xfrm>
            <a:off x="4800600" y="2251075"/>
            <a:ext cx="4038600" cy="2438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87045" name="Rectangle 7"/>
          <p:cNvSpPr>
            <a:spLocks noChangeArrowheads="1"/>
          </p:cNvSpPr>
          <p:nvPr/>
        </p:nvSpPr>
        <p:spPr bwMode="auto">
          <a:xfrm>
            <a:off x="228600" y="2174875"/>
            <a:ext cx="4038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7496" name="Rectangle 8"/>
          <p:cNvSpPr>
            <a:spLocks noGrp="1" noChangeArrowheads="1"/>
          </p:cNvSpPr>
          <p:nvPr>
            <p:ph type="title"/>
          </p:nvPr>
        </p:nvSpPr>
        <p:spPr>
          <a:xfrm>
            <a:off x="352425" y="166688"/>
            <a:ext cx="8486775" cy="846137"/>
          </a:xfrm>
        </p:spPr>
        <p:txBody>
          <a:bodyPr/>
          <a:lstStyle/>
          <a:p>
            <a:pPr eaLnBrk="1" hangingPunct="1">
              <a:defRPr/>
            </a:pPr>
            <a:r>
              <a:rPr kumimoji="1" lang="zh-CN" altLang="en-US" sz="4800" dirty="0">
                <a:solidFill>
                  <a:schemeClr val="accent2">
                    <a:lumMod val="75000"/>
                  </a:schemeClr>
                </a:solidFill>
                <a:effectLst/>
              </a:rPr>
              <a:t>授权</a:t>
            </a:r>
          </a:p>
        </p:txBody>
      </p:sp>
      <p:grpSp>
        <p:nvGrpSpPr>
          <p:cNvPr id="87047" name="Group 9"/>
          <p:cNvGrpSpPr>
            <a:grpSpLocks/>
          </p:cNvGrpSpPr>
          <p:nvPr/>
        </p:nvGrpSpPr>
        <p:grpSpPr bwMode="auto">
          <a:xfrm>
            <a:off x="304800" y="2327275"/>
            <a:ext cx="3810000" cy="2133600"/>
            <a:chOff x="288" y="1680"/>
            <a:chExt cx="2400" cy="1344"/>
          </a:xfrm>
        </p:grpSpPr>
        <p:sp>
          <p:nvSpPr>
            <p:cNvPr id="87059" name="Oval 10"/>
            <p:cNvSpPr>
              <a:spLocks noChangeArrowheads="1"/>
            </p:cNvSpPr>
            <p:nvPr/>
          </p:nvSpPr>
          <p:spPr bwMode="auto">
            <a:xfrm>
              <a:off x="288" y="2160"/>
              <a:ext cx="698"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DBA</a:t>
              </a:r>
            </a:p>
          </p:txBody>
        </p:sp>
        <p:sp>
          <p:nvSpPr>
            <p:cNvPr id="87060" name="Oval 11"/>
            <p:cNvSpPr>
              <a:spLocks noChangeArrowheads="1"/>
            </p:cNvSpPr>
            <p:nvPr/>
          </p:nvSpPr>
          <p:spPr bwMode="auto">
            <a:xfrm>
              <a:off x="1417" y="168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U1</a:t>
              </a:r>
            </a:p>
          </p:txBody>
        </p:sp>
        <p:sp>
          <p:nvSpPr>
            <p:cNvPr id="87061" name="Oval 12"/>
            <p:cNvSpPr>
              <a:spLocks noChangeArrowheads="1"/>
            </p:cNvSpPr>
            <p:nvPr/>
          </p:nvSpPr>
          <p:spPr bwMode="auto">
            <a:xfrm>
              <a:off x="1418" y="2154"/>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U2</a:t>
              </a:r>
            </a:p>
          </p:txBody>
        </p:sp>
        <p:sp>
          <p:nvSpPr>
            <p:cNvPr id="87062" name="Oval 13"/>
            <p:cNvSpPr>
              <a:spLocks noChangeArrowheads="1"/>
            </p:cNvSpPr>
            <p:nvPr/>
          </p:nvSpPr>
          <p:spPr bwMode="auto">
            <a:xfrm>
              <a:off x="1418" y="2634"/>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U3</a:t>
              </a:r>
            </a:p>
          </p:txBody>
        </p:sp>
        <p:sp>
          <p:nvSpPr>
            <p:cNvPr id="87063" name="Oval 14"/>
            <p:cNvSpPr>
              <a:spLocks noChangeArrowheads="1"/>
            </p:cNvSpPr>
            <p:nvPr/>
          </p:nvSpPr>
          <p:spPr bwMode="auto">
            <a:xfrm>
              <a:off x="2233" y="192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U4</a:t>
              </a:r>
            </a:p>
          </p:txBody>
        </p:sp>
        <p:sp>
          <p:nvSpPr>
            <p:cNvPr id="87064" name="Oval 15"/>
            <p:cNvSpPr>
              <a:spLocks noChangeArrowheads="1"/>
            </p:cNvSpPr>
            <p:nvPr/>
          </p:nvSpPr>
          <p:spPr bwMode="auto">
            <a:xfrm>
              <a:off x="2233" y="240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U5</a:t>
              </a:r>
            </a:p>
          </p:txBody>
        </p:sp>
        <p:sp>
          <p:nvSpPr>
            <p:cNvPr id="87065" name="Line 16"/>
            <p:cNvSpPr>
              <a:spLocks noChangeShapeType="1"/>
            </p:cNvSpPr>
            <p:nvPr/>
          </p:nvSpPr>
          <p:spPr bwMode="auto">
            <a:xfrm flipV="1">
              <a:off x="864" y="1920"/>
              <a:ext cx="528" cy="24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6" name="Line 17"/>
            <p:cNvSpPr>
              <a:spLocks noChangeShapeType="1"/>
            </p:cNvSpPr>
            <p:nvPr/>
          </p:nvSpPr>
          <p:spPr bwMode="auto">
            <a:xfrm>
              <a:off x="1008" y="2352"/>
              <a:ext cx="384"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7" name="Line 18"/>
            <p:cNvSpPr>
              <a:spLocks noChangeShapeType="1"/>
            </p:cNvSpPr>
            <p:nvPr/>
          </p:nvSpPr>
          <p:spPr bwMode="auto">
            <a:xfrm>
              <a:off x="816" y="2544"/>
              <a:ext cx="576" cy="24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8" name="Line 19"/>
            <p:cNvSpPr>
              <a:spLocks noChangeShapeType="1"/>
            </p:cNvSpPr>
            <p:nvPr/>
          </p:nvSpPr>
          <p:spPr bwMode="auto">
            <a:xfrm>
              <a:off x="1872" y="1920"/>
              <a:ext cx="384" cy="96"/>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9" name="Line 20"/>
            <p:cNvSpPr>
              <a:spLocks noChangeShapeType="1"/>
            </p:cNvSpPr>
            <p:nvPr/>
          </p:nvSpPr>
          <p:spPr bwMode="auto">
            <a:xfrm>
              <a:off x="1872" y="2400"/>
              <a:ext cx="384" cy="19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70" name="Line 21"/>
            <p:cNvSpPr>
              <a:spLocks noChangeShapeType="1"/>
            </p:cNvSpPr>
            <p:nvPr/>
          </p:nvSpPr>
          <p:spPr bwMode="auto">
            <a:xfrm>
              <a:off x="1824" y="2016"/>
              <a:ext cx="480" cy="43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7048" name="Group 22"/>
          <p:cNvGrpSpPr>
            <a:grpSpLocks/>
          </p:cNvGrpSpPr>
          <p:nvPr/>
        </p:nvGrpSpPr>
        <p:grpSpPr bwMode="auto">
          <a:xfrm>
            <a:off x="4876800" y="2327275"/>
            <a:ext cx="3810000" cy="2133600"/>
            <a:chOff x="3072" y="1680"/>
            <a:chExt cx="2400" cy="1344"/>
          </a:xfrm>
        </p:grpSpPr>
        <p:sp>
          <p:nvSpPr>
            <p:cNvPr id="87050" name="Oval 23"/>
            <p:cNvSpPr>
              <a:spLocks noChangeArrowheads="1"/>
            </p:cNvSpPr>
            <p:nvPr/>
          </p:nvSpPr>
          <p:spPr bwMode="auto">
            <a:xfrm>
              <a:off x="3072" y="2160"/>
              <a:ext cx="698"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DBA</a:t>
              </a:r>
            </a:p>
          </p:txBody>
        </p:sp>
        <p:sp>
          <p:nvSpPr>
            <p:cNvPr id="87051" name="Oval 24"/>
            <p:cNvSpPr>
              <a:spLocks noChangeArrowheads="1"/>
            </p:cNvSpPr>
            <p:nvPr/>
          </p:nvSpPr>
          <p:spPr bwMode="auto">
            <a:xfrm>
              <a:off x="4201" y="168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U1</a:t>
              </a:r>
            </a:p>
          </p:txBody>
        </p:sp>
        <p:sp>
          <p:nvSpPr>
            <p:cNvPr id="87052" name="Oval 25"/>
            <p:cNvSpPr>
              <a:spLocks noChangeArrowheads="1"/>
            </p:cNvSpPr>
            <p:nvPr/>
          </p:nvSpPr>
          <p:spPr bwMode="auto">
            <a:xfrm>
              <a:off x="4202" y="2154"/>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U2</a:t>
              </a:r>
            </a:p>
          </p:txBody>
        </p:sp>
        <p:sp>
          <p:nvSpPr>
            <p:cNvPr id="87053" name="Oval 26"/>
            <p:cNvSpPr>
              <a:spLocks noChangeArrowheads="1"/>
            </p:cNvSpPr>
            <p:nvPr/>
          </p:nvSpPr>
          <p:spPr bwMode="auto">
            <a:xfrm>
              <a:off x="4202" y="2634"/>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U3</a:t>
              </a:r>
            </a:p>
          </p:txBody>
        </p:sp>
        <p:sp>
          <p:nvSpPr>
            <p:cNvPr id="87054" name="Oval 27"/>
            <p:cNvSpPr>
              <a:spLocks noChangeArrowheads="1"/>
            </p:cNvSpPr>
            <p:nvPr/>
          </p:nvSpPr>
          <p:spPr bwMode="auto">
            <a:xfrm>
              <a:off x="5017" y="192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U4</a:t>
              </a:r>
            </a:p>
          </p:txBody>
        </p:sp>
        <p:sp>
          <p:nvSpPr>
            <p:cNvPr id="87055" name="Oval 28"/>
            <p:cNvSpPr>
              <a:spLocks noChangeArrowheads="1"/>
            </p:cNvSpPr>
            <p:nvPr/>
          </p:nvSpPr>
          <p:spPr bwMode="auto">
            <a:xfrm>
              <a:off x="5017" y="2400"/>
              <a:ext cx="455" cy="390"/>
            </a:xfrm>
            <a:prstGeom prst="ellipse">
              <a:avLst/>
            </a:prstGeom>
            <a:solidFill>
              <a:schemeClr val="accent1"/>
            </a:solidFill>
            <a:ln w="9525">
              <a:solidFill>
                <a:schemeClr val="bg2"/>
              </a:solidFill>
              <a:round/>
              <a:headEnd/>
              <a:tailEnd/>
            </a:ln>
          </p:spPr>
          <p:txBody>
            <a:bodyPr wrap="none" anchor="ct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1"/>
                  </a:solidFill>
                  <a:latin typeface="Times New Roman" panose="02020603050405020304" pitchFamily="18" charset="0"/>
                  <a:ea typeface="宋体" panose="02010600030101010101" pitchFamily="2" charset="-122"/>
                </a:rPr>
                <a:t>U5</a:t>
              </a:r>
            </a:p>
          </p:txBody>
        </p:sp>
        <p:sp>
          <p:nvSpPr>
            <p:cNvPr id="87056" name="Line 29"/>
            <p:cNvSpPr>
              <a:spLocks noChangeShapeType="1"/>
            </p:cNvSpPr>
            <p:nvPr/>
          </p:nvSpPr>
          <p:spPr bwMode="auto">
            <a:xfrm>
              <a:off x="3792" y="2352"/>
              <a:ext cx="384"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7" name="Line 30"/>
            <p:cNvSpPr>
              <a:spLocks noChangeShapeType="1"/>
            </p:cNvSpPr>
            <p:nvPr/>
          </p:nvSpPr>
          <p:spPr bwMode="auto">
            <a:xfrm>
              <a:off x="3600" y="2544"/>
              <a:ext cx="576" cy="24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8" name="Line 31"/>
            <p:cNvSpPr>
              <a:spLocks noChangeShapeType="1"/>
            </p:cNvSpPr>
            <p:nvPr/>
          </p:nvSpPr>
          <p:spPr bwMode="auto">
            <a:xfrm>
              <a:off x="4656" y="2400"/>
              <a:ext cx="384" cy="19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7049" name="Rectangle 57"/>
          <p:cNvSpPr>
            <a:spLocks noChangeArrowheads="1"/>
          </p:cNvSpPr>
          <p:nvPr/>
        </p:nvSpPr>
        <p:spPr bwMode="auto">
          <a:xfrm>
            <a:off x="250825" y="2212975"/>
            <a:ext cx="4038600" cy="2438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50562" name="Rectangle 2"/>
          <p:cNvSpPr>
            <a:spLocks noGrp="1" noChangeArrowheads="1"/>
          </p:cNvSpPr>
          <p:nvPr>
            <p:ph type="title"/>
          </p:nvPr>
        </p:nvSpPr>
        <p:spPr>
          <a:xfrm>
            <a:off x="352425" y="166688"/>
            <a:ext cx="8486775" cy="846137"/>
          </a:xfrm>
        </p:spPr>
        <p:txBody>
          <a:bodyPr/>
          <a:lstStyle/>
          <a:p>
            <a:pPr eaLnBrk="1" hangingPunct="1">
              <a:defRPr/>
            </a:pPr>
            <a:r>
              <a:rPr kumimoji="1" lang="zh-CN" altLang="en-US" sz="4800" dirty="0">
                <a:solidFill>
                  <a:schemeClr val="accent2">
                    <a:lumMod val="75000"/>
                  </a:schemeClr>
                </a:solidFill>
                <a:effectLst/>
              </a:rPr>
              <a:t>授权</a:t>
            </a:r>
          </a:p>
        </p:txBody>
      </p:sp>
      <p:sp>
        <p:nvSpPr>
          <p:cNvPr id="88069" name="Rectangle 3"/>
          <p:cNvSpPr>
            <a:spLocks noGrp="1" noChangeArrowheads="1"/>
          </p:cNvSpPr>
          <p:nvPr>
            <p:ph idx="1"/>
          </p:nvPr>
        </p:nvSpPr>
        <p:spPr>
          <a:xfrm>
            <a:off x="152400" y="1295400"/>
            <a:ext cx="8802688" cy="5410200"/>
          </a:xfrm>
        </p:spPr>
        <p:txBody>
          <a:bodyPr/>
          <a:lstStyle/>
          <a:p>
            <a:pPr lvl="1" eaLnBrk="1" hangingPunct="1">
              <a:lnSpc>
                <a:spcPct val="90000"/>
              </a:lnSpc>
            </a:pPr>
            <a:r>
              <a:rPr lang="zh-CN" altLang="en-US" sz="3200" dirty="0"/>
              <a:t>授权命令</a:t>
            </a:r>
          </a:p>
          <a:p>
            <a:pPr lvl="1" algn="ctr" eaLnBrk="1" hangingPunct="1">
              <a:lnSpc>
                <a:spcPct val="110000"/>
              </a:lnSpc>
              <a:buFontTx/>
              <a:buNone/>
            </a:pPr>
            <a:r>
              <a:rPr lang="en-US" altLang="zh-CN" sz="3200" b="1" dirty="0">
                <a:solidFill>
                  <a:srgbClr val="FF3300"/>
                </a:solidFill>
              </a:rPr>
              <a:t>grant</a:t>
            </a:r>
            <a:r>
              <a:rPr lang="en-US" altLang="zh-CN" sz="3200" dirty="0"/>
              <a:t> </a:t>
            </a:r>
            <a:r>
              <a:rPr lang="zh-CN" altLang="en-US" sz="3200" dirty="0"/>
              <a:t>表级权限 </a:t>
            </a:r>
            <a:r>
              <a:rPr lang="en-US" altLang="zh-CN" sz="3200" b="1" dirty="0">
                <a:solidFill>
                  <a:srgbClr val="FF3300"/>
                </a:solidFill>
              </a:rPr>
              <a:t>on</a:t>
            </a:r>
            <a:r>
              <a:rPr lang="en-US" altLang="zh-CN" sz="3200" dirty="0"/>
              <a:t> {</a:t>
            </a:r>
            <a:r>
              <a:rPr lang="zh-CN" altLang="en-US" sz="3200" dirty="0"/>
              <a:t>表名 </a:t>
            </a:r>
            <a:r>
              <a:rPr lang="en-US" altLang="zh-CN" sz="3200" dirty="0"/>
              <a:t>| </a:t>
            </a:r>
            <a:r>
              <a:rPr lang="zh-CN" altLang="en-US" sz="3200" dirty="0"/>
              <a:t>视图名</a:t>
            </a:r>
            <a:r>
              <a:rPr lang="en-US" altLang="zh-CN" sz="3200" dirty="0"/>
              <a:t>} </a:t>
            </a:r>
            <a:r>
              <a:rPr lang="en-US" altLang="zh-CN" sz="3200" b="1" dirty="0">
                <a:solidFill>
                  <a:srgbClr val="FF3300"/>
                </a:solidFill>
              </a:rPr>
              <a:t>to</a:t>
            </a:r>
            <a:r>
              <a:rPr lang="en-US" altLang="zh-CN" sz="3200" dirty="0"/>
              <a:t> </a:t>
            </a:r>
          </a:p>
          <a:p>
            <a:pPr lvl="1" algn="ctr" eaLnBrk="1" hangingPunct="1">
              <a:lnSpc>
                <a:spcPct val="110000"/>
              </a:lnSpc>
              <a:buFontTx/>
              <a:buNone/>
            </a:pPr>
            <a:r>
              <a:rPr lang="en-US" altLang="zh-CN" sz="3200" dirty="0"/>
              <a:t>{</a:t>
            </a:r>
            <a:r>
              <a:rPr lang="zh-CN" altLang="en-US" sz="3200" dirty="0"/>
              <a:t>用户 </a:t>
            </a:r>
            <a:r>
              <a:rPr lang="en-US" altLang="zh-CN" sz="3200" dirty="0"/>
              <a:t>[</a:t>
            </a:r>
            <a:r>
              <a:rPr lang="zh-CN" altLang="en-US" sz="3200" dirty="0"/>
              <a:t>，用户</a:t>
            </a:r>
            <a:r>
              <a:rPr lang="en-US" altLang="zh-CN" sz="3200" dirty="0"/>
              <a:t>]</a:t>
            </a:r>
            <a:r>
              <a:rPr lang="en-US" altLang="zh-CN" sz="3200" dirty="0">
                <a:latin typeface="Times New Roman" panose="02020603050405020304" pitchFamily="18" charset="0"/>
              </a:rPr>
              <a:t>…</a:t>
            </a:r>
            <a:r>
              <a:rPr lang="en-US" altLang="zh-CN" sz="3200" dirty="0"/>
              <a:t> | </a:t>
            </a:r>
            <a:r>
              <a:rPr lang="en-US" altLang="zh-CN" sz="3200" b="1" dirty="0">
                <a:solidFill>
                  <a:srgbClr val="FF3300"/>
                </a:solidFill>
              </a:rPr>
              <a:t>public</a:t>
            </a:r>
            <a:r>
              <a:rPr lang="en-US" altLang="zh-CN" sz="3200" dirty="0"/>
              <a:t>}</a:t>
            </a:r>
          </a:p>
          <a:p>
            <a:pPr lvl="1" algn="ctr" eaLnBrk="1" hangingPunct="1">
              <a:lnSpc>
                <a:spcPct val="110000"/>
              </a:lnSpc>
              <a:buFontTx/>
              <a:buNone/>
            </a:pPr>
            <a:r>
              <a:rPr lang="en-US" altLang="zh-CN" sz="3200" dirty="0"/>
              <a:t> [</a:t>
            </a:r>
            <a:r>
              <a:rPr lang="en-US" altLang="zh-CN" sz="3200" b="1" dirty="0">
                <a:solidFill>
                  <a:srgbClr val="FF3300"/>
                </a:solidFill>
              </a:rPr>
              <a:t>with grant option</a:t>
            </a:r>
            <a:r>
              <a:rPr lang="en-US" altLang="zh-CN" sz="3200" dirty="0"/>
              <a:t>]</a:t>
            </a:r>
          </a:p>
          <a:p>
            <a:pPr lvl="1" eaLnBrk="1" hangingPunct="1">
              <a:lnSpc>
                <a:spcPct val="110000"/>
              </a:lnSpc>
              <a:buFontTx/>
              <a:buNone/>
            </a:pPr>
            <a:r>
              <a:rPr lang="en-US" altLang="zh-CN" sz="2900" dirty="0"/>
              <a:t>	</a:t>
            </a:r>
            <a:r>
              <a:rPr lang="zh-CN" altLang="en-US" sz="2900" dirty="0"/>
              <a:t>表级权限包括：</a:t>
            </a:r>
            <a:r>
              <a:rPr lang="en-US" altLang="zh-CN" sz="2900" b="1" dirty="0"/>
              <a:t>select, update, insert, delete, index, alter, drop, resource</a:t>
            </a:r>
            <a:r>
              <a:rPr lang="zh-CN" altLang="en-US" sz="2900" dirty="0"/>
              <a:t>以及它们的总和</a:t>
            </a:r>
            <a:r>
              <a:rPr lang="en-US" altLang="zh-CN" sz="2900" b="1" dirty="0"/>
              <a:t>all</a:t>
            </a:r>
            <a:r>
              <a:rPr lang="zh-CN" altLang="en-US" sz="2900" dirty="0"/>
              <a:t>，其中对</a:t>
            </a:r>
            <a:r>
              <a:rPr lang="en-US" altLang="zh-CN" sz="2900" b="1" dirty="0"/>
              <a:t>select , update</a:t>
            </a:r>
            <a:r>
              <a:rPr lang="zh-CN" altLang="en-US" sz="2900" dirty="0"/>
              <a:t>可指定列名</a:t>
            </a:r>
          </a:p>
          <a:p>
            <a:pPr lvl="1" eaLnBrk="1" hangingPunct="1">
              <a:lnSpc>
                <a:spcPct val="110000"/>
              </a:lnSpc>
              <a:buFontTx/>
              <a:buNone/>
            </a:pPr>
            <a:r>
              <a:rPr lang="zh-CN" altLang="en-US" sz="3200" dirty="0"/>
              <a:t>	</a:t>
            </a:r>
            <a:r>
              <a:rPr lang="en-US" altLang="zh-CN" sz="3200" b="1" dirty="0"/>
              <a:t>with grant option</a:t>
            </a:r>
            <a:r>
              <a:rPr lang="zh-CN" altLang="en-US" sz="3200" dirty="0"/>
              <a:t>表示获得权限的用户可以把权限再授予其它用户</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51586" name="Rectangle 2"/>
          <p:cNvSpPr>
            <a:spLocks noGrp="1" noChangeArrowheads="1"/>
          </p:cNvSpPr>
          <p:nvPr>
            <p:ph type="title"/>
          </p:nvPr>
        </p:nvSpPr>
        <p:spPr>
          <a:xfrm>
            <a:off x="352425" y="166688"/>
            <a:ext cx="8486775" cy="846137"/>
          </a:xfrm>
        </p:spPr>
        <p:txBody>
          <a:bodyPr/>
          <a:lstStyle/>
          <a:p>
            <a:pPr eaLnBrk="1" hangingPunct="1">
              <a:defRPr/>
            </a:pPr>
            <a:r>
              <a:rPr kumimoji="1" lang="zh-CN" altLang="en-US" sz="4800" dirty="0">
                <a:solidFill>
                  <a:schemeClr val="accent2">
                    <a:lumMod val="75000"/>
                  </a:schemeClr>
                </a:solidFill>
                <a:effectLst/>
              </a:rPr>
              <a:t>授权</a:t>
            </a:r>
          </a:p>
        </p:txBody>
      </p:sp>
      <p:sp>
        <p:nvSpPr>
          <p:cNvPr id="89093" name="Rectangle 3"/>
          <p:cNvSpPr>
            <a:spLocks noGrp="1" noChangeArrowheads="1"/>
          </p:cNvSpPr>
          <p:nvPr>
            <p:ph idx="1"/>
          </p:nvPr>
        </p:nvSpPr>
        <p:spPr>
          <a:xfrm>
            <a:off x="152400" y="1295400"/>
            <a:ext cx="8802688" cy="5410200"/>
          </a:xfrm>
        </p:spPr>
        <p:txBody>
          <a:bodyPr/>
          <a:lstStyle/>
          <a:p>
            <a:pPr lvl="1" algn="l" eaLnBrk="1" hangingPunct="1">
              <a:lnSpc>
                <a:spcPct val="120000"/>
              </a:lnSpc>
              <a:buFontTx/>
              <a:buNone/>
            </a:pPr>
            <a:r>
              <a:rPr lang="en-US" altLang="zh-CN" dirty="0"/>
              <a:t>	</a:t>
            </a:r>
            <a:r>
              <a:rPr lang="zh-CN" altLang="en-US" dirty="0"/>
              <a:t>示例</a:t>
            </a:r>
          </a:p>
          <a:p>
            <a:pPr lvl="1" algn="l" eaLnBrk="1" hangingPunct="1">
              <a:lnSpc>
                <a:spcPct val="120000"/>
              </a:lnSpc>
              <a:buFontTx/>
              <a:buNone/>
            </a:pPr>
            <a:r>
              <a:rPr lang="en-US" altLang="zh-CN" b="1" dirty="0"/>
              <a:t>grant</a:t>
            </a:r>
            <a:r>
              <a:rPr lang="en-US" altLang="zh-CN" dirty="0"/>
              <a:t>  </a:t>
            </a:r>
            <a:r>
              <a:rPr lang="en-US" altLang="zh-CN" b="1" dirty="0"/>
              <a:t>select</a:t>
            </a:r>
            <a:r>
              <a:rPr lang="en-US" altLang="zh-CN" dirty="0"/>
              <a:t> , </a:t>
            </a:r>
            <a:r>
              <a:rPr lang="en-US" altLang="zh-CN" b="1" dirty="0"/>
              <a:t>insert</a:t>
            </a:r>
            <a:r>
              <a:rPr lang="en-US" altLang="zh-CN" dirty="0"/>
              <a:t>  </a:t>
            </a:r>
            <a:r>
              <a:rPr lang="en-US" altLang="zh-CN" b="1" dirty="0"/>
              <a:t>on</a:t>
            </a:r>
            <a:r>
              <a:rPr lang="en-US" altLang="zh-CN" dirty="0"/>
              <a:t>  S  </a:t>
            </a:r>
            <a:r>
              <a:rPr lang="en-US" altLang="zh-CN" b="1" dirty="0"/>
              <a:t>to</a:t>
            </a:r>
            <a:r>
              <a:rPr lang="en-US" altLang="zh-CN" dirty="0"/>
              <a:t>  Liming  </a:t>
            </a:r>
          </a:p>
          <a:p>
            <a:pPr lvl="1" algn="ctr" eaLnBrk="1" hangingPunct="1">
              <a:lnSpc>
                <a:spcPct val="120000"/>
              </a:lnSpc>
              <a:buFontTx/>
              <a:buNone/>
            </a:pPr>
            <a:r>
              <a:rPr lang="en-US" altLang="zh-CN" b="1" dirty="0"/>
              <a:t>with  grant  option;</a:t>
            </a:r>
          </a:p>
          <a:p>
            <a:pPr lvl="1" algn="l" eaLnBrk="1" hangingPunct="1">
              <a:lnSpc>
                <a:spcPct val="120000"/>
              </a:lnSpc>
            </a:pPr>
            <a:r>
              <a:rPr lang="en-US" altLang="zh-CN" b="1" dirty="0"/>
              <a:t>grant all on</a:t>
            </a:r>
            <a:r>
              <a:rPr lang="en-US" altLang="zh-CN" dirty="0"/>
              <a:t>  S  </a:t>
            </a:r>
            <a:r>
              <a:rPr lang="en-US" altLang="zh-CN" b="1" dirty="0"/>
              <a:t>to public;</a:t>
            </a:r>
          </a:p>
          <a:p>
            <a:pPr lvl="1" algn="l" eaLnBrk="1" hangingPunct="1">
              <a:lnSpc>
                <a:spcPct val="120000"/>
              </a:lnSpc>
            </a:pPr>
            <a:r>
              <a:rPr lang="en-US" altLang="zh-CN" b="1" dirty="0"/>
              <a:t>grant</a:t>
            </a:r>
            <a:r>
              <a:rPr lang="en-US" altLang="zh-CN" sz="2400" b="1" dirty="0"/>
              <a:t> </a:t>
            </a:r>
            <a:r>
              <a:rPr lang="en-US" altLang="zh-CN" sz="2400" b="1" dirty="0">
                <a:solidFill>
                  <a:srgbClr val="E02920"/>
                </a:solidFill>
              </a:rPr>
              <a:t>UPDATE(</a:t>
            </a:r>
            <a:r>
              <a:rPr lang="en-US" altLang="zh-CN" sz="2400" dirty="0" err="1">
                <a:solidFill>
                  <a:srgbClr val="E02920"/>
                </a:solidFill>
              </a:rPr>
              <a:t>sno</a:t>
            </a:r>
            <a:r>
              <a:rPr lang="en-US" altLang="zh-CN" sz="2400" b="1" dirty="0">
                <a:solidFill>
                  <a:srgbClr val="E02920"/>
                </a:solidFill>
              </a:rPr>
              <a:t>),</a:t>
            </a:r>
            <a:r>
              <a:rPr lang="en-US" altLang="zh-CN" sz="2400" b="1" dirty="0"/>
              <a:t> SELECT </a:t>
            </a:r>
            <a:r>
              <a:rPr lang="en-US" altLang="zh-CN" sz="2400" b="1"/>
              <a:t>ON  </a:t>
            </a:r>
            <a:r>
              <a:rPr lang="en-US" altLang="zh-CN" sz="2400"/>
              <a:t>S </a:t>
            </a:r>
            <a:r>
              <a:rPr lang="en-US" altLang="zh-CN" sz="2400" b="1"/>
              <a:t>to </a:t>
            </a:r>
            <a:r>
              <a:rPr lang="en-US" altLang="zh-CN" sz="2400" dirty="0"/>
              <a:t>U4;</a:t>
            </a:r>
            <a:endParaRPr lang="en-US" altLang="zh-CN" b="1" dirty="0"/>
          </a:p>
          <a:p>
            <a:pPr lvl="1" algn="l" eaLnBrk="1" hangingPunct="1">
              <a:lnSpc>
                <a:spcPct val="120000"/>
              </a:lnSpc>
            </a:pPr>
            <a:r>
              <a:rPr lang="en-US" altLang="zh-CN" b="1" dirty="0"/>
              <a:t>grant </a:t>
            </a:r>
            <a:r>
              <a:rPr lang="en-US" altLang="zh-CN" b="1" dirty="0">
                <a:solidFill>
                  <a:srgbClr val="E02920"/>
                </a:solidFill>
              </a:rPr>
              <a:t>ALL PRIVILIGES</a:t>
            </a:r>
            <a:r>
              <a:rPr lang="en-US" altLang="zh-CN" b="1" dirty="0"/>
              <a:t> to public;</a:t>
            </a:r>
          </a:p>
          <a:p>
            <a:pPr lvl="1" algn="l" eaLnBrk="1" hangingPunct="1">
              <a:lnSpc>
                <a:spcPct val="120000"/>
              </a:lnSpc>
            </a:pPr>
            <a:endParaRPr lang="en-US" altLang="zh-CN" b="1" i="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52610" name="Rectangle 2"/>
          <p:cNvSpPr>
            <a:spLocks noGrp="1" noChangeArrowheads="1"/>
          </p:cNvSpPr>
          <p:nvPr>
            <p:ph type="title"/>
          </p:nvPr>
        </p:nvSpPr>
        <p:spPr/>
        <p:txBody>
          <a:bodyPr/>
          <a:lstStyle/>
          <a:p>
            <a:pPr eaLnBrk="1" hangingPunct="1">
              <a:defRPr/>
            </a:pPr>
            <a:r>
              <a:rPr kumimoji="1" lang="zh-CN" altLang="en-US" sz="4800" dirty="0">
                <a:solidFill>
                  <a:schemeClr val="accent2">
                    <a:lumMod val="75000"/>
                  </a:schemeClr>
                </a:solidFill>
                <a:effectLst/>
              </a:rPr>
              <a:t>授权</a:t>
            </a:r>
          </a:p>
        </p:txBody>
      </p:sp>
      <p:sp>
        <p:nvSpPr>
          <p:cNvPr id="90117"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a:latin typeface="宋体" panose="02010600030101010101" pitchFamily="2" charset="-122"/>
              </a:rPr>
              <a:t>把对表</a:t>
            </a:r>
            <a:r>
              <a:rPr lang="en-US" altLang="zh-CN"/>
              <a:t>SC</a:t>
            </a:r>
            <a:r>
              <a:rPr lang="zh-CN" altLang="en-US">
                <a:latin typeface="宋体" panose="02010600030101010101" pitchFamily="2" charset="-122"/>
              </a:rPr>
              <a:t>的</a:t>
            </a:r>
            <a:r>
              <a:rPr lang="en-US" altLang="zh-CN"/>
              <a:t>INSERT</a:t>
            </a:r>
            <a:r>
              <a:rPr lang="zh-CN" altLang="en-US">
                <a:latin typeface="宋体" panose="02010600030101010101" pitchFamily="2" charset="-122"/>
              </a:rPr>
              <a:t>权限授予</a:t>
            </a:r>
            <a:r>
              <a:rPr lang="en-US" altLang="zh-CN"/>
              <a:t>U5</a:t>
            </a:r>
            <a:r>
              <a:rPr lang="zh-CN" altLang="en-US">
                <a:latin typeface="宋体" panose="02010600030101010101" pitchFamily="2" charset="-122"/>
              </a:rPr>
              <a:t>用户，并允许他再将此权限授予其他用户</a:t>
            </a:r>
          </a:p>
          <a:p>
            <a:pPr eaLnBrk="1" hangingPunct="1">
              <a:buFont typeface="Wingdings" panose="05000000000000000000" pitchFamily="2" charset="2"/>
              <a:buNone/>
            </a:pPr>
            <a:r>
              <a:rPr lang="zh-CN" altLang="en-US">
                <a:latin typeface="宋体" panose="02010600030101010101" pitchFamily="2" charset="-122"/>
              </a:rPr>
              <a:t>     </a:t>
            </a:r>
            <a:r>
              <a:rPr lang="en-US" altLang="zh-CN" b="1"/>
              <a:t>GRANT INSERT ON  </a:t>
            </a:r>
            <a:r>
              <a:rPr lang="en-US" altLang="zh-CN"/>
              <a:t>SC</a:t>
            </a:r>
            <a:r>
              <a:rPr lang="en-US" altLang="zh-CN" b="1"/>
              <a:t>  TO U5  </a:t>
            </a:r>
            <a:r>
              <a:rPr lang="en-US" altLang="zh-CN" b="1">
                <a:solidFill>
                  <a:srgbClr val="E02920"/>
                </a:solidFill>
              </a:rPr>
              <a:t>WITH GRANT OPTION</a:t>
            </a:r>
            <a:endParaRPr lang="en-US" altLang="zh-CN" b="1"/>
          </a:p>
          <a:p>
            <a:pPr eaLnBrk="1" hangingPunct="1"/>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65922" name="Rectangle 2"/>
          <p:cNvSpPr>
            <a:spLocks noGrp="1" noChangeArrowheads="1"/>
          </p:cNvSpPr>
          <p:nvPr>
            <p:ph type="title"/>
          </p:nvPr>
        </p:nvSpPr>
        <p:spPr/>
        <p:txBody>
          <a:bodyPr/>
          <a:lstStyle/>
          <a:p>
            <a:pPr eaLnBrk="1" hangingPunct="1">
              <a:defRPr/>
            </a:pPr>
            <a:r>
              <a:rPr kumimoji="1" lang="zh-CN" altLang="en-US" sz="4800" dirty="0">
                <a:solidFill>
                  <a:schemeClr val="accent2">
                    <a:lumMod val="75000"/>
                  </a:schemeClr>
                </a:solidFill>
                <a:effectLst/>
              </a:rPr>
              <a:t>授权</a:t>
            </a:r>
          </a:p>
        </p:txBody>
      </p:sp>
      <p:sp>
        <p:nvSpPr>
          <p:cNvPr id="91141" name="Rectangle 3"/>
          <p:cNvSpPr>
            <a:spLocks noGrp="1" noChangeArrowheads="1"/>
          </p:cNvSpPr>
          <p:nvPr>
            <p:ph idx="1"/>
          </p:nvPr>
        </p:nvSpPr>
        <p:spPr/>
        <p:txBody>
          <a:bodyPr/>
          <a:lstStyle/>
          <a:p>
            <a:pPr eaLnBrk="1" hangingPunct="1"/>
            <a:r>
              <a:rPr lang="zh-CN" altLang="en-US" dirty="0"/>
              <a:t>角色：为了指明一类人应有的授权，提出了角色概念。在数据库中建立角色集，并授予每个角色一定的权限，然后将角色分配给用户。</a:t>
            </a:r>
          </a:p>
          <a:p>
            <a:pPr lvl="1"/>
            <a:r>
              <a:rPr lang="en-US" altLang="zh-CN" dirty="0"/>
              <a:t>create role teller;</a:t>
            </a:r>
          </a:p>
          <a:p>
            <a:pPr lvl="1"/>
            <a:r>
              <a:rPr lang="en-US" altLang="zh-CN" dirty="0"/>
              <a:t>grant select on account to teller;</a:t>
            </a:r>
          </a:p>
          <a:p>
            <a:pPr lvl="1"/>
            <a:r>
              <a:rPr lang="en-US" altLang="zh-CN" dirty="0"/>
              <a:t>grant </a:t>
            </a:r>
            <a:r>
              <a:rPr lang="en-US" altLang="zh-CN" dirty="0" err="1"/>
              <a:t>insert,delete</a:t>
            </a:r>
            <a:r>
              <a:rPr lang="en-US" altLang="zh-CN" dirty="0"/>
              <a:t> on customer to teller;</a:t>
            </a:r>
          </a:p>
          <a:p>
            <a:pPr lvl="1"/>
            <a:r>
              <a:rPr lang="en-US" altLang="zh-CN" dirty="0"/>
              <a:t>grant teller to john;</a:t>
            </a:r>
          </a:p>
          <a:p>
            <a:pPr eaLnBrk="1" hangingPunct="1"/>
            <a:endParaRPr lang="en-US" altLang="zh-CN" i="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chemeClr val="accent2">
                    <a:lumMod val="75000"/>
                  </a:schemeClr>
                </a:solidFill>
                <a:effectLst/>
              </a:rPr>
              <a:t>授权</a:t>
            </a:r>
          </a:p>
        </p:txBody>
      </p:sp>
      <p:sp>
        <p:nvSpPr>
          <p:cNvPr id="92163" name="内容占位符 2"/>
          <p:cNvSpPr>
            <a:spLocks noGrp="1" noChangeArrowheads="1"/>
          </p:cNvSpPr>
          <p:nvPr>
            <p:ph idx="1"/>
          </p:nvPr>
        </p:nvSpPr>
        <p:spPr/>
        <p:txBody>
          <a:bodyPr/>
          <a:lstStyle/>
          <a:p>
            <a:r>
              <a:rPr lang="zh-CN" altLang="en-US" dirty="0"/>
              <a:t>数据库中可能只有一个用户标识符来对应应用程序的所有用户</a:t>
            </a:r>
            <a:endParaRPr lang="en-US" altLang="zh-CN" dirty="0"/>
          </a:p>
          <a:p>
            <a:r>
              <a:rPr lang="zh-CN" altLang="en-US" dirty="0"/>
              <a:t>应用程序的授权由应用程序本身完成，</a:t>
            </a:r>
            <a:r>
              <a:rPr lang="en-US" altLang="zh-CN" dirty="0"/>
              <a:t>SQL</a:t>
            </a:r>
            <a:r>
              <a:rPr lang="zh-CN" altLang="en-US" dirty="0"/>
              <a:t>授权机制被忽略</a:t>
            </a:r>
          </a:p>
          <a:p>
            <a:pPr lvl="1"/>
            <a:r>
              <a:rPr lang="zh-CN" altLang="en-US" dirty="0"/>
              <a:t>功能权限</a:t>
            </a:r>
            <a:endParaRPr lang="en-US" altLang="zh-CN" dirty="0"/>
          </a:p>
          <a:p>
            <a:pPr lvl="1"/>
            <a:r>
              <a:rPr lang="zh-CN" altLang="en-US" dirty="0"/>
              <a:t>数据权限</a:t>
            </a:r>
          </a:p>
          <a:p>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453634" name="Rectangle 2"/>
          <p:cNvSpPr>
            <a:spLocks noGrp="1" noChangeArrowheads="1"/>
          </p:cNvSpPr>
          <p:nvPr>
            <p:ph type="title"/>
          </p:nvPr>
        </p:nvSpPr>
        <p:spPr>
          <a:xfrm>
            <a:off x="352425" y="166688"/>
            <a:ext cx="8486775" cy="846137"/>
          </a:xfrm>
        </p:spPr>
        <p:txBody>
          <a:bodyPr/>
          <a:lstStyle/>
          <a:p>
            <a:pPr eaLnBrk="1" hangingPunct="1">
              <a:defRPr/>
            </a:pPr>
            <a:r>
              <a:rPr kumimoji="1" lang="zh-CN" altLang="en-US" sz="4800" dirty="0">
                <a:solidFill>
                  <a:schemeClr val="accent2">
                    <a:lumMod val="75000"/>
                  </a:schemeClr>
                </a:solidFill>
                <a:effectLst/>
              </a:rPr>
              <a:t>授权</a:t>
            </a:r>
          </a:p>
        </p:txBody>
      </p:sp>
      <p:sp>
        <p:nvSpPr>
          <p:cNvPr id="93189" name="Rectangle 3"/>
          <p:cNvSpPr>
            <a:spLocks noGrp="1" noChangeArrowheads="1"/>
          </p:cNvSpPr>
          <p:nvPr>
            <p:ph idx="1"/>
          </p:nvPr>
        </p:nvSpPr>
        <p:spPr>
          <a:xfrm>
            <a:off x="152400" y="1295400"/>
            <a:ext cx="8802688" cy="5410200"/>
          </a:xfrm>
        </p:spPr>
        <p:txBody>
          <a:bodyPr/>
          <a:lstStyle/>
          <a:p>
            <a:pPr lvl="1" algn="l" eaLnBrk="1" hangingPunct="1">
              <a:lnSpc>
                <a:spcPct val="120000"/>
              </a:lnSpc>
            </a:pPr>
            <a:r>
              <a:rPr lang="zh-CN" altLang="en-US" dirty="0"/>
              <a:t>回收权限</a:t>
            </a:r>
            <a:endParaRPr lang="zh-CN" altLang="en-US" b="1" dirty="0">
              <a:solidFill>
                <a:srgbClr val="FF3300"/>
              </a:solidFill>
            </a:endParaRPr>
          </a:p>
          <a:p>
            <a:pPr lvl="1" algn="ctr" eaLnBrk="1" hangingPunct="1">
              <a:lnSpc>
                <a:spcPct val="120000"/>
              </a:lnSpc>
              <a:buFontTx/>
              <a:buNone/>
            </a:pPr>
            <a:r>
              <a:rPr lang="en-US" altLang="zh-CN" b="1" dirty="0">
                <a:solidFill>
                  <a:srgbClr val="FF3300"/>
                </a:solidFill>
              </a:rPr>
              <a:t>revoke</a:t>
            </a:r>
            <a:r>
              <a:rPr lang="en-US" altLang="zh-CN" dirty="0"/>
              <a:t> </a:t>
            </a:r>
            <a:r>
              <a:rPr lang="zh-CN" altLang="en-US" dirty="0"/>
              <a:t>表级权限 </a:t>
            </a:r>
            <a:r>
              <a:rPr lang="en-US" altLang="zh-CN" b="1" dirty="0">
                <a:solidFill>
                  <a:srgbClr val="FF3300"/>
                </a:solidFill>
              </a:rPr>
              <a:t>on</a:t>
            </a:r>
            <a:r>
              <a:rPr lang="en-US" altLang="zh-CN" dirty="0"/>
              <a:t> {</a:t>
            </a:r>
            <a:r>
              <a:rPr lang="zh-CN" altLang="en-US" dirty="0"/>
              <a:t>表名 </a:t>
            </a:r>
            <a:r>
              <a:rPr lang="en-US" altLang="zh-CN" dirty="0"/>
              <a:t>| </a:t>
            </a:r>
            <a:r>
              <a:rPr lang="zh-CN" altLang="en-US" dirty="0"/>
              <a:t>视图名</a:t>
            </a:r>
            <a:r>
              <a:rPr lang="en-US" altLang="zh-CN" dirty="0"/>
              <a:t>} </a:t>
            </a:r>
            <a:r>
              <a:rPr lang="en-US" altLang="zh-CN" b="1" dirty="0">
                <a:solidFill>
                  <a:srgbClr val="FF3300"/>
                </a:solidFill>
              </a:rPr>
              <a:t>from</a:t>
            </a:r>
            <a:r>
              <a:rPr lang="en-US" altLang="zh-CN" dirty="0"/>
              <a:t> </a:t>
            </a:r>
          </a:p>
          <a:p>
            <a:pPr lvl="1" algn="ctr" eaLnBrk="1" hangingPunct="1">
              <a:lnSpc>
                <a:spcPct val="120000"/>
              </a:lnSpc>
              <a:buFontTx/>
              <a:buNone/>
            </a:pPr>
            <a:r>
              <a:rPr lang="en-US" altLang="zh-CN" dirty="0"/>
              <a:t>{</a:t>
            </a:r>
            <a:r>
              <a:rPr lang="zh-CN" altLang="en-US" dirty="0"/>
              <a:t>用户 </a:t>
            </a:r>
            <a:r>
              <a:rPr lang="en-US" altLang="zh-CN" dirty="0"/>
              <a:t>[</a:t>
            </a:r>
            <a:r>
              <a:rPr lang="zh-CN" altLang="en-US" dirty="0"/>
              <a:t>，用户</a:t>
            </a:r>
            <a:r>
              <a:rPr lang="en-US" altLang="zh-CN" dirty="0"/>
              <a:t>]</a:t>
            </a:r>
            <a:r>
              <a:rPr lang="en-US" altLang="zh-CN" dirty="0">
                <a:latin typeface="Times New Roman" panose="02020603050405020304" pitchFamily="18" charset="0"/>
              </a:rPr>
              <a:t>…</a:t>
            </a:r>
            <a:r>
              <a:rPr lang="en-US" altLang="zh-CN" dirty="0"/>
              <a:t> | </a:t>
            </a:r>
            <a:r>
              <a:rPr lang="en-US" altLang="zh-CN" b="1" dirty="0">
                <a:solidFill>
                  <a:srgbClr val="FF3300"/>
                </a:solidFill>
              </a:rPr>
              <a:t>public</a:t>
            </a:r>
            <a:r>
              <a:rPr lang="en-US" altLang="zh-CN" dirty="0"/>
              <a:t>}</a:t>
            </a:r>
          </a:p>
          <a:p>
            <a:pPr lvl="1" algn="l" eaLnBrk="1" hangingPunct="1">
              <a:lnSpc>
                <a:spcPct val="120000"/>
              </a:lnSpc>
              <a:buFontTx/>
              <a:buNone/>
            </a:pPr>
            <a:r>
              <a:rPr lang="en-US" altLang="zh-CN" dirty="0"/>
              <a:t>	</a:t>
            </a:r>
            <a:r>
              <a:rPr lang="zh-CN" altLang="en-US" dirty="0"/>
              <a:t>收回权限时，若该用户已将权限授予其它用户，则也一并收回。授权路径的起点一定是</a:t>
            </a:r>
            <a:r>
              <a:rPr lang="en-US" altLang="zh-CN" b="1" u="sng" dirty="0"/>
              <a:t>DBA</a:t>
            </a:r>
          </a:p>
          <a:p>
            <a:pPr lvl="1" algn="l" eaLnBrk="1" hangingPunct="1">
              <a:lnSpc>
                <a:spcPct val="120000"/>
              </a:lnSpc>
            </a:pPr>
            <a:r>
              <a:rPr lang="zh-CN" altLang="en-US" dirty="0"/>
              <a:t>示例</a:t>
            </a:r>
          </a:p>
          <a:p>
            <a:pPr lvl="1" algn="l" eaLnBrk="1" hangingPunct="1">
              <a:lnSpc>
                <a:spcPct val="120000"/>
              </a:lnSpc>
              <a:buFontTx/>
              <a:buNone/>
            </a:pPr>
            <a:r>
              <a:rPr lang="zh-CN" altLang="en-US" b="1" i="1" dirty="0"/>
              <a:t>	</a:t>
            </a:r>
            <a:r>
              <a:rPr lang="en-US" altLang="zh-CN" b="1" i="1" dirty="0"/>
              <a:t>revoke</a:t>
            </a:r>
            <a:r>
              <a:rPr lang="en-US" altLang="zh-CN" i="1" dirty="0"/>
              <a:t>  </a:t>
            </a:r>
            <a:r>
              <a:rPr lang="en-US" altLang="zh-CN" b="1" i="1" dirty="0"/>
              <a:t>insert</a:t>
            </a:r>
            <a:r>
              <a:rPr lang="en-US" altLang="zh-CN" i="1" dirty="0"/>
              <a:t>  </a:t>
            </a:r>
            <a:r>
              <a:rPr lang="en-US" altLang="zh-CN" b="1" i="1" dirty="0"/>
              <a:t>on</a:t>
            </a:r>
            <a:r>
              <a:rPr lang="en-US" altLang="zh-CN" i="1" dirty="0"/>
              <a:t>  S  </a:t>
            </a:r>
            <a:r>
              <a:rPr lang="en-US" altLang="zh-CN" b="1" i="1" dirty="0"/>
              <a:t>from</a:t>
            </a:r>
            <a:r>
              <a:rPr lang="en-US" altLang="zh-CN" i="1" dirty="0"/>
              <a:t>  Liming;</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p>
        </p:txBody>
      </p:sp>
      <p:sp>
        <p:nvSpPr>
          <p:cNvPr id="454658" name="Rectangle 2"/>
          <p:cNvSpPr>
            <a:spLocks noGrp="1" noChangeArrowheads="1"/>
          </p:cNvSpPr>
          <p:nvPr>
            <p:ph type="title"/>
          </p:nvPr>
        </p:nvSpPr>
        <p:spPr>
          <a:xfrm>
            <a:off x="352425" y="166688"/>
            <a:ext cx="8486775" cy="846137"/>
          </a:xfrm>
        </p:spPr>
        <p:txBody>
          <a:bodyPr/>
          <a:lstStyle/>
          <a:p>
            <a:pPr eaLnBrk="1" hangingPunct="1">
              <a:defRPr/>
            </a:pPr>
            <a:r>
              <a:rPr kumimoji="1" lang="zh-CN" altLang="en-US" sz="4800" dirty="0">
                <a:solidFill>
                  <a:schemeClr val="accent2">
                    <a:lumMod val="75000"/>
                  </a:schemeClr>
                </a:solidFill>
                <a:effectLst/>
              </a:rPr>
              <a:t>授权</a:t>
            </a:r>
          </a:p>
        </p:txBody>
      </p:sp>
      <p:sp>
        <p:nvSpPr>
          <p:cNvPr id="94213" name="Rectangle 3"/>
          <p:cNvSpPr>
            <a:spLocks noGrp="1" noChangeArrowheads="1"/>
          </p:cNvSpPr>
          <p:nvPr>
            <p:ph idx="1"/>
          </p:nvPr>
        </p:nvSpPr>
        <p:spPr>
          <a:xfrm>
            <a:off x="152400" y="1295400"/>
            <a:ext cx="8802688" cy="4724400"/>
          </a:xfrm>
        </p:spPr>
        <p:txBody>
          <a:bodyPr/>
          <a:lstStyle/>
          <a:p>
            <a:pPr lvl="1" algn="l" eaLnBrk="1" hangingPunct="1">
              <a:spcBef>
                <a:spcPct val="75000"/>
              </a:spcBef>
              <a:tabLst>
                <a:tab pos="1233488" algn="l"/>
              </a:tabLst>
            </a:pPr>
            <a:r>
              <a:rPr lang="zh-CN" altLang="en-US"/>
              <a:t>支持多库的数据库系统中授权对象可以是数据库</a:t>
            </a:r>
          </a:p>
          <a:p>
            <a:pPr lvl="1" algn="ctr" eaLnBrk="1" hangingPunct="1">
              <a:buFontTx/>
              <a:buNone/>
              <a:tabLst>
                <a:tab pos="1233488" algn="l"/>
              </a:tabLst>
            </a:pPr>
            <a:r>
              <a:rPr lang="en-US" altLang="zh-CN">
                <a:solidFill>
                  <a:srgbClr val="CC0000"/>
                </a:solidFill>
              </a:rPr>
              <a:t>grant </a:t>
            </a:r>
            <a:r>
              <a:rPr lang="zh-CN" altLang="en-US">
                <a:solidFill>
                  <a:srgbClr val="CC0000"/>
                </a:solidFill>
              </a:rPr>
              <a:t>数据库级权限  </a:t>
            </a:r>
            <a:r>
              <a:rPr lang="en-US" altLang="zh-CN">
                <a:solidFill>
                  <a:srgbClr val="CC0000"/>
                </a:solidFill>
              </a:rPr>
              <a:t>to {</a:t>
            </a:r>
            <a:r>
              <a:rPr lang="zh-CN" altLang="en-US">
                <a:solidFill>
                  <a:srgbClr val="CC0000"/>
                </a:solidFill>
              </a:rPr>
              <a:t>用户 </a:t>
            </a:r>
            <a:r>
              <a:rPr lang="en-US" altLang="zh-CN">
                <a:solidFill>
                  <a:srgbClr val="CC0000"/>
                </a:solidFill>
              </a:rPr>
              <a:t>[</a:t>
            </a:r>
            <a:r>
              <a:rPr lang="zh-CN" altLang="en-US">
                <a:solidFill>
                  <a:srgbClr val="CC0000"/>
                </a:solidFill>
              </a:rPr>
              <a:t>，用户</a:t>
            </a:r>
            <a:r>
              <a:rPr lang="en-US" altLang="zh-CN">
                <a:solidFill>
                  <a:srgbClr val="CC0000"/>
                </a:solidFill>
              </a:rPr>
              <a:t>]</a:t>
            </a:r>
            <a:r>
              <a:rPr lang="en-US" altLang="zh-CN">
                <a:solidFill>
                  <a:srgbClr val="CC0000"/>
                </a:solidFill>
                <a:latin typeface="Times New Roman" panose="02020603050405020304" pitchFamily="18" charset="0"/>
              </a:rPr>
              <a:t>…</a:t>
            </a:r>
            <a:r>
              <a:rPr lang="en-US" altLang="zh-CN">
                <a:solidFill>
                  <a:srgbClr val="CC0000"/>
                </a:solidFill>
              </a:rPr>
              <a:t> | public}</a:t>
            </a:r>
            <a:endParaRPr lang="en-US" altLang="zh-CN" i="1">
              <a:solidFill>
                <a:srgbClr val="CC0000"/>
              </a:solidFill>
            </a:endParaRPr>
          </a:p>
          <a:p>
            <a:pPr lvl="1" eaLnBrk="1" hangingPunct="1">
              <a:lnSpc>
                <a:spcPct val="125000"/>
              </a:lnSpc>
              <a:buFontTx/>
              <a:buNone/>
              <a:tabLst>
                <a:tab pos="1233488" algn="l"/>
              </a:tabLst>
            </a:pPr>
            <a:r>
              <a:rPr lang="en-US" altLang="zh-CN"/>
              <a:t>	</a:t>
            </a:r>
            <a:r>
              <a:rPr lang="zh-CN" altLang="en-US"/>
              <a:t>数据库级权限包括：</a:t>
            </a:r>
          </a:p>
          <a:p>
            <a:pPr lvl="1" eaLnBrk="1" hangingPunct="1">
              <a:lnSpc>
                <a:spcPct val="125000"/>
              </a:lnSpc>
              <a:buFontTx/>
              <a:buNone/>
              <a:tabLst>
                <a:tab pos="1233488" algn="l"/>
              </a:tabLst>
            </a:pPr>
            <a:r>
              <a:rPr lang="zh-CN" altLang="en-US"/>
              <a:t>	</a:t>
            </a:r>
            <a:r>
              <a:rPr lang="en-US" altLang="zh-CN">
                <a:solidFill>
                  <a:srgbClr val="CC0000"/>
                </a:solidFill>
              </a:rPr>
              <a:t>connect</a:t>
            </a:r>
            <a:r>
              <a:rPr lang="zh-CN" altLang="en-US"/>
              <a:t>：允许用户在</a:t>
            </a:r>
            <a:r>
              <a:rPr lang="en-US" altLang="zh-CN"/>
              <a:t>database</a:t>
            </a:r>
            <a:r>
              <a:rPr lang="zh-CN" altLang="en-US"/>
              <a:t>语句中指定数据库</a:t>
            </a:r>
          </a:p>
          <a:p>
            <a:pPr lvl="1" eaLnBrk="1" hangingPunct="1">
              <a:lnSpc>
                <a:spcPct val="125000"/>
              </a:lnSpc>
              <a:buFontTx/>
              <a:buNone/>
              <a:tabLst>
                <a:tab pos="1233488" algn="l"/>
              </a:tabLst>
            </a:pPr>
            <a:r>
              <a:rPr lang="zh-CN" altLang="en-US"/>
              <a:t>	</a:t>
            </a:r>
            <a:r>
              <a:rPr lang="en-US" altLang="zh-CN">
                <a:solidFill>
                  <a:srgbClr val="CC0000"/>
                </a:solidFill>
              </a:rPr>
              <a:t>resource</a:t>
            </a:r>
            <a:r>
              <a:rPr lang="zh-CN" altLang="en-US"/>
              <a:t>：</a:t>
            </a:r>
            <a:r>
              <a:rPr lang="en-US" altLang="zh-CN"/>
              <a:t>connect</a:t>
            </a:r>
            <a:r>
              <a:rPr lang="zh-CN" altLang="en-US"/>
              <a:t>权限</a:t>
            </a:r>
            <a:r>
              <a:rPr lang="en-US" altLang="zh-CN"/>
              <a:t>+</a:t>
            </a:r>
            <a:r>
              <a:rPr lang="zh-CN" altLang="en-US"/>
              <a:t>建表、删除表及索引权利</a:t>
            </a:r>
          </a:p>
          <a:p>
            <a:pPr lvl="1" algn="l" eaLnBrk="1" hangingPunct="1">
              <a:lnSpc>
                <a:spcPct val="125000"/>
              </a:lnSpc>
              <a:buFontTx/>
              <a:buNone/>
              <a:tabLst>
                <a:tab pos="1233488" algn="l"/>
              </a:tabLst>
            </a:pPr>
            <a:r>
              <a:rPr lang="zh-CN" altLang="en-US"/>
              <a:t>	</a:t>
            </a:r>
            <a:r>
              <a:rPr lang="en-US" altLang="zh-CN">
                <a:solidFill>
                  <a:srgbClr val="CC0000"/>
                </a:solidFill>
              </a:rPr>
              <a:t>dba</a:t>
            </a:r>
            <a:r>
              <a:rPr lang="zh-CN" altLang="en-US"/>
              <a:t>：</a:t>
            </a:r>
            <a:r>
              <a:rPr lang="en-US" altLang="zh-CN"/>
              <a:t>resource</a:t>
            </a:r>
            <a:r>
              <a:rPr lang="zh-CN" altLang="en-US"/>
              <a:t>权限 </a:t>
            </a:r>
            <a:r>
              <a:rPr lang="en-US" altLang="zh-CN"/>
              <a:t>+ </a:t>
            </a:r>
            <a:r>
              <a:rPr lang="zh-CN" altLang="en-US"/>
              <a:t>授予或撤消其他用户的</a:t>
            </a:r>
            <a:r>
              <a:rPr lang="en-US" altLang="zh-CN"/>
              <a:t>connect</a:t>
            </a:r>
            <a:r>
              <a:rPr lang="zh-CN" altLang="en-US"/>
              <a:t>、</a:t>
            </a:r>
            <a:r>
              <a:rPr lang="en-US" altLang="zh-CN"/>
              <a:t>resource</a:t>
            </a:r>
            <a:r>
              <a:rPr lang="zh-CN" altLang="en-US"/>
              <a:t>、</a:t>
            </a:r>
            <a:r>
              <a:rPr lang="en-US" altLang="zh-CN"/>
              <a:t>dba</a:t>
            </a:r>
            <a:r>
              <a:rPr lang="zh-CN" altLang="en-US"/>
              <a:t>权限</a:t>
            </a:r>
          </a:p>
          <a:p>
            <a:pPr lvl="1" algn="l" eaLnBrk="1" hangingPunct="1">
              <a:lnSpc>
                <a:spcPct val="125000"/>
              </a:lnSpc>
              <a:buFontTx/>
              <a:buNone/>
              <a:tabLst>
                <a:tab pos="1233488" algn="l"/>
              </a:tabLst>
            </a:pPr>
            <a:r>
              <a:rPr lang="zh-CN" altLang="en-US"/>
              <a:t>	不允许</a:t>
            </a:r>
            <a:r>
              <a:rPr lang="en-US" altLang="zh-CN"/>
              <a:t>dba</a:t>
            </a:r>
            <a:r>
              <a:rPr lang="zh-CN" altLang="en-US"/>
              <a:t>撤消自己的</a:t>
            </a:r>
            <a:r>
              <a:rPr lang="en-US" altLang="zh-CN"/>
              <a:t>dba</a:t>
            </a:r>
            <a:r>
              <a:rPr lang="zh-CN" altLang="en-US"/>
              <a:t>权限</a:t>
            </a:r>
          </a:p>
        </p:txBody>
      </p:sp>
      <p:sp>
        <p:nvSpPr>
          <p:cNvPr id="454660" name="Rectangle 4"/>
          <p:cNvSpPr>
            <a:spLocks noChangeArrowheads="1"/>
          </p:cNvSpPr>
          <p:nvPr/>
        </p:nvSpPr>
        <p:spPr bwMode="auto">
          <a:xfrm>
            <a:off x="1125538" y="6156325"/>
            <a:ext cx="6892925" cy="6254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spAutoFit/>
            <a:flatTx/>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eaLnBrk="1" hangingPunct="1">
              <a:lnSpc>
                <a:spcPct val="125000"/>
              </a:lnSpc>
              <a:buClr>
                <a:schemeClr val="hlink"/>
              </a:buClr>
              <a:buSzPct val="55000"/>
              <a:buFont typeface="Wingdings" panose="05000000000000000000" pitchFamily="2" charset="2"/>
              <a:buNone/>
            </a:pPr>
            <a:r>
              <a:rPr lang="zh-CN" altLang="en-US">
                <a:solidFill>
                  <a:schemeClr val="tx1"/>
                </a:solidFill>
              </a:rPr>
              <a:t>思考： 如何使</a:t>
            </a:r>
            <a:r>
              <a:rPr lang="en-US" altLang="zh-CN">
                <a:solidFill>
                  <a:schemeClr val="tx1"/>
                </a:solidFill>
              </a:rPr>
              <a:t>dba</a:t>
            </a:r>
            <a:r>
              <a:rPr lang="zh-CN" altLang="en-US">
                <a:solidFill>
                  <a:schemeClr val="tx1"/>
                </a:solidFill>
              </a:rPr>
              <a:t>撤消自己的</a:t>
            </a:r>
            <a:r>
              <a:rPr lang="en-US" altLang="zh-CN">
                <a:solidFill>
                  <a:schemeClr val="tx1"/>
                </a:solidFill>
              </a:rPr>
              <a:t>dba</a:t>
            </a:r>
            <a:r>
              <a:rPr lang="zh-CN" altLang="en-US">
                <a:solidFill>
                  <a:schemeClr val="tx1"/>
                </a:solidFill>
              </a:rPr>
              <a:t>权限？</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3316"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外连接</a:t>
            </a:r>
          </a:p>
        </p:txBody>
      </p:sp>
      <p:sp>
        <p:nvSpPr>
          <p:cNvPr id="13317" name="Rectangle 3"/>
          <p:cNvSpPr>
            <a:spLocks noChangeArrowheads="1"/>
          </p:cNvSpPr>
          <p:nvPr/>
        </p:nvSpPr>
        <p:spPr bwMode="auto">
          <a:xfrm>
            <a:off x="273068" y="1339850"/>
            <a:ext cx="473098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ctr">
              <a:lnSpc>
                <a:spcPct val="110000"/>
              </a:lnSpc>
              <a:spcBef>
                <a:spcPct val="0"/>
              </a:spcBef>
              <a:buClrTx/>
              <a:buSzPct val="60000"/>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rPr>
              <a:t>R  </a:t>
            </a:r>
            <a:r>
              <a:rPr lang="en-US" altLang="zh-CN" sz="2400" b="1" i="1" dirty="0">
                <a:latin typeface="Times New Roman" panose="02020603050405020304" pitchFamily="18" charset="0"/>
                <a:ea typeface="宋体" panose="02010600030101010101" pitchFamily="2" charset="-122"/>
              </a:rPr>
              <a:t>left outer join </a:t>
            </a:r>
            <a:r>
              <a:rPr lang="en-US" altLang="zh-CN" sz="2400" i="1" dirty="0">
                <a:latin typeface="Times New Roman" panose="02020603050405020304" pitchFamily="18" charset="0"/>
                <a:ea typeface="宋体" panose="02010600030101010101" pitchFamily="2" charset="-122"/>
              </a:rPr>
              <a:t>S</a:t>
            </a:r>
            <a:r>
              <a:rPr lang="en-US" altLang="zh-CN" sz="2400" b="1" i="1" dirty="0">
                <a:latin typeface="Times New Roman" panose="02020603050405020304" pitchFamily="18" charset="0"/>
                <a:ea typeface="宋体" panose="02010600030101010101" pitchFamily="2" charset="-122"/>
              </a:rPr>
              <a:t> on </a:t>
            </a:r>
            <a:r>
              <a:rPr lang="en-US" altLang="zh-CN" sz="2400" i="1" dirty="0">
                <a:latin typeface="Times New Roman" panose="02020603050405020304" pitchFamily="18" charset="0"/>
                <a:ea typeface="宋体" panose="02010600030101010101" pitchFamily="2" charset="-122"/>
              </a:rPr>
              <a:t>R.C = S.C</a:t>
            </a:r>
            <a:endParaRPr lang="en-US" altLang="zh-CN" sz="2400" dirty="0">
              <a:latin typeface="Times New Roman" panose="02020603050405020304" pitchFamily="18" charset="0"/>
              <a:ea typeface="宋体" panose="02010600030101010101" pitchFamily="2" charset="-122"/>
            </a:endParaRPr>
          </a:p>
        </p:txBody>
      </p:sp>
      <p:grpSp>
        <p:nvGrpSpPr>
          <p:cNvPr id="13318" name="Group 4"/>
          <p:cNvGrpSpPr>
            <a:grpSpLocks/>
          </p:cNvGrpSpPr>
          <p:nvPr/>
        </p:nvGrpSpPr>
        <p:grpSpPr bwMode="auto">
          <a:xfrm>
            <a:off x="179512" y="2101850"/>
            <a:ext cx="4927600" cy="1327150"/>
            <a:chOff x="1017" y="1248"/>
            <a:chExt cx="4027" cy="836"/>
          </a:xfrm>
        </p:grpSpPr>
        <p:grpSp>
          <p:nvGrpSpPr>
            <p:cNvPr id="13504" name="Group 5"/>
            <p:cNvGrpSpPr>
              <a:grpSpLocks/>
            </p:cNvGrpSpPr>
            <p:nvPr/>
          </p:nvGrpSpPr>
          <p:grpSpPr bwMode="auto">
            <a:xfrm>
              <a:off x="1017" y="1248"/>
              <a:ext cx="4027" cy="836"/>
              <a:chOff x="1017" y="1248"/>
              <a:chExt cx="4027" cy="836"/>
            </a:xfrm>
          </p:grpSpPr>
          <p:sp>
            <p:nvSpPr>
              <p:cNvPr id="492550" name="Rectangle 6"/>
              <p:cNvSpPr>
                <a:spLocks noChangeArrowheads="1"/>
              </p:cNvSpPr>
              <p:nvPr/>
            </p:nvSpPr>
            <p:spPr bwMode="auto">
              <a:xfrm>
                <a:off x="1360" y="1256"/>
                <a:ext cx="12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A</a:t>
                </a:r>
                <a:endParaRPr kumimoji="1" lang="en-US" altLang="zh-CN">
                  <a:solidFill>
                    <a:schemeClr val="bg2"/>
                  </a:solidFill>
                  <a:effectLst>
                    <a:outerShdw blurRad="38100" dist="38100" dir="2700000" algn="tl">
                      <a:srgbClr val="000000"/>
                    </a:outerShdw>
                  </a:effectLst>
                  <a:sym typeface="+mn-ea"/>
                </a:endParaRPr>
              </a:p>
            </p:txBody>
          </p:sp>
          <p:sp>
            <p:nvSpPr>
              <p:cNvPr id="492551" name="Rectangle 7"/>
              <p:cNvSpPr>
                <a:spLocks noChangeArrowheads="1"/>
              </p:cNvSpPr>
              <p:nvPr/>
            </p:nvSpPr>
            <p:spPr bwMode="auto">
              <a:xfrm>
                <a:off x="2166" y="1256"/>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B</a:t>
                </a:r>
                <a:endParaRPr kumimoji="1" lang="en-US" altLang="zh-CN">
                  <a:solidFill>
                    <a:schemeClr val="bg2"/>
                  </a:solidFill>
                  <a:effectLst>
                    <a:outerShdw blurRad="38100" dist="38100" dir="2700000" algn="tl">
                      <a:srgbClr val="000000"/>
                    </a:outerShdw>
                  </a:effectLst>
                  <a:sym typeface="+mn-ea"/>
                </a:endParaRPr>
              </a:p>
            </p:txBody>
          </p:sp>
          <p:sp>
            <p:nvSpPr>
              <p:cNvPr id="492552" name="Rectangle 8"/>
              <p:cNvSpPr>
                <a:spLocks noChangeArrowheads="1"/>
              </p:cNvSpPr>
              <p:nvPr/>
            </p:nvSpPr>
            <p:spPr bwMode="auto">
              <a:xfrm>
                <a:off x="2971" y="1256"/>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a:t>
                </a:r>
                <a:endParaRPr kumimoji="1" lang="en-US" altLang="zh-CN">
                  <a:solidFill>
                    <a:schemeClr val="bg2"/>
                  </a:solidFill>
                  <a:effectLst>
                    <a:outerShdw blurRad="38100" dist="38100" dir="2700000" algn="tl">
                      <a:srgbClr val="000000"/>
                    </a:outerShdw>
                  </a:effectLst>
                  <a:sym typeface="+mn-ea"/>
                </a:endParaRPr>
              </a:p>
            </p:txBody>
          </p:sp>
          <p:sp>
            <p:nvSpPr>
              <p:cNvPr id="492553" name="Rectangle 9"/>
              <p:cNvSpPr>
                <a:spLocks noChangeArrowheads="1"/>
              </p:cNvSpPr>
              <p:nvPr/>
            </p:nvSpPr>
            <p:spPr bwMode="auto">
              <a:xfrm>
                <a:off x="3774" y="1256"/>
                <a:ext cx="11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a:t>
                </a:r>
                <a:endParaRPr kumimoji="1" lang="en-US" altLang="zh-CN">
                  <a:solidFill>
                    <a:schemeClr val="bg2"/>
                  </a:solidFill>
                  <a:effectLst>
                    <a:outerShdw blurRad="38100" dist="38100" dir="2700000" algn="tl">
                      <a:srgbClr val="000000"/>
                    </a:outerShdw>
                  </a:effectLst>
                  <a:sym typeface="+mn-ea"/>
                </a:endParaRPr>
              </a:p>
            </p:txBody>
          </p:sp>
          <p:sp>
            <p:nvSpPr>
              <p:cNvPr id="492554" name="Rectangle 10"/>
              <p:cNvSpPr>
                <a:spLocks noChangeArrowheads="1"/>
              </p:cNvSpPr>
              <p:nvPr/>
            </p:nvSpPr>
            <p:spPr bwMode="auto">
              <a:xfrm>
                <a:off x="4574" y="1256"/>
                <a:ext cx="127"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D</a:t>
                </a:r>
                <a:endParaRPr kumimoji="1" lang="en-US" altLang="zh-CN">
                  <a:solidFill>
                    <a:schemeClr val="bg2"/>
                  </a:solidFill>
                  <a:effectLst>
                    <a:outerShdw blurRad="38100" dist="38100" dir="2700000" algn="tl">
                      <a:srgbClr val="000000"/>
                    </a:outerShdw>
                  </a:effectLst>
                  <a:sym typeface="+mn-ea"/>
                </a:endParaRPr>
              </a:p>
            </p:txBody>
          </p:sp>
          <p:sp>
            <p:nvSpPr>
              <p:cNvPr id="13530" name="Rectangle 11"/>
              <p:cNvSpPr>
                <a:spLocks noChangeArrowheads="1"/>
              </p:cNvSpPr>
              <p:nvPr/>
            </p:nvSpPr>
            <p:spPr bwMode="auto">
              <a:xfrm>
                <a:off x="1017" y="1248"/>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31" name="Line 12"/>
              <p:cNvSpPr>
                <a:spLocks noChangeShapeType="1"/>
              </p:cNvSpPr>
              <p:nvPr/>
            </p:nvSpPr>
            <p:spPr bwMode="auto">
              <a:xfrm>
                <a:off x="1017" y="12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2" name="Line 13"/>
              <p:cNvSpPr>
                <a:spLocks noChangeShapeType="1"/>
              </p:cNvSpPr>
              <p:nvPr/>
            </p:nvSpPr>
            <p:spPr bwMode="auto">
              <a:xfrm>
                <a:off x="1017"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3" name="Rectangle 14"/>
              <p:cNvSpPr>
                <a:spLocks noChangeArrowheads="1"/>
              </p:cNvSpPr>
              <p:nvPr/>
            </p:nvSpPr>
            <p:spPr bwMode="auto">
              <a:xfrm>
                <a:off x="1017" y="1248"/>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34" name="Line 15"/>
              <p:cNvSpPr>
                <a:spLocks noChangeShapeType="1"/>
              </p:cNvSpPr>
              <p:nvPr/>
            </p:nvSpPr>
            <p:spPr bwMode="auto">
              <a:xfrm>
                <a:off x="1017" y="12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5" name="Line 16"/>
              <p:cNvSpPr>
                <a:spLocks noChangeShapeType="1"/>
              </p:cNvSpPr>
              <p:nvPr/>
            </p:nvSpPr>
            <p:spPr bwMode="auto">
              <a:xfrm>
                <a:off x="1017"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6" name="Rectangle 17"/>
              <p:cNvSpPr>
                <a:spLocks noChangeArrowheads="1"/>
              </p:cNvSpPr>
              <p:nvPr/>
            </p:nvSpPr>
            <p:spPr bwMode="auto">
              <a:xfrm>
                <a:off x="1022" y="1248"/>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37" name="Line 18"/>
              <p:cNvSpPr>
                <a:spLocks noChangeShapeType="1"/>
              </p:cNvSpPr>
              <p:nvPr/>
            </p:nvSpPr>
            <p:spPr bwMode="auto">
              <a:xfrm>
                <a:off x="1022" y="1248"/>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38" name="Rectangle 19"/>
              <p:cNvSpPr>
                <a:spLocks noChangeArrowheads="1"/>
              </p:cNvSpPr>
              <p:nvPr/>
            </p:nvSpPr>
            <p:spPr bwMode="auto">
              <a:xfrm>
                <a:off x="1822" y="124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39" name="Line 20"/>
              <p:cNvSpPr>
                <a:spLocks noChangeShapeType="1"/>
              </p:cNvSpPr>
              <p:nvPr/>
            </p:nvSpPr>
            <p:spPr bwMode="auto">
              <a:xfrm>
                <a:off x="1822" y="124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0" name="Line 21"/>
              <p:cNvSpPr>
                <a:spLocks noChangeShapeType="1"/>
              </p:cNvSpPr>
              <p:nvPr/>
            </p:nvSpPr>
            <p:spPr bwMode="auto">
              <a:xfrm>
                <a:off x="1822"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1" name="Rectangle 22"/>
              <p:cNvSpPr>
                <a:spLocks noChangeArrowheads="1"/>
              </p:cNvSpPr>
              <p:nvPr/>
            </p:nvSpPr>
            <p:spPr bwMode="auto">
              <a:xfrm>
                <a:off x="1828" y="1248"/>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42" name="Line 23"/>
              <p:cNvSpPr>
                <a:spLocks noChangeShapeType="1"/>
              </p:cNvSpPr>
              <p:nvPr/>
            </p:nvSpPr>
            <p:spPr bwMode="auto">
              <a:xfrm>
                <a:off x="1828" y="1248"/>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3" name="Rectangle 24"/>
              <p:cNvSpPr>
                <a:spLocks noChangeArrowheads="1"/>
              </p:cNvSpPr>
              <p:nvPr/>
            </p:nvSpPr>
            <p:spPr bwMode="auto">
              <a:xfrm>
                <a:off x="2625" y="124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44" name="Line 25"/>
              <p:cNvSpPr>
                <a:spLocks noChangeShapeType="1"/>
              </p:cNvSpPr>
              <p:nvPr/>
            </p:nvSpPr>
            <p:spPr bwMode="auto">
              <a:xfrm>
                <a:off x="2625" y="124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5" name="Line 26"/>
              <p:cNvSpPr>
                <a:spLocks noChangeShapeType="1"/>
              </p:cNvSpPr>
              <p:nvPr/>
            </p:nvSpPr>
            <p:spPr bwMode="auto">
              <a:xfrm>
                <a:off x="2625"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6" name="Rectangle 27"/>
              <p:cNvSpPr>
                <a:spLocks noChangeArrowheads="1"/>
              </p:cNvSpPr>
              <p:nvPr/>
            </p:nvSpPr>
            <p:spPr bwMode="auto">
              <a:xfrm>
                <a:off x="2631" y="1248"/>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47" name="Line 28"/>
              <p:cNvSpPr>
                <a:spLocks noChangeShapeType="1"/>
              </p:cNvSpPr>
              <p:nvPr/>
            </p:nvSpPr>
            <p:spPr bwMode="auto">
              <a:xfrm>
                <a:off x="2631" y="1248"/>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48" name="Rectangle 29"/>
              <p:cNvSpPr>
                <a:spLocks noChangeArrowheads="1"/>
              </p:cNvSpPr>
              <p:nvPr/>
            </p:nvSpPr>
            <p:spPr bwMode="auto">
              <a:xfrm>
                <a:off x="3431" y="1248"/>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49" name="Line 30"/>
              <p:cNvSpPr>
                <a:spLocks noChangeShapeType="1"/>
              </p:cNvSpPr>
              <p:nvPr/>
            </p:nvSpPr>
            <p:spPr bwMode="auto">
              <a:xfrm>
                <a:off x="3431" y="12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0" name="Line 31"/>
              <p:cNvSpPr>
                <a:spLocks noChangeShapeType="1"/>
              </p:cNvSpPr>
              <p:nvPr/>
            </p:nvSpPr>
            <p:spPr bwMode="auto">
              <a:xfrm>
                <a:off x="3431"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1" name="Rectangle 32"/>
              <p:cNvSpPr>
                <a:spLocks noChangeArrowheads="1"/>
              </p:cNvSpPr>
              <p:nvPr/>
            </p:nvSpPr>
            <p:spPr bwMode="auto">
              <a:xfrm>
                <a:off x="3436" y="1248"/>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52" name="Line 33"/>
              <p:cNvSpPr>
                <a:spLocks noChangeShapeType="1"/>
              </p:cNvSpPr>
              <p:nvPr/>
            </p:nvSpPr>
            <p:spPr bwMode="auto">
              <a:xfrm>
                <a:off x="3436" y="1248"/>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3" name="Rectangle 34"/>
              <p:cNvSpPr>
                <a:spLocks noChangeArrowheads="1"/>
              </p:cNvSpPr>
              <p:nvPr/>
            </p:nvSpPr>
            <p:spPr bwMode="auto">
              <a:xfrm>
                <a:off x="4233" y="124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54" name="Line 35"/>
              <p:cNvSpPr>
                <a:spLocks noChangeShapeType="1"/>
              </p:cNvSpPr>
              <p:nvPr/>
            </p:nvSpPr>
            <p:spPr bwMode="auto">
              <a:xfrm>
                <a:off x="4233" y="124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5" name="Line 36"/>
              <p:cNvSpPr>
                <a:spLocks noChangeShapeType="1"/>
              </p:cNvSpPr>
              <p:nvPr/>
            </p:nvSpPr>
            <p:spPr bwMode="auto">
              <a:xfrm>
                <a:off x="4233"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6" name="Rectangle 37"/>
              <p:cNvSpPr>
                <a:spLocks noChangeArrowheads="1"/>
              </p:cNvSpPr>
              <p:nvPr/>
            </p:nvSpPr>
            <p:spPr bwMode="auto">
              <a:xfrm>
                <a:off x="4239" y="1248"/>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57" name="Line 38"/>
              <p:cNvSpPr>
                <a:spLocks noChangeShapeType="1"/>
              </p:cNvSpPr>
              <p:nvPr/>
            </p:nvSpPr>
            <p:spPr bwMode="auto">
              <a:xfrm>
                <a:off x="4239" y="1248"/>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8" name="Rectangle 39"/>
              <p:cNvSpPr>
                <a:spLocks noChangeArrowheads="1"/>
              </p:cNvSpPr>
              <p:nvPr/>
            </p:nvSpPr>
            <p:spPr bwMode="auto">
              <a:xfrm>
                <a:off x="5039" y="1248"/>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59" name="Line 40"/>
              <p:cNvSpPr>
                <a:spLocks noChangeShapeType="1"/>
              </p:cNvSpPr>
              <p:nvPr/>
            </p:nvSpPr>
            <p:spPr bwMode="auto">
              <a:xfrm>
                <a:off x="5039" y="12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0" name="Line 41"/>
              <p:cNvSpPr>
                <a:spLocks noChangeShapeType="1"/>
              </p:cNvSpPr>
              <p:nvPr/>
            </p:nvSpPr>
            <p:spPr bwMode="auto">
              <a:xfrm>
                <a:off x="5039"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1" name="Rectangle 42"/>
              <p:cNvSpPr>
                <a:spLocks noChangeArrowheads="1"/>
              </p:cNvSpPr>
              <p:nvPr/>
            </p:nvSpPr>
            <p:spPr bwMode="auto">
              <a:xfrm>
                <a:off x="5039" y="1248"/>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62" name="Line 43"/>
              <p:cNvSpPr>
                <a:spLocks noChangeShapeType="1"/>
              </p:cNvSpPr>
              <p:nvPr/>
            </p:nvSpPr>
            <p:spPr bwMode="auto">
              <a:xfrm>
                <a:off x="5039" y="12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3" name="Line 44"/>
              <p:cNvSpPr>
                <a:spLocks noChangeShapeType="1"/>
              </p:cNvSpPr>
              <p:nvPr/>
            </p:nvSpPr>
            <p:spPr bwMode="auto">
              <a:xfrm>
                <a:off x="5039" y="12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4" name="Rectangle 45"/>
              <p:cNvSpPr>
                <a:spLocks noChangeArrowheads="1"/>
              </p:cNvSpPr>
              <p:nvPr/>
            </p:nvSpPr>
            <p:spPr bwMode="auto">
              <a:xfrm>
                <a:off x="1017" y="1253"/>
                <a:ext cx="5"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65" name="Line 46"/>
              <p:cNvSpPr>
                <a:spLocks noChangeShapeType="1"/>
              </p:cNvSpPr>
              <p:nvPr/>
            </p:nvSpPr>
            <p:spPr bwMode="auto">
              <a:xfrm>
                <a:off x="1017"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6" name="Rectangle 47"/>
              <p:cNvSpPr>
                <a:spLocks noChangeArrowheads="1"/>
              </p:cNvSpPr>
              <p:nvPr/>
            </p:nvSpPr>
            <p:spPr bwMode="auto">
              <a:xfrm>
                <a:off x="1822" y="125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67" name="Line 48"/>
              <p:cNvSpPr>
                <a:spLocks noChangeShapeType="1"/>
              </p:cNvSpPr>
              <p:nvPr/>
            </p:nvSpPr>
            <p:spPr bwMode="auto">
              <a:xfrm>
                <a:off x="1822"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68" name="Rectangle 49"/>
              <p:cNvSpPr>
                <a:spLocks noChangeArrowheads="1"/>
              </p:cNvSpPr>
              <p:nvPr/>
            </p:nvSpPr>
            <p:spPr bwMode="auto">
              <a:xfrm>
                <a:off x="2625" y="125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69" name="Line 50"/>
              <p:cNvSpPr>
                <a:spLocks noChangeShapeType="1"/>
              </p:cNvSpPr>
              <p:nvPr/>
            </p:nvSpPr>
            <p:spPr bwMode="auto">
              <a:xfrm>
                <a:off x="2625"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70" name="Rectangle 51"/>
              <p:cNvSpPr>
                <a:spLocks noChangeArrowheads="1"/>
              </p:cNvSpPr>
              <p:nvPr/>
            </p:nvSpPr>
            <p:spPr bwMode="auto">
              <a:xfrm>
                <a:off x="3431" y="1253"/>
                <a:ext cx="5"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71" name="Line 52"/>
              <p:cNvSpPr>
                <a:spLocks noChangeShapeType="1"/>
              </p:cNvSpPr>
              <p:nvPr/>
            </p:nvSpPr>
            <p:spPr bwMode="auto">
              <a:xfrm>
                <a:off x="3431"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72" name="Rectangle 53"/>
              <p:cNvSpPr>
                <a:spLocks noChangeArrowheads="1"/>
              </p:cNvSpPr>
              <p:nvPr/>
            </p:nvSpPr>
            <p:spPr bwMode="auto">
              <a:xfrm>
                <a:off x="4233" y="125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73" name="Line 54"/>
              <p:cNvSpPr>
                <a:spLocks noChangeShapeType="1"/>
              </p:cNvSpPr>
              <p:nvPr/>
            </p:nvSpPr>
            <p:spPr bwMode="auto">
              <a:xfrm>
                <a:off x="4233"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74" name="Rectangle 55"/>
              <p:cNvSpPr>
                <a:spLocks noChangeArrowheads="1"/>
              </p:cNvSpPr>
              <p:nvPr/>
            </p:nvSpPr>
            <p:spPr bwMode="auto">
              <a:xfrm>
                <a:off x="5039" y="1253"/>
                <a:ext cx="5"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75" name="Line 56"/>
              <p:cNvSpPr>
                <a:spLocks noChangeShapeType="1"/>
              </p:cNvSpPr>
              <p:nvPr/>
            </p:nvSpPr>
            <p:spPr bwMode="auto">
              <a:xfrm>
                <a:off x="5039" y="1253"/>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01" name="Rectangle 57"/>
              <p:cNvSpPr>
                <a:spLocks noChangeArrowheads="1"/>
              </p:cNvSpPr>
              <p:nvPr/>
            </p:nvSpPr>
            <p:spPr bwMode="auto">
              <a:xfrm>
                <a:off x="1336" y="1460"/>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a1</a:t>
                </a:r>
                <a:endParaRPr kumimoji="1" lang="en-US" altLang="zh-CN">
                  <a:solidFill>
                    <a:schemeClr val="bg2"/>
                  </a:solidFill>
                  <a:effectLst>
                    <a:outerShdw blurRad="38100" dist="38100" dir="2700000" algn="tl">
                      <a:srgbClr val="000000"/>
                    </a:outerShdw>
                  </a:effectLst>
                  <a:sym typeface="+mn-ea"/>
                </a:endParaRPr>
              </a:p>
            </p:txBody>
          </p:sp>
          <p:sp>
            <p:nvSpPr>
              <p:cNvPr id="492602" name="Rectangle 58"/>
              <p:cNvSpPr>
                <a:spLocks noChangeArrowheads="1"/>
              </p:cNvSpPr>
              <p:nvPr/>
            </p:nvSpPr>
            <p:spPr bwMode="auto">
              <a:xfrm>
                <a:off x="2133" y="1460"/>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b1</a:t>
                </a:r>
                <a:endParaRPr kumimoji="1" lang="en-US" altLang="zh-CN">
                  <a:solidFill>
                    <a:schemeClr val="bg2"/>
                  </a:solidFill>
                  <a:effectLst>
                    <a:outerShdw blurRad="38100" dist="38100" dir="2700000" algn="tl">
                      <a:srgbClr val="000000"/>
                    </a:outerShdw>
                  </a:effectLst>
                  <a:sym typeface="+mn-ea"/>
                </a:endParaRPr>
              </a:p>
            </p:txBody>
          </p:sp>
          <p:sp>
            <p:nvSpPr>
              <p:cNvPr id="492603" name="Rectangle 59"/>
              <p:cNvSpPr>
                <a:spLocks noChangeArrowheads="1"/>
              </p:cNvSpPr>
              <p:nvPr/>
            </p:nvSpPr>
            <p:spPr bwMode="auto">
              <a:xfrm>
                <a:off x="2944" y="1460"/>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c1</a:t>
                </a:r>
                <a:endParaRPr kumimoji="1" lang="en-US" altLang="zh-CN">
                  <a:solidFill>
                    <a:schemeClr val="bg2"/>
                  </a:solidFill>
                  <a:effectLst>
                    <a:outerShdw blurRad="38100" dist="38100" dir="2700000" algn="tl">
                      <a:srgbClr val="000000"/>
                    </a:outerShdw>
                  </a:effectLst>
                  <a:sym typeface="+mn-ea"/>
                </a:endParaRPr>
              </a:p>
            </p:txBody>
          </p:sp>
          <p:sp>
            <p:nvSpPr>
              <p:cNvPr id="492604" name="Rectangle 60"/>
              <p:cNvSpPr>
                <a:spLocks noChangeArrowheads="1"/>
              </p:cNvSpPr>
              <p:nvPr/>
            </p:nvSpPr>
            <p:spPr bwMode="auto">
              <a:xfrm>
                <a:off x="3747" y="1460"/>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c1</a:t>
                </a:r>
                <a:endParaRPr kumimoji="1" lang="en-US" altLang="zh-CN">
                  <a:solidFill>
                    <a:schemeClr val="bg2"/>
                  </a:solidFill>
                  <a:effectLst>
                    <a:outerShdw blurRad="38100" dist="38100" dir="2700000" algn="tl">
                      <a:srgbClr val="000000"/>
                    </a:outerShdw>
                  </a:effectLst>
                  <a:sym typeface="+mn-ea"/>
                </a:endParaRPr>
              </a:p>
            </p:txBody>
          </p:sp>
          <p:sp>
            <p:nvSpPr>
              <p:cNvPr id="492605" name="Rectangle 61"/>
              <p:cNvSpPr>
                <a:spLocks noChangeArrowheads="1"/>
              </p:cNvSpPr>
              <p:nvPr/>
            </p:nvSpPr>
            <p:spPr bwMode="auto">
              <a:xfrm>
                <a:off x="4547" y="1460"/>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d1</a:t>
                </a:r>
                <a:endParaRPr kumimoji="1" lang="en-US" altLang="zh-CN">
                  <a:solidFill>
                    <a:schemeClr val="bg2"/>
                  </a:solidFill>
                  <a:effectLst>
                    <a:outerShdw blurRad="38100" dist="38100" dir="2700000" algn="tl">
                      <a:srgbClr val="000000"/>
                    </a:outerShdw>
                  </a:effectLst>
                  <a:sym typeface="+mn-ea"/>
                </a:endParaRPr>
              </a:p>
            </p:txBody>
          </p:sp>
          <p:sp>
            <p:nvSpPr>
              <p:cNvPr id="13581" name="Rectangle 62"/>
              <p:cNvSpPr>
                <a:spLocks noChangeArrowheads="1"/>
              </p:cNvSpPr>
              <p:nvPr/>
            </p:nvSpPr>
            <p:spPr bwMode="auto">
              <a:xfrm>
                <a:off x="1017" y="145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82" name="Line 63"/>
              <p:cNvSpPr>
                <a:spLocks noChangeShapeType="1"/>
              </p:cNvSpPr>
              <p:nvPr/>
            </p:nvSpPr>
            <p:spPr bwMode="auto">
              <a:xfrm>
                <a:off x="1017" y="145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83" name="Line 64"/>
              <p:cNvSpPr>
                <a:spLocks noChangeShapeType="1"/>
              </p:cNvSpPr>
              <p:nvPr/>
            </p:nvSpPr>
            <p:spPr bwMode="auto">
              <a:xfrm>
                <a:off x="1017"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84" name="Rectangle 65"/>
              <p:cNvSpPr>
                <a:spLocks noChangeArrowheads="1"/>
              </p:cNvSpPr>
              <p:nvPr/>
            </p:nvSpPr>
            <p:spPr bwMode="auto">
              <a:xfrm>
                <a:off x="1022" y="1455"/>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85" name="Line 66"/>
              <p:cNvSpPr>
                <a:spLocks noChangeShapeType="1"/>
              </p:cNvSpPr>
              <p:nvPr/>
            </p:nvSpPr>
            <p:spPr bwMode="auto">
              <a:xfrm>
                <a:off x="1022" y="145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86" name="Rectangle 67"/>
              <p:cNvSpPr>
                <a:spLocks noChangeArrowheads="1"/>
              </p:cNvSpPr>
              <p:nvPr/>
            </p:nvSpPr>
            <p:spPr bwMode="auto">
              <a:xfrm>
                <a:off x="1822" y="145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87" name="Line 68"/>
              <p:cNvSpPr>
                <a:spLocks noChangeShapeType="1"/>
              </p:cNvSpPr>
              <p:nvPr/>
            </p:nvSpPr>
            <p:spPr bwMode="auto">
              <a:xfrm>
                <a:off x="1822" y="145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88" name="Line 69"/>
              <p:cNvSpPr>
                <a:spLocks noChangeShapeType="1"/>
              </p:cNvSpPr>
              <p:nvPr/>
            </p:nvSpPr>
            <p:spPr bwMode="auto">
              <a:xfrm>
                <a:off x="1822"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89" name="Rectangle 70"/>
              <p:cNvSpPr>
                <a:spLocks noChangeArrowheads="1"/>
              </p:cNvSpPr>
              <p:nvPr/>
            </p:nvSpPr>
            <p:spPr bwMode="auto">
              <a:xfrm>
                <a:off x="1828" y="1455"/>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90" name="Line 71"/>
              <p:cNvSpPr>
                <a:spLocks noChangeShapeType="1"/>
              </p:cNvSpPr>
              <p:nvPr/>
            </p:nvSpPr>
            <p:spPr bwMode="auto">
              <a:xfrm>
                <a:off x="1828" y="1455"/>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1" name="Rectangle 72"/>
              <p:cNvSpPr>
                <a:spLocks noChangeArrowheads="1"/>
              </p:cNvSpPr>
              <p:nvPr/>
            </p:nvSpPr>
            <p:spPr bwMode="auto">
              <a:xfrm>
                <a:off x="2625" y="145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92" name="Line 73"/>
              <p:cNvSpPr>
                <a:spLocks noChangeShapeType="1"/>
              </p:cNvSpPr>
              <p:nvPr/>
            </p:nvSpPr>
            <p:spPr bwMode="auto">
              <a:xfrm>
                <a:off x="2625" y="145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3" name="Line 74"/>
              <p:cNvSpPr>
                <a:spLocks noChangeShapeType="1"/>
              </p:cNvSpPr>
              <p:nvPr/>
            </p:nvSpPr>
            <p:spPr bwMode="auto">
              <a:xfrm>
                <a:off x="2625"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4" name="Rectangle 75"/>
              <p:cNvSpPr>
                <a:spLocks noChangeArrowheads="1"/>
              </p:cNvSpPr>
              <p:nvPr/>
            </p:nvSpPr>
            <p:spPr bwMode="auto">
              <a:xfrm>
                <a:off x="2631" y="1455"/>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95" name="Line 76"/>
              <p:cNvSpPr>
                <a:spLocks noChangeShapeType="1"/>
              </p:cNvSpPr>
              <p:nvPr/>
            </p:nvSpPr>
            <p:spPr bwMode="auto">
              <a:xfrm>
                <a:off x="2631" y="145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6" name="Rectangle 77"/>
              <p:cNvSpPr>
                <a:spLocks noChangeArrowheads="1"/>
              </p:cNvSpPr>
              <p:nvPr/>
            </p:nvSpPr>
            <p:spPr bwMode="auto">
              <a:xfrm>
                <a:off x="3431" y="145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97" name="Line 78"/>
              <p:cNvSpPr>
                <a:spLocks noChangeShapeType="1"/>
              </p:cNvSpPr>
              <p:nvPr/>
            </p:nvSpPr>
            <p:spPr bwMode="auto">
              <a:xfrm>
                <a:off x="3431" y="145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8" name="Line 79"/>
              <p:cNvSpPr>
                <a:spLocks noChangeShapeType="1"/>
              </p:cNvSpPr>
              <p:nvPr/>
            </p:nvSpPr>
            <p:spPr bwMode="auto">
              <a:xfrm>
                <a:off x="3431"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99" name="Rectangle 80"/>
              <p:cNvSpPr>
                <a:spLocks noChangeArrowheads="1"/>
              </p:cNvSpPr>
              <p:nvPr/>
            </p:nvSpPr>
            <p:spPr bwMode="auto">
              <a:xfrm>
                <a:off x="3436" y="1455"/>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00" name="Line 81"/>
              <p:cNvSpPr>
                <a:spLocks noChangeShapeType="1"/>
              </p:cNvSpPr>
              <p:nvPr/>
            </p:nvSpPr>
            <p:spPr bwMode="auto">
              <a:xfrm>
                <a:off x="3436" y="1455"/>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1" name="Rectangle 82"/>
              <p:cNvSpPr>
                <a:spLocks noChangeArrowheads="1"/>
              </p:cNvSpPr>
              <p:nvPr/>
            </p:nvSpPr>
            <p:spPr bwMode="auto">
              <a:xfrm>
                <a:off x="4233" y="145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02" name="Line 83"/>
              <p:cNvSpPr>
                <a:spLocks noChangeShapeType="1"/>
              </p:cNvSpPr>
              <p:nvPr/>
            </p:nvSpPr>
            <p:spPr bwMode="auto">
              <a:xfrm>
                <a:off x="4233" y="145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3" name="Line 84"/>
              <p:cNvSpPr>
                <a:spLocks noChangeShapeType="1"/>
              </p:cNvSpPr>
              <p:nvPr/>
            </p:nvSpPr>
            <p:spPr bwMode="auto">
              <a:xfrm>
                <a:off x="4233"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4" name="Rectangle 85"/>
              <p:cNvSpPr>
                <a:spLocks noChangeArrowheads="1"/>
              </p:cNvSpPr>
              <p:nvPr/>
            </p:nvSpPr>
            <p:spPr bwMode="auto">
              <a:xfrm>
                <a:off x="4239" y="1455"/>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05" name="Line 86"/>
              <p:cNvSpPr>
                <a:spLocks noChangeShapeType="1"/>
              </p:cNvSpPr>
              <p:nvPr/>
            </p:nvSpPr>
            <p:spPr bwMode="auto">
              <a:xfrm>
                <a:off x="4239" y="145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6" name="Rectangle 87"/>
              <p:cNvSpPr>
                <a:spLocks noChangeArrowheads="1"/>
              </p:cNvSpPr>
              <p:nvPr/>
            </p:nvSpPr>
            <p:spPr bwMode="auto">
              <a:xfrm>
                <a:off x="5039" y="145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07" name="Line 88"/>
              <p:cNvSpPr>
                <a:spLocks noChangeShapeType="1"/>
              </p:cNvSpPr>
              <p:nvPr/>
            </p:nvSpPr>
            <p:spPr bwMode="auto">
              <a:xfrm>
                <a:off x="5039" y="145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8" name="Line 89"/>
              <p:cNvSpPr>
                <a:spLocks noChangeShapeType="1"/>
              </p:cNvSpPr>
              <p:nvPr/>
            </p:nvSpPr>
            <p:spPr bwMode="auto">
              <a:xfrm>
                <a:off x="5039" y="145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09" name="Rectangle 90"/>
              <p:cNvSpPr>
                <a:spLocks noChangeArrowheads="1"/>
              </p:cNvSpPr>
              <p:nvPr/>
            </p:nvSpPr>
            <p:spPr bwMode="auto">
              <a:xfrm>
                <a:off x="1017" y="1460"/>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10" name="Line 91"/>
              <p:cNvSpPr>
                <a:spLocks noChangeShapeType="1"/>
              </p:cNvSpPr>
              <p:nvPr/>
            </p:nvSpPr>
            <p:spPr bwMode="auto">
              <a:xfrm>
                <a:off x="1017"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1" name="Rectangle 92"/>
              <p:cNvSpPr>
                <a:spLocks noChangeArrowheads="1"/>
              </p:cNvSpPr>
              <p:nvPr/>
            </p:nvSpPr>
            <p:spPr bwMode="auto">
              <a:xfrm>
                <a:off x="1822" y="1460"/>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12" name="Line 93"/>
              <p:cNvSpPr>
                <a:spLocks noChangeShapeType="1"/>
              </p:cNvSpPr>
              <p:nvPr/>
            </p:nvSpPr>
            <p:spPr bwMode="auto">
              <a:xfrm>
                <a:off x="1822"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3" name="Rectangle 94"/>
              <p:cNvSpPr>
                <a:spLocks noChangeArrowheads="1"/>
              </p:cNvSpPr>
              <p:nvPr/>
            </p:nvSpPr>
            <p:spPr bwMode="auto">
              <a:xfrm>
                <a:off x="2625" y="1460"/>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14" name="Line 95"/>
              <p:cNvSpPr>
                <a:spLocks noChangeShapeType="1"/>
              </p:cNvSpPr>
              <p:nvPr/>
            </p:nvSpPr>
            <p:spPr bwMode="auto">
              <a:xfrm>
                <a:off x="2625"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5" name="Rectangle 96"/>
              <p:cNvSpPr>
                <a:spLocks noChangeArrowheads="1"/>
              </p:cNvSpPr>
              <p:nvPr/>
            </p:nvSpPr>
            <p:spPr bwMode="auto">
              <a:xfrm>
                <a:off x="3431" y="1460"/>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16" name="Line 97"/>
              <p:cNvSpPr>
                <a:spLocks noChangeShapeType="1"/>
              </p:cNvSpPr>
              <p:nvPr/>
            </p:nvSpPr>
            <p:spPr bwMode="auto">
              <a:xfrm>
                <a:off x="3431"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7" name="Rectangle 98"/>
              <p:cNvSpPr>
                <a:spLocks noChangeArrowheads="1"/>
              </p:cNvSpPr>
              <p:nvPr/>
            </p:nvSpPr>
            <p:spPr bwMode="auto">
              <a:xfrm>
                <a:off x="4233" y="1460"/>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18" name="Line 99"/>
              <p:cNvSpPr>
                <a:spLocks noChangeShapeType="1"/>
              </p:cNvSpPr>
              <p:nvPr/>
            </p:nvSpPr>
            <p:spPr bwMode="auto">
              <a:xfrm>
                <a:off x="4233"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9" name="Rectangle 100"/>
              <p:cNvSpPr>
                <a:spLocks noChangeArrowheads="1"/>
              </p:cNvSpPr>
              <p:nvPr/>
            </p:nvSpPr>
            <p:spPr bwMode="auto">
              <a:xfrm>
                <a:off x="5039" y="1460"/>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20" name="Line 101"/>
              <p:cNvSpPr>
                <a:spLocks noChangeShapeType="1"/>
              </p:cNvSpPr>
              <p:nvPr/>
            </p:nvSpPr>
            <p:spPr bwMode="auto">
              <a:xfrm>
                <a:off x="5039" y="1460"/>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46" name="Rectangle 102"/>
              <p:cNvSpPr>
                <a:spLocks noChangeArrowheads="1"/>
              </p:cNvSpPr>
              <p:nvPr/>
            </p:nvSpPr>
            <p:spPr bwMode="auto">
              <a:xfrm>
                <a:off x="1336" y="1667"/>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a2</a:t>
                </a:r>
                <a:endParaRPr kumimoji="1" lang="en-US" altLang="zh-CN">
                  <a:solidFill>
                    <a:schemeClr val="bg2"/>
                  </a:solidFill>
                  <a:effectLst>
                    <a:outerShdw blurRad="38100" dist="38100" dir="2700000" algn="tl">
                      <a:srgbClr val="000000"/>
                    </a:outerShdw>
                  </a:effectLst>
                  <a:sym typeface="+mn-ea"/>
                </a:endParaRPr>
              </a:p>
            </p:txBody>
          </p:sp>
          <p:sp>
            <p:nvSpPr>
              <p:cNvPr id="492647" name="Rectangle 103"/>
              <p:cNvSpPr>
                <a:spLocks noChangeArrowheads="1"/>
              </p:cNvSpPr>
              <p:nvPr/>
            </p:nvSpPr>
            <p:spPr bwMode="auto">
              <a:xfrm>
                <a:off x="2133" y="1667"/>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b2</a:t>
                </a:r>
                <a:endParaRPr kumimoji="1" lang="en-US" altLang="zh-CN">
                  <a:solidFill>
                    <a:schemeClr val="bg2"/>
                  </a:solidFill>
                  <a:effectLst>
                    <a:outerShdw blurRad="38100" dist="38100" dir="2700000" algn="tl">
                      <a:srgbClr val="000000"/>
                    </a:outerShdw>
                  </a:effectLst>
                  <a:sym typeface="+mn-ea"/>
                </a:endParaRPr>
              </a:p>
            </p:txBody>
          </p:sp>
          <p:sp>
            <p:nvSpPr>
              <p:cNvPr id="492648" name="Rectangle 104"/>
              <p:cNvSpPr>
                <a:spLocks noChangeArrowheads="1"/>
              </p:cNvSpPr>
              <p:nvPr/>
            </p:nvSpPr>
            <p:spPr bwMode="auto">
              <a:xfrm>
                <a:off x="2944" y="1667"/>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c2</a:t>
                </a:r>
                <a:endParaRPr kumimoji="1" lang="en-US" altLang="zh-CN">
                  <a:solidFill>
                    <a:schemeClr val="bg2"/>
                  </a:solidFill>
                  <a:effectLst>
                    <a:outerShdw blurRad="38100" dist="38100" dir="2700000" algn="tl">
                      <a:srgbClr val="000000"/>
                    </a:outerShdw>
                  </a:effectLst>
                  <a:sym typeface="+mn-ea"/>
                </a:endParaRPr>
              </a:p>
            </p:txBody>
          </p:sp>
          <p:sp>
            <p:nvSpPr>
              <p:cNvPr id="492649" name="Rectangle 105"/>
              <p:cNvSpPr>
                <a:spLocks noChangeArrowheads="1"/>
              </p:cNvSpPr>
              <p:nvPr/>
            </p:nvSpPr>
            <p:spPr bwMode="auto">
              <a:xfrm>
                <a:off x="3747" y="1667"/>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c2</a:t>
                </a:r>
                <a:endParaRPr kumimoji="1" lang="en-US" altLang="zh-CN">
                  <a:solidFill>
                    <a:schemeClr val="bg2"/>
                  </a:solidFill>
                  <a:effectLst>
                    <a:outerShdw blurRad="38100" dist="38100" dir="2700000" algn="tl">
                      <a:srgbClr val="000000"/>
                    </a:outerShdw>
                  </a:effectLst>
                  <a:sym typeface="+mn-ea"/>
                </a:endParaRPr>
              </a:p>
            </p:txBody>
          </p:sp>
          <p:sp>
            <p:nvSpPr>
              <p:cNvPr id="492650" name="Rectangle 106"/>
              <p:cNvSpPr>
                <a:spLocks noChangeArrowheads="1"/>
              </p:cNvSpPr>
              <p:nvPr/>
            </p:nvSpPr>
            <p:spPr bwMode="auto">
              <a:xfrm>
                <a:off x="4547" y="1667"/>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d2</a:t>
                </a:r>
                <a:endParaRPr kumimoji="1" lang="en-US" altLang="zh-CN">
                  <a:solidFill>
                    <a:schemeClr val="bg2"/>
                  </a:solidFill>
                  <a:effectLst>
                    <a:outerShdw blurRad="38100" dist="38100" dir="2700000" algn="tl">
                      <a:srgbClr val="000000"/>
                    </a:outerShdw>
                  </a:effectLst>
                  <a:sym typeface="+mn-ea"/>
                </a:endParaRPr>
              </a:p>
            </p:txBody>
          </p:sp>
          <p:sp>
            <p:nvSpPr>
              <p:cNvPr id="13626" name="Rectangle 107"/>
              <p:cNvSpPr>
                <a:spLocks noChangeArrowheads="1"/>
              </p:cNvSpPr>
              <p:nvPr/>
            </p:nvSpPr>
            <p:spPr bwMode="auto">
              <a:xfrm>
                <a:off x="1017" y="165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27" name="Line 108"/>
              <p:cNvSpPr>
                <a:spLocks noChangeShapeType="1"/>
              </p:cNvSpPr>
              <p:nvPr/>
            </p:nvSpPr>
            <p:spPr bwMode="auto">
              <a:xfrm>
                <a:off x="1017" y="165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8" name="Line 109"/>
              <p:cNvSpPr>
                <a:spLocks noChangeShapeType="1"/>
              </p:cNvSpPr>
              <p:nvPr/>
            </p:nvSpPr>
            <p:spPr bwMode="auto">
              <a:xfrm>
                <a:off x="1017"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9" name="Rectangle 110"/>
              <p:cNvSpPr>
                <a:spLocks noChangeArrowheads="1"/>
              </p:cNvSpPr>
              <p:nvPr/>
            </p:nvSpPr>
            <p:spPr bwMode="auto">
              <a:xfrm>
                <a:off x="1022" y="1659"/>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30" name="Line 111"/>
              <p:cNvSpPr>
                <a:spLocks noChangeShapeType="1"/>
              </p:cNvSpPr>
              <p:nvPr/>
            </p:nvSpPr>
            <p:spPr bwMode="auto">
              <a:xfrm>
                <a:off x="1022" y="1659"/>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1" name="Rectangle 112"/>
              <p:cNvSpPr>
                <a:spLocks noChangeArrowheads="1"/>
              </p:cNvSpPr>
              <p:nvPr/>
            </p:nvSpPr>
            <p:spPr bwMode="auto">
              <a:xfrm>
                <a:off x="1822" y="165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32" name="Line 113"/>
              <p:cNvSpPr>
                <a:spLocks noChangeShapeType="1"/>
              </p:cNvSpPr>
              <p:nvPr/>
            </p:nvSpPr>
            <p:spPr bwMode="auto">
              <a:xfrm>
                <a:off x="1822" y="165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3" name="Line 114"/>
              <p:cNvSpPr>
                <a:spLocks noChangeShapeType="1"/>
              </p:cNvSpPr>
              <p:nvPr/>
            </p:nvSpPr>
            <p:spPr bwMode="auto">
              <a:xfrm>
                <a:off x="1822"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4" name="Rectangle 115"/>
              <p:cNvSpPr>
                <a:spLocks noChangeArrowheads="1"/>
              </p:cNvSpPr>
              <p:nvPr/>
            </p:nvSpPr>
            <p:spPr bwMode="auto">
              <a:xfrm>
                <a:off x="1828" y="1659"/>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35" name="Line 116"/>
              <p:cNvSpPr>
                <a:spLocks noChangeShapeType="1"/>
              </p:cNvSpPr>
              <p:nvPr/>
            </p:nvSpPr>
            <p:spPr bwMode="auto">
              <a:xfrm>
                <a:off x="1828" y="1659"/>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6" name="Rectangle 117"/>
              <p:cNvSpPr>
                <a:spLocks noChangeArrowheads="1"/>
              </p:cNvSpPr>
              <p:nvPr/>
            </p:nvSpPr>
            <p:spPr bwMode="auto">
              <a:xfrm>
                <a:off x="2625" y="165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37" name="Line 118"/>
              <p:cNvSpPr>
                <a:spLocks noChangeShapeType="1"/>
              </p:cNvSpPr>
              <p:nvPr/>
            </p:nvSpPr>
            <p:spPr bwMode="auto">
              <a:xfrm>
                <a:off x="2625" y="165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8" name="Line 119"/>
              <p:cNvSpPr>
                <a:spLocks noChangeShapeType="1"/>
              </p:cNvSpPr>
              <p:nvPr/>
            </p:nvSpPr>
            <p:spPr bwMode="auto">
              <a:xfrm>
                <a:off x="2625"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9" name="Rectangle 120"/>
              <p:cNvSpPr>
                <a:spLocks noChangeArrowheads="1"/>
              </p:cNvSpPr>
              <p:nvPr/>
            </p:nvSpPr>
            <p:spPr bwMode="auto">
              <a:xfrm>
                <a:off x="2631" y="1659"/>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40" name="Line 121"/>
              <p:cNvSpPr>
                <a:spLocks noChangeShapeType="1"/>
              </p:cNvSpPr>
              <p:nvPr/>
            </p:nvSpPr>
            <p:spPr bwMode="auto">
              <a:xfrm>
                <a:off x="2631" y="1659"/>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1" name="Rectangle 122"/>
              <p:cNvSpPr>
                <a:spLocks noChangeArrowheads="1"/>
              </p:cNvSpPr>
              <p:nvPr/>
            </p:nvSpPr>
            <p:spPr bwMode="auto">
              <a:xfrm>
                <a:off x="3431" y="165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42" name="Line 123"/>
              <p:cNvSpPr>
                <a:spLocks noChangeShapeType="1"/>
              </p:cNvSpPr>
              <p:nvPr/>
            </p:nvSpPr>
            <p:spPr bwMode="auto">
              <a:xfrm>
                <a:off x="3431" y="165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3" name="Line 124"/>
              <p:cNvSpPr>
                <a:spLocks noChangeShapeType="1"/>
              </p:cNvSpPr>
              <p:nvPr/>
            </p:nvSpPr>
            <p:spPr bwMode="auto">
              <a:xfrm>
                <a:off x="3431"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4" name="Rectangle 125"/>
              <p:cNvSpPr>
                <a:spLocks noChangeArrowheads="1"/>
              </p:cNvSpPr>
              <p:nvPr/>
            </p:nvSpPr>
            <p:spPr bwMode="auto">
              <a:xfrm>
                <a:off x="3436" y="1659"/>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45" name="Line 126"/>
              <p:cNvSpPr>
                <a:spLocks noChangeShapeType="1"/>
              </p:cNvSpPr>
              <p:nvPr/>
            </p:nvSpPr>
            <p:spPr bwMode="auto">
              <a:xfrm>
                <a:off x="3436" y="1659"/>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6" name="Rectangle 127"/>
              <p:cNvSpPr>
                <a:spLocks noChangeArrowheads="1"/>
              </p:cNvSpPr>
              <p:nvPr/>
            </p:nvSpPr>
            <p:spPr bwMode="auto">
              <a:xfrm>
                <a:off x="4233" y="1659"/>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47" name="Line 128"/>
              <p:cNvSpPr>
                <a:spLocks noChangeShapeType="1"/>
              </p:cNvSpPr>
              <p:nvPr/>
            </p:nvSpPr>
            <p:spPr bwMode="auto">
              <a:xfrm>
                <a:off x="4233" y="1659"/>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8" name="Line 129"/>
              <p:cNvSpPr>
                <a:spLocks noChangeShapeType="1"/>
              </p:cNvSpPr>
              <p:nvPr/>
            </p:nvSpPr>
            <p:spPr bwMode="auto">
              <a:xfrm>
                <a:off x="4233"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49" name="Rectangle 130"/>
              <p:cNvSpPr>
                <a:spLocks noChangeArrowheads="1"/>
              </p:cNvSpPr>
              <p:nvPr/>
            </p:nvSpPr>
            <p:spPr bwMode="auto">
              <a:xfrm>
                <a:off x="4239" y="1659"/>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50" name="Line 131"/>
              <p:cNvSpPr>
                <a:spLocks noChangeShapeType="1"/>
              </p:cNvSpPr>
              <p:nvPr/>
            </p:nvSpPr>
            <p:spPr bwMode="auto">
              <a:xfrm>
                <a:off x="4239" y="1659"/>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51" name="Rectangle 132"/>
              <p:cNvSpPr>
                <a:spLocks noChangeArrowheads="1"/>
              </p:cNvSpPr>
              <p:nvPr/>
            </p:nvSpPr>
            <p:spPr bwMode="auto">
              <a:xfrm>
                <a:off x="5039" y="165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52" name="Line 133"/>
              <p:cNvSpPr>
                <a:spLocks noChangeShapeType="1"/>
              </p:cNvSpPr>
              <p:nvPr/>
            </p:nvSpPr>
            <p:spPr bwMode="auto">
              <a:xfrm>
                <a:off x="5039" y="165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53" name="Line 134"/>
              <p:cNvSpPr>
                <a:spLocks noChangeShapeType="1"/>
              </p:cNvSpPr>
              <p:nvPr/>
            </p:nvSpPr>
            <p:spPr bwMode="auto">
              <a:xfrm>
                <a:off x="5039" y="165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54" name="Rectangle 135"/>
              <p:cNvSpPr>
                <a:spLocks noChangeArrowheads="1"/>
              </p:cNvSpPr>
              <p:nvPr/>
            </p:nvSpPr>
            <p:spPr bwMode="auto">
              <a:xfrm>
                <a:off x="1017" y="1664"/>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55" name="Line 136"/>
              <p:cNvSpPr>
                <a:spLocks noChangeShapeType="1"/>
              </p:cNvSpPr>
              <p:nvPr/>
            </p:nvSpPr>
            <p:spPr bwMode="auto">
              <a:xfrm>
                <a:off x="1017"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56" name="Rectangle 137"/>
              <p:cNvSpPr>
                <a:spLocks noChangeArrowheads="1"/>
              </p:cNvSpPr>
              <p:nvPr/>
            </p:nvSpPr>
            <p:spPr bwMode="auto">
              <a:xfrm>
                <a:off x="1822" y="1664"/>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57" name="Line 138"/>
              <p:cNvSpPr>
                <a:spLocks noChangeShapeType="1"/>
              </p:cNvSpPr>
              <p:nvPr/>
            </p:nvSpPr>
            <p:spPr bwMode="auto">
              <a:xfrm>
                <a:off x="1822"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58" name="Rectangle 139"/>
              <p:cNvSpPr>
                <a:spLocks noChangeArrowheads="1"/>
              </p:cNvSpPr>
              <p:nvPr/>
            </p:nvSpPr>
            <p:spPr bwMode="auto">
              <a:xfrm>
                <a:off x="2625" y="1664"/>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59" name="Line 140"/>
              <p:cNvSpPr>
                <a:spLocks noChangeShapeType="1"/>
              </p:cNvSpPr>
              <p:nvPr/>
            </p:nvSpPr>
            <p:spPr bwMode="auto">
              <a:xfrm>
                <a:off x="2625"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60" name="Rectangle 141"/>
              <p:cNvSpPr>
                <a:spLocks noChangeArrowheads="1"/>
              </p:cNvSpPr>
              <p:nvPr/>
            </p:nvSpPr>
            <p:spPr bwMode="auto">
              <a:xfrm>
                <a:off x="3431" y="1664"/>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61" name="Line 142"/>
              <p:cNvSpPr>
                <a:spLocks noChangeShapeType="1"/>
              </p:cNvSpPr>
              <p:nvPr/>
            </p:nvSpPr>
            <p:spPr bwMode="auto">
              <a:xfrm>
                <a:off x="3431"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62" name="Rectangle 143"/>
              <p:cNvSpPr>
                <a:spLocks noChangeArrowheads="1"/>
              </p:cNvSpPr>
              <p:nvPr/>
            </p:nvSpPr>
            <p:spPr bwMode="auto">
              <a:xfrm>
                <a:off x="4233" y="1664"/>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63" name="Line 144"/>
              <p:cNvSpPr>
                <a:spLocks noChangeShapeType="1"/>
              </p:cNvSpPr>
              <p:nvPr/>
            </p:nvSpPr>
            <p:spPr bwMode="auto">
              <a:xfrm>
                <a:off x="4233"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64" name="Rectangle 145"/>
              <p:cNvSpPr>
                <a:spLocks noChangeArrowheads="1"/>
              </p:cNvSpPr>
              <p:nvPr/>
            </p:nvSpPr>
            <p:spPr bwMode="auto">
              <a:xfrm>
                <a:off x="5039" y="1664"/>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65" name="Line 146"/>
              <p:cNvSpPr>
                <a:spLocks noChangeShapeType="1"/>
              </p:cNvSpPr>
              <p:nvPr/>
            </p:nvSpPr>
            <p:spPr bwMode="auto">
              <a:xfrm>
                <a:off x="5039" y="1664"/>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91" name="Rectangle 147"/>
              <p:cNvSpPr>
                <a:spLocks noChangeArrowheads="1"/>
              </p:cNvSpPr>
              <p:nvPr/>
            </p:nvSpPr>
            <p:spPr bwMode="auto">
              <a:xfrm>
                <a:off x="1336" y="1873"/>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a3</a:t>
                </a:r>
                <a:endParaRPr kumimoji="1" lang="en-US" altLang="zh-CN">
                  <a:solidFill>
                    <a:schemeClr val="bg2"/>
                  </a:solidFill>
                  <a:effectLst>
                    <a:outerShdw blurRad="38100" dist="38100" dir="2700000" algn="tl">
                      <a:srgbClr val="000000"/>
                    </a:outerShdw>
                  </a:effectLst>
                  <a:sym typeface="+mn-ea"/>
                </a:endParaRPr>
              </a:p>
            </p:txBody>
          </p:sp>
          <p:sp>
            <p:nvSpPr>
              <p:cNvPr id="492692" name="Rectangle 148"/>
              <p:cNvSpPr>
                <a:spLocks noChangeArrowheads="1"/>
              </p:cNvSpPr>
              <p:nvPr/>
            </p:nvSpPr>
            <p:spPr bwMode="auto">
              <a:xfrm>
                <a:off x="2133" y="1873"/>
                <a:ext cx="17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b3</a:t>
                </a:r>
                <a:endParaRPr kumimoji="1" lang="en-US" altLang="zh-CN">
                  <a:solidFill>
                    <a:schemeClr val="bg2"/>
                  </a:solidFill>
                  <a:effectLst>
                    <a:outerShdw blurRad="38100" dist="38100" dir="2700000" algn="tl">
                      <a:srgbClr val="000000"/>
                    </a:outerShdw>
                  </a:effectLst>
                  <a:sym typeface="+mn-ea"/>
                </a:endParaRPr>
              </a:p>
            </p:txBody>
          </p:sp>
          <p:sp>
            <p:nvSpPr>
              <p:cNvPr id="492693" name="Rectangle 149"/>
              <p:cNvSpPr>
                <a:spLocks noChangeArrowheads="1"/>
              </p:cNvSpPr>
              <p:nvPr/>
            </p:nvSpPr>
            <p:spPr bwMode="auto">
              <a:xfrm>
                <a:off x="2944" y="1873"/>
                <a:ext cx="166"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c3</a:t>
                </a:r>
                <a:endParaRPr kumimoji="1" lang="en-US" altLang="zh-CN">
                  <a:solidFill>
                    <a:schemeClr val="bg2"/>
                  </a:solidFill>
                  <a:effectLst>
                    <a:outerShdw blurRad="38100" dist="38100" dir="2700000" algn="tl">
                      <a:srgbClr val="000000"/>
                    </a:outerShdw>
                  </a:effectLst>
                  <a:sym typeface="+mn-ea"/>
                </a:endParaRPr>
              </a:p>
            </p:txBody>
          </p:sp>
          <p:sp>
            <p:nvSpPr>
              <p:cNvPr id="492694" name="Rectangle 150"/>
              <p:cNvSpPr>
                <a:spLocks noChangeArrowheads="1"/>
              </p:cNvSpPr>
              <p:nvPr/>
            </p:nvSpPr>
            <p:spPr bwMode="auto">
              <a:xfrm>
                <a:off x="3693" y="1873"/>
                <a:ext cx="274"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null</a:t>
                </a:r>
                <a:endParaRPr kumimoji="1" lang="en-US" altLang="zh-CN">
                  <a:solidFill>
                    <a:schemeClr val="bg2"/>
                  </a:solidFill>
                  <a:effectLst>
                    <a:outerShdw blurRad="38100" dist="38100" dir="2700000" algn="tl">
                      <a:srgbClr val="000000"/>
                    </a:outerShdw>
                  </a:effectLst>
                  <a:sym typeface="+mn-ea"/>
                </a:endParaRPr>
              </a:p>
            </p:txBody>
          </p:sp>
          <p:sp>
            <p:nvSpPr>
              <p:cNvPr id="492695" name="Rectangle 151"/>
              <p:cNvSpPr>
                <a:spLocks noChangeArrowheads="1"/>
              </p:cNvSpPr>
              <p:nvPr/>
            </p:nvSpPr>
            <p:spPr bwMode="auto">
              <a:xfrm>
                <a:off x="4498" y="1873"/>
                <a:ext cx="274" cy="21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200">
                    <a:solidFill>
                      <a:schemeClr val="bg2"/>
                    </a:solidFill>
                    <a:latin typeface="Times New Roman" panose="02020603050405020304" pitchFamily="18" charset="0"/>
                    <a:sym typeface="+mn-ea"/>
                  </a:rPr>
                  <a:t>null</a:t>
                </a:r>
                <a:endParaRPr kumimoji="1" lang="en-US" altLang="zh-CN">
                  <a:solidFill>
                    <a:schemeClr val="bg2"/>
                  </a:solidFill>
                  <a:effectLst>
                    <a:outerShdw blurRad="38100" dist="38100" dir="2700000" algn="tl">
                      <a:srgbClr val="000000"/>
                    </a:outerShdw>
                  </a:effectLst>
                  <a:sym typeface="+mn-ea"/>
                </a:endParaRPr>
              </a:p>
            </p:txBody>
          </p:sp>
          <p:sp>
            <p:nvSpPr>
              <p:cNvPr id="13671" name="Rectangle 152"/>
              <p:cNvSpPr>
                <a:spLocks noChangeArrowheads="1"/>
              </p:cNvSpPr>
              <p:nvPr/>
            </p:nvSpPr>
            <p:spPr bwMode="auto">
              <a:xfrm>
                <a:off x="1017" y="1865"/>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72" name="Line 153"/>
              <p:cNvSpPr>
                <a:spLocks noChangeShapeType="1"/>
              </p:cNvSpPr>
              <p:nvPr/>
            </p:nvSpPr>
            <p:spPr bwMode="auto">
              <a:xfrm>
                <a:off x="1017" y="18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73" name="Line 154"/>
              <p:cNvSpPr>
                <a:spLocks noChangeShapeType="1"/>
              </p:cNvSpPr>
              <p:nvPr/>
            </p:nvSpPr>
            <p:spPr bwMode="auto">
              <a:xfrm>
                <a:off x="1017"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74" name="Rectangle 155"/>
              <p:cNvSpPr>
                <a:spLocks noChangeArrowheads="1"/>
              </p:cNvSpPr>
              <p:nvPr/>
            </p:nvSpPr>
            <p:spPr bwMode="auto">
              <a:xfrm>
                <a:off x="1022" y="1865"/>
                <a:ext cx="8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75" name="Line 156"/>
              <p:cNvSpPr>
                <a:spLocks noChangeShapeType="1"/>
              </p:cNvSpPr>
              <p:nvPr/>
            </p:nvSpPr>
            <p:spPr bwMode="auto">
              <a:xfrm>
                <a:off x="1022" y="186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76" name="Rectangle 157"/>
              <p:cNvSpPr>
                <a:spLocks noChangeArrowheads="1"/>
              </p:cNvSpPr>
              <p:nvPr/>
            </p:nvSpPr>
            <p:spPr bwMode="auto">
              <a:xfrm>
                <a:off x="1822" y="186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77" name="Line 158"/>
              <p:cNvSpPr>
                <a:spLocks noChangeShapeType="1"/>
              </p:cNvSpPr>
              <p:nvPr/>
            </p:nvSpPr>
            <p:spPr bwMode="auto">
              <a:xfrm>
                <a:off x="1822" y="186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78" name="Line 159"/>
              <p:cNvSpPr>
                <a:spLocks noChangeShapeType="1"/>
              </p:cNvSpPr>
              <p:nvPr/>
            </p:nvSpPr>
            <p:spPr bwMode="auto">
              <a:xfrm>
                <a:off x="1822"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79" name="Rectangle 160"/>
              <p:cNvSpPr>
                <a:spLocks noChangeArrowheads="1"/>
              </p:cNvSpPr>
              <p:nvPr/>
            </p:nvSpPr>
            <p:spPr bwMode="auto">
              <a:xfrm>
                <a:off x="1828" y="1865"/>
                <a:ext cx="79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80" name="Line 161"/>
              <p:cNvSpPr>
                <a:spLocks noChangeShapeType="1"/>
              </p:cNvSpPr>
              <p:nvPr/>
            </p:nvSpPr>
            <p:spPr bwMode="auto">
              <a:xfrm>
                <a:off x="1828" y="1865"/>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1" name="Rectangle 162"/>
              <p:cNvSpPr>
                <a:spLocks noChangeArrowheads="1"/>
              </p:cNvSpPr>
              <p:nvPr/>
            </p:nvSpPr>
            <p:spPr bwMode="auto">
              <a:xfrm>
                <a:off x="2625" y="186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82" name="Line 163"/>
              <p:cNvSpPr>
                <a:spLocks noChangeShapeType="1"/>
              </p:cNvSpPr>
              <p:nvPr/>
            </p:nvSpPr>
            <p:spPr bwMode="auto">
              <a:xfrm>
                <a:off x="2625" y="186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3" name="Line 164"/>
              <p:cNvSpPr>
                <a:spLocks noChangeShapeType="1"/>
              </p:cNvSpPr>
              <p:nvPr/>
            </p:nvSpPr>
            <p:spPr bwMode="auto">
              <a:xfrm>
                <a:off x="2625"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4" name="Rectangle 165"/>
              <p:cNvSpPr>
                <a:spLocks noChangeArrowheads="1"/>
              </p:cNvSpPr>
              <p:nvPr/>
            </p:nvSpPr>
            <p:spPr bwMode="auto">
              <a:xfrm>
                <a:off x="2631" y="1865"/>
                <a:ext cx="8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85" name="Line 166"/>
              <p:cNvSpPr>
                <a:spLocks noChangeShapeType="1"/>
              </p:cNvSpPr>
              <p:nvPr/>
            </p:nvSpPr>
            <p:spPr bwMode="auto">
              <a:xfrm>
                <a:off x="2631" y="186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6" name="Rectangle 167"/>
              <p:cNvSpPr>
                <a:spLocks noChangeArrowheads="1"/>
              </p:cNvSpPr>
              <p:nvPr/>
            </p:nvSpPr>
            <p:spPr bwMode="auto">
              <a:xfrm>
                <a:off x="3431" y="1865"/>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87" name="Line 168"/>
              <p:cNvSpPr>
                <a:spLocks noChangeShapeType="1"/>
              </p:cNvSpPr>
              <p:nvPr/>
            </p:nvSpPr>
            <p:spPr bwMode="auto">
              <a:xfrm>
                <a:off x="3431" y="18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8" name="Line 169"/>
              <p:cNvSpPr>
                <a:spLocks noChangeShapeType="1"/>
              </p:cNvSpPr>
              <p:nvPr/>
            </p:nvSpPr>
            <p:spPr bwMode="auto">
              <a:xfrm>
                <a:off x="3431"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89" name="Rectangle 170"/>
              <p:cNvSpPr>
                <a:spLocks noChangeArrowheads="1"/>
              </p:cNvSpPr>
              <p:nvPr/>
            </p:nvSpPr>
            <p:spPr bwMode="auto">
              <a:xfrm>
                <a:off x="3436" y="1865"/>
                <a:ext cx="79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90" name="Line 171"/>
              <p:cNvSpPr>
                <a:spLocks noChangeShapeType="1"/>
              </p:cNvSpPr>
              <p:nvPr/>
            </p:nvSpPr>
            <p:spPr bwMode="auto">
              <a:xfrm>
                <a:off x="3436" y="1865"/>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1" name="Rectangle 172"/>
              <p:cNvSpPr>
                <a:spLocks noChangeArrowheads="1"/>
              </p:cNvSpPr>
              <p:nvPr/>
            </p:nvSpPr>
            <p:spPr bwMode="auto">
              <a:xfrm>
                <a:off x="4233" y="186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92" name="Line 173"/>
              <p:cNvSpPr>
                <a:spLocks noChangeShapeType="1"/>
              </p:cNvSpPr>
              <p:nvPr/>
            </p:nvSpPr>
            <p:spPr bwMode="auto">
              <a:xfrm>
                <a:off x="4233" y="186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3" name="Line 174"/>
              <p:cNvSpPr>
                <a:spLocks noChangeShapeType="1"/>
              </p:cNvSpPr>
              <p:nvPr/>
            </p:nvSpPr>
            <p:spPr bwMode="auto">
              <a:xfrm>
                <a:off x="4233"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4" name="Rectangle 175"/>
              <p:cNvSpPr>
                <a:spLocks noChangeArrowheads="1"/>
              </p:cNvSpPr>
              <p:nvPr/>
            </p:nvSpPr>
            <p:spPr bwMode="auto">
              <a:xfrm>
                <a:off x="4239" y="1865"/>
                <a:ext cx="80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95" name="Line 176"/>
              <p:cNvSpPr>
                <a:spLocks noChangeShapeType="1"/>
              </p:cNvSpPr>
              <p:nvPr/>
            </p:nvSpPr>
            <p:spPr bwMode="auto">
              <a:xfrm>
                <a:off x="4239" y="1865"/>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6" name="Rectangle 177"/>
              <p:cNvSpPr>
                <a:spLocks noChangeArrowheads="1"/>
              </p:cNvSpPr>
              <p:nvPr/>
            </p:nvSpPr>
            <p:spPr bwMode="auto">
              <a:xfrm>
                <a:off x="5039" y="1865"/>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697" name="Line 178"/>
              <p:cNvSpPr>
                <a:spLocks noChangeShapeType="1"/>
              </p:cNvSpPr>
              <p:nvPr/>
            </p:nvSpPr>
            <p:spPr bwMode="auto">
              <a:xfrm>
                <a:off x="5039" y="18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8" name="Line 179"/>
              <p:cNvSpPr>
                <a:spLocks noChangeShapeType="1"/>
              </p:cNvSpPr>
              <p:nvPr/>
            </p:nvSpPr>
            <p:spPr bwMode="auto">
              <a:xfrm>
                <a:off x="5039" y="18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99" name="Rectangle 180"/>
              <p:cNvSpPr>
                <a:spLocks noChangeArrowheads="1"/>
              </p:cNvSpPr>
              <p:nvPr/>
            </p:nvSpPr>
            <p:spPr bwMode="auto">
              <a:xfrm>
                <a:off x="1017" y="1871"/>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00" name="Line 181"/>
              <p:cNvSpPr>
                <a:spLocks noChangeShapeType="1"/>
              </p:cNvSpPr>
              <p:nvPr/>
            </p:nvSpPr>
            <p:spPr bwMode="auto">
              <a:xfrm>
                <a:off x="1017"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1" name="Rectangle 182"/>
              <p:cNvSpPr>
                <a:spLocks noChangeArrowheads="1"/>
              </p:cNvSpPr>
              <p:nvPr/>
            </p:nvSpPr>
            <p:spPr bwMode="auto">
              <a:xfrm>
                <a:off x="1017" y="2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02" name="Line 183"/>
              <p:cNvSpPr>
                <a:spLocks noChangeShapeType="1"/>
              </p:cNvSpPr>
              <p:nvPr/>
            </p:nvSpPr>
            <p:spPr bwMode="auto">
              <a:xfrm>
                <a:off x="1017" y="2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3" name="Line 184"/>
              <p:cNvSpPr>
                <a:spLocks noChangeShapeType="1"/>
              </p:cNvSpPr>
              <p:nvPr/>
            </p:nvSpPr>
            <p:spPr bwMode="auto">
              <a:xfrm>
                <a:off x="1017"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4" name="Rectangle 185"/>
              <p:cNvSpPr>
                <a:spLocks noChangeArrowheads="1"/>
              </p:cNvSpPr>
              <p:nvPr/>
            </p:nvSpPr>
            <p:spPr bwMode="auto">
              <a:xfrm>
                <a:off x="1017" y="2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05" name="Line 186"/>
              <p:cNvSpPr>
                <a:spLocks noChangeShapeType="1"/>
              </p:cNvSpPr>
              <p:nvPr/>
            </p:nvSpPr>
            <p:spPr bwMode="auto">
              <a:xfrm>
                <a:off x="1017" y="2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6" name="Line 187"/>
              <p:cNvSpPr>
                <a:spLocks noChangeShapeType="1"/>
              </p:cNvSpPr>
              <p:nvPr/>
            </p:nvSpPr>
            <p:spPr bwMode="auto">
              <a:xfrm>
                <a:off x="1017"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7" name="Rectangle 188"/>
              <p:cNvSpPr>
                <a:spLocks noChangeArrowheads="1"/>
              </p:cNvSpPr>
              <p:nvPr/>
            </p:nvSpPr>
            <p:spPr bwMode="auto">
              <a:xfrm>
                <a:off x="1022" y="2072"/>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08" name="Line 189"/>
              <p:cNvSpPr>
                <a:spLocks noChangeShapeType="1"/>
              </p:cNvSpPr>
              <p:nvPr/>
            </p:nvSpPr>
            <p:spPr bwMode="auto">
              <a:xfrm>
                <a:off x="1022" y="2072"/>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09" name="Rectangle 190"/>
              <p:cNvSpPr>
                <a:spLocks noChangeArrowheads="1"/>
              </p:cNvSpPr>
              <p:nvPr/>
            </p:nvSpPr>
            <p:spPr bwMode="auto">
              <a:xfrm>
                <a:off x="1822" y="1871"/>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10" name="Line 191"/>
              <p:cNvSpPr>
                <a:spLocks noChangeShapeType="1"/>
              </p:cNvSpPr>
              <p:nvPr/>
            </p:nvSpPr>
            <p:spPr bwMode="auto">
              <a:xfrm>
                <a:off x="1822"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11" name="Rectangle 192"/>
              <p:cNvSpPr>
                <a:spLocks noChangeArrowheads="1"/>
              </p:cNvSpPr>
              <p:nvPr/>
            </p:nvSpPr>
            <p:spPr bwMode="auto">
              <a:xfrm>
                <a:off x="1822" y="2072"/>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12" name="Line 193"/>
              <p:cNvSpPr>
                <a:spLocks noChangeShapeType="1"/>
              </p:cNvSpPr>
              <p:nvPr/>
            </p:nvSpPr>
            <p:spPr bwMode="auto">
              <a:xfrm>
                <a:off x="1822" y="2072"/>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13" name="Line 194"/>
              <p:cNvSpPr>
                <a:spLocks noChangeShapeType="1"/>
              </p:cNvSpPr>
              <p:nvPr/>
            </p:nvSpPr>
            <p:spPr bwMode="auto">
              <a:xfrm>
                <a:off x="1822"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14" name="Rectangle 195"/>
              <p:cNvSpPr>
                <a:spLocks noChangeArrowheads="1"/>
              </p:cNvSpPr>
              <p:nvPr/>
            </p:nvSpPr>
            <p:spPr bwMode="auto">
              <a:xfrm>
                <a:off x="1828" y="2072"/>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15" name="Line 196"/>
              <p:cNvSpPr>
                <a:spLocks noChangeShapeType="1"/>
              </p:cNvSpPr>
              <p:nvPr/>
            </p:nvSpPr>
            <p:spPr bwMode="auto">
              <a:xfrm>
                <a:off x="1828" y="2072"/>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16" name="Rectangle 197"/>
              <p:cNvSpPr>
                <a:spLocks noChangeArrowheads="1"/>
              </p:cNvSpPr>
              <p:nvPr/>
            </p:nvSpPr>
            <p:spPr bwMode="auto">
              <a:xfrm>
                <a:off x="2625" y="1871"/>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17" name="Line 198"/>
              <p:cNvSpPr>
                <a:spLocks noChangeShapeType="1"/>
              </p:cNvSpPr>
              <p:nvPr/>
            </p:nvSpPr>
            <p:spPr bwMode="auto">
              <a:xfrm>
                <a:off x="2625"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18" name="Rectangle 199"/>
              <p:cNvSpPr>
                <a:spLocks noChangeArrowheads="1"/>
              </p:cNvSpPr>
              <p:nvPr/>
            </p:nvSpPr>
            <p:spPr bwMode="auto">
              <a:xfrm>
                <a:off x="2625" y="2072"/>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19" name="Line 200"/>
              <p:cNvSpPr>
                <a:spLocks noChangeShapeType="1"/>
              </p:cNvSpPr>
              <p:nvPr/>
            </p:nvSpPr>
            <p:spPr bwMode="auto">
              <a:xfrm>
                <a:off x="2625" y="2072"/>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0" name="Line 201"/>
              <p:cNvSpPr>
                <a:spLocks noChangeShapeType="1"/>
              </p:cNvSpPr>
              <p:nvPr/>
            </p:nvSpPr>
            <p:spPr bwMode="auto">
              <a:xfrm>
                <a:off x="2625"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1" name="Rectangle 202"/>
              <p:cNvSpPr>
                <a:spLocks noChangeArrowheads="1"/>
              </p:cNvSpPr>
              <p:nvPr/>
            </p:nvSpPr>
            <p:spPr bwMode="auto">
              <a:xfrm>
                <a:off x="2631" y="2072"/>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22" name="Line 203"/>
              <p:cNvSpPr>
                <a:spLocks noChangeShapeType="1"/>
              </p:cNvSpPr>
              <p:nvPr/>
            </p:nvSpPr>
            <p:spPr bwMode="auto">
              <a:xfrm>
                <a:off x="2631" y="2072"/>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 name="Rectangle 204"/>
              <p:cNvSpPr>
                <a:spLocks noChangeArrowheads="1"/>
              </p:cNvSpPr>
              <p:nvPr/>
            </p:nvSpPr>
            <p:spPr bwMode="auto">
              <a:xfrm>
                <a:off x="3431" y="1871"/>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724" name="Line 205"/>
              <p:cNvSpPr>
                <a:spLocks noChangeShapeType="1"/>
              </p:cNvSpPr>
              <p:nvPr/>
            </p:nvSpPr>
            <p:spPr bwMode="auto">
              <a:xfrm>
                <a:off x="3431"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505" name="Rectangle 206"/>
            <p:cNvSpPr>
              <a:spLocks noChangeArrowheads="1"/>
            </p:cNvSpPr>
            <p:nvPr/>
          </p:nvSpPr>
          <p:spPr bwMode="auto">
            <a:xfrm>
              <a:off x="3431" y="2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06" name="Line 207"/>
            <p:cNvSpPr>
              <a:spLocks noChangeShapeType="1"/>
            </p:cNvSpPr>
            <p:nvPr/>
          </p:nvSpPr>
          <p:spPr bwMode="auto">
            <a:xfrm>
              <a:off x="3431" y="2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7" name="Line 208"/>
            <p:cNvSpPr>
              <a:spLocks noChangeShapeType="1"/>
            </p:cNvSpPr>
            <p:nvPr/>
          </p:nvSpPr>
          <p:spPr bwMode="auto">
            <a:xfrm>
              <a:off x="3431"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8" name="Rectangle 209"/>
            <p:cNvSpPr>
              <a:spLocks noChangeArrowheads="1"/>
            </p:cNvSpPr>
            <p:nvPr/>
          </p:nvSpPr>
          <p:spPr bwMode="auto">
            <a:xfrm>
              <a:off x="3436" y="2072"/>
              <a:ext cx="79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09" name="Line 210"/>
            <p:cNvSpPr>
              <a:spLocks noChangeShapeType="1"/>
            </p:cNvSpPr>
            <p:nvPr/>
          </p:nvSpPr>
          <p:spPr bwMode="auto">
            <a:xfrm>
              <a:off x="3436" y="2072"/>
              <a:ext cx="7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0" name="Rectangle 211"/>
            <p:cNvSpPr>
              <a:spLocks noChangeArrowheads="1"/>
            </p:cNvSpPr>
            <p:nvPr/>
          </p:nvSpPr>
          <p:spPr bwMode="auto">
            <a:xfrm>
              <a:off x="4233" y="1871"/>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11" name="Line 212"/>
            <p:cNvSpPr>
              <a:spLocks noChangeShapeType="1"/>
            </p:cNvSpPr>
            <p:nvPr/>
          </p:nvSpPr>
          <p:spPr bwMode="auto">
            <a:xfrm>
              <a:off x="4233"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2" name="Rectangle 213"/>
            <p:cNvSpPr>
              <a:spLocks noChangeArrowheads="1"/>
            </p:cNvSpPr>
            <p:nvPr/>
          </p:nvSpPr>
          <p:spPr bwMode="auto">
            <a:xfrm>
              <a:off x="4233" y="2072"/>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13" name="Line 214"/>
            <p:cNvSpPr>
              <a:spLocks noChangeShapeType="1"/>
            </p:cNvSpPr>
            <p:nvPr/>
          </p:nvSpPr>
          <p:spPr bwMode="auto">
            <a:xfrm>
              <a:off x="4233" y="2072"/>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4" name="Line 215"/>
            <p:cNvSpPr>
              <a:spLocks noChangeShapeType="1"/>
            </p:cNvSpPr>
            <p:nvPr/>
          </p:nvSpPr>
          <p:spPr bwMode="auto">
            <a:xfrm>
              <a:off x="4233"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5" name="Rectangle 216"/>
            <p:cNvSpPr>
              <a:spLocks noChangeArrowheads="1"/>
            </p:cNvSpPr>
            <p:nvPr/>
          </p:nvSpPr>
          <p:spPr bwMode="auto">
            <a:xfrm>
              <a:off x="4239" y="2072"/>
              <a:ext cx="80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16" name="Line 217"/>
            <p:cNvSpPr>
              <a:spLocks noChangeShapeType="1"/>
            </p:cNvSpPr>
            <p:nvPr/>
          </p:nvSpPr>
          <p:spPr bwMode="auto">
            <a:xfrm>
              <a:off x="4239" y="2072"/>
              <a:ext cx="8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 name="Rectangle 218"/>
            <p:cNvSpPr>
              <a:spLocks noChangeArrowheads="1"/>
            </p:cNvSpPr>
            <p:nvPr/>
          </p:nvSpPr>
          <p:spPr bwMode="auto">
            <a:xfrm>
              <a:off x="5039" y="1871"/>
              <a:ext cx="5"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18" name="Line 219"/>
            <p:cNvSpPr>
              <a:spLocks noChangeShapeType="1"/>
            </p:cNvSpPr>
            <p:nvPr/>
          </p:nvSpPr>
          <p:spPr bwMode="auto">
            <a:xfrm>
              <a:off x="5039" y="1871"/>
              <a:ext cx="1" cy="2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 name="Rectangle 220"/>
            <p:cNvSpPr>
              <a:spLocks noChangeArrowheads="1"/>
            </p:cNvSpPr>
            <p:nvPr/>
          </p:nvSpPr>
          <p:spPr bwMode="auto">
            <a:xfrm>
              <a:off x="5039" y="2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20" name="Line 221"/>
            <p:cNvSpPr>
              <a:spLocks noChangeShapeType="1"/>
            </p:cNvSpPr>
            <p:nvPr/>
          </p:nvSpPr>
          <p:spPr bwMode="auto">
            <a:xfrm>
              <a:off x="5039" y="2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 name="Line 222"/>
            <p:cNvSpPr>
              <a:spLocks noChangeShapeType="1"/>
            </p:cNvSpPr>
            <p:nvPr/>
          </p:nvSpPr>
          <p:spPr bwMode="auto">
            <a:xfrm>
              <a:off x="5039"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 name="Rectangle 223"/>
            <p:cNvSpPr>
              <a:spLocks noChangeArrowheads="1"/>
            </p:cNvSpPr>
            <p:nvPr/>
          </p:nvSpPr>
          <p:spPr bwMode="auto">
            <a:xfrm>
              <a:off x="5039" y="2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23" name="Line 224"/>
            <p:cNvSpPr>
              <a:spLocks noChangeShapeType="1"/>
            </p:cNvSpPr>
            <p:nvPr/>
          </p:nvSpPr>
          <p:spPr bwMode="auto">
            <a:xfrm>
              <a:off x="5039" y="2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 name="Line 225"/>
            <p:cNvSpPr>
              <a:spLocks noChangeShapeType="1"/>
            </p:cNvSpPr>
            <p:nvPr/>
          </p:nvSpPr>
          <p:spPr bwMode="auto">
            <a:xfrm>
              <a:off x="5039" y="2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9" name="Rectangle 226"/>
          <p:cNvSpPr>
            <a:spLocks noChangeArrowheads="1"/>
          </p:cNvSpPr>
          <p:nvPr/>
        </p:nvSpPr>
        <p:spPr bwMode="auto">
          <a:xfrm>
            <a:off x="-108520" y="3810000"/>
            <a:ext cx="403089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ctr">
              <a:lnSpc>
                <a:spcPct val="110000"/>
              </a:lnSpc>
              <a:spcBef>
                <a:spcPct val="0"/>
              </a:spcBef>
              <a:buClrTx/>
              <a:buSzPct val="60000"/>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rPr>
              <a:t>R  </a:t>
            </a:r>
            <a:r>
              <a:rPr lang="en-US" altLang="zh-CN" sz="2400" b="1" i="1" dirty="0">
                <a:latin typeface="Times New Roman" panose="02020603050405020304" pitchFamily="18" charset="0"/>
                <a:ea typeface="宋体" panose="02010600030101010101" pitchFamily="2" charset="-122"/>
              </a:rPr>
              <a:t>nature right outer join </a:t>
            </a:r>
            <a:r>
              <a:rPr lang="en-US" altLang="zh-CN" sz="2400" i="1"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p:txBody>
      </p:sp>
      <p:grpSp>
        <p:nvGrpSpPr>
          <p:cNvPr id="13320" name="Group 227"/>
          <p:cNvGrpSpPr>
            <a:grpSpLocks/>
          </p:cNvGrpSpPr>
          <p:nvPr/>
        </p:nvGrpSpPr>
        <p:grpSpPr bwMode="auto">
          <a:xfrm>
            <a:off x="323528" y="4492625"/>
            <a:ext cx="3974667" cy="1374775"/>
            <a:chOff x="1455" y="2944"/>
            <a:chExt cx="3067" cy="866"/>
          </a:xfrm>
        </p:grpSpPr>
        <p:sp>
          <p:nvSpPr>
            <p:cNvPr id="492772" name="Rectangle 228"/>
            <p:cNvSpPr>
              <a:spLocks noChangeArrowheads="1"/>
            </p:cNvSpPr>
            <p:nvPr/>
          </p:nvSpPr>
          <p:spPr bwMode="auto">
            <a:xfrm>
              <a:off x="1782" y="2950"/>
              <a:ext cx="133"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492773" name="Rectangle 229"/>
            <p:cNvSpPr>
              <a:spLocks noChangeArrowheads="1"/>
            </p:cNvSpPr>
            <p:nvPr/>
          </p:nvSpPr>
          <p:spPr bwMode="auto">
            <a:xfrm>
              <a:off x="2548" y="2950"/>
              <a:ext cx="123"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492774" name="Rectangle 230"/>
            <p:cNvSpPr>
              <a:spLocks noChangeArrowheads="1"/>
            </p:cNvSpPr>
            <p:nvPr/>
          </p:nvSpPr>
          <p:spPr bwMode="auto">
            <a:xfrm>
              <a:off x="3315" y="2950"/>
              <a:ext cx="123"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492775" name="Rectangle 231"/>
            <p:cNvSpPr>
              <a:spLocks noChangeArrowheads="1"/>
            </p:cNvSpPr>
            <p:nvPr/>
          </p:nvSpPr>
          <p:spPr bwMode="auto">
            <a:xfrm>
              <a:off x="4074" y="2950"/>
              <a:ext cx="133"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D</a:t>
              </a:r>
              <a:endParaRPr kumimoji="1" lang="en-US" altLang="zh-CN">
                <a:effectLst>
                  <a:outerShdw blurRad="38100" dist="38100" dir="2700000" algn="tl">
                    <a:srgbClr val="000000"/>
                  </a:outerShdw>
                </a:effectLst>
                <a:sym typeface="+mn-ea"/>
              </a:endParaRPr>
            </a:p>
          </p:txBody>
        </p:sp>
        <p:sp>
          <p:nvSpPr>
            <p:cNvPr id="13325" name="Rectangle 232"/>
            <p:cNvSpPr>
              <a:spLocks noChangeArrowheads="1"/>
            </p:cNvSpPr>
            <p:nvPr/>
          </p:nvSpPr>
          <p:spPr bwMode="auto">
            <a:xfrm>
              <a:off x="1455"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26" name="Line 233"/>
            <p:cNvSpPr>
              <a:spLocks noChangeShapeType="1"/>
            </p:cNvSpPr>
            <p:nvPr/>
          </p:nvSpPr>
          <p:spPr bwMode="auto">
            <a:xfrm>
              <a:off x="1455"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234"/>
            <p:cNvSpPr>
              <a:spLocks noChangeShapeType="1"/>
            </p:cNvSpPr>
            <p:nvPr/>
          </p:nvSpPr>
          <p:spPr bwMode="auto">
            <a:xfrm>
              <a:off x="1455"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Rectangle 235"/>
            <p:cNvSpPr>
              <a:spLocks noChangeArrowheads="1"/>
            </p:cNvSpPr>
            <p:nvPr/>
          </p:nvSpPr>
          <p:spPr bwMode="auto">
            <a:xfrm>
              <a:off x="1455"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29" name="Line 236"/>
            <p:cNvSpPr>
              <a:spLocks noChangeShapeType="1"/>
            </p:cNvSpPr>
            <p:nvPr/>
          </p:nvSpPr>
          <p:spPr bwMode="auto">
            <a:xfrm>
              <a:off x="1455"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237"/>
            <p:cNvSpPr>
              <a:spLocks noChangeShapeType="1"/>
            </p:cNvSpPr>
            <p:nvPr/>
          </p:nvSpPr>
          <p:spPr bwMode="auto">
            <a:xfrm>
              <a:off x="1455"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Rectangle 238"/>
            <p:cNvSpPr>
              <a:spLocks noChangeArrowheads="1"/>
            </p:cNvSpPr>
            <p:nvPr/>
          </p:nvSpPr>
          <p:spPr bwMode="auto">
            <a:xfrm>
              <a:off x="1460" y="2944"/>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32" name="Line 239"/>
            <p:cNvSpPr>
              <a:spLocks noChangeShapeType="1"/>
            </p:cNvSpPr>
            <p:nvPr/>
          </p:nvSpPr>
          <p:spPr bwMode="auto">
            <a:xfrm>
              <a:off x="1460" y="2944"/>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Rectangle 240"/>
            <p:cNvSpPr>
              <a:spLocks noChangeArrowheads="1"/>
            </p:cNvSpPr>
            <p:nvPr/>
          </p:nvSpPr>
          <p:spPr bwMode="auto">
            <a:xfrm>
              <a:off x="2222"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34" name="Line 241"/>
            <p:cNvSpPr>
              <a:spLocks noChangeShapeType="1"/>
            </p:cNvSpPr>
            <p:nvPr/>
          </p:nvSpPr>
          <p:spPr bwMode="auto">
            <a:xfrm>
              <a:off x="2222"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242"/>
            <p:cNvSpPr>
              <a:spLocks noChangeShapeType="1"/>
            </p:cNvSpPr>
            <p:nvPr/>
          </p:nvSpPr>
          <p:spPr bwMode="auto">
            <a:xfrm>
              <a:off x="2222"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Rectangle 243"/>
            <p:cNvSpPr>
              <a:spLocks noChangeArrowheads="1"/>
            </p:cNvSpPr>
            <p:nvPr/>
          </p:nvSpPr>
          <p:spPr bwMode="auto">
            <a:xfrm>
              <a:off x="2227" y="2944"/>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37" name="Line 244"/>
            <p:cNvSpPr>
              <a:spLocks noChangeShapeType="1"/>
            </p:cNvSpPr>
            <p:nvPr/>
          </p:nvSpPr>
          <p:spPr bwMode="auto">
            <a:xfrm>
              <a:off x="2227" y="2944"/>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Rectangle 245"/>
            <p:cNvSpPr>
              <a:spLocks noChangeArrowheads="1"/>
            </p:cNvSpPr>
            <p:nvPr/>
          </p:nvSpPr>
          <p:spPr bwMode="auto">
            <a:xfrm>
              <a:off x="2986"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39" name="Line 246"/>
            <p:cNvSpPr>
              <a:spLocks noChangeShapeType="1"/>
            </p:cNvSpPr>
            <p:nvPr/>
          </p:nvSpPr>
          <p:spPr bwMode="auto">
            <a:xfrm>
              <a:off x="2986"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247"/>
            <p:cNvSpPr>
              <a:spLocks noChangeShapeType="1"/>
            </p:cNvSpPr>
            <p:nvPr/>
          </p:nvSpPr>
          <p:spPr bwMode="auto">
            <a:xfrm>
              <a:off x="2986"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Rectangle 248"/>
            <p:cNvSpPr>
              <a:spLocks noChangeArrowheads="1"/>
            </p:cNvSpPr>
            <p:nvPr/>
          </p:nvSpPr>
          <p:spPr bwMode="auto">
            <a:xfrm>
              <a:off x="2991" y="2944"/>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42" name="Line 249"/>
            <p:cNvSpPr>
              <a:spLocks noChangeShapeType="1"/>
            </p:cNvSpPr>
            <p:nvPr/>
          </p:nvSpPr>
          <p:spPr bwMode="auto">
            <a:xfrm>
              <a:off x="2991" y="2944"/>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Rectangle 250"/>
            <p:cNvSpPr>
              <a:spLocks noChangeArrowheads="1"/>
            </p:cNvSpPr>
            <p:nvPr/>
          </p:nvSpPr>
          <p:spPr bwMode="auto">
            <a:xfrm>
              <a:off x="3753"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44" name="Line 251"/>
            <p:cNvSpPr>
              <a:spLocks noChangeShapeType="1"/>
            </p:cNvSpPr>
            <p:nvPr/>
          </p:nvSpPr>
          <p:spPr bwMode="auto">
            <a:xfrm>
              <a:off x="3753"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252"/>
            <p:cNvSpPr>
              <a:spLocks noChangeShapeType="1"/>
            </p:cNvSpPr>
            <p:nvPr/>
          </p:nvSpPr>
          <p:spPr bwMode="auto">
            <a:xfrm>
              <a:off x="3753"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Rectangle 253"/>
            <p:cNvSpPr>
              <a:spLocks noChangeArrowheads="1"/>
            </p:cNvSpPr>
            <p:nvPr/>
          </p:nvSpPr>
          <p:spPr bwMode="auto">
            <a:xfrm>
              <a:off x="3758" y="2944"/>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47" name="Line 254"/>
            <p:cNvSpPr>
              <a:spLocks noChangeShapeType="1"/>
            </p:cNvSpPr>
            <p:nvPr/>
          </p:nvSpPr>
          <p:spPr bwMode="auto">
            <a:xfrm>
              <a:off x="3758" y="2944"/>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8" name="Rectangle 255"/>
            <p:cNvSpPr>
              <a:spLocks noChangeArrowheads="1"/>
            </p:cNvSpPr>
            <p:nvPr/>
          </p:nvSpPr>
          <p:spPr bwMode="auto">
            <a:xfrm>
              <a:off x="4517"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49" name="Line 256"/>
            <p:cNvSpPr>
              <a:spLocks noChangeShapeType="1"/>
            </p:cNvSpPr>
            <p:nvPr/>
          </p:nvSpPr>
          <p:spPr bwMode="auto">
            <a:xfrm>
              <a:off x="4517"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0" name="Line 257"/>
            <p:cNvSpPr>
              <a:spLocks noChangeShapeType="1"/>
            </p:cNvSpPr>
            <p:nvPr/>
          </p:nvSpPr>
          <p:spPr bwMode="auto">
            <a:xfrm>
              <a:off x="4517"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1" name="Rectangle 258"/>
            <p:cNvSpPr>
              <a:spLocks noChangeArrowheads="1"/>
            </p:cNvSpPr>
            <p:nvPr/>
          </p:nvSpPr>
          <p:spPr bwMode="auto">
            <a:xfrm>
              <a:off x="4517" y="2944"/>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52" name="Line 259"/>
            <p:cNvSpPr>
              <a:spLocks noChangeShapeType="1"/>
            </p:cNvSpPr>
            <p:nvPr/>
          </p:nvSpPr>
          <p:spPr bwMode="auto">
            <a:xfrm>
              <a:off x="4517"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3" name="Line 260"/>
            <p:cNvSpPr>
              <a:spLocks noChangeShapeType="1"/>
            </p:cNvSpPr>
            <p:nvPr/>
          </p:nvSpPr>
          <p:spPr bwMode="auto">
            <a:xfrm>
              <a:off x="4517" y="294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4" name="Rectangle 261"/>
            <p:cNvSpPr>
              <a:spLocks noChangeArrowheads="1"/>
            </p:cNvSpPr>
            <p:nvPr/>
          </p:nvSpPr>
          <p:spPr bwMode="auto">
            <a:xfrm>
              <a:off x="1455" y="2950"/>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55" name="Line 262"/>
            <p:cNvSpPr>
              <a:spLocks noChangeShapeType="1"/>
            </p:cNvSpPr>
            <p:nvPr/>
          </p:nvSpPr>
          <p:spPr bwMode="auto">
            <a:xfrm>
              <a:off x="1455" y="2950"/>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Rectangle 263"/>
            <p:cNvSpPr>
              <a:spLocks noChangeArrowheads="1"/>
            </p:cNvSpPr>
            <p:nvPr/>
          </p:nvSpPr>
          <p:spPr bwMode="auto">
            <a:xfrm>
              <a:off x="2222" y="2950"/>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57" name="Line 264"/>
            <p:cNvSpPr>
              <a:spLocks noChangeShapeType="1"/>
            </p:cNvSpPr>
            <p:nvPr/>
          </p:nvSpPr>
          <p:spPr bwMode="auto">
            <a:xfrm>
              <a:off x="2222" y="2950"/>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Rectangle 265"/>
            <p:cNvSpPr>
              <a:spLocks noChangeArrowheads="1"/>
            </p:cNvSpPr>
            <p:nvPr/>
          </p:nvSpPr>
          <p:spPr bwMode="auto">
            <a:xfrm>
              <a:off x="2986" y="2950"/>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59" name="Line 266"/>
            <p:cNvSpPr>
              <a:spLocks noChangeShapeType="1"/>
            </p:cNvSpPr>
            <p:nvPr/>
          </p:nvSpPr>
          <p:spPr bwMode="auto">
            <a:xfrm>
              <a:off x="2986" y="2950"/>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Rectangle 267"/>
            <p:cNvSpPr>
              <a:spLocks noChangeArrowheads="1"/>
            </p:cNvSpPr>
            <p:nvPr/>
          </p:nvSpPr>
          <p:spPr bwMode="auto">
            <a:xfrm>
              <a:off x="3753" y="2950"/>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61" name="Line 268"/>
            <p:cNvSpPr>
              <a:spLocks noChangeShapeType="1"/>
            </p:cNvSpPr>
            <p:nvPr/>
          </p:nvSpPr>
          <p:spPr bwMode="auto">
            <a:xfrm>
              <a:off x="3753" y="2950"/>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2" name="Rectangle 269"/>
            <p:cNvSpPr>
              <a:spLocks noChangeArrowheads="1"/>
            </p:cNvSpPr>
            <p:nvPr/>
          </p:nvSpPr>
          <p:spPr bwMode="auto">
            <a:xfrm>
              <a:off x="4517" y="2950"/>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63" name="Line 270"/>
            <p:cNvSpPr>
              <a:spLocks noChangeShapeType="1"/>
            </p:cNvSpPr>
            <p:nvPr/>
          </p:nvSpPr>
          <p:spPr bwMode="auto">
            <a:xfrm>
              <a:off x="4517" y="2950"/>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5" name="Rectangle 271"/>
            <p:cNvSpPr>
              <a:spLocks noChangeArrowheads="1"/>
            </p:cNvSpPr>
            <p:nvPr/>
          </p:nvSpPr>
          <p:spPr bwMode="auto">
            <a:xfrm>
              <a:off x="1759" y="3164"/>
              <a:ext cx="17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492816" name="Rectangle 272"/>
            <p:cNvSpPr>
              <a:spLocks noChangeArrowheads="1"/>
            </p:cNvSpPr>
            <p:nvPr/>
          </p:nvSpPr>
          <p:spPr bwMode="auto">
            <a:xfrm>
              <a:off x="2518" y="3164"/>
              <a:ext cx="18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492817" name="Rectangle 273"/>
            <p:cNvSpPr>
              <a:spLocks noChangeArrowheads="1"/>
            </p:cNvSpPr>
            <p:nvPr/>
          </p:nvSpPr>
          <p:spPr bwMode="auto">
            <a:xfrm>
              <a:off x="3289" y="3164"/>
              <a:ext cx="17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92818" name="Rectangle 274"/>
            <p:cNvSpPr>
              <a:spLocks noChangeArrowheads="1"/>
            </p:cNvSpPr>
            <p:nvPr/>
          </p:nvSpPr>
          <p:spPr bwMode="auto">
            <a:xfrm>
              <a:off x="4048" y="3164"/>
              <a:ext cx="18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d1</a:t>
              </a:r>
              <a:endParaRPr kumimoji="1" lang="en-US" altLang="zh-CN">
                <a:effectLst>
                  <a:outerShdw blurRad="38100" dist="38100" dir="2700000" algn="tl">
                    <a:srgbClr val="000000"/>
                  </a:outerShdw>
                </a:effectLst>
                <a:sym typeface="+mn-ea"/>
              </a:endParaRPr>
            </a:p>
          </p:txBody>
        </p:sp>
        <p:sp>
          <p:nvSpPr>
            <p:cNvPr id="13368" name="Rectangle 275"/>
            <p:cNvSpPr>
              <a:spLocks noChangeArrowheads="1"/>
            </p:cNvSpPr>
            <p:nvPr/>
          </p:nvSpPr>
          <p:spPr bwMode="auto">
            <a:xfrm>
              <a:off x="1455" y="315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69" name="Line 276"/>
            <p:cNvSpPr>
              <a:spLocks noChangeShapeType="1"/>
            </p:cNvSpPr>
            <p:nvPr/>
          </p:nvSpPr>
          <p:spPr bwMode="auto">
            <a:xfrm>
              <a:off x="1455" y="315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0" name="Line 277"/>
            <p:cNvSpPr>
              <a:spLocks noChangeShapeType="1"/>
            </p:cNvSpPr>
            <p:nvPr/>
          </p:nvSpPr>
          <p:spPr bwMode="auto">
            <a:xfrm>
              <a:off x="1455" y="315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1" name="Rectangle 278"/>
            <p:cNvSpPr>
              <a:spLocks noChangeArrowheads="1"/>
            </p:cNvSpPr>
            <p:nvPr/>
          </p:nvSpPr>
          <p:spPr bwMode="auto">
            <a:xfrm>
              <a:off x="1460" y="3156"/>
              <a:ext cx="76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72" name="Line 279"/>
            <p:cNvSpPr>
              <a:spLocks noChangeShapeType="1"/>
            </p:cNvSpPr>
            <p:nvPr/>
          </p:nvSpPr>
          <p:spPr bwMode="auto">
            <a:xfrm>
              <a:off x="1460" y="3156"/>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3" name="Rectangle 280"/>
            <p:cNvSpPr>
              <a:spLocks noChangeArrowheads="1"/>
            </p:cNvSpPr>
            <p:nvPr/>
          </p:nvSpPr>
          <p:spPr bwMode="auto">
            <a:xfrm>
              <a:off x="2222" y="315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74" name="Line 281"/>
            <p:cNvSpPr>
              <a:spLocks noChangeShapeType="1"/>
            </p:cNvSpPr>
            <p:nvPr/>
          </p:nvSpPr>
          <p:spPr bwMode="auto">
            <a:xfrm>
              <a:off x="2222" y="315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282"/>
            <p:cNvSpPr>
              <a:spLocks noChangeShapeType="1"/>
            </p:cNvSpPr>
            <p:nvPr/>
          </p:nvSpPr>
          <p:spPr bwMode="auto">
            <a:xfrm>
              <a:off x="2222" y="315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6" name="Rectangle 283"/>
            <p:cNvSpPr>
              <a:spLocks noChangeArrowheads="1"/>
            </p:cNvSpPr>
            <p:nvPr/>
          </p:nvSpPr>
          <p:spPr bwMode="auto">
            <a:xfrm>
              <a:off x="2227" y="3156"/>
              <a:ext cx="75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77" name="Line 284"/>
            <p:cNvSpPr>
              <a:spLocks noChangeShapeType="1"/>
            </p:cNvSpPr>
            <p:nvPr/>
          </p:nvSpPr>
          <p:spPr bwMode="auto">
            <a:xfrm>
              <a:off x="2227" y="3156"/>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Rectangle 285"/>
            <p:cNvSpPr>
              <a:spLocks noChangeArrowheads="1"/>
            </p:cNvSpPr>
            <p:nvPr/>
          </p:nvSpPr>
          <p:spPr bwMode="auto">
            <a:xfrm>
              <a:off x="2986" y="315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79" name="Line 286"/>
            <p:cNvSpPr>
              <a:spLocks noChangeShapeType="1"/>
            </p:cNvSpPr>
            <p:nvPr/>
          </p:nvSpPr>
          <p:spPr bwMode="auto">
            <a:xfrm>
              <a:off x="2986" y="315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0" name="Line 287"/>
            <p:cNvSpPr>
              <a:spLocks noChangeShapeType="1"/>
            </p:cNvSpPr>
            <p:nvPr/>
          </p:nvSpPr>
          <p:spPr bwMode="auto">
            <a:xfrm>
              <a:off x="2986" y="315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1" name="Rectangle 288"/>
            <p:cNvSpPr>
              <a:spLocks noChangeArrowheads="1"/>
            </p:cNvSpPr>
            <p:nvPr/>
          </p:nvSpPr>
          <p:spPr bwMode="auto">
            <a:xfrm>
              <a:off x="2991" y="3156"/>
              <a:ext cx="76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82" name="Line 289"/>
            <p:cNvSpPr>
              <a:spLocks noChangeShapeType="1"/>
            </p:cNvSpPr>
            <p:nvPr/>
          </p:nvSpPr>
          <p:spPr bwMode="auto">
            <a:xfrm>
              <a:off x="2991" y="3156"/>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3" name="Rectangle 290"/>
            <p:cNvSpPr>
              <a:spLocks noChangeArrowheads="1"/>
            </p:cNvSpPr>
            <p:nvPr/>
          </p:nvSpPr>
          <p:spPr bwMode="auto">
            <a:xfrm>
              <a:off x="3753" y="315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84" name="Line 291"/>
            <p:cNvSpPr>
              <a:spLocks noChangeShapeType="1"/>
            </p:cNvSpPr>
            <p:nvPr/>
          </p:nvSpPr>
          <p:spPr bwMode="auto">
            <a:xfrm>
              <a:off x="3753" y="315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5" name="Line 292"/>
            <p:cNvSpPr>
              <a:spLocks noChangeShapeType="1"/>
            </p:cNvSpPr>
            <p:nvPr/>
          </p:nvSpPr>
          <p:spPr bwMode="auto">
            <a:xfrm>
              <a:off x="3753" y="315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6" name="Rectangle 293"/>
            <p:cNvSpPr>
              <a:spLocks noChangeArrowheads="1"/>
            </p:cNvSpPr>
            <p:nvPr/>
          </p:nvSpPr>
          <p:spPr bwMode="auto">
            <a:xfrm>
              <a:off x="3758" y="3156"/>
              <a:ext cx="75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87" name="Line 294"/>
            <p:cNvSpPr>
              <a:spLocks noChangeShapeType="1"/>
            </p:cNvSpPr>
            <p:nvPr/>
          </p:nvSpPr>
          <p:spPr bwMode="auto">
            <a:xfrm>
              <a:off x="3758" y="3156"/>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8" name="Rectangle 295"/>
            <p:cNvSpPr>
              <a:spLocks noChangeArrowheads="1"/>
            </p:cNvSpPr>
            <p:nvPr/>
          </p:nvSpPr>
          <p:spPr bwMode="auto">
            <a:xfrm>
              <a:off x="4517" y="315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89" name="Line 296"/>
            <p:cNvSpPr>
              <a:spLocks noChangeShapeType="1"/>
            </p:cNvSpPr>
            <p:nvPr/>
          </p:nvSpPr>
          <p:spPr bwMode="auto">
            <a:xfrm>
              <a:off x="4517" y="315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0" name="Line 297"/>
            <p:cNvSpPr>
              <a:spLocks noChangeShapeType="1"/>
            </p:cNvSpPr>
            <p:nvPr/>
          </p:nvSpPr>
          <p:spPr bwMode="auto">
            <a:xfrm>
              <a:off x="4517" y="315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1" name="Rectangle 298"/>
            <p:cNvSpPr>
              <a:spLocks noChangeArrowheads="1"/>
            </p:cNvSpPr>
            <p:nvPr/>
          </p:nvSpPr>
          <p:spPr bwMode="auto">
            <a:xfrm>
              <a:off x="1455" y="3161"/>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92" name="Line 299"/>
            <p:cNvSpPr>
              <a:spLocks noChangeShapeType="1"/>
            </p:cNvSpPr>
            <p:nvPr/>
          </p:nvSpPr>
          <p:spPr bwMode="auto">
            <a:xfrm>
              <a:off x="1455" y="3161"/>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3" name="Rectangle 300"/>
            <p:cNvSpPr>
              <a:spLocks noChangeArrowheads="1"/>
            </p:cNvSpPr>
            <p:nvPr/>
          </p:nvSpPr>
          <p:spPr bwMode="auto">
            <a:xfrm>
              <a:off x="2222" y="3161"/>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94" name="Line 301"/>
            <p:cNvSpPr>
              <a:spLocks noChangeShapeType="1"/>
            </p:cNvSpPr>
            <p:nvPr/>
          </p:nvSpPr>
          <p:spPr bwMode="auto">
            <a:xfrm>
              <a:off x="2222" y="3161"/>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5" name="Rectangle 302"/>
            <p:cNvSpPr>
              <a:spLocks noChangeArrowheads="1"/>
            </p:cNvSpPr>
            <p:nvPr/>
          </p:nvSpPr>
          <p:spPr bwMode="auto">
            <a:xfrm>
              <a:off x="2986" y="3161"/>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96" name="Line 303"/>
            <p:cNvSpPr>
              <a:spLocks noChangeShapeType="1"/>
            </p:cNvSpPr>
            <p:nvPr/>
          </p:nvSpPr>
          <p:spPr bwMode="auto">
            <a:xfrm>
              <a:off x="2986" y="3161"/>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Rectangle 304"/>
            <p:cNvSpPr>
              <a:spLocks noChangeArrowheads="1"/>
            </p:cNvSpPr>
            <p:nvPr/>
          </p:nvSpPr>
          <p:spPr bwMode="auto">
            <a:xfrm>
              <a:off x="3753" y="3161"/>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398" name="Line 305"/>
            <p:cNvSpPr>
              <a:spLocks noChangeShapeType="1"/>
            </p:cNvSpPr>
            <p:nvPr/>
          </p:nvSpPr>
          <p:spPr bwMode="auto">
            <a:xfrm>
              <a:off x="3753" y="3161"/>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Rectangle 306"/>
            <p:cNvSpPr>
              <a:spLocks noChangeArrowheads="1"/>
            </p:cNvSpPr>
            <p:nvPr/>
          </p:nvSpPr>
          <p:spPr bwMode="auto">
            <a:xfrm>
              <a:off x="4517" y="3161"/>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00" name="Line 307"/>
            <p:cNvSpPr>
              <a:spLocks noChangeShapeType="1"/>
            </p:cNvSpPr>
            <p:nvPr/>
          </p:nvSpPr>
          <p:spPr bwMode="auto">
            <a:xfrm>
              <a:off x="4517" y="3161"/>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52" name="Rectangle 308"/>
            <p:cNvSpPr>
              <a:spLocks noChangeArrowheads="1"/>
            </p:cNvSpPr>
            <p:nvPr/>
          </p:nvSpPr>
          <p:spPr bwMode="auto">
            <a:xfrm>
              <a:off x="1759" y="3378"/>
              <a:ext cx="17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492853" name="Rectangle 309"/>
            <p:cNvSpPr>
              <a:spLocks noChangeArrowheads="1"/>
            </p:cNvSpPr>
            <p:nvPr/>
          </p:nvSpPr>
          <p:spPr bwMode="auto">
            <a:xfrm>
              <a:off x="2518" y="3378"/>
              <a:ext cx="18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492854" name="Rectangle 310"/>
            <p:cNvSpPr>
              <a:spLocks noChangeArrowheads="1"/>
            </p:cNvSpPr>
            <p:nvPr/>
          </p:nvSpPr>
          <p:spPr bwMode="auto">
            <a:xfrm>
              <a:off x="3289" y="3378"/>
              <a:ext cx="17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92855" name="Rectangle 311"/>
            <p:cNvSpPr>
              <a:spLocks noChangeArrowheads="1"/>
            </p:cNvSpPr>
            <p:nvPr/>
          </p:nvSpPr>
          <p:spPr bwMode="auto">
            <a:xfrm>
              <a:off x="4048" y="3378"/>
              <a:ext cx="18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d2</a:t>
              </a:r>
              <a:endParaRPr kumimoji="1" lang="en-US" altLang="zh-CN">
                <a:effectLst>
                  <a:outerShdw blurRad="38100" dist="38100" dir="2700000" algn="tl">
                    <a:srgbClr val="000000"/>
                  </a:outerShdw>
                </a:effectLst>
                <a:sym typeface="+mn-ea"/>
              </a:endParaRPr>
            </a:p>
          </p:txBody>
        </p:sp>
        <p:sp>
          <p:nvSpPr>
            <p:cNvPr id="13405" name="Rectangle 312"/>
            <p:cNvSpPr>
              <a:spLocks noChangeArrowheads="1"/>
            </p:cNvSpPr>
            <p:nvPr/>
          </p:nvSpPr>
          <p:spPr bwMode="auto">
            <a:xfrm>
              <a:off x="1455" y="336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06" name="Line 313"/>
            <p:cNvSpPr>
              <a:spLocks noChangeShapeType="1"/>
            </p:cNvSpPr>
            <p:nvPr/>
          </p:nvSpPr>
          <p:spPr bwMode="auto">
            <a:xfrm>
              <a:off x="1455" y="336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314"/>
            <p:cNvSpPr>
              <a:spLocks noChangeShapeType="1"/>
            </p:cNvSpPr>
            <p:nvPr/>
          </p:nvSpPr>
          <p:spPr bwMode="auto">
            <a:xfrm>
              <a:off x="1455" y="33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Rectangle 315"/>
            <p:cNvSpPr>
              <a:spLocks noChangeArrowheads="1"/>
            </p:cNvSpPr>
            <p:nvPr/>
          </p:nvSpPr>
          <p:spPr bwMode="auto">
            <a:xfrm>
              <a:off x="1460" y="3369"/>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09" name="Line 316"/>
            <p:cNvSpPr>
              <a:spLocks noChangeShapeType="1"/>
            </p:cNvSpPr>
            <p:nvPr/>
          </p:nvSpPr>
          <p:spPr bwMode="auto">
            <a:xfrm>
              <a:off x="1460" y="3369"/>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Rectangle 317"/>
            <p:cNvSpPr>
              <a:spLocks noChangeArrowheads="1"/>
            </p:cNvSpPr>
            <p:nvPr/>
          </p:nvSpPr>
          <p:spPr bwMode="auto">
            <a:xfrm>
              <a:off x="2222" y="336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11" name="Line 318"/>
            <p:cNvSpPr>
              <a:spLocks noChangeShapeType="1"/>
            </p:cNvSpPr>
            <p:nvPr/>
          </p:nvSpPr>
          <p:spPr bwMode="auto">
            <a:xfrm>
              <a:off x="2222" y="336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319"/>
            <p:cNvSpPr>
              <a:spLocks noChangeShapeType="1"/>
            </p:cNvSpPr>
            <p:nvPr/>
          </p:nvSpPr>
          <p:spPr bwMode="auto">
            <a:xfrm>
              <a:off x="2222" y="33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Rectangle 320"/>
            <p:cNvSpPr>
              <a:spLocks noChangeArrowheads="1"/>
            </p:cNvSpPr>
            <p:nvPr/>
          </p:nvSpPr>
          <p:spPr bwMode="auto">
            <a:xfrm>
              <a:off x="2227" y="3369"/>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14" name="Line 321"/>
            <p:cNvSpPr>
              <a:spLocks noChangeShapeType="1"/>
            </p:cNvSpPr>
            <p:nvPr/>
          </p:nvSpPr>
          <p:spPr bwMode="auto">
            <a:xfrm>
              <a:off x="2227" y="3369"/>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 name="Rectangle 322"/>
            <p:cNvSpPr>
              <a:spLocks noChangeArrowheads="1"/>
            </p:cNvSpPr>
            <p:nvPr/>
          </p:nvSpPr>
          <p:spPr bwMode="auto">
            <a:xfrm>
              <a:off x="2986" y="336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16" name="Line 323"/>
            <p:cNvSpPr>
              <a:spLocks noChangeShapeType="1"/>
            </p:cNvSpPr>
            <p:nvPr/>
          </p:nvSpPr>
          <p:spPr bwMode="auto">
            <a:xfrm>
              <a:off x="2986" y="336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 name="Line 324"/>
            <p:cNvSpPr>
              <a:spLocks noChangeShapeType="1"/>
            </p:cNvSpPr>
            <p:nvPr/>
          </p:nvSpPr>
          <p:spPr bwMode="auto">
            <a:xfrm>
              <a:off x="2986" y="33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 name="Rectangle 325"/>
            <p:cNvSpPr>
              <a:spLocks noChangeArrowheads="1"/>
            </p:cNvSpPr>
            <p:nvPr/>
          </p:nvSpPr>
          <p:spPr bwMode="auto">
            <a:xfrm>
              <a:off x="2991" y="3369"/>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19" name="Line 326"/>
            <p:cNvSpPr>
              <a:spLocks noChangeShapeType="1"/>
            </p:cNvSpPr>
            <p:nvPr/>
          </p:nvSpPr>
          <p:spPr bwMode="auto">
            <a:xfrm>
              <a:off x="2991" y="3369"/>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 name="Rectangle 327"/>
            <p:cNvSpPr>
              <a:spLocks noChangeArrowheads="1"/>
            </p:cNvSpPr>
            <p:nvPr/>
          </p:nvSpPr>
          <p:spPr bwMode="auto">
            <a:xfrm>
              <a:off x="3753" y="336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21" name="Line 328"/>
            <p:cNvSpPr>
              <a:spLocks noChangeShapeType="1"/>
            </p:cNvSpPr>
            <p:nvPr/>
          </p:nvSpPr>
          <p:spPr bwMode="auto">
            <a:xfrm>
              <a:off x="3753" y="336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2" name="Line 329"/>
            <p:cNvSpPr>
              <a:spLocks noChangeShapeType="1"/>
            </p:cNvSpPr>
            <p:nvPr/>
          </p:nvSpPr>
          <p:spPr bwMode="auto">
            <a:xfrm>
              <a:off x="3753" y="33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3" name="Rectangle 330"/>
            <p:cNvSpPr>
              <a:spLocks noChangeArrowheads="1"/>
            </p:cNvSpPr>
            <p:nvPr/>
          </p:nvSpPr>
          <p:spPr bwMode="auto">
            <a:xfrm>
              <a:off x="3758" y="3369"/>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24" name="Line 331"/>
            <p:cNvSpPr>
              <a:spLocks noChangeShapeType="1"/>
            </p:cNvSpPr>
            <p:nvPr/>
          </p:nvSpPr>
          <p:spPr bwMode="auto">
            <a:xfrm>
              <a:off x="3758" y="3369"/>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5" name="Rectangle 332"/>
            <p:cNvSpPr>
              <a:spLocks noChangeArrowheads="1"/>
            </p:cNvSpPr>
            <p:nvPr/>
          </p:nvSpPr>
          <p:spPr bwMode="auto">
            <a:xfrm>
              <a:off x="4517" y="3369"/>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26" name="Line 333"/>
            <p:cNvSpPr>
              <a:spLocks noChangeShapeType="1"/>
            </p:cNvSpPr>
            <p:nvPr/>
          </p:nvSpPr>
          <p:spPr bwMode="auto">
            <a:xfrm>
              <a:off x="4517" y="336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7" name="Line 334"/>
            <p:cNvSpPr>
              <a:spLocks noChangeShapeType="1"/>
            </p:cNvSpPr>
            <p:nvPr/>
          </p:nvSpPr>
          <p:spPr bwMode="auto">
            <a:xfrm>
              <a:off x="4517" y="33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8" name="Rectangle 335"/>
            <p:cNvSpPr>
              <a:spLocks noChangeArrowheads="1"/>
            </p:cNvSpPr>
            <p:nvPr/>
          </p:nvSpPr>
          <p:spPr bwMode="auto">
            <a:xfrm>
              <a:off x="1455" y="3375"/>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29" name="Line 336"/>
            <p:cNvSpPr>
              <a:spLocks noChangeShapeType="1"/>
            </p:cNvSpPr>
            <p:nvPr/>
          </p:nvSpPr>
          <p:spPr bwMode="auto">
            <a:xfrm>
              <a:off x="1455" y="3375"/>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0" name="Rectangle 337"/>
            <p:cNvSpPr>
              <a:spLocks noChangeArrowheads="1"/>
            </p:cNvSpPr>
            <p:nvPr/>
          </p:nvSpPr>
          <p:spPr bwMode="auto">
            <a:xfrm>
              <a:off x="2222" y="3375"/>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31" name="Line 338"/>
            <p:cNvSpPr>
              <a:spLocks noChangeShapeType="1"/>
            </p:cNvSpPr>
            <p:nvPr/>
          </p:nvSpPr>
          <p:spPr bwMode="auto">
            <a:xfrm>
              <a:off x="2222" y="3375"/>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2" name="Rectangle 339"/>
            <p:cNvSpPr>
              <a:spLocks noChangeArrowheads="1"/>
            </p:cNvSpPr>
            <p:nvPr/>
          </p:nvSpPr>
          <p:spPr bwMode="auto">
            <a:xfrm>
              <a:off x="2986" y="3375"/>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33" name="Line 340"/>
            <p:cNvSpPr>
              <a:spLocks noChangeShapeType="1"/>
            </p:cNvSpPr>
            <p:nvPr/>
          </p:nvSpPr>
          <p:spPr bwMode="auto">
            <a:xfrm>
              <a:off x="2986" y="3375"/>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4" name="Rectangle 341"/>
            <p:cNvSpPr>
              <a:spLocks noChangeArrowheads="1"/>
            </p:cNvSpPr>
            <p:nvPr/>
          </p:nvSpPr>
          <p:spPr bwMode="auto">
            <a:xfrm>
              <a:off x="3753" y="3375"/>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35" name="Line 342"/>
            <p:cNvSpPr>
              <a:spLocks noChangeShapeType="1"/>
            </p:cNvSpPr>
            <p:nvPr/>
          </p:nvSpPr>
          <p:spPr bwMode="auto">
            <a:xfrm>
              <a:off x="3753" y="3375"/>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6" name="Rectangle 343"/>
            <p:cNvSpPr>
              <a:spLocks noChangeArrowheads="1"/>
            </p:cNvSpPr>
            <p:nvPr/>
          </p:nvSpPr>
          <p:spPr bwMode="auto">
            <a:xfrm>
              <a:off x="4517" y="3375"/>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37" name="Line 344"/>
            <p:cNvSpPr>
              <a:spLocks noChangeShapeType="1"/>
            </p:cNvSpPr>
            <p:nvPr/>
          </p:nvSpPr>
          <p:spPr bwMode="auto">
            <a:xfrm>
              <a:off x="4517" y="3375"/>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89" name="Rectangle 345"/>
            <p:cNvSpPr>
              <a:spLocks noChangeArrowheads="1"/>
            </p:cNvSpPr>
            <p:nvPr/>
          </p:nvSpPr>
          <p:spPr bwMode="auto">
            <a:xfrm>
              <a:off x="1707" y="3589"/>
              <a:ext cx="286"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2890" name="Rectangle 346"/>
            <p:cNvSpPr>
              <a:spLocks noChangeArrowheads="1"/>
            </p:cNvSpPr>
            <p:nvPr/>
          </p:nvSpPr>
          <p:spPr bwMode="auto">
            <a:xfrm>
              <a:off x="2471" y="3589"/>
              <a:ext cx="286"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2891" name="Rectangle 347"/>
            <p:cNvSpPr>
              <a:spLocks noChangeArrowheads="1"/>
            </p:cNvSpPr>
            <p:nvPr/>
          </p:nvSpPr>
          <p:spPr bwMode="auto">
            <a:xfrm>
              <a:off x="3289" y="3589"/>
              <a:ext cx="17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c4</a:t>
              </a:r>
              <a:endParaRPr kumimoji="1" lang="en-US" altLang="zh-CN">
                <a:effectLst>
                  <a:outerShdw blurRad="38100" dist="38100" dir="2700000" algn="tl">
                    <a:srgbClr val="000000"/>
                  </a:outerShdw>
                </a:effectLst>
                <a:sym typeface="+mn-ea"/>
              </a:endParaRPr>
            </a:p>
          </p:txBody>
        </p:sp>
        <p:sp>
          <p:nvSpPr>
            <p:cNvPr id="492892" name="Rectangle 348"/>
            <p:cNvSpPr>
              <a:spLocks noChangeArrowheads="1"/>
            </p:cNvSpPr>
            <p:nvPr/>
          </p:nvSpPr>
          <p:spPr bwMode="auto">
            <a:xfrm>
              <a:off x="4048" y="3589"/>
              <a:ext cx="184" cy="221"/>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300">
                  <a:solidFill>
                    <a:srgbClr val="000000"/>
                  </a:solidFill>
                  <a:latin typeface="Times New Roman" panose="02020603050405020304" pitchFamily="18" charset="0"/>
                  <a:sym typeface="+mn-ea"/>
                </a:rPr>
                <a:t>d3</a:t>
              </a:r>
              <a:endParaRPr kumimoji="1" lang="en-US" altLang="zh-CN">
                <a:effectLst>
                  <a:outerShdw blurRad="38100" dist="38100" dir="2700000" algn="tl">
                    <a:srgbClr val="000000"/>
                  </a:outerShdw>
                </a:effectLst>
                <a:sym typeface="+mn-ea"/>
              </a:endParaRPr>
            </a:p>
          </p:txBody>
        </p:sp>
        <p:sp>
          <p:nvSpPr>
            <p:cNvPr id="13442" name="Rectangle 349"/>
            <p:cNvSpPr>
              <a:spLocks noChangeArrowheads="1"/>
            </p:cNvSpPr>
            <p:nvPr/>
          </p:nvSpPr>
          <p:spPr bwMode="auto">
            <a:xfrm>
              <a:off x="1455" y="35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43" name="Line 350"/>
            <p:cNvSpPr>
              <a:spLocks noChangeShapeType="1"/>
            </p:cNvSpPr>
            <p:nvPr/>
          </p:nvSpPr>
          <p:spPr bwMode="auto">
            <a:xfrm>
              <a:off x="1455" y="35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4" name="Line 351"/>
            <p:cNvSpPr>
              <a:spLocks noChangeShapeType="1"/>
            </p:cNvSpPr>
            <p:nvPr/>
          </p:nvSpPr>
          <p:spPr bwMode="auto">
            <a:xfrm>
              <a:off x="1455" y="35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5" name="Rectangle 352"/>
            <p:cNvSpPr>
              <a:spLocks noChangeArrowheads="1"/>
            </p:cNvSpPr>
            <p:nvPr/>
          </p:nvSpPr>
          <p:spPr bwMode="auto">
            <a:xfrm>
              <a:off x="1460" y="3583"/>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46" name="Line 353"/>
            <p:cNvSpPr>
              <a:spLocks noChangeShapeType="1"/>
            </p:cNvSpPr>
            <p:nvPr/>
          </p:nvSpPr>
          <p:spPr bwMode="auto">
            <a:xfrm>
              <a:off x="1460" y="3583"/>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7" name="Rectangle 354"/>
            <p:cNvSpPr>
              <a:spLocks noChangeArrowheads="1"/>
            </p:cNvSpPr>
            <p:nvPr/>
          </p:nvSpPr>
          <p:spPr bwMode="auto">
            <a:xfrm>
              <a:off x="2222" y="35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48" name="Line 355"/>
            <p:cNvSpPr>
              <a:spLocks noChangeShapeType="1"/>
            </p:cNvSpPr>
            <p:nvPr/>
          </p:nvSpPr>
          <p:spPr bwMode="auto">
            <a:xfrm>
              <a:off x="2222" y="35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9" name="Line 356"/>
            <p:cNvSpPr>
              <a:spLocks noChangeShapeType="1"/>
            </p:cNvSpPr>
            <p:nvPr/>
          </p:nvSpPr>
          <p:spPr bwMode="auto">
            <a:xfrm>
              <a:off x="2222" y="35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0" name="Rectangle 357"/>
            <p:cNvSpPr>
              <a:spLocks noChangeArrowheads="1"/>
            </p:cNvSpPr>
            <p:nvPr/>
          </p:nvSpPr>
          <p:spPr bwMode="auto">
            <a:xfrm>
              <a:off x="2227" y="3583"/>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51" name="Line 358"/>
            <p:cNvSpPr>
              <a:spLocks noChangeShapeType="1"/>
            </p:cNvSpPr>
            <p:nvPr/>
          </p:nvSpPr>
          <p:spPr bwMode="auto">
            <a:xfrm>
              <a:off x="2227" y="3583"/>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2" name="Rectangle 359"/>
            <p:cNvSpPr>
              <a:spLocks noChangeArrowheads="1"/>
            </p:cNvSpPr>
            <p:nvPr/>
          </p:nvSpPr>
          <p:spPr bwMode="auto">
            <a:xfrm>
              <a:off x="2986" y="35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53" name="Line 360"/>
            <p:cNvSpPr>
              <a:spLocks noChangeShapeType="1"/>
            </p:cNvSpPr>
            <p:nvPr/>
          </p:nvSpPr>
          <p:spPr bwMode="auto">
            <a:xfrm>
              <a:off x="2986" y="35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4" name="Line 361"/>
            <p:cNvSpPr>
              <a:spLocks noChangeShapeType="1"/>
            </p:cNvSpPr>
            <p:nvPr/>
          </p:nvSpPr>
          <p:spPr bwMode="auto">
            <a:xfrm>
              <a:off x="2986" y="35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5" name="Rectangle 362"/>
            <p:cNvSpPr>
              <a:spLocks noChangeArrowheads="1"/>
            </p:cNvSpPr>
            <p:nvPr/>
          </p:nvSpPr>
          <p:spPr bwMode="auto">
            <a:xfrm>
              <a:off x="2991" y="3583"/>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56" name="Line 363"/>
            <p:cNvSpPr>
              <a:spLocks noChangeShapeType="1"/>
            </p:cNvSpPr>
            <p:nvPr/>
          </p:nvSpPr>
          <p:spPr bwMode="auto">
            <a:xfrm>
              <a:off x="2991" y="3583"/>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7" name="Rectangle 364"/>
            <p:cNvSpPr>
              <a:spLocks noChangeArrowheads="1"/>
            </p:cNvSpPr>
            <p:nvPr/>
          </p:nvSpPr>
          <p:spPr bwMode="auto">
            <a:xfrm>
              <a:off x="3753" y="35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58" name="Line 365"/>
            <p:cNvSpPr>
              <a:spLocks noChangeShapeType="1"/>
            </p:cNvSpPr>
            <p:nvPr/>
          </p:nvSpPr>
          <p:spPr bwMode="auto">
            <a:xfrm>
              <a:off x="3753" y="35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9" name="Line 366"/>
            <p:cNvSpPr>
              <a:spLocks noChangeShapeType="1"/>
            </p:cNvSpPr>
            <p:nvPr/>
          </p:nvSpPr>
          <p:spPr bwMode="auto">
            <a:xfrm>
              <a:off x="3753" y="35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0" name="Rectangle 367"/>
            <p:cNvSpPr>
              <a:spLocks noChangeArrowheads="1"/>
            </p:cNvSpPr>
            <p:nvPr/>
          </p:nvSpPr>
          <p:spPr bwMode="auto">
            <a:xfrm>
              <a:off x="3758" y="3583"/>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61" name="Line 368"/>
            <p:cNvSpPr>
              <a:spLocks noChangeShapeType="1"/>
            </p:cNvSpPr>
            <p:nvPr/>
          </p:nvSpPr>
          <p:spPr bwMode="auto">
            <a:xfrm>
              <a:off x="3758" y="3583"/>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2" name="Rectangle 369"/>
            <p:cNvSpPr>
              <a:spLocks noChangeArrowheads="1"/>
            </p:cNvSpPr>
            <p:nvPr/>
          </p:nvSpPr>
          <p:spPr bwMode="auto">
            <a:xfrm>
              <a:off x="4517" y="358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63" name="Line 370"/>
            <p:cNvSpPr>
              <a:spLocks noChangeShapeType="1"/>
            </p:cNvSpPr>
            <p:nvPr/>
          </p:nvSpPr>
          <p:spPr bwMode="auto">
            <a:xfrm>
              <a:off x="4517" y="358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4" name="Line 371"/>
            <p:cNvSpPr>
              <a:spLocks noChangeShapeType="1"/>
            </p:cNvSpPr>
            <p:nvPr/>
          </p:nvSpPr>
          <p:spPr bwMode="auto">
            <a:xfrm>
              <a:off x="4517" y="358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5" name="Rectangle 372"/>
            <p:cNvSpPr>
              <a:spLocks noChangeArrowheads="1"/>
            </p:cNvSpPr>
            <p:nvPr/>
          </p:nvSpPr>
          <p:spPr bwMode="auto">
            <a:xfrm>
              <a:off x="1455" y="3589"/>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66" name="Line 373"/>
            <p:cNvSpPr>
              <a:spLocks noChangeShapeType="1"/>
            </p:cNvSpPr>
            <p:nvPr/>
          </p:nvSpPr>
          <p:spPr bwMode="auto">
            <a:xfrm>
              <a:off x="1455" y="3589"/>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7" name="Rectangle 374"/>
            <p:cNvSpPr>
              <a:spLocks noChangeArrowheads="1"/>
            </p:cNvSpPr>
            <p:nvPr/>
          </p:nvSpPr>
          <p:spPr bwMode="auto">
            <a:xfrm>
              <a:off x="1455"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68" name="Line 375"/>
            <p:cNvSpPr>
              <a:spLocks noChangeShapeType="1"/>
            </p:cNvSpPr>
            <p:nvPr/>
          </p:nvSpPr>
          <p:spPr bwMode="auto">
            <a:xfrm>
              <a:off x="1455"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9" name="Line 376"/>
            <p:cNvSpPr>
              <a:spLocks noChangeShapeType="1"/>
            </p:cNvSpPr>
            <p:nvPr/>
          </p:nvSpPr>
          <p:spPr bwMode="auto">
            <a:xfrm>
              <a:off x="1455"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0" name="Rectangle 377"/>
            <p:cNvSpPr>
              <a:spLocks noChangeArrowheads="1"/>
            </p:cNvSpPr>
            <p:nvPr/>
          </p:nvSpPr>
          <p:spPr bwMode="auto">
            <a:xfrm>
              <a:off x="1455"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71" name="Line 378"/>
            <p:cNvSpPr>
              <a:spLocks noChangeShapeType="1"/>
            </p:cNvSpPr>
            <p:nvPr/>
          </p:nvSpPr>
          <p:spPr bwMode="auto">
            <a:xfrm>
              <a:off x="1455"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2" name="Line 379"/>
            <p:cNvSpPr>
              <a:spLocks noChangeShapeType="1"/>
            </p:cNvSpPr>
            <p:nvPr/>
          </p:nvSpPr>
          <p:spPr bwMode="auto">
            <a:xfrm>
              <a:off x="1455"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3" name="Rectangle 380"/>
            <p:cNvSpPr>
              <a:spLocks noChangeArrowheads="1"/>
            </p:cNvSpPr>
            <p:nvPr/>
          </p:nvSpPr>
          <p:spPr bwMode="auto">
            <a:xfrm>
              <a:off x="1460" y="3797"/>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74" name="Line 381"/>
            <p:cNvSpPr>
              <a:spLocks noChangeShapeType="1"/>
            </p:cNvSpPr>
            <p:nvPr/>
          </p:nvSpPr>
          <p:spPr bwMode="auto">
            <a:xfrm>
              <a:off x="1460" y="3797"/>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5" name="Rectangle 382"/>
            <p:cNvSpPr>
              <a:spLocks noChangeArrowheads="1"/>
            </p:cNvSpPr>
            <p:nvPr/>
          </p:nvSpPr>
          <p:spPr bwMode="auto">
            <a:xfrm>
              <a:off x="2222" y="3589"/>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76" name="Line 383"/>
            <p:cNvSpPr>
              <a:spLocks noChangeShapeType="1"/>
            </p:cNvSpPr>
            <p:nvPr/>
          </p:nvSpPr>
          <p:spPr bwMode="auto">
            <a:xfrm>
              <a:off x="2222" y="3589"/>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7" name="Rectangle 384"/>
            <p:cNvSpPr>
              <a:spLocks noChangeArrowheads="1"/>
            </p:cNvSpPr>
            <p:nvPr/>
          </p:nvSpPr>
          <p:spPr bwMode="auto">
            <a:xfrm>
              <a:off x="2222"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78" name="Line 385"/>
            <p:cNvSpPr>
              <a:spLocks noChangeShapeType="1"/>
            </p:cNvSpPr>
            <p:nvPr/>
          </p:nvSpPr>
          <p:spPr bwMode="auto">
            <a:xfrm>
              <a:off x="2222"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9" name="Line 386"/>
            <p:cNvSpPr>
              <a:spLocks noChangeShapeType="1"/>
            </p:cNvSpPr>
            <p:nvPr/>
          </p:nvSpPr>
          <p:spPr bwMode="auto">
            <a:xfrm>
              <a:off x="2222"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0" name="Rectangle 387"/>
            <p:cNvSpPr>
              <a:spLocks noChangeArrowheads="1"/>
            </p:cNvSpPr>
            <p:nvPr/>
          </p:nvSpPr>
          <p:spPr bwMode="auto">
            <a:xfrm>
              <a:off x="2227" y="3797"/>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81" name="Line 388"/>
            <p:cNvSpPr>
              <a:spLocks noChangeShapeType="1"/>
            </p:cNvSpPr>
            <p:nvPr/>
          </p:nvSpPr>
          <p:spPr bwMode="auto">
            <a:xfrm>
              <a:off x="2227" y="3797"/>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2" name="Rectangle 389"/>
            <p:cNvSpPr>
              <a:spLocks noChangeArrowheads="1"/>
            </p:cNvSpPr>
            <p:nvPr/>
          </p:nvSpPr>
          <p:spPr bwMode="auto">
            <a:xfrm>
              <a:off x="2986" y="3589"/>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83" name="Line 390"/>
            <p:cNvSpPr>
              <a:spLocks noChangeShapeType="1"/>
            </p:cNvSpPr>
            <p:nvPr/>
          </p:nvSpPr>
          <p:spPr bwMode="auto">
            <a:xfrm>
              <a:off x="2986" y="3589"/>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4" name="Rectangle 391"/>
            <p:cNvSpPr>
              <a:spLocks noChangeArrowheads="1"/>
            </p:cNvSpPr>
            <p:nvPr/>
          </p:nvSpPr>
          <p:spPr bwMode="auto">
            <a:xfrm>
              <a:off x="2986"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85" name="Line 392"/>
            <p:cNvSpPr>
              <a:spLocks noChangeShapeType="1"/>
            </p:cNvSpPr>
            <p:nvPr/>
          </p:nvSpPr>
          <p:spPr bwMode="auto">
            <a:xfrm>
              <a:off x="2986"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 name="Line 393"/>
            <p:cNvSpPr>
              <a:spLocks noChangeShapeType="1"/>
            </p:cNvSpPr>
            <p:nvPr/>
          </p:nvSpPr>
          <p:spPr bwMode="auto">
            <a:xfrm>
              <a:off x="2986"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7" name="Rectangle 394"/>
            <p:cNvSpPr>
              <a:spLocks noChangeArrowheads="1"/>
            </p:cNvSpPr>
            <p:nvPr/>
          </p:nvSpPr>
          <p:spPr bwMode="auto">
            <a:xfrm>
              <a:off x="2991" y="3797"/>
              <a:ext cx="76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88" name="Line 395"/>
            <p:cNvSpPr>
              <a:spLocks noChangeShapeType="1"/>
            </p:cNvSpPr>
            <p:nvPr/>
          </p:nvSpPr>
          <p:spPr bwMode="auto">
            <a:xfrm>
              <a:off x="2991" y="3797"/>
              <a:ext cx="76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9" name="Rectangle 396"/>
            <p:cNvSpPr>
              <a:spLocks noChangeArrowheads="1"/>
            </p:cNvSpPr>
            <p:nvPr/>
          </p:nvSpPr>
          <p:spPr bwMode="auto">
            <a:xfrm>
              <a:off x="3753" y="3589"/>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90" name="Line 397"/>
            <p:cNvSpPr>
              <a:spLocks noChangeShapeType="1"/>
            </p:cNvSpPr>
            <p:nvPr/>
          </p:nvSpPr>
          <p:spPr bwMode="auto">
            <a:xfrm>
              <a:off x="3753" y="3589"/>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1" name="Rectangle 398"/>
            <p:cNvSpPr>
              <a:spLocks noChangeArrowheads="1"/>
            </p:cNvSpPr>
            <p:nvPr/>
          </p:nvSpPr>
          <p:spPr bwMode="auto">
            <a:xfrm>
              <a:off x="3753"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92" name="Line 399"/>
            <p:cNvSpPr>
              <a:spLocks noChangeShapeType="1"/>
            </p:cNvSpPr>
            <p:nvPr/>
          </p:nvSpPr>
          <p:spPr bwMode="auto">
            <a:xfrm>
              <a:off x="3753"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3" name="Line 400"/>
            <p:cNvSpPr>
              <a:spLocks noChangeShapeType="1"/>
            </p:cNvSpPr>
            <p:nvPr/>
          </p:nvSpPr>
          <p:spPr bwMode="auto">
            <a:xfrm>
              <a:off x="3753"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4" name="Rectangle 401"/>
            <p:cNvSpPr>
              <a:spLocks noChangeArrowheads="1"/>
            </p:cNvSpPr>
            <p:nvPr/>
          </p:nvSpPr>
          <p:spPr bwMode="auto">
            <a:xfrm>
              <a:off x="3758" y="3797"/>
              <a:ext cx="75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95" name="Line 402"/>
            <p:cNvSpPr>
              <a:spLocks noChangeShapeType="1"/>
            </p:cNvSpPr>
            <p:nvPr/>
          </p:nvSpPr>
          <p:spPr bwMode="auto">
            <a:xfrm>
              <a:off x="3758" y="3797"/>
              <a:ext cx="7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6" name="Rectangle 403"/>
            <p:cNvSpPr>
              <a:spLocks noChangeArrowheads="1"/>
            </p:cNvSpPr>
            <p:nvPr/>
          </p:nvSpPr>
          <p:spPr bwMode="auto">
            <a:xfrm>
              <a:off x="4517" y="3589"/>
              <a:ext cx="5"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97" name="Line 404"/>
            <p:cNvSpPr>
              <a:spLocks noChangeShapeType="1"/>
            </p:cNvSpPr>
            <p:nvPr/>
          </p:nvSpPr>
          <p:spPr bwMode="auto">
            <a:xfrm>
              <a:off x="4517" y="3589"/>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8" name="Rectangle 405"/>
            <p:cNvSpPr>
              <a:spLocks noChangeArrowheads="1"/>
            </p:cNvSpPr>
            <p:nvPr/>
          </p:nvSpPr>
          <p:spPr bwMode="auto">
            <a:xfrm>
              <a:off x="4517"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499" name="Line 406"/>
            <p:cNvSpPr>
              <a:spLocks noChangeShapeType="1"/>
            </p:cNvSpPr>
            <p:nvPr/>
          </p:nvSpPr>
          <p:spPr bwMode="auto">
            <a:xfrm>
              <a:off x="4517"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0" name="Line 407"/>
            <p:cNvSpPr>
              <a:spLocks noChangeShapeType="1"/>
            </p:cNvSpPr>
            <p:nvPr/>
          </p:nvSpPr>
          <p:spPr bwMode="auto">
            <a:xfrm>
              <a:off x="4517"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1" name="Rectangle 408"/>
            <p:cNvSpPr>
              <a:spLocks noChangeArrowheads="1"/>
            </p:cNvSpPr>
            <p:nvPr/>
          </p:nvSpPr>
          <p:spPr bwMode="auto">
            <a:xfrm>
              <a:off x="4517" y="3797"/>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3502" name="Line 409"/>
            <p:cNvSpPr>
              <a:spLocks noChangeShapeType="1"/>
            </p:cNvSpPr>
            <p:nvPr/>
          </p:nvSpPr>
          <p:spPr bwMode="auto">
            <a:xfrm>
              <a:off x="4517" y="379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03" name="Line 410"/>
            <p:cNvSpPr>
              <a:spLocks noChangeShapeType="1"/>
            </p:cNvSpPr>
            <p:nvPr/>
          </p:nvSpPr>
          <p:spPr bwMode="auto">
            <a:xfrm>
              <a:off x="4517" y="379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3" name="Group 3"/>
          <p:cNvGrpSpPr>
            <a:grpSpLocks/>
          </p:cNvGrpSpPr>
          <p:nvPr/>
        </p:nvGrpSpPr>
        <p:grpSpPr bwMode="auto">
          <a:xfrm>
            <a:off x="5404704" y="2666999"/>
            <a:ext cx="3665537" cy="1216025"/>
            <a:chOff x="337" y="2016"/>
            <a:chExt cx="2309" cy="766"/>
          </a:xfrm>
        </p:grpSpPr>
        <p:sp>
          <p:nvSpPr>
            <p:cNvPr id="414" name="Rectangle 4"/>
            <p:cNvSpPr>
              <a:spLocks noChangeArrowheads="1"/>
            </p:cNvSpPr>
            <p:nvPr/>
          </p:nvSpPr>
          <p:spPr bwMode="auto">
            <a:xfrm>
              <a:off x="679"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415" name="Rectangle 5"/>
            <p:cNvSpPr>
              <a:spLocks noChangeArrowheads="1"/>
            </p:cNvSpPr>
            <p:nvPr/>
          </p:nvSpPr>
          <p:spPr bwMode="auto">
            <a:xfrm>
              <a:off x="1449"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416" name="Rectangle 6"/>
            <p:cNvSpPr>
              <a:spLocks noChangeArrowheads="1"/>
            </p:cNvSpPr>
            <p:nvPr/>
          </p:nvSpPr>
          <p:spPr bwMode="auto">
            <a:xfrm>
              <a:off x="221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417" name="Rectangle 7"/>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18" name="Line 8"/>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 name="Line 9"/>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 name="Rectangle 10"/>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1" name="Line 11"/>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 name="Line 12"/>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3" name="Rectangle 13"/>
            <p:cNvSpPr>
              <a:spLocks noChangeArrowheads="1"/>
            </p:cNvSpPr>
            <p:nvPr/>
          </p:nvSpPr>
          <p:spPr bwMode="auto">
            <a:xfrm>
              <a:off x="341"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4" name="Line 14"/>
            <p:cNvSpPr>
              <a:spLocks noChangeShapeType="1"/>
            </p:cNvSpPr>
            <p:nvPr/>
          </p:nvSpPr>
          <p:spPr bwMode="auto">
            <a:xfrm>
              <a:off x="341"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 name="Rectangle 15"/>
            <p:cNvSpPr>
              <a:spLocks noChangeArrowheads="1"/>
            </p:cNvSpPr>
            <p:nvPr/>
          </p:nvSpPr>
          <p:spPr bwMode="auto">
            <a:xfrm>
              <a:off x="1105"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6" name="Line 16"/>
            <p:cNvSpPr>
              <a:spLocks noChangeShapeType="1"/>
            </p:cNvSpPr>
            <p:nvPr/>
          </p:nvSpPr>
          <p:spPr bwMode="auto">
            <a:xfrm>
              <a:off x="1105"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 name="Line 17"/>
            <p:cNvSpPr>
              <a:spLocks noChangeShapeType="1"/>
            </p:cNvSpPr>
            <p:nvPr/>
          </p:nvSpPr>
          <p:spPr bwMode="auto">
            <a:xfrm>
              <a:off x="1105"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8" name="Rectangle 18"/>
            <p:cNvSpPr>
              <a:spLocks noChangeArrowheads="1"/>
            </p:cNvSpPr>
            <p:nvPr/>
          </p:nvSpPr>
          <p:spPr bwMode="auto">
            <a:xfrm>
              <a:off x="1109"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9" name="Line 19"/>
            <p:cNvSpPr>
              <a:spLocks noChangeShapeType="1"/>
            </p:cNvSpPr>
            <p:nvPr/>
          </p:nvSpPr>
          <p:spPr bwMode="auto">
            <a:xfrm>
              <a:off x="1109"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 name="Rectangle 20"/>
            <p:cNvSpPr>
              <a:spLocks noChangeArrowheads="1"/>
            </p:cNvSpPr>
            <p:nvPr/>
          </p:nvSpPr>
          <p:spPr bwMode="auto">
            <a:xfrm>
              <a:off x="1874"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1" name="Line 21"/>
            <p:cNvSpPr>
              <a:spLocks noChangeShapeType="1"/>
            </p:cNvSpPr>
            <p:nvPr/>
          </p:nvSpPr>
          <p:spPr bwMode="auto">
            <a:xfrm>
              <a:off x="1874"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 name="Line 22"/>
            <p:cNvSpPr>
              <a:spLocks noChangeShapeType="1"/>
            </p:cNvSpPr>
            <p:nvPr/>
          </p:nvSpPr>
          <p:spPr bwMode="auto">
            <a:xfrm>
              <a:off x="1874"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 name="Rectangle 23"/>
            <p:cNvSpPr>
              <a:spLocks noChangeArrowheads="1"/>
            </p:cNvSpPr>
            <p:nvPr/>
          </p:nvSpPr>
          <p:spPr bwMode="auto">
            <a:xfrm>
              <a:off x="1877"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4" name="Line 24"/>
            <p:cNvSpPr>
              <a:spLocks noChangeShapeType="1"/>
            </p:cNvSpPr>
            <p:nvPr/>
          </p:nvSpPr>
          <p:spPr bwMode="auto">
            <a:xfrm>
              <a:off x="1877"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5" name="Rectangle 25"/>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6" name="Line 26"/>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 name="Line 27"/>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Rectangle 28"/>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9" name="Line 29"/>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 name="Line 30"/>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 name="Rectangle 31"/>
            <p:cNvSpPr>
              <a:spLocks noChangeArrowheads="1"/>
            </p:cNvSpPr>
            <p:nvPr/>
          </p:nvSpPr>
          <p:spPr bwMode="auto">
            <a:xfrm>
              <a:off x="337"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2" name="Line 32"/>
            <p:cNvSpPr>
              <a:spLocks noChangeShapeType="1"/>
            </p:cNvSpPr>
            <p:nvPr/>
          </p:nvSpPr>
          <p:spPr bwMode="auto">
            <a:xfrm>
              <a:off x="337"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 name="Rectangle 33"/>
            <p:cNvSpPr>
              <a:spLocks noChangeArrowheads="1"/>
            </p:cNvSpPr>
            <p:nvPr/>
          </p:nvSpPr>
          <p:spPr bwMode="auto">
            <a:xfrm>
              <a:off x="1105"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4" name="Line 34"/>
            <p:cNvSpPr>
              <a:spLocks noChangeShapeType="1"/>
            </p:cNvSpPr>
            <p:nvPr/>
          </p:nvSpPr>
          <p:spPr bwMode="auto">
            <a:xfrm>
              <a:off x="1105"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 name="Rectangle 35"/>
            <p:cNvSpPr>
              <a:spLocks noChangeArrowheads="1"/>
            </p:cNvSpPr>
            <p:nvPr/>
          </p:nvSpPr>
          <p:spPr bwMode="auto">
            <a:xfrm>
              <a:off x="1874" y="2021"/>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6" name="Line 36"/>
            <p:cNvSpPr>
              <a:spLocks noChangeShapeType="1"/>
            </p:cNvSpPr>
            <p:nvPr/>
          </p:nvSpPr>
          <p:spPr bwMode="auto">
            <a:xfrm>
              <a:off x="1874"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 name="Rectangle 37"/>
            <p:cNvSpPr>
              <a:spLocks noChangeArrowheads="1"/>
            </p:cNvSpPr>
            <p:nvPr/>
          </p:nvSpPr>
          <p:spPr bwMode="auto">
            <a:xfrm>
              <a:off x="2642"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8" name="Line 38"/>
            <p:cNvSpPr>
              <a:spLocks noChangeShapeType="1"/>
            </p:cNvSpPr>
            <p:nvPr/>
          </p:nvSpPr>
          <p:spPr bwMode="auto">
            <a:xfrm>
              <a:off x="2642"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 name="Rectangle 39"/>
            <p:cNvSpPr>
              <a:spLocks noChangeArrowheads="1"/>
            </p:cNvSpPr>
            <p:nvPr/>
          </p:nvSpPr>
          <p:spPr bwMode="auto">
            <a:xfrm>
              <a:off x="662"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450" name="Rectangle 40"/>
            <p:cNvSpPr>
              <a:spLocks noChangeArrowheads="1"/>
            </p:cNvSpPr>
            <p:nvPr/>
          </p:nvSpPr>
          <p:spPr bwMode="auto">
            <a:xfrm>
              <a:off x="1426" y="221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451" name="Rectangle 41"/>
            <p:cNvSpPr>
              <a:spLocks noChangeArrowheads="1"/>
            </p:cNvSpPr>
            <p:nvPr/>
          </p:nvSpPr>
          <p:spPr bwMode="auto">
            <a:xfrm>
              <a:off x="2198"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52" name="Rectangle 42"/>
            <p:cNvSpPr>
              <a:spLocks noChangeArrowheads="1"/>
            </p:cNvSpPr>
            <p:nvPr/>
          </p:nvSpPr>
          <p:spPr bwMode="auto">
            <a:xfrm>
              <a:off x="337"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3" name="Line 43"/>
            <p:cNvSpPr>
              <a:spLocks noChangeShapeType="1"/>
            </p:cNvSpPr>
            <p:nvPr/>
          </p:nvSpPr>
          <p:spPr bwMode="auto">
            <a:xfrm>
              <a:off x="337"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4" name="Line 44"/>
            <p:cNvSpPr>
              <a:spLocks noChangeShapeType="1"/>
            </p:cNvSpPr>
            <p:nvPr/>
          </p:nvSpPr>
          <p:spPr bwMode="auto">
            <a:xfrm>
              <a:off x="337"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 name="Rectangle 45"/>
            <p:cNvSpPr>
              <a:spLocks noChangeArrowheads="1"/>
            </p:cNvSpPr>
            <p:nvPr/>
          </p:nvSpPr>
          <p:spPr bwMode="auto">
            <a:xfrm>
              <a:off x="341" y="220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6" name="Line 46"/>
            <p:cNvSpPr>
              <a:spLocks noChangeShapeType="1"/>
            </p:cNvSpPr>
            <p:nvPr/>
          </p:nvSpPr>
          <p:spPr bwMode="auto">
            <a:xfrm>
              <a:off x="341" y="220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Rectangle 47"/>
            <p:cNvSpPr>
              <a:spLocks noChangeArrowheads="1"/>
            </p:cNvSpPr>
            <p:nvPr/>
          </p:nvSpPr>
          <p:spPr bwMode="auto">
            <a:xfrm>
              <a:off x="1105"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8" name="Line 48"/>
            <p:cNvSpPr>
              <a:spLocks noChangeShapeType="1"/>
            </p:cNvSpPr>
            <p:nvPr/>
          </p:nvSpPr>
          <p:spPr bwMode="auto">
            <a:xfrm>
              <a:off x="1105"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 name="Line 49"/>
            <p:cNvSpPr>
              <a:spLocks noChangeShapeType="1"/>
            </p:cNvSpPr>
            <p:nvPr/>
          </p:nvSpPr>
          <p:spPr bwMode="auto">
            <a:xfrm>
              <a:off x="1105"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Rectangle 50"/>
            <p:cNvSpPr>
              <a:spLocks noChangeArrowheads="1"/>
            </p:cNvSpPr>
            <p:nvPr/>
          </p:nvSpPr>
          <p:spPr bwMode="auto">
            <a:xfrm>
              <a:off x="1109"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1" name="Line 51"/>
            <p:cNvSpPr>
              <a:spLocks noChangeShapeType="1"/>
            </p:cNvSpPr>
            <p:nvPr/>
          </p:nvSpPr>
          <p:spPr bwMode="auto">
            <a:xfrm>
              <a:off x="1109"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Rectangle 52"/>
            <p:cNvSpPr>
              <a:spLocks noChangeArrowheads="1"/>
            </p:cNvSpPr>
            <p:nvPr/>
          </p:nvSpPr>
          <p:spPr bwMode="auto">
            <a:xfrm>
              <a:off x="1874" y="220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3" name="Line 53"/>
            <p:cNvSpPr>
              <a:spLocks noChangeShapeType="1"/>
            </p:cNvSpPr>
            <p:nvPr/>
          </p:nvSpPr>
          <p:spPr bwMode="auto">
            <a:xfrm>
              <a:off x="1874" y="220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Line 54"/>
            <p:cNvSpPr>
              <a:spLocks noChangeShapeType="1"/>
            </p:cNvSpPr>
            <p:nvPr/>
          </p:nvSpPr>
          <p:spPr bwMode="auto">
            <a:xfrm>
              <a:off x="1874"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Rectangle 55"/>
            <p:cNvSpPr>
              <a:spLocks noChangeArrowheads="1"/>
            </p:cNvSpPr>
            <p:nvPr/>
          </p:nvSpPr>
          <p:spPr bwMode="auto">
            <a:xfrm>
              <a:off x="1877"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6" name="Line 56"/>
            <p:cNvSpPr>
              <a:spLocks noChangeShapeType="1"/>
            </p:cNvSpPr>
            <p:nvPr/>
          </p:nvSpPr>
          <p:spPr bwMode="auto">
            <a:xfrm>
              <a:off x="1877"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7" name="Rectangle 57"/>
            <p:cNvSpPr>
              <a:spLocks noChangeArrowheads="1"/>
            </p:cNvSpPr>
            <p:nvPr/>
          </p:nvSpPr>
          <p:spPr bwMode="auto">
            <a:xfrm>
              <a:off x="2642"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8" name="Line 58"/>
            <p:cNvSpPr>
              <a:spLocks noChangeShapeType="1"/>
            </p:cNvSpPr>
            <p:nvPr/>
          </p:nvSpPr>
          <p:spPr bwMode="auto">
            <a:xfrm>
              <a:off x="2642"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9" name="Line 59"/>
            <p:cNvSpPr>
              <a:spLocks noChangeShapeType="1"/>
            </p:cNvSpPr>
            <p:nvPr/>
          </p:nvSpPr>
          <p:spPr bwMode="auto">
            <a:xfrm>
              <a:off x="2642"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0" name="Rectangle 60"/>
            <p:cNvSpPr>
              <a:spLocks noChangeArrowheads="1"/>
            </p:cNvSpPr>
            <p:nvPr/>
          </p:nvSpPr>
          <p:spPr bwMode="auto">
            <a:xfrm>
              <a:off x="337"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1" name="Line 61"/>
            <p:cNvSpPr>
              <a:spLocks noChangeShapeType="1"/>
            </p:cNvSpPr>
            <p:nvPr/>
          </p:nvSpPr>
          <p:spPr bwMode="auto">
            <a:xfrm>
              <a:off x="337"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 name="Rectangle 62"/>
            <p:cNvSpPr>
              <a:spLocks noChangeArrowheads="1"/>
            </p:cNvSpPr>
            <p:nvPr/>
          </p:nvSpPr>
          <p:spPr bwMode="auto">
            <a:xfrm>
              <a:off x="1105"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3" name="Line 63"/>
            <p:cNvSpPr>
              <a:spLocks noChangeShapeType="1"/>
            </p:cNvSpPr>
            <p:nvPr/>
          </p:nvSpPr>
          <p:spPr bwMode="auto">
            <a:xfrm>
              <a:off x="1105"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 name="Rectangle 64"/>
            <p:cNvSpPr>
              <a:spLocks noChangeArrowheads="1"/>
            </p:cNvSpPr>
            <p:nvPr/>
          </p:nvSpPr>
          <p:spPr bwMode="auto">
            <a:xfrm>
              <a:off x="1874" y="2210"/>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5" name="Line 65"/>
            <p:cNvSpPr>
              <a:spLocks noChangeShapeType="1"/>
            </p:cNvSpPr>
            <p:nvPr/>
          </p:nvSpPr>
          <p:spPr bwMode="auto">
            <a:xfrm>
              <a:off x="1874"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 name="Rectangle 66"/>
            <p:cNvSpPr>
              <a:spLocks noChangeArrowheads="1"/>
            </p:cNvSpPr>
            <p:nvPr/>
          </p:nvSpPr>
          <p:spPr bwMode="auto">
            <a:xfrm>
              <a:off x="2642"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7" name="Line 67"/>
            <p:cNvSpPr>
              <a:spLocks noChangeShapeType="1"/>
            </p:cNvSpPr>
            <p:nvPr/>
          </p:nvSpPr>
          <p:spPr bwMode="auto">
            <a:xfrm>
              <a:off x="2642"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 name="Rectangle 68"/>
            <p:cNvSpPr>
              <a:spLocks noChangeArrowheads="1"/>
            </p:cNvSpPr>
            <p:nvPr/>
          </p:nvSpPr>
          <p:spPr bwMode="auto">
            <a:xfrm>
              <a:off x="662"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479" name="Rectangle 69"/>
            <p:cNvSpPr>
              <a:spLocks noChangeArrowheads="1"/>
            </p:cNvSpPr>
            <p:nvPr/>
          </p:nvSpPr>
          <p:spPr bwMode="auto">
            <a:xfrm>
              <a:off x="1426" y="240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480" name="Rectangle 70"/>
            <p:cNvSpPr>
              <a:spLocks noChangeArrowheads="1"/>
            </p:cNvSpPr>
            <p:nvPr/>
          </p:nvSpPr>
          <p:spPr bwMode="auto">
            <a:xfrm>
              <a:off x="2198"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81" name="Rectangle 71"/>
            <p:cNvSpPr>
              <a:spLocks noChangeArrowheads="1"/>
            </p:cNvSpPr>
            <p:nvPr/>
          </p:nvSpPr>
          <p:spPr bwMode="auto">
            <a:xfrm>
              <a:off x="337"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2" name="Line 72"/>
            <p:cNvSpPr>
              <a:spLocks noChangeShapeType="1"/>
            </p:cNvSpPr>
            <p:nvPr/>
          </p:nvSpPr>
          <p:spPr bwMode="auto">
            <a:xfrm>
              <a:off x="337"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 name="Line 73"/>
            <p:cNvSpPr>
              <a:spLocks noChangeShapeType="1"/>
            </p:cNvSpPr>
            <p:nvPr/>
          </p:nvSpPr>
          <p:spPr bwMode="auto">
            <a:xfrm>
              <a:off x="337"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 name="Rectangle 74"/>
            <p:cNvSpPr>
              <a:spLocks noChangeArrowheads="1"/>
            </p:cNvSpPr>
            <p:nvPr/>
          </p:nvSpPr>
          <p:spPr bwMode="auto">
            <a:xfrm>
              <a:off x="341" y="2393"/>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5" name="Line 75"/>
            <p:cNvSpPr>
              <a:spLocks noChangeShapeType="1"/>
            </p:cNvSpPr>
            <p:nvPr/>
          </p:nvSpPr>
          <p:spPr bwMode="auto">
            <a:xfrm>
              <a:off x="341" y="239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 name="Rectangle 76"/>
            <p:cNvSpPr>
              <a:spLocks noChangeArrowheads="1"/>
            </p:cNvSpPr>
            <p:nvPr/>
          </p:nvSpPr>
          <p:spPr bwMode="auto">
            <a:xfrm>
              <a:off x="1105"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7" name="Line 77"/>
            <p:cNvSpPr>
              <a:spLocks noChangeShapeType="1"/>
            </p:cNvSpPr>
            <p:nvPr/>
          </p:nvSpPr>
          <p:spPr bwMode="auto">
            <a:xfrm>
              <a:off x="1105"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Line 78"/>
            <p:cNvSpPr>
              <a:spLocks noChangeShapeType="1"/>
            </p:cNvSpPr>
            <p:nvPr/>
          </p:nvSpPr>
          <p:spPr bwMode="auto">
            <a:xfrm>
              <a:off x="1105"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 name="Rectangle 79"/>
            <p:cNvSpPr>
              <a:spLocks noChangeArrowheads="1"/>
            </p:cNvSpPr>
            <p:nvPr/>
          </p:nvSpPr>
          <p:spPr bwMode="auto">
            <a:xfrm>
              <a:off x="1109"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0" name="Line 80"/>
            <p:cNvSpPr>
              <a:spLocks noChangeShapeType="1"/>
            </p:cNvSpPr>
            <p:nvPr/>
          </p:nvSpPr>
          <p:spPr bwMode="auto">
            <a:xfrm>
              <a:off x="1109"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 name="Rectangle 81"/>
            <p:cNvSpPr>
              <a:spLocks noChangeArrowheads="1"/>
            </p:cNvSpPr>
            <p:nvPr/>
          </p:nvSpPr>
          <p:spPr bwMode="auto">
            <a:xfrm>
              <a:off x="1874" y="2393"/>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2" name="Line 82"/>
            <p:cNvSpPr>
              <a:spLocks noChangeShapeType="1"/>
            </p:cNvSpPr>
            <p:nvPr/>
          </p:nvSpPr>
          <p:spPr bwMode="auto">
            <a:xfrm>
              <a:off x="1874" y="239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Line 83"/>
            <p:cNvSpPr>
              <a:spLocks noChangeShapeType="1"/>
            </p:cNvSpPr>
            <p:nvPr/>
          </p:nvSpPr>
          <p:spPr bwMode="auto">
            <a:xfrm>
              <a:off x="1874"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Rectangle 84"/>
            <p:cNvSpPr>
              <a:spLocks noChangeArrowheads="1"/>
            </p:cNvSpPr>
            <p:nvPr/>
          </p:nvSpPr>
          <p:spPr bwMode="auto">
            <a:xfrm>
              <a:off x="1877"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5" name="Line 85"/>
            <p:cNvSpPr>
              <a:spLocks noChangeShapeType="1"/>
            </p:cNvSpPr>
            <p:nvPr/>
          </p:nvSpPr>
          <p:spPr bwMode="auto">
            <a:xfrm>
              <a:off x="1877"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Rectangle 86"/>
            <p:cNvSpPr>
              <a:spLocks noChangeArrowheads="1"/>
            </p:cNvSpPr>
            <p:nvPr/>
          </p:nvSpPr>
          <p:spPr bwMode="auto">
            <a:xfrm>
              <a:off x="2642"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7" name="Line 87"/>
            <p:cNvSpPr>
              <a:spLocks noChangeShapeType="1"/>
            </p:cNvSpPr>
            <p:nvPr/>
          </p:nvSpPr>
          <p:spPr bwMode="auto">
            <a:xfrm>
              <a:off x="2642"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8" name="Line 88"/>
            <p:cNvSpPr>
              <a:spLocks noChangeShapeType="1"/>
            </p:cNvSpPr>
            <p:nvPr/>
          </p:nvSpPr>
          <p:spPr bwMode="auto">
            <a:xfrm>
              <a:off x="2642"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9" name="Rectangle 89"/>
            <p:cNvSpPr>
              <a:spLocks noChangeArrowheads="1"/>
            </p:cNvSpPr>
            <p:nvPr/>
          </p:nvSpPr>
          <p:spPr bwMode="auto">
            <a:xfrm>
              <a:off x="337"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0" name="Line 90"/>
            <p:cNvSpPr>
              <a:spLocks noChangeShapeType="1"/>
            </p:cNvSpPr>
            <p:nvPr/>
          </p:nvSpPr>
          <p:spPr bwMode="auto">
            <a:xfrm>
              <a:off x="337"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 name="Rectangle 91"/>
            <p:cNvSpPr>
              <a:spLocks noChangeArrowheads="1"/>
            </p:cNvSpPr>
            <p:nvPr/>
          </p:nvSpPr>
          <p:spPr bwMode="auto">
            <a:xfrm>
              <a:off x="1105"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2" name="Line 92"/>
            <p:cNvSpPr>
              <a:spLocks noChangeShapeType="1"/>
            </p:cNvSpPr>
            <p:nvPr/>
          </p:nvSpPr>
          <p:spPr bwMode="auto">
            <a:xfrm>
              <a:off x="1105"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 name="Rectangle 93"/>
            <p:cNvSpPr>
              <a:spLocks noChangeArrowheads="1"/>
            </p:cNvSpPr>
            <p:nvPr/>
          </p:nvSpPr>
          <p:spPr bwMode="auto">
            <a:xfrm>
              <a:off x="1874" y="2398"/>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4" name="Line 94"/>
            <p:cNvSpPr>
              <a:spLocks noChangeShapeType="1"/>
            </p:cNvSpPr>
            <p:nvPr/>
          </p:nvSpPr>
          <p:spPr bwMode="auto">
            <a:xfrm>
              <a:off x="1874"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 name="Rectangle 95"/>
            <p:cNvSpPr>
              <a:spLocks noChangeArrowheads="1"/>
            </p:cNvSpPr>
            <p:nvPr/>
          </p:nvSpPr>
          <p:spPr bwMode="auto">
            <a:xfrm>
              <a:off x="2642"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6" name="Line 96"/>
            <p:cNvSpPr>
              <a:spLocks noChangeShapeType="1"/>
            </p:cNvSpPr>
            <p:nvPr/>
          </p:nvSpPr>
          <p:spPr bwMode="auto">
            <a:xfrm>
              <a:off x="2642"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 name="Rectangle 97"/>
            <p:cNvSpPr>
              <a:spLocks noChangeArrowheads="1"/>
            </p:cNvSpPr>
            <p:nvPr/>
          </p:nvSpPr>
          <p:spPr bwMode="auto">
            <a:xfrm>
              <a:off x="662"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a3</a:t>
              </a:r>
              <a:endParaRPr kumimoji="1" lang="en-US" altLang="zh-CN">
                <a:effectLst>
                  <a:outerShdw blurRad="38100" dist="38100" dir="2700000" algn="tl">
                    <a:srgbClr val="000000"/>
                  </a:outerShdw>
                </a:effectLst>
                <a:sym typeface="+mn-ea"/>
              </a:endParaRPr>
            </a:p>
          </p:txBody>
        </p:sp>
        <p:sp>
          <p:nvSpPr>
            <p:cNvPr id="508" name="Rectangle 98"/>
            <p:cNvSpPr>
              <a:spLocks noChangeArrowheads="1"/>
            </p:cNvSpPr>
            <p:nvPr/>
          </p:nvSpPr>
          <p:spPr bwMode="auto">
            <a:xfrm>
              <a:off x="1426" y="259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b3</a:t>
              </a:r>
              <a:endParaRPr kumimoji="1" lang="en-US" altLang="zh-CN">
                <a:effectLst>
                  <a:outerShdw blurRad="38100" dist="38100" dir="2700000" algn="tl">
                    <a:srgbClr val="000000"/>
                  </a:outerShdw>
                </a:effectLst>
                <a:sym typeface="+mn-ea"/>
              </a:endParaRPr>
            </a:p>
          </p:txBody>
        </p:sp>
        <p:sp>
          <p:nvSpPr>
            <p:cNvPr id="509" name="Rectangle 99"/>
            <p:cNvSpPr>
              <a:spLocks noChangeArrowheads="1"/>
            </p:cNvSpPr>
            <p:nvPr/>
          </p:nvSpPr>
          <p:spPr bwMode="auto">
            <a:xfrm>
              <a:off x="2198"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c3</a:t>
              </a:r>
              <a:endParaRPr kumimoji="1" lang="en-US" altLang="zh-CN">
                <a:effectLst>
                  <a:outerShdw blurRad="38100" dist="38100" dir="2700000" algn="tl">
                    <a:srgbClr val="000000"/>
                  </a:outerShdw>
                </a:effectLst>
                <a:sym typeface="+mn-ea"/>
              </a:endParaRPr>
            </a:p>
          </p:txBody>
        </p:sp>
        <p:sp>
          <p:nvSpPr>
            <p:cNvPr id="510" name="Rectangle 100"/>
            <p:cNvSpPr>
              <a:spLocks noChangeArrowheads="1"/>
            </p:cNvSpPr>
            <p:nvPr/>
          </p:nvSpPr>
          <p:spPr bwMode="auto">
            <a:xfrm>
              <a:off x="337"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1" name="Line 101"/>
            <p:cNvSpPr>
              <a:spLocks noChangeShapeType="1"/>
            </p:cNvSpPr>
            <p:nvPr/>
          </p:nvSpPr>
          <p:spPr bwMode="auto">
            <a:xfrm>
              <a:off x="337"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 name="Line 102"/>
            <p:cNvSpPr>
              <a:spLocks noChangeShapeType="1"/>
            </p:cNvSpPr>
            <p:nvPr/>
          </p:nvSpPr>
          <p:spPr bwMode="auto">
            <a:xfrm>
              <a:off x="337"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 name="Rectangle 103"/>
            <p:cNvSpPr>
              <a:spLocks noChangeArrowheads="1"/>
            </p:cNvSpPr>
            <p:nvPr/>
          </p:nvSpPr>
          <p:spPr bwMode="auto">
            <a:xfrm>
              <a:off x="341" y="2583"/>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4" name="Line 104"/>
            <p:cNvSpPr>
              <a:spLocks noChangeShapeType="1"/>
            </p:cNvSpPr>
            <p:nvPr/>
          </p:nvSpPr>
          <p:spPr bwMode="auto">
            <a:xfrm>
              <a:off x="341" y="258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 name="Rectangle 105"/>
            <p:cNvSpPr>
              <a:spLocks noChangeArrowheads="1"/>
            </p:cNvSpPr>
            <p:nvPr/>
          </p:nvSpPr>
          <p:spPr bwMode="auto">
            <a:xfrm>
              <a:off x="1105"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6" name="Line 106"/>
            <p:cNvSpPr>
              <a:spLocks noChangeShapeType="1"/>
            </p:cNvSpPr>
            <p:nvPr/>
          </p:nvSpPr>
          <p:spPr bwMode="auto">
            <a:xfrm>
              <a:off x="1105"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 name="Line 107"/>
            <p:cNvSpPr>
              <a:spLocks noChangeShapeType="1"/>
            </p:cNvSpPr>
            <p:nvPr/>
          </p:nvSpPr>
          <p:spPr bwMode="auto">
            <a:xfrm>
              <a:off x="1105"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 name="Rectangle 108"/>
            <p:cNvSpPr>
              <a:spLocks noChangeArrowheads="1"/>
            </p:cNvSpPr>
            <p:nvPr/>
          </p:nvSpPr>
          <p:spPr bwMode="auto">
            <a:xfrm>
              <a:off x="1109"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9" name="Line 109"/>
            <p:cNvSpPr>
              <a:spLocks noChangeShapeType="1"/>
            </p:cNvSpPr>
            <p:nvPr/>
          </p:nvSpPr>
          <p:spPr bwMode="auto">
            <a:xfrm>
              <a:off x="1109"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 name="Rectangle 110"/>
            <p:cNvSpPr>
              <a:spLocks noChangeArrowheads="1"/>
            </p:cNvSpPr>
            <p:nvPr/>
          </p:nvSpPr>
          <p:spPr bwMode="auto">
            <a:xfrm>
              <a:off x="1874" y="2583"/>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1" name="Line 111"/>
            <p:cNvSpPr>
              <a:spLocks noChangeShapeType="1"/>
            </p:cNvSpPr>
            <p:nvPr/>
          </p:nvSpPr>
          <p:spPr bwMode="auto">
            <a:xfrm>
              <a:off x="1874" y="258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 name="Line 112"/>
            <p:cNvSpPr>
              <a:spLocks noChangeShapeType="1"/>
            </p:cNvSpPr>
            <p:nvPr/>
          </p:nvSpPr>
          <p:spPr bwMode="auto">
            <a:xfrm>
              <a:off x="1874"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 name="Rectangle 113"/>
            <p:cNvSpPr>
              <a:spLocks noChangeArrowheads="1"/>
            </p:cNvSpPr>
            <p:nvPr/>
          </p:nvSpPr>
          <p:spPr bwMode="auto">
            <a:xfrm>
              <a:off x="1877"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4" name="Line 114"/>
            <p:cNvSpPr>
              <a:spLocks noChangeShapeType="1"/>
            </p:cNvSpPr>
            <p:nvPr/>
          </p:nvSpPr>
          <p:spPr bwMode="auto">
            <a:xfrm>
              <a:off x="1877"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 name="Rectangle 115"/>
            <p:cNvSpPr>
              <a:spLocks noChangeArrowheads="1"/>
            </p:cNvSpPr>
            <p:nvPr/>
          </p:nvSpPr>
          <p:spPr bwMode="auto">
            <a:xfrm>
              <a:off x="2642"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6" name="Line 116"/>
            <p:cNvSpPr>
              <a:spLocks noChangeShapeType="1"/>
            </p:cNvSpPr>
            <p:nvPr/>
          </p:nvSpPr>
          <p:spPr bwMode="auto">
            <a:xfrm>
              <a:off x="2642"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 name="Line 117"/>
            <p:cNvSpPr>
              <a:spLocks noChangeShapeType="1"/>
            </p:cNvSpPr>
            <p:nvPr/>
          </p:nvSpPr>
          <p:spPr bwMode="auto">
            <a:xfrm>
              <a:off x="2642"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 name="Rectangle 118"/>
            <p:cNvSpPr>
              <a:spLocks noChangeArrowheads="1"/>
            </p:cNvSpPr>
            <p:nvPr/>
          </p:nvSpPr>
          <p:spPr bwMode="auto">
            <a:xfrm>
              <a:off x="337"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9" name="Line 119"/>
            <p:cNvSpPr>
              <a:spLocks noChangeShapeType="1"/>
            </p:cNvSpPr>
            <p:nvPr/>
          </p:nvSpPr>
          <p:spPr bwMode="auto">
            <a:xfrm>
              <a:off x="337"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 name="Rectangle 120"/>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31" name="Line 121"/>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 name="Line 122"/>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 name="Rectangle 123"/>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34" name="Line 124"/>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5" name="Line 125"/>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6" name="Rectangle 126"/>
            <p:cNvSpPr>
              <a:spLocks noChangeArrowheads="1"/>
            </p:cNvSpPr>
            <p:nvPr/>
          </p:nvSpPr>
          <p:spPr bwMode="auto">
            <a:xfrm>
              <a:off x="341" y="277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37" name="Line 127"/>
            <p:cNvSpPr>
              <a:spLocks noChangeShapeType="1"/>
            </p:cNvSpPr>
            <p:nvPr/>
          </p:nvSpPr>
          <p:spPr bwMode="auto">
            <a:xfrm>
              <a:off x="341" y="27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8" name="Rectangle 128"/>
            <p:cNvSpPr>
              <a:spLocks noChangeArrowheads="1"/>
            </p:cNvSpPr>
            <p:nvPr/>
          </p:nvSpPr>
          <p:spPr bwMode="auto">
            <a:xfrm>
              <a:off x="1105"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39" name="Line 129"/>
            <p:cNvSpPr>
              <a:spLocks noChangeShapeType="1"/>
            </p:cNvSpPr>
            <p:nvPr/>
          </p:nvSpPr>
          <p:spPr bwMode="auto">
            <a:xfrm>
              <a:off x="1105"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0" name="Rectangle 130"/>
            <p:cNvSpPr>
              <a:spLocks noChangeArrowheads="1"/>
            </p:cNvSpPr>
            <p:nvPr/>
          </p:nvSpPr>
          <p:spPr bwMode="auto">
            <a:xfrm>
              <a:off x="1105"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41" name="Line 131"/>
            <p:cNvSpPr>
              <a:spLocks noChangeShapeType="1"/>
            </p:cNvSpPr>
            <p:nvPr/>
          </p:nvSpPr>
          <p:spPr bwMode="auto">
            <a:xfrm>
              <a:off x="1105"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 name="Line 132"/>
            <p:cNvSpPr>
              <a:spLocks noChangeShapeType="1"/>
            </p:cNvSpPr>
            <p:nvPr/>
          </p:nvSpPr>
          <p:spPr bwMode="auto">
            <a:xfrm>
              <a:off x="1105"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 name="Rectangle 133"/>
            <p:cNvSpPr>
              <a:spLocks noChangeArrowheads="1"/>
            </p:cNvSpPr>
            <p:nvPr/>
          </p:nvSpPr>
          <p:spPr bwMode="auto">
            <a:xfrm>
              <a:off x="1109"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44" name="Line 134"/>
            <p:cNvSpPr>
              <a:spLocks noChangeShapeType="1"/>
            </p:cNvSpPr>
            <p:nvPr/>
          </p:nvSpPr>
          <p:spPr bwMode="auto">
            <a:xfrm>
              <a:off x="1109"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5" name="Rectangle 135"/>
            <p:cNvSpPr>
              <a:spLocks noChangeArrowheads="1"/>
            </p:cNvSpPr>
            <p:nvPr/>
          </p:nvSpPr>
          <p:spPr bwMode="auto">
            <a:xfrm>
              <a:off x="1874" y="2587"/>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46" name="Line 136"/>
            <p:cNvSpPr>
              <a:spLocks noChangeShapeType="1"/>
            </p:cNvSpPr>
            <p:nvPr/>
          </p:nvSpPr>
          <p:spPr bwMode="auto">
            <a:xfrm>
              <a:off x="1874"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7" name="Rectangle 137"/>
            <p:cNvSpPr>
              <a:spLocks noChangeArrowheads="1"/>
            </p:cNvSpPr>
            <p:nvPr/>
          </p:nvSpPr>
          <p:spPr bwMode="auto">
            <a:xfrm>
              <a:off x="1874" y="277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48" name="Line 138"/>
            <p:cNvSpPr>
              <a:spLocks noChangeShapeType="1"/>
            </p:cNvSpPr>
            <p:nvPr/>
          </p:nvSpPr>
          <p:spPr bwMode="auto">
            <a:xfrm>
              <a:off x="1874" y="27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9" name="Line 139"/>
            <p:cNvSpPr>
              <a:spLocks noChangeShapeType="1"/>
            </p:cNvSpPr>
            <p:nvPr/>
          </p:nvSpPr>
          <p:spPr bwMode="auto">
            <a:xfrm>
              <a:off x="1874"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0" name="Rectangle 140"/>
            <p:cNvSpPr>
              <a:spLocks noChangeArrowheads="1"/>
            </p:cNvSpPr>
            <p:nvPr/>
          </p:nvSpPr>
          <p:spPr bwMode="auto">
            <a:xfrm>
              <a:off x="1877"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51" name="Line 141"/>
            <p:cNvSpPr>
              <a:spLocks noChangeShapeType="1"/>
            </p:cNvSpPr>
            <p:nvPr/>
          </p:nvSpPr>
          <p:spPr bwMode="auto">
            <a:xfrm>
              <a:off x="1877"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2" name="Rectangle 142"/>
            <p:cNvSpPr>
              <a:spLocks noChangeArrowheads="1"/>
            </p:cNvSpPr>
            <p:nvPr/>
          </p:nvSpPr>
          <p:spPr bwMode="auto">
            <a:xfrm>
              <a:off x="2642"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53" name="Line 143"/>
            <p:cNvSpPr>
              <a:spLocks noChangeShapeType="1"/>
            </p:cNvSpPr>
            <p:nvPr/>
          </p:nvSpPr>
          <p:spPr bwMode="auto">
            <a:xfrm>
              <a:off x="2642"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 name="Rectangle 144"/>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55" name="Line 145"/>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6" name="Line 146"/>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7" name="Rectangle 147"/>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58" name="Line 148"/>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9" name="Line 149"/>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0" name="Text Box 437"/>
          <p:cNvSpPr txBox="1">
            <a:spLocks noChangeArrowheads="1"/>
          </p:cNvSpPr>
          <p:nvPr/>
        </p:nvSpPr>
        <p:spPr bwMode="auto">
          <a:xfrm>
            <a:off x="6850916" y="1981199"/>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dirty="0">
                <a:latin typeface="Times New Roman" panose="02020603050405020304" pitchFamily="18" charset="0"/>
                <a:ea typeface="仿宋_GB2312" pitchFamily="49" charset="-122"/>
              </a:rPr>
              <a:t>R</a:t>
            </a:r>
            <a:endParaRPr lang="en-US" altLang="zh-CN" sz="2400" baseline="-20000" dirty="0">
              <a:latin typeface="Times New Roman" panose="02020603050405020304" pitchFamily="18" charset="0"/>
              <a:ea typeface="仿宋_GB2312" pitchFamily="49" charset="-122"/>
            </a:endParaRPr>
          </a:p>
        </p:txBody>
      </p:sp>
      <p:grpSp>
        <p:nvGrpSpPr>
          <p:cNvPr id="561" name="Group 150"/>
          <p:cNvGrpSpPr>
            <a:grpSpLocks/>
          </p:cNvGrpSpPr>
          <p:nvPr/>
        </p:nvGrpSpPr>
        <p:grpSpPr bwMode="auto">
          <a:xfrm>
            <a:off x="6027743" y="4711700"/>
            <a:ext cx="2444750" cy="1198563"/>
            <a:chOff x="3553" y="2016"/>
            <a:chExt cx="1540" cy="755"/>
          </a:xfrm>
        </p:grpSpPr>
        <p:sp>
          <p:nvSpPr>
            <p:cNvPr id="562" name="Rectangle 151"/>
            <p:cNvSpPr>
              <a:spLocks noChangeArrowheads="1"/>
            </p:cNvSpPr>
            <p:nvPr/>
          </p:nvSpPr>
          <p:spPr bwMode="auto">
            <a:xfrm>
              <a:off x="389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a:t>
              </a:r>
              <a:endParaRPr kumimoji="1" lang="en-US" altLang="zh-CN">
                <a:solidFill>
                  <a:schemeClr val="bg2"/>
                </a:solidFill>
                <a:effectLst>
                  <a:outerShdw blurRad="38100" dist="38100" dir="2700000" algn="tl">
                    <a:srgbClr val="000000"/>
                  </a:outerShdw>
                </a:effectLst>
                <a:sym typeface="+mn-ea"/>
              </a:endParaRPr>
            </a:p>
          </p:txBody>
        </p:sp>
        <p:sp>
          <p:nvSpPr>
            <p:cNvPr id="563" name="Rectangle 152"/>
            <p:cNvSpPr>
              <a:spLocks noChangeArrowheads="1"/>
            </p:cNvSpPr>
            <p:nvPr/>
          </p:nvSpPr>
          <p:spPr bwMode="auto">
            <a:xfrm>
              <a:off x="4661"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a:t>
              </a:r>
              <a:endParaRPr kumimoji="1" lang="en-US" altLang="zh-CN">
                <a:solidFill>
                  <a:schemeClr val="bg2"/>
                </a:solidFill>
                <a:effectLst>
                  <a:outerShdw blurRad="38100" dist="38100" dir="2700000" algn="tl">
                    <a:srgbClr val="000000"/>
                  </a:outerShdw>
                </a:effectLst>
                <a:sym typeface="+mn-ea"/>
              </a:endParaRPr>
            </a:p>
          </p:txBody>
        </p:sp>
        <p:sp>
          <p:nvSpPr>
            <p:cNvPr id="564" name="Rectangle 153"/>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65" name="Line 154"/>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 name="Line 155"/>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 name="Rectangle 156"/>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68" name="Line 157"/>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9" name="Line 158"/>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0" name="Rectangle 159"/>
            <p:cNvSpPr>
              <a:spLocks noChangeArrowheads="1"/>
            </p:cNvSpPr>
            <p:nvPr/>
          </p:nvSpPr>
          <p:spPr bwMode="auto">
            <a:xfrm>
              <a:off x="3557"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71" name="Line 160"/>
            <p:cNvSpPr>
              <a:spLocks noChangeShapeType="1"/>
            </p:cNvSpPr>
            <p:nvPr/>
          </p:nvSpPr>
          <p:spPr bwMode="auto">
            <a:xfrm>
              <a:off x="3557"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2" name="Rectangle 161"/>
            <p:cNvSpPr>
              <a:spLocks noChangeArrowheads="1"/>
            </p:cNvSpPr>
            <p:nvPr/>
          </p:nvSpPr>
          <p:spPr bwMode="auto">
            <a:xfrm>
              <a:off x="4321"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73" name="Line 162"/>
            <p:cNvSpPr>
              <a:spLocks noChangeShapeType="1"/>
            </p:cNvSpPr>
            <p:nvPr/>
          </p:nvSpPr>
          <p:spPr bwMode="auto">
            <a:xfrm>
              <a:off x="4321"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 name="Line 163"/>
            <p:cNvSpPr>
              <a:spLocks noChangeShapeType="1"/>
            </p:cNvSpPr>
            <p:nvPr/>
          </p:nvSpPr>
          <p:spPr bwMode="auto">
            <a:xfrm>
              <a:off x="4321"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 name="Rectangle 164"/>
            <p:cNvSpPr>
              <a:spLocks noChangeArrowheads="1"/>
            </p:cNvSpPr>
            <p:nvPr/>
          </p:nvSpPr>
          <p:spPr bwMode="auto">
            <a:xfrm>
              <a:off x="4325"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76" name="Line 165"/>
            <p:cNvSpPr>
              <a:spLocks noChangeShapeType="1"/>
            </p:cNvSpPr>
            <p:nvPr/>
          </p:nvSpPr>
          <p:spPr bwMode="auto">
            <a:xfrm>
              <a:off x="4325"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 name="Rectangle 166"/>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78" name="Line 167"/>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9" name="Line 168"/>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0" name="Rectangle 169"/>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81" name="Line 170"/>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2" name="Line 171"/>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 name="Rectangle 172"/>
            <p:cNvSpPr>
              <a:spLocks noChangeArrowheads="1"/>
            </p:cNvSpPr>
            <p:nvPr/>
          </p:nvSpPr>
          <p:spPr bwMode="auto">
            <a:xfrm>
              <a:off x="3553"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84" name="Line 173"/>
            <p:cNvSpPr>
              <a:spLocks noChangeShapeType="1"/>
            </p:cNvSpPr>
            <p:nvPr/>
          </p:nvSpPr>
          <p:spPr bwMode="auto">
            <a:xfrm>
              <a:off x="3553"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5" name="Rectangle 174"/>
            <p:cNvSpPr>
              <a:spLocks noChangeArrowheads="1"/>
            </p:cNvSpPr>
            <p:nvPr/>
          </p:nvSpPr>
          <p:spPr bwMode="auto">
            <a:xfrm>
              <a:off x="4321"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86" name="Line 175"/>
            <p:cNvSpPr>
              <a:spLocks noChangeShapeType="1"/>
            </p:cNvSpPr>
            <p:nvPr/>
          </p:nvSpPr>
          <p:spPr bwMode="auto">
            <a:xfrm>
              <a:off x="4321"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 name="Rectangle 176"/>
            <p:cNvSpPr>
              <a:spLocks noChangeArrowheads="1"/>
            </p:cNvSpPr>
            <p:nvPr/>
          </p:nvSpPr>
          <p:spPr bwMode="auto">
            <a:xfrm>
              <a:off x="5090" y="2021"/>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88" name="Line 177"/>
            <p:cNvSpPr>
              <a:spLocks noChangeShapeType="1"/>
            </p:cNvSpPr>
            <p:nvPr/>
          </p:nvSpPr>
          <p:spPr bwMode="auto">
            <a:xfrm>
              <a:off x="5090"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9" name="Rectangle 178"/>
            <p:cNvSpPr>
              <a:spLocks noChangeArrowheads="1"/>
            </p:cNvSpPr>
            <p:nvPr/>
          </p:nvSpPr>
          <p:spPr bwMode="auto">
            <a:xfrm>
              <a:off x="3878" y="2207"/>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c1</a:t>
              </a:r>
              <a:endParaRPr kumimoji="1" lang="en-US" altLang="zh-CN">
                <a:solidFill>
                  <a:schemeClr val="bg2"/>
                </a:solidFill>
                <a:effectLst>
                  <a:outerShdw blurRad="38100" dist="38100" dir="2700000" algn="tl">
                    <a:srgbClr val="000000"/>
                  </a:outerShdw>
                </a:effectLst>
                <a:sym typeface="+mn-ea"/>
              </a:endParaRPr>
            </a:p>
          </p:txBody>
        </p:sp>
        <p:sp>
          <p:nvSpPr>
            <p:cNvPr id="590" name="Rectangle 179"/>
            <p:cNvSpPr>
              <a:spLocks noChangeArrowheads="1"/>
            </p:cNvSpPr>
            <p:nvPr/>
          </p:nvSpPr>
          <p:spPr bwMode="auto">
            <a:xfrm>
              <a:off x="4642" y="2207"/>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d1</a:t>
              </a:r>
              <a:endParaRPr kumimoji="1" lang="en-US" altLang="zh-CN">
                <a:solidFill>
                  <a:schemeClr val="bg2"/>
                </a:solidFill>
                <a:effectLst>
                  <a:outerShdw blurRad="38100" dist="38100" dir="2700000" algn="tl">
                    <a:srgbClr val="000000"/>
                  </a:outerShdw>
                </a:effectLst>
                <a:sym typeface="+mn-ea"/>
              </a:endParaRPr>
            </a:p>
          </p:txBody>
        </p:sp>
        <p:sp>
          <p:nvSpPr>
            <p:cNvPr id="591" name="Rectangle 180"/>
            <p:cNvSpPr>
              <a:spLocks noChangeArrowheads="1"/>
            </p:cNvSpPr>
            <p:nvPr/>
          </p:nvSpPr>
          <p:spPr bwMode="auto">
            <a:xfrm>
              <a:off x="3553"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92" name="Line 181"/>
            <p:cNvSpPr>
              <a:spLocks noChangeShapeType="1"/>
            </p:cNvSpPr>
            <p:nvPr/>
          </p:nvSpPr>
          <p:spPr bwMode="auto">
            <a:xfrm>
              <a:off x="3553"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 name="Line 182"/>
            <p:cNvSpPr>
              <a:spLocks noChangeShapeType="1"/>
            </p:cNvSpPr>
            <p:nvPr/>
          </p:nvSpPr>
          <p:spPr bwMode="auto">
            <a:xfrm>
              <a:off x="3553"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 name="Rectangle 183"/>
            <p:cNvSpPr>
              <a:spLocks noChangeArrowheads="1"/>
            </p:cNvSpPr>
            <p:nvPr/>
          </p:nvSpPr>
          <p:spPr bwMode="auto">
            <a:xfrm>
              <a:off x="3557" y="220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95" name="Line 184"/>
            <p:cNvSpPr>
              <a:spLocks noChangeShapeType="1"/>
            </p:cNvSpPr>
            <p:nvPr/>
          </p:nvSpPr>
          <p:spPr bwMode="auto">
            <a:xfrm>
              <a:off x="3557" y="220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 name="Rectangle 185"/>
            <p:cNvSpPr>
              <a:spLocks noChangeArrowheads="1"/>
            </p:cNvSpPr>
            <p:nvPr/>
          </p:nvSpPr>
          <p:spPr bwMode="auto">
            <a:xfrm>
              <a:off x="4321"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97" name="Line 186"/>
            <p:cNvSpPr>
              <a:spLocks noChangeShapeType="1"/>
            </p:cNvSpPr>
            <p:nvPr/>
          </p:nvSpPr>
          <p:spPr bwMode="auto">
            <a:xfrm>
              <a:off x="4321"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8" name="Line 187"/>
            <p:cNvSpPr>
              <a:spLocks noChangeShapeType="1"/>
            </p:cNvSpPr>
            <p:nvPr/>
          </p:nvSpPr>
          <p:spPr bwMode="auto">
            <a:xfrm>
              <a:off x="4321"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9" name="Rectangle 188"/>
            <p:cNvSpPr>
              <a:spLocks noChangeArrowheads="1"/>
            </p:cNvSpPr>
            <p:nvPr/>
          </p:nvSpPr>
          <p:spPr bwMode="auto">
            <a:xfrm>
              <a:off x="4325" y="220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00" name="Line 189"/>
            <p:cNvSpPr>
              <a:spLocks noChangeShapeType="1"/>
            </p:cNvSpPr>
            <p:nvPr/>
          </p:nvSpPr>
          <p:spPr bwMode="auto">
            <a:xfrm>
              <a:off x="4325" y="220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 name="Rectangle 190"/>
            <p:cNvSpPr>
              <a:spLocks noChangeArrowheads="1"/>
            </p:cNvSpPr>
            <p:nvPr/>
          </p:nvSpPr>
          <p:spPr bwMode="auto">
            <a:xfrm>
              <a:off x="5090" y="220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02" name="Line 191"/>
            <p:cNvSpPr>
              <a:spLocks noChangeShapeType="1"/>
            </p:cNvSpPr>
            <p:nvPr/>
          </p:nvSpPr>
          <p:spPr bwMode="auto">
            <a:xfrm>
              <a:off x="5090" y="220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3" name="Line 192"/>
            <p:cNvSpPr>
              <a:spLocks noChangeShapeType="1"/>
            </p:cNvSpPr>
            <p:nvPr/>
          </p:nvSpPr>
          <p:spPr bwMode="auto">
            <a:xfrm>
              <a:off x="5090"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 name="Rectangle 193"/>
            <p:cNvSpPr>
              <a:spLocks noChangeArrowheads="1"/>
            </p:cNvSpPr>
            <p:nvPr/>
          </p:nvSpPr>
          <p:spPr bwMode="auto">
            <a:xfrm>
              <a:off x="3553"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05" name="Line 194"/>
            <p:cNvSpPr>
              <a:spLocks noChangeShapeType="1"/>
            </p:cNvSpPr>
            <p:nvPr/>
          </p:nvSpPr>
          <p:spPr bwMode="auto">
            <a:xfrm>
              <a:off x="3553"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 name="Rectangle 195"/>
            <p:cNvSpPr>
              <a:spLocks noChangeArrowheads="1"/>
            </p:cNvSpPr>
            <p:nvPr/>
          </p:nvSpPr>
          <p:spPr bwMode="auto">
            <a:xfrm>
              <a:off x="4321"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07" name="Line 196"/>
            <p:cNvSpPr>
              <a:spLocks noChangeShapeType="1"/>
            </p:cNvSpPr>
            <p:nvPr/>
          </p:nvSpPr>
          <p:spPr bwMode="auto">
            <a:xfrm>
              <a:off x="4321"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 name="Rectangle 197"/>
            <p:cNvSpPr>
              <a:spLocks noChangeArrowheads="1"/>
            </p:cNvSpPr>
            <p:nvPr/>
          </p:nvSpPr>
          <p:spPr bwMode="auto">
            <a:xfrm>
              <a:off x="5090" y="2207"/>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09" name="Line 198"/>
            <p:cNvSpPr>
              <a:spLocks noChangeShapeType="1"/>
            </p:cNvSpPr>
            <p:nvPr/>
          </p:nvSpPr>
          <p:spPr bwMode="auto">
            <a:xfrm>
              <a:off x="5090"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 name="Rectangle 199"/>
            <p:cNvSpPr>
              <a:spLocks noChangeArrowheads="1"/>
            </p:cNvSpPr>
            <p:nvPr/>
          </p:nvSpPr>
          <p:spPr bwMode="auto">
            <a:xfrm>
              <a:off x="3878" y="2393"/>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c2</a:t>
              </a:r>
              <a:endParaRPr kumimoji="1" lang="en-US" altLang="zh-CN">
                <a:solidFill>
                  <a:schemeClr val="bg2"/>
                </a:solidFill>
                <a:effectLst>
                  <a:outerShdw blurRad="38100" dist="38100" dir="2700000" algn="tl">
                    <a:srgbClr val="000000"/>
                  </a:outerShdw>
                </a:effectLst>
                <a:sym typeface="+mn-ea"/>
              </a:endParaRPr>
            </a:p>
          </p:txBody>
        </p:sp>
        <p:sp>
          <p:nvSpPr>
            <p:cNvPr id="611" name="Rectangle 200"/>
            <p:cNvSpPr>
              <a:spLocks noChangeArrowheads="1"/>
            </p:cNvSpPr>
            <p:nvPr/>
          </p:nvSpPr>
          <p:spPr bwMode="auto">
            <a:xfrm>
              <a:off x="4642" y="2393"/>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d2</a:t>
              </a:r>
              <a:endParaRPr kumimoji="1" lang="en-US" altLang="zh-CN">
                <a:solidFill>
                  <a:schemeClr val="bg2"/>
                </a:solidFill>
                <a:effectLst>
                  <a:outerShdw blurRad="38100" dist="38100" dir="2700000" algn="tl">
                    <a:srgbClr val="000000"/>
                  </a:outerShdw>
                </a:effectLst>
                <a:sym typeface="+mn-ea"/>
              </a:endParaRPr>
            </a:p>
          </p:txBody>
        </p:sp>
        <p:sp>
          <p:nvSpPr>
            <p:cNvPr id="612" name="Rectangle 201"/>
            <p:cNvSpPr>
              <a:spLocks noChangeArrowheads="1"/>
            </p:cNvSpPr>
            <p:nvPr/>
          </p:nvSpPr>
          <p:spPr bwMode="auto">
            <a:xfrm>
              <a:off x="3553"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13" name="Line 202"/>
            <p:cNvSpPr>
              <a:spLocks noChangeShapeType="1"/>
            </p:cNvSpPr>
            <p:nvPr/>
          </p:nvSpPr>
          <p:spPr bwMode="auto">
            <a:xfrm>
              <a:off x="3553"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 name="Line 203"/>
            <p:cNvSpPr>
              <a:spLocks noChangeShapeType="1"/>
            </p:cNvSpPr>
            <p:nvPr/>
          </p:nvSpPr>
          <p:spPr bwMode="auto">
            <a:xfrm>
              <a:off x="3553"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 name="Rectangle 204"/>
            <p:cNvSpPr>
              <a:spLocks noChangeArrowheads="1"/>
            </p:cNvSpPr>
            <p:nvPr/>
          </p:nvSpPr>
          <p:spPr bwMode="auto">
            <a:xfrm>
              <a:off x="3557" y="238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16" name="Line 205"/>
            <p:cNvSpPr>
              <a:spLocks noChangeShapeType="1"/>
            </p:cNvSpPr>
            <p:nvPr/>
          </p:nvSpPr>
          <p:spPr bwMode="auto">
            <a:xfrm>
              <a:off x="3557" y="238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 name="Rectangle 206"/>
            <p:cNvSpPr>
              <a:spLocks noChangeArrowheads="1"/>
            </p:cNvSpPr>
            <p:nvPr/>
          </p:nvSpPr>
          <p:spPr bwMode="auto">
            <a:xfrm>
              <a:off x="4321"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18" name="Line 207"/>
            <p:cNvSpPr>
              <a:spLocks noChangeShapeType="1"/>
            </p:cNvSpPr>
            <p:nvPr/>
          </p:nvSpPr>
          <p:spPr bwMode="auto">
            <a:xfrm>
              <a:off x="4321"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 name="Line 208"/>
            <p:cNvSpPr>
              <a:spLocks noChangeShapeType="1"/>
            </p:cNvSpPr>
            <p:nvPr/>
          </p:nvSpPr>
          <p:spPr bwMode="auto">
            <a:xfrm>
              <a:off x="4321"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 name="Rectangle 209"/>
            <p:cNvSpPr>
              <a:spLocks noChangeArrowheads="1"/>
            </p:cNvSpPr>
            <p:nvPr/>
          </p:nvSpPr>
          <p:spPr bwMode="auto">
            <a:xfrm>
              <a:off x="4325" y="238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21" name="Line 210"/>
            <p:cNvSpPr>
              <a:spLocks noChangeShapeType="1"/>
            </p:cNvSpPr>
            <p:nvPr/>
          </p:nvSpPr>
          <p:spPr bwMode="auto">
            <a:xfrm>
              <a:off x="4325" y="238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 name="Rectangle 211"/>
            <p:cNvSpPr>
              <a:spLocks noChangeArrowheads="1"/>
            </p:cNvSpPr>
            <p:nvPr/>
          </p:nvSpPr>
          <p:spPr bwMode="auto">
            <a:xfrm>
              <a:off x="5090" y="238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23" name="Line 212"/>
            <p:cNvSpPr>
              <a:spLocks noChangeShapeType="1"/>
            </p:cNvSpPr>
            <p:nvPr/>
          </p:nvSpPr>
          <p:spPr bwMode="auto">
            <a:xfrm>
              <a:off x="5090" y="238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 name="Line 213"/>
            <p:cNvSpPr>
              <a:spLocks noChangeShapeType="1"/>
            </p:cNvSpPr>
            <p:nvPr/>
          </p:nvSpPr>
          <p:spPr bwMode="auto">
            <a:xfrm>
              <a:off x="5090"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 name="Rectangle 214"/>
            <p:cNvSpPr>
              <a:spLocks noChangeArrowheads="1"/>
            </p:cNvSpPr>
            <p:nvPr/>
          </p:nvSpPr>
          <p:spPr bwMode="auto">
            <a:xfrm>
              <a:off x="3553"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26" name="Line 215"/>
            <p:cNvSpPr>
              <a:spLocks noChangeShapeType="1"/>
            </p:cNvSpPr>
            <p:nvPr/>
          </p:nvSpPr>
          <p:spPr bwMode="auto">
            <a:xfrm>
              <a:off x="3553"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 name="Rectangle 216"/>
            <p:cNvSpPr>
              <a:spLocks noChangeArrowheads="1"/>
            </p:cNvSpPr>
            <p:nvPr/>
          </p:nvSpPr>
          <p:spPr bwMode="auto">
            <a:xfrm>
              <a:off x="4321"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28" name="Line 217"/>
            <p:cNvSpPr>
              <a:spLocks noChangeShapeType="1"/>
            </p:cNvSpPr>
            <p:nvPr/>
          </p:nvSpPr>
          <p:spPr bwMode="auto">
            <a:xfrm>
              <a:off x="4321"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9" name="Rectangle 218"/>
            <p:cNvSpPr>
              <a:spLocks noChangeArrowheads="1"/>
            </p:cNvSpPr>
            <p:nvPr/>
          </p:nvSpPr>
          <p:spPr bwMode="auto">
            <a:xfrm>
              <a:off x="5090" y="2390"/>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30" name="Line 219"/>
            <p:cNvSpPr>
              <a:spLocks noChangeShapeType="1"/>
            </p:cNvSpPr>
            <p:nvPr/>
          </p:nvSpPr>
          <p:spPr bwMode="auto">
            <a:xfrm>
              <a:off x="5090"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1" name="Rectangle 220"/>
            <p:cNvSpPr>
              <a:spLocks noChangeArrowheads="1"/>
            </p:cNvSpPr>
            <p:nvPr/>
          </p:nvSpPr>
          <p:spPr bwMode="auto">
            <a:xfrm>
              <a:off x="3878" y="2579"/>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c4</a:t>
              </a:r>
              <a:endParaRPr kumimoji="1" lang="en-US" altLang="zh-CN">
                <a:solidFill>
                  <a:schemeClr val="bg2"/>
                </a:solidFill>
                <a:effectLst>
                  <a:outerShdw blurRad="38100" dist="38100" dir="2700000" algn="tl">
                    <a:srgbClr val="000000"/>
                  </a:outerShdw>
                </a:effectLst>
                <a:sym typeface="+mn-ea"/>
              </a:endParaRPr>
            </a:p>
          </p:txBody>
        </p:sp>
        <p:sp>
          <p:nvSpPr>
            <p:cNvPr id="632" name="Rectangle 221"/>
            <p:cNvSpPr>
              <a:spLocks noChangeArrowheads="1"/>
            </p:cNvSpPr>
            <p:nvPr/>
          </p:nvSpPr>
          <p:spPr bwMode="auto">
            <a:xfrm>
              <a:off x="4642" y="2579"/>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d3</a:t>
              </a:r>
              <a:endParaRPr kumimoji="1" lang="en-US" altLang="zh-CN">
                <a:solidFill>
                  <a:schemeClr val="bg2"/>
                </a:solidFill>
                <a:effectLst>
                  <a:outerShdw blurRad="38100" dist="38100" dir="2700000" algn="tl">
                    <a:srgbClr val="000000"/>
                  </a:outerShdw>
                </a:effectLst>
                <a:sym typeface="+mn-ea"/>
              </a:endParaRPr>
            </a:p>
          </p:txBody>
        </p:sp>
        <p:sp>
          <p:nvSpPr>
            <p:cNvPr id="633" name="Rectangle 222"/>
            <p:cNvSpPr>
              <a:spLocks noChangeArrowheads="1"/>
            </p:cNvSpPr>
            <p:nvPr/>
          </p:nvSpPr>
          <p:spPr bwMode="auto">
            <a:xfrm>
              <a:off x="3553"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34" name="Line 223"/>
            <p:cNvSpPr>
              <a:spLocks noChangeShapeType="1"/>
            </p:cNvSpPr>
            <p:nvPr/>
          </p:nvSpPr>
          <p:spPr bwMode="auto">
            <a:xfrm>
              <a:off x="3553"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 name="Line 224"/>
            <p:cNvSpPr>
              <a:spLocks noChangeShapeType="1"/>
            </p:cNvSpPr>
            <p:nvPr/>
          </p:nvSpPr>
          <p:spPr bwMode="auto">
            <a:xfrm>
              <a:off x="3553"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 name="Rectangle 225"/>
            <p:cNvSpPr>
              <a:spLocks noChangeArrowheads="1"/>
            </p:cNvSpPr>
            <p:nvPr/>
          </p:nvSpPr>
          <p:spPr bwMode="auto">
            <a:xfrm>
              <a:off x="3557" y="2572"/>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37" name="Line 226"/>
            <p:cNvSpPr>
              <a:spLocks noChangeShapeType="1"/>
            </p:cNvSpPr>
            <p:nvPr/>
          </p:nvSpPr>
          <p:spPr bwMode="auto">
            <a:xfrm>
              <a:off x="3557" y="25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8" name="Rectangle 227"/>
            <p:cNvSpPr>
              <a:spLocks noChangeArrowheads="1"/>
            </p:cNvSpPr>
            <p:nvPr/>
          </p:nvSpPr>
          <p:spPr bwMode="auto">
            <a:xfrm>
              <a:off x="4321"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39" name="Line 228"/>
            <p:cNvSpPr>
              <a:spLocks noChangeShapeType="1"/>
            </p:cNvSpPr>
            <p:nvPr/>
          </p:nvSpPr>
          <p:spPr bwMode="auto">
            <a:xfrm>
              <a:off x="4321"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0" name="Line 229"/>
            <p:cNvSpPr>
              <a:spLocks noChangeShapeType="1"/>
            </p:cNvSpPr>
            <p:nvPr/>
          </p:nvSpPr>
          <p:spPr bwMode="auto">
            <a:xfrm>
              <a:off x="4321"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1" name="Rectangle 230"/>
            <p:cNvSpPr>
              <a:spLocks noChangeArrowheads="1"/>
            </p:cNvSpPr>
            <p:nvPr/>
          </p:nvSpPr>
          <p:spPr bwMode="auto">
            <a:xfrm>
              <a:off x="4325" y="2572"/>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42" name="Line 231"/>
            <p:cNvSpPr>
              <a:spLocks noChangeShapeType="1"/>
            </p:cNvSpPr>
            <p:nvPr/>
          </p:nvSpPr>
          <p:spPr bwMode="auto">
            <a:xfrm>
              <a:off x="4325" y="25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3" name="Rectangle 232"/>
            <p:cNvSpPr>
              <a:spLocks noChangeArrowheads="1"/>
            </p:cNvSpPr>
            <p:nvPr/>
          </p:nvSpPr>
          <p:spPr bwMode="auto">
            <a:xfrm>
              <a:off x="5090" y="2572"/>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44" name="Line 233"/>
            <p:cNvSpPr>
              <a:spLocks noChangeShapeType="1"/>
            </p:cNvSpPr>
            <p:nvPr/>
          </p:nvSpPr>
          <p:spPr bwMode="auto">
            <a:xfrm>
              <a:off x="5090" y="25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 name="Line 234"/>
            <p:cNvSpPr>
              <a:spLocks noChangeShapeType="1"/>
            </p:cNvSpPr>
            <p:nvPr/>
          </p:nvSpPr>
          <p:spPr bwMode="auto">
            <a:xfrm>
              <a:off x="5090"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6" name="Rectangle 235"/>
            <p:cNvSpPr>
              <a:spLocks noChangeArrowheads="1"/>
            </p:cNvSpPr>
            <p:nvPr/>
          </p:nvSpPr>
          <p:spPr bwMode="auto">
            <a:xfrm>
              <a:off x="3553"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47" name="Line 236"/>
            <p:cNvSpPr>
              <a:spLocks noChangeShapeType="1"/>
            </p:cNvSpPr>
            <p:nvPr/>
          </p:nvSpPr>
          <p:spPr bwMode="auto">
            <a:xfrm>
              <a:off x="3553"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8" name="Rectangle 237"/>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49" name="Line 238"/>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0" name="Line 239"/>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1" name="Rectangle 240"/>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52" name="Line 241"/>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3" name="Line 242"/>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4" name="Rectangle 243"/>
            <p:cNvSpPr>
              <a:spLocks noChangeArrowheads="1"/>
            </p:cNvSpPr>
            <p:nvPr/>
          </p:nvSpPr>
          <p:spPr bwMode="auto">
            <a:xfrm>
              <a:off x="3557" y="2758"/>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55" name="Line 244"/>
            <p:cNvSpPr>
              <a:spLocks noChangeShapeType="1"/>
            </p:cNvSpPr>
            <p:nvPr/>
          </p:nvSpPr>
          <p:spPr bwMode="auto">
            <a:xfrm>
              <a:off x="3557" y="2758"/>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 name="Rectangle 245"/>
            <p:cNvSpPr>
              <a:spLocks noChangeArrowheads="1"/>
            </p:cNvSpPr>
            <p:nvPr/>
          </p:nvSpPr>
          <p:spPr bwMode="auto">
            <a:xfrm>
              <a:off x="4321"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57" name="Line 246"/>
            <p:cNvSpPr>
              <a:spLocks noChangeShapeType="1"/>
            </p:cNvSpPr>
            <p:nvPr/>
          </p:nvSpPr>
          <p:spPr bwMode="auto">
            <a:xfrm>
              <a:off x="4321"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8" name="Rectangle 247"/>
            <p:cNvSpPr>
              <a:spLocks noChangeArrowheads="1"/>
            </p:cNvSpPr>
            <p:nvPr/>
          </p:nvSpPr>
          <p:spPr bwMode="auto">
            <a:xfrm>
              <a:off x="4321"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59" name="Line 248"/>
            <p:cNvSpPr>
              <a:spLocks noChangeShapeType="1"/>
            </p:cNvSpPr>
            <p:nvPr/>
          </p:nvSpPr>
          <p:spPr bwMode="auto">
            <a:xfrm>
              <a:off x="4321"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0" name="Line 249"/>
            <p:cNvSpPr>
              <a:spLocks noChangeShapeType="1"/>
            </p:cNvSpPr>
            <p:nvPr/>
          </p:nvSpPr>
          <p:spPr bwMode="auto">
            <a:xfrm>
              <a:off x="4321"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1" name="Rectangle 250"/>
            <p:cNvSpPr>
              <a:spLocks noChangeArrowheads="1"/>
            </p:cNvSpPr>
            <p:nvPr/>
          </p:nvSpPr>
          <p:spPr bwMode="auto">
            <a:xfrm>
              <a:off x="4325" y="2758"/>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62" name="Line 251"/>
            <p:cNvSpPr>
              <a:spLocks noChangeShapeType="1"/>
            </p:cNvSpPr>
            <p:nvPr/>
          </p:nvSpPr>
          <p:spPr bwMode="auto">
            <a:xfrm>
              <a:off x="4325" y="2758"/>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3" name="Rectangle 252"/>
            <p:cNvSpPr>
              <a:spLocks noChangeArrowheads="1"/>
            </p:cNvSpPr>
            <p:nvPr/>
          </p:nvSpPr>
          <p:spPr bwMode="auto">
            <a:xfrm>
              <a:off x="5090" y="2576"/>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64" name="Line 253"/>
            <p:cNvSpPr>
              <a:spLocks noChangeShapeType="1"/>
            </p:cNvSpPr>
            <p:nvPr/>
          </p:nvSpPr>
          <p:spPr bwMode="auto">
            <a:xfrm>
              <a:off x="5090"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 name="Rectangle 254"/>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66" name="Line 255"/>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 name="Line 256"/>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8" name="Rectangle 257"/>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669" name="Line 258"/>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 name="Line 259"/>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1" name="Text Box 438"/>
          <p:cNvSpPr txBox="1">
            <a:spLocks noChangeArrowheads="1"/>
          </p:cNvSpPr>
          <p:nvPr/>
        </p:nvSpPr>
        <p:spPr bwMode="auto">
          <a:xfrm>
            <a:off x="6788155" y="40259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a:latin typeface="Times New Roman" panose="02020603050405020304" pitchFamily="18" charset="0"/>
                <a:ea typeface="仿宋_GB2312" pitchFamily="49" charset="-122"/>
              </a:rPr>
              <a:t>S</a:t>
            </a:r>
            <a:endParaRPr lang="en-US" altLang="zh-CN" sz="2400" baseline="-20000">
              <a:latin typeface="Times New Roman" panose="02020603050405020304" pitchFamily="18" charset="0"/>
              <a:ea typeface="仿宋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页脚占位符 5"/>
          <p:cNvSpPr>
            <a:spLocks noGrp="1"/>
          </p:cNvSpPr>
          <p:nvPr>
            <p:ph type="ftr" sz="quarter" idx="12"/>
          </p:nvPr>
        </p:nvSpPr>
        <p:spPr/>
        <p:txBody>
          <a:bodyPr/>
          <a:lstStyle/>
          <a:p>
            <a:pPr>
              <a:defRPr/>
            </a:pPr>
            <a:r>
              <a:rPr lang="zh-CN" altLang="en-US"/>
              <a:t>数据库系统</a:t>
            </a:r>
            <a:r>
              <a:rPr lang="en-US" altLang="zh-CN"/>
              <a:t>----</a:t>
            </a:r>
            <a:r>
              <a:rPr lang="zh-CN" altLang="en-US"/>
              <a:t>中级</a:t>
            </a:r>
            <a:r>
              <a:rPr lang="en-US" altLang="zh-CN"/>
              <a:t>SQL</a:t>
            </a:r>
            <a:endParaRPr lang="en-US" altLang="zh-CN" dirty="0"/>
          </a:p>
        </p:txBody>
      </p:sp>
      <p:sp>
        <p:nvSpPr>
          <p:cNvPr id="14340"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外连接</a:t>
            </a:r>
          </a:p>
        </p:txBody>
      </p:sp>
      <p:sp>
        <p:nvSpPr>
          <p:cNvPr id="14341" name="Rectangle 3"/>
          <p:cNvSpPr>
            <a:spLocks noChangeArrowheads="1"/>
          </p:cNvSpPr>
          <p:nvPr/>
        </p:nvSpPr>
        <p:spPr bwMode="auto">
          <a:xfrm>
            <a:off x="762000" y="3559199"/>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lvl="1" algn="ctr">
              <a:lnSpc>
                <a:spcPct val="110000"/>
              </a:lnSpc>
              <a:spcBef>
                <a:spcPct val="0"/>
              </a:spcBef>
              <a:buClrTx/>
              <a:buSzPct val="60000"/>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rPr>
              <a:t>R  </a:t>
            </a:r>
            <a:r>
              <a:rPr lang="en-US" altLang="zh-CN" sz="2400" b="1" i="1" dirty="0">
                <a:latin typeface="Times New Roman" panose="02020603050405020304" pitchFamily="18" charset="0"/>
                <a:ea typeface="宋体" panose="02010600030101010101" pitchFamily="2" charset="-122"/>
              </a:rPr>
              <a:t>full  outer join  </a:t>
            </a:r>
            <a:r>
              <a:rPr lang="en-US" altLang="zh-CN" sz="2400" i="1" dirty="0">
                <a:latin typeface="Times New Roman" panose="02020603050405020304" pitchFamily="18" charset="0"/>
                <a:ea typeface="宋体" panose="02010600030101010101" pitchFamily="2" charset="-122"/>
              </a:rPr>
              <a:t>S  </a:t>
            </a:r>
            <a:r>
              <a:rPr lang="en-US" altLang="zh-CN" sz="2400" b="1" i="1" dirty="0">
                <a:latin typeface="Times New Roman" panose="02020603050405020304" pitchFamily="18" charset="0"/>
                <a:ea typeface="宋体" panose="02010600030101010101" pitchFamily="2" charset="-122"/>
              </a:rPr>
              <a:t>on</a:t>
            </a:r>
            <a:r>
              <a:rPr lang="en-US" altLang="zh-CN" sz="2400" i="1" dirty="0">
                <a:latin typeface="Times New Roman" panose="02020603050405020304" pitchFamily="18" charset="0"/>
                <a:ea typeface="宋体" panose="02010600030101010101" pitchFamily="2" charset="-122"/>
              </a:rPr>
              <a:t>  R.C = S.C</a:t>
            </a:r>
            <a:endParaRPr lang="en-US" altLang="zh-CN" sz="2400" dirty="0">
              <a:latin typeface="Times New Roman" panose="02020603050405020304" pitchFamily="18" charset="0"/>
              <a:ea typeface="宋体" panose="02010600030101010101" pitchFamily="2" charset="-122"/>
            </a:endParaRPr>
          </a:p>
        </p:txBody>
      </p:sp>
      <p:grpSp>
        <p:nvGrpSpPr>
          <p:cNvPr id="14342" name="Group 4"/>
          <p:cNvGrpSpPr>
            <a:grpSpLocks/>
          </p:cNvGrpSpPr>
          <p:nvPr/>
        </p:nvGrpSpPr>
        <p:grpSpPr bwMode="auto">
          <a:xfrm>
            <a:off x="990600" y="4376762"/>
            <a:ext cx="7069138" cy="1860550"/>
            <a:chOff x="965" y="1811"/>
            <a:chExt cx="4453" cy="1172"/>
          </a:xfrm>
        </p:grpSpPr>
        <p:grpSp>
          <p:nvGrpSpPr>
            <p:cNvPr id="14343" name="Group 5"/>
            <p:cNvGrpSpPr>
              <a:grpSpLocks/>
            </p:cNvGrpSpPr>
            <p:nvPr/>
          </p:nvGrpSpPr>
          <p:grpSpPr bwMode="auto">
            <a:xfrm>
              <a:off x="965" y="1811"/>
              <a:ext cx="4453" cy="1172"/>
              <a:chOff x="965" y="1811"/>
              <a:chExt cx="4453" cy="1172"/>
            </a:xfrm>
          </p:grpSpPr>
          <p:sp>
            <p:nvSpPr>
              <p:cNvPr id="493574" name="Rectangle 6"/>
              <p:cNvSpPr>
                <a:spLocks noChangeArrowheads="1"/>
              </p:cNvSpPr>
              <p:nvPr/>
            </p:nvSpPr>
            <p:spPr bwMode="auto">
              <a:xfrm>
                <a:off x="1345" y="1816"/>
                <a:ext cx="144"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493575" name="Rectangle 7"/>
              <p:cNvSpPr>
                <a:spLocks noChangeArrowheads="1"/>
              </p:cNvSpPr>
              <p:nvPr/>
            </p:nvSpPr>
            <p:spPr bwMode="auto">
              <a:xfrm>
                <a:off x="2235" y="1816"/>
                <a:ext cx="133"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493576" name="Rectangle 8"/>
              <p:cNvSpPr>
                <a:spLocks noChangeArrowheads="1"/>
              </p:cNvSpPr>
              <p:nvPr/>
            </p:nvSpPr>
            <p:spPr bwMode="auto">
              <a:xfrm>
                <a:off x="3033" y="1816"/>
                <a:ext cx="316"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R.C</a:t>
                </a:r>
                <a:endParaRPr kumimoji="1" lang="en-US" altLang="zh-CN">
                  <a:effectLst>
                    <a:outerShdw blurRad="38100" dist="38100" dir="2700000" algn="tl">
                      <a:srgbClr val="000000"/>
                    </a:outerShdw>
                  </a:effectLst>
                  <a:sym typeface="+mn-ea"/>
                </a:endParaRPr>
              </a:p>
            </p:txBody>
          </p:sp>
          <p:sp>
            <p:nvSpPr>
              <p:cNvPr id="493577" name="Rectangle 9"/>
              <p:cNvSpPr>
                <a:spLocks noChangeArrowheads="1"/>
              </p:cNvSpPr>
              <p:nvPr/>
            </p:nvSpPr>
            <p:spPr bwMode="auto">
              <a:xfrm>
                <a:off x="3933" y="1816"/>
                <a:ext cx="294"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S.C</a:t>
                </a:r>
                <a:endParaRPr kumimoji="1" lang="en-US" altLang="zh-CN">
                  <a:effectLst>
                    <a:outerShdw blurRad="38100" dist="38100" dir="2700000" algn="tl">
                      <a:srgbClr val="000000"/>
                    </a:outerShdw>
                  </a:effectLst>
                  <a:sym typeface="+mn-ea"/>
                </a:endParaRPr>
              </a:p>
            </p:txBody>
          </p:sp>
          <p:sp>
            <p:nvSpPr>
              <p:cNvPr id="493578" name="Rectangle 10"/>
              <p:cNvSpPr>
                <a:spLocks noChangeArrowheads="1"/>
              </p:cNvSpPr>
              <p:nvPr/>
            </p:nvSpPr>
            <p:spPr bwMode="auto">
              <a:xfrm>
                <a:off x="4898" y="1816"/>
                <a:ext cx="144"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D</a:t>
                </a:r>
                <a:endParaRPr kumimoji="1" lang="en-US" altLang="zh-CN">
                  <a:effectLst>
                    <a:outerShdw blurRad="38100" dist="38100" dir="2700000" algn="tl">
                      <a:srgbClr val="000000"/>
                    </a:outerShdw>
                  </a:effectLst>
                  <a:sym typeface="+mn-ea"/>
                </a:endParaRPr>
              </a:p>
            </p:txBody>
          </p:sp>
          <p:sp>
            <p:nvSpPr>
              <p:cNvPr id="14414" name="Rectangle 11"/>
              <p:cNvSpPr>
                <a:spLocks noChangeArrowheads="1"/>
              </p:cNvSpPr>
              <p:nvPr/>
            </p:nvSpPr>
            <p:spPr bwMode="auto">
              <a:xfrm>
                <a:off x="965"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15" name="Line 12"/>
              <p:cNvSpPr>
                <a:spLocks noChangeShapeType="1"/>
              </p:cNvSpPr>
              <p:nvPr/>
            </p:nvSpPr>
            <p:spPr bwMode="auto">
              <a:xfrm>
                <a:off x="965"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6" name="Line 13"/>
              <p:cNvSpPr>
                <a:spLocks noChangeShapeType="1"/>
              </p:cNvSpPr>
              <p:nvPr/>
            </p:nvSpPr>
            <p:spPr bwMode="auto">
              <a:xfrm>
                <a:off x="965"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7" name="Rectangle 14"/>
              <p:cNvSpPr>
                <a:spLocks noChangeArrowheads="1"/>
              </p:cNvSpPr>
              <p:nvPr/>
            </p:nvSpPr>
            <p:spPr bwMode="auto">
              <a:xfrm>
                <a:off x="965"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18" name="Line 15"/>
              <p:cNvSpPr>
                <a:spLocks noChangeShapeType="1"/>
              </p:cNvSpPr>
              <p:nvPr/>
            </p:nvSpPr>
            <p:spPr bwMode="auto">
              <a:xfrm>
                <a:off x="965"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Line 16"/>
              <p:cNvSpPr>
                <a:spLocks noChangeShapeType="1"/>
              </p:cNvSpPr>
              <p:nvPr/>
            </p:nvSpPr>
            <p:spPr bwMode="auto">
              <a:xfrm>
                <a:off x="965"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0" name="Rectangle 17"/>
              <p:cNvSpPr>
                <a:spLocks noChangeArrowheads="1"/>
              </p:cNvSpPr>
              <p:nvPr/>
            </p:nvSpPr>
            <p:spPr bwMode="auto">
              <a:xfrm>
                <a:off x="971" y="1811"/>
                <a:ext cx="88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21" name="Line 18"/>
              <p:cNvSpPr>
                <a:spLocks noChangeShapeType="1"/>
              </p:cNvSpPr>
              <p:nvPr/>
            </p:nvSpPr>
            <p:spPr bwMode="auto">
              <a:xfrm>
                <a:off x="971" y="1811"/>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2" name="Rectangle 19"/>
              <p:cNvSpPr>
                <a:spLocks noChangeArrowheads="1"/>
              </p:cNvSpPr>
              <p:nvPr/>
            </p:nvSpPr>
            <p:spPr bwMode="auto">
              <a:xfrm>
                <a:off x="1856"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23" name="Line 20"/>
              <p:cNvSpPr>
                <a:spLocks noChangeShapeType="1"/>
              </p:cNvSpPr>
              <p:nvPr/>
            </p:nvSpPr>
            <p:spPr bwMode="auto">
              <a:xfrm>
                <a:off x="1856"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4" name="Line 21"/>
              <p:cNvSpPr>
                <a:spLocks noChangeShapeType="1"/>
              </p:cNvSpPr>
              <p:nvPr/>
            </p:nvSpPr>
            <p:spPr bwMode="auto">
              <a:xfrm>
                <a:off x="1856"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5" name="Rectangle 22"/>
              <p:cNvSpPr>
                <a:spLocks noChangeArrowheads="1"/>
              </p:cNvSpPr>
              <p:nvPr/>
            </p:nvSpPr>
            <p:spPr bwMode="auto">
              <a:xfrm>
                <a:off x="1862" y="1811"/>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26" name="Line 23"/>
              <p:cNvSpPr>
                <a:spLocks noChangeShapeType="1"/>
              </p:cNvSpPr>
              <p:nvPr/>
            </p:nvSpPr>
            <p:spPr bwMode="auto">
              <a:xfrm>
                <a:off x="1862" y="1811"/>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7" name="Rectangle 24"/>
              <p:cNvSpPr>
                <a:spLocks noChangeArrowheads="1"/>
              </p:cNvSpPr>
              <p:nvPr/>
            </p:nvSpPr>
            <p:spPr bwMode="auto">
              <a:xfrm>
                <a:off x="2744"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28" name="Line 25"/>
              <p:cNvSpPr>
                <a:spLocks noChangeShapeType="1"/>
              </p:cNvSpPr>
              <p:nvPr/>
            </p:nvSpPr>
            <p:spPr bwMode="auto">
              <a:xfrm>
                <a:off x="2744"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9" name="Line 26"/>
              <p:cNvSpPr>
                <a:spLocks noChangeShapeType="1"/>
              </p:cNvSpPr>
              <p:nvPr/>
            </p:nvSpPr>
            <p:spPr bwMode="auto">
              <a:xfrm>
                <a:off x="2744"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0" name="Rectangle 27"/>
              <p:cNvSpPr>
                <a:spLocks noChangeArrowheads="1"/>
              </p:cNvSpPr>
              <p:nvPr/>
            </p:nvSpPr>
            <p:spPr bwMode="auto">
              <a:xfrm>
                <a:off x="2750" y="1811"/>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31" name="Line 28"/>
              <p:cNvSpPr>
                <a:spLocks noChangeShapeType="1"/>
              </p:cNvSpPr>
              <p:nvPr/>
            </p:nvSpPr>
            <p:spPr bwMode="auto">
              <a:xfrm>
                <a:off x="2750" y="1811"/>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2" name="Rectangle 29"/>
              <p:cNvSpPr>
                <a:spLocks noChangeArrowheads="1"/>
              </p:cNvSpPr>
              <p:nvPr/>
            </p:nvSpPr>
            <p:spPr bwMode="auto">
              <a:xfrm>
                <a:off x="3634"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33" name="Line 30"/>
              <p:cNvSpPr>
                <a:spLocks noChangeShapeType="1"/>
              </p:cNvSpPr>
              <p:nvPr/>
            </p:nvSpPr>
            <p:spPr bwMode="auto">
              <a:xfrm>
                <a:off x="3634"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Line 31"/>
              <p:cNvSpPr>
                <a:spLocks noChangeShapeType="1"/>
              </p:cNvSpPr>
              <p:nvPr/>
            </p:nvSpPr>
            <p:spPr bwMode="auto">
              <a:xfrm>
                <a:off x="3634"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5" name="Rectangle 32"/>
              <p:cNvSpPr>
                <a:spLocks noChangeArrowheads="1"/>
              </p:cNvSpPr>
              <p:nvPr/>
            </p:nvSpPr>
            <p:spPr bwMode="auto">
              <a:xfrm>
                <a:off x="3640" y="1811"/>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36" name="Line 33"/>
              <p:cNvSpPr>
                <a:spLocks noChangeShapeType="1"/>
              </p:cNvSpPr>
              <p:nvPr/>
            </p:nvSpPr>
            <p:spPr bwMode="auto">
              <a:xfrm>
                <a:off x="3640" y="1811"/>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7" name="Rectangle 34"/>
              <p:cNvSpPr>
                <a:spLocks noChangeArrowheads="1"/>
              </p:cNvSpPr>
              <p:nvPr/>
            </p:nvSpPr>
            <p:spPr bwMode="auto">
              <a:xfrm>
                <a:off x="4522"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38" name="Line 35"/>
              <p:cNvSpPr>
                <a:spLocks noChangeShapeType="1"/>
              </p:cNvSpPr>
              <p:nvPr/>
            </p:nvSpPr>
            <p:spPr bwMode="auto">
              <a:xfrm>
                <a:off x="4522"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 name="Line 36"/>
              <p:cNvSpPr>
                <a:spLocks noChangeShapeType="1"/>
              </p:cNvSpPr>
              <p:nvPr/>
            </p:nvSpPr>
            <p:spPr bwMode="auto">
              <a:xfrm>
                <a:off x="4522"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 name="Rectangle 37"/>
              <p:cNvSpPr>
                <a:spLocks noChangeArrowheads="1"/>
              </p:cNvSpPr>
              <p:nvPr/>
            </p:nvSpPr>
            <p:spPr bwMode="auto">
              <a:xfrm>
                <a:off x="4528" y="1811"/>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41" name="Line 38"/>
              <p:cNvSpPr>
                <a:spLocks noChangeShapeType="1"/>
              </p:cNvSpPr>
              <p:nvPr/>
            </p:nvSpPr>
            <p:spPr bwMode="auto">
              <a:xfrm>
                <a:off x="4528" y="1811"/>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 name="Rectangle 39"/>
              <p:cNvSpPr>
                <a:spLocks noChangeArrowheads="1"/>
              </p:cNvSpPr>
              <p:nvPr/>
            </p:nvSpPr>
            <p:spPr bwMode="auto">
              <a:xfrm>
                <a:off x="5412"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43" name="Line 40"/>
              <p:cNvSpPr>
                <a:spLocks noChangeShapeType="1"/>
              </p:cNvSpPr>
              <p:nvPr/>
            </p:nvSpPr>
            <p:spPr bwMode="auto">
              <a:xfrm>
                <a:off x="5412"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 name="Line 41"/>
              <p:cNvSpPr>
                <a:spLocks noChangeShapeType="1"/>
              </p:cNvSpPr>
              <p:nvPr/>
            </p:nvSpPr>
            <p:spPr bwMode="auto">
              <a:xfrm>
                <a:off x="5412"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 name="Rectangle 42"/>
              <p:cNvSpPr>
                <a:spLocks noChangeArrowheads="1"/>
              </p:cNvSpPr>
              <p:nvPr/>
            </p:nvSpPr>
            <p:spPr bwMode="auto">
              <a:xfrm>
                <a:off x="5412" y="1811"/>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46" name="Line 43"/>
              <p:cNvSpPr>
                <a:spLocks noChangeShapeType="1"/>
              </p:cNvSpPr>
              <p:nvPr/>
            </p:nvSpPr>
            <p:spPr bwMode="auto">
              <a:xfrm>
                <a:off x="5412" y="1811"/>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7" name="Line 44"/>
              <p:cNvSpPr>
                <a:spLocks noChangeShapeType="1"/>
              </p:cNvSpPr>
              <p:nvPr/>
            </p:nvSpPr>
            <p:spPr bwMode="auto">
              <a:xfrm>
                <a:off x="5412" y="181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8" name="Rectangle 45"/>
              <p:cNvSpPr>
                <a:spLocks noChangeArrowheads="1"/>
              </p:cNvSpPr>
              <p:nvPr/>
            </p:nvSpPr>
            <p:spPr bwMode="auto">
              <a:xfrm>
                <a:off x="965"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49" name="Line 46"/>
              <p:cNvSpPr>
                <a:spLocks noChangeShapeType="1"/>
              </p:cNvSpPr>
              <p:nvPr/>
            </p:nvSpPr>
            <p:spPr bwMode="auto">
              <a:xfrm>
                <a:off x="965"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0" name="Rectangle 47"/>
              <p:cNvSpPr>
                <a:spLocks noChangeArrowheads="1"/>
              </p:cNvSpPr>
              <p:nvPr/>
            </p:nvSpPr>
            <p:spPr bwMode="auto">
              <a:xfrm>
                <a:off x="1856"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51" name="Line 48"/>
              <p:cNvSpPr>
                <a:spLocks noChangeShapeType="1"/>
              </p:cNvSpPr>
              <p:nvPr/>
            </p:nvSpPr>
            <p:spPr bwMode="auto">
              <a:xfrm>
                <a:off x="1856"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2" name="Rectangle 49"/>
              <p:cNvSpPr>
                <a:spLocks noChangeArrowheads="1"/>
              </p:cNvSpPr>
              <p:nvPr/>
            </p:nvSpPr>
            <p:spPr bwMode="auto">
              <a:xfrm>
                <a:off x="2744"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53" name="Line 50"/>
              <p:cNvSpPr>
                <a:spLocks noChangeShapeType="1"/>
              </p:cNvSpPr>
              <p:nvPr/>
            </p:nvSpPr>
            <p:spPr bwMode="auto">
              <a:xfrm>
                <a:off x="2744"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4" name="Rectangle 51"/>
              <p:cNvSpPr>
                <a:spLocks noChangeArrowheads="1"/>
              </p:cNvSpPr>
              <p:nvPr/>
            </p:nvSpPr>
            <p:spPr bwMode="auto">
              <a:xfrm>
                <a:off x="3634"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55" name="Line 52"/>
              <p:cNvSpPr>
                <a:spLocks noChangeShapeType="1"/>
              </p:cNvSpPr>
              <p:nvPr/>
            </p:nvSpPr>
            <p:spPr bwMode="auto">
              <a:xfrm>
                <a:off x="3634"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6" name="Rectangle 53"/>
              <p:cNvSpPr>
                <a:spLocks noChangeArrowheads="1"/>
              </p:cNvSpPr>
              <p:nvPr/>
            </p:nvSpPr>
            <p:spPr bwMode="auto">
              <a:xfrm>
                <a:off x="4522"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57" name="Line 54"/>
              <p:cNvSpPr>
                <a:spLocks noChangeShapeType="1"/>
              </p:cNvSpPr>
              <p:nvPr/>
            </p:nvSpPr>
            <p:spPr bwMode="auto">
              <a:xfrm>
                <a:off x="4522"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8" name="Rectangle 55"/>
              <p:cNvSpPr>
                <a:spLocks noChangeArrowheads="1"/>
              </p:cNvSpPr>
              <p:nvPr/>
            </p:nvSpPr>
            <p:spPr bwMode="auto">
              <a:xfrm>
                <a:off x="5412" y="181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59" name="Line 56"/>
              <p:cNvSpPr>
                <a:spLocks noChangeShapeType="1"/>
              </p:cNvSpPr>
              <p:nvPr/>
            </p:nvSpPr>
            <p:spPr bwMode="auto">
              <a:xfrm>
                <a:off x="5412" y="181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25" name="Rectangle 57"/>
              <p:cNvSpPr>
                <a:spLocks noChangeArrowheads="1"/>
              </p:cNvSpPr>
              <p:nvPr/>
            </p:nvSpPr>
            <p:spPr bwMode="auto">
              <a:xfrm>
                <a:off x="1318" y="2049"/>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493626" name="Rectangle 58"/>
              <p:cNvSpPr>
                <a:spLocks noChangeArrowheads="1"/>
              </p:cNvSpPr>
              <p:nvPr/>
            </p:nvSpPr>
            <p:spPr bwMode="auto">
              <a:xfrm>
                <a:off x="2200" y="2049"/>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493627" name="Rectangle 59"/>
              <p:cNvSpPr>
                <a:spLocks noChangeArrowheads="1"/>
              </p:cNvSpPr>
              <p:nvPr/>
            </p:nvSpPr>
            <p:spPr bwMode="auto">
              <a:xfrm>
                <a:off x="3096" y="2049"/>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93628" name="Rectangle 60"/>
              <p:cNvSpPr>
                <a:spLocks noChangeArrowheads="1"/>
              </p:cNvSpPr>
              <p:nvPr/>
            </p:nvSpPr>
            <p:spPr bwMode="auto">
              <a:xfrm>
                <a:off x="3984" y="2049"/>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493629" name="Rectangle 61"/>
              <p:cNvSpPr>
                <a:spLocks noChangeArrowheads="1"/>
              </p:cNvSpPr>
              <p:nvPr/>
            </p:nvSpPr>
            <p:spPr bwMode="auto">
              <a:xfrm>
                <a:off x="4868" y="2049"/>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d1</a:t>
                </a:r>
                <a:endParaRPr kumimoji="1" lang="en-US" altLang="zh-CN">
                  <a:effectLst>
                    <a:outerShdw blurRad="38100" dist="38100" dir="2700000" algn="tl">
                      <a:srgbClr val="000000"/>
                    </a:outerShdw>
                  </a:effectLst>
                  <a:sym typeface="+mn-ea"/>
                </a:endParaRPr>
              </a:p>
            </p:txBody>
          </p:sp>
          <p:sp>
            <p:nvSpPr>
              <p:cNvPr id="14465" name="Rectangle 62"/>
              <p:cNvSpPr>
                <a:spLocks noChangeArrowheads="1"/>
              </p:cNvSpPr>
              <p:nvPr/>
            </p:nvSpPr>
            <p:spPr bwMode="auto">
              <a:xfrm>
                <a:off x="965"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66" name="Line 63"/>
              <p:cNvSpPr>
                <a:spLocks noChangeShapeType="1"/>
              </p:cNvSpPr>
              <p:nvPr/>
            </p:nvSpPr>
            <p:spPr bwMode="auto">
              <a:xfrm>
                <a:off x="965"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7" name="Line 64"/>
              <p:cNvSpPr>
                <a:spLocks noChangeShapeType="1"/>
              </p:cNvSpPr>
              <p:nvPr/>
            </p:nvSpPr>
            <p:spPr bwMode="auto">
              <a:xfrm>
                <a:off x="965"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8" name="Rectangle 65"/>
              <p:cNvSpPr>
                <a:spLocks noChangeArrowheads="1"/>
              </p:cNvSpPr>
              <p:nvPr/>
            </p:nvSpPr>
            <p:spPr bwMode="auto">
              <a:xfrm>
                <a:off x="971" y="2040"/>
                <a:ext cx="88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69" name="Line 66"/>
              <p:cNvSpPr>
                <a:spLocks noChangeShapeType="1"/>
              </p:cNvSpPr>
              <p:nvPr/>
            </p:nvSpPr>
            <p:spPr bwMode="auto">
              <a:xfrm>
                <a:off x="971" y="2040"/>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Rectangle 67"/>
              <p:cNvSpPr>
                <a:spLocks noChangeArrowheads="1"/>
              </p:cNvSpPr>
              <p:nvPr/>
            </p:nvSpPr>
            <p:spPr bwMode="auto">
              <a:xfrm>
                <a:off x="1856"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71" name="Line 68"/>
              <p:cNvSpPr>
                <a:spLocks noChangeShapeType="1"/>
              </p:cNvSpPr>
              <p:nvPr/>
            </p:nvSpPr>
            <p:spPr bwMode="auto">
              <a:xfrm>
                <a:off x="1856"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Line 69"/>
              <p:cNvSpPr>
                <a:spLocks noChangeShapeType="1"/>
              </p:cNvSpPr>
              <p:nvPr/>
            </p:nvSpPr>
            <p:spPr bwMode="auto">
              <a:xfrm>
                <a:off x="1856"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Rectangle 70"/>
              <p:cNvSpPr>
                <a:spLocks noChangeArrowheads="1"/>
              </p:cNvSpPr>
              <p:nvPr/>
            </p:nvSpPr>
            <p:spPr bwMode="auto">
              <a:xfrm>
                <a:off x="1862" y="2040"/>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74" name="Line 71"/>
              <p:cNvSpPr>
                <a:spLocks noChangeShapeType="1"/>
              </p:cNvSpPr>
              <p:nvPr/>
            </p:nvSpPr>
            <p:spPr bwMode="auto">
              <a:xfrm>
                <a:off x="1862" y="2040"/>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Rectangle 72"/>
              <p:cNvSpPr>
                <a:spLocks noChangeArrowheads="1"/>
              </p:cNvSpPr>
              <p:nvPr/>
            </p:nvSpPr>
            <p:spPr bwMode="auto">
              <a:xfrm>
                <a:off x="2744"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76" name="Line 73"/>
              <p:cNvSpPr>
                <a:spLocks noChangeShapeType="1"/>
              </p:cNvSpPr>
              <p:nvPr/>
            </p:nvSpPr>
            <p:spPr bwMode="auto">
              <a:xfrm>
                <a:off x="2744"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7" name="Line 74"/>
              <p:cNvSpPr>
                <a:spLocks noChangeShapeType="1"/>
              </p:cNvSpPr>
              <p:nvPr/>
            </p:nvSpPr>
            <p:spPr bwMode="auto">
              <a:xfrm>
                <a:off x="2744"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Rectangle 75"/>
              <p:cNvSpPr>
                <a:spLocks noChangeArrowheads="1"/>
              </p:cNvSpPr>
              <p:nvPr/>
            </p:nvSpPr>
            <p:spPr bwMode="auto">
              <a:xfrm>
                <a:off x="2750" y="2040"/>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79" name="Line 76"/>
              <p:cNvSpPr>
                <a:spLocks noChangeShapeType="1"/>
              </p:cNvSpPr>
              <p:nvPr/>
            </p:nvSpPr>
            <p:spPr bwMode="auto">
              <a:xfrm>
                <a:off x="2750" y="2040"/>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Rectangle 77"/>
              <p:cNvSpPr>
                <a:spLocks noChangeArrowheads="1"/>
              </p:cNvSpPr>
              <p:nvPr/>
            </p:nvSpPr>
            <p:spPr bwMode="auto">
              <a:xfrm>
                <a:off x="3634"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81" name="Line 78"/>
              <p:cNvSpPr>
                <a:spLocks noChangeShapeType="1"/>
              </p:cNvSpPr>
              <p:nvPr/>
            </p:nvSpPr>
            <p:spPr bwMode="auto">
              <a:xfrm>
                <a:off x="3634"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79"/>
              <p:cNvSpPr>
                <a:spLocks noChangeShapeType="1"/>
              </p:cNvSpPr>
              <p:nvPr/>
            </p:nvSpPr>
            <p:spPr bwMode="auto">
              <a:xfrm>
                <a:off x="3634"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3" name="Rectangle 80"/>
              <p:cNvSpPr>
                <a:spLocks noChangeArrowheads="1"/>
              </p:cNvSpPr>
              <p:nvPr/>
            </p:nvSpPr>
            <p:spPr bwMode="auto">
              <a:xfrm>
                <a:off x="3640" y="2040"/>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84" name="Line 81"/>
              <p:cNvSpPr>
                <a:spLocks noChangeShapeType="1"/>
              </p:cNvSpPr>
              <p:nvPr/>
            </p:nvSpPr>
            <p:spPr bwMode="auto">
              <a:xfrm>
                <a:off x="3640" y="2040"/>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5" name="Rectangle 82"/>
              <p:cNvSpPr>
                <a:spLocks noChangeArrowheads="1"/>
              </p:cNvSpPr>
              <p:nvPr/>
            </p:nvSpPr>
            <p:spPr bwMode="auto">
              <a:xfrm>
                <a:off x="4522"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86" name="Line 83"/>
              <p:cNvSpPr>
                <a:spLocks noChangeShapeType="1"/>
              </p:cNvSpPr>
              <p:nvPr/>
            </p:nvSpPr>
            <p:spPr bwMode="auto">
              <a:xfrm>
                <a:off x="4522"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84"/>
              <p:cNvSpPr>
                <a:spLocks noChangeShapeType="1"/>
              </p:cNvSpPr>
              <p:nvPr/>
            </p:nvSpPr>
            <p:spPr bwMode="auto">
              <a:xfrm>
                <a:off x="4522"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Rectangle 85"/>
              <p:cNvSpPr>
                <a:spLocks noChangeArrowheads="1"/>
              </p:cNvSpPr>
              <p:nvPr/>
            </p:nvSpPr>
            <p:spPr bwMode="auto">
              <a:xfrm>
                <a:off x="4528" y="2040"/>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89" name="Line 86"/>
              <p:cNvSpPr>
                <a:spLocks noChangeShapeType="1"/>
              </p:cNvSpPr>
              <p:nvPr/>
            </p:nvSpPr>
            <p:spPr bwMode="auto">
              <a:xfrm>
                <a:off x="4528" y="2040"/>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0" name="Rectangle 87"/>
              <p:cNvSpPr>
                <a:spLocks noChangeArrowheads="1"/>
              </p:cNvSpPr>
              <p:nvPr/>
            </p:nvSpPr>
            <p:spPr bwMode="auto">
              <a:xfrm>
                <a:off x="5412" y="204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91" name="Line 88"/>
              <p:cNvSpPr>
                <a:spLocks noChangeShapeType="1"/>
              </p:cNvSpPr>
              <p:nvPr/>
            </p:nvSpPr>
            <p:spPr bwMode="auto">
              <a:xfrm>
                <a:off x="5412" y="204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2" name="Line 89"/>
              <p:cNvSpPr>
                <a:spLocks noChangeShapeType="1"/>
              </p:cNvSpPr>
              <p:nvPr/>
            </p:nvSpPr>
            <p:spPr bwMode="auto">
              <a:xfrm>
                <a:off x="5412" y="2040"/>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3" name="Rectangle 90"/>
              <p:cNvSpPr>
                <a:spLocks noChangeArrowheads="1"/>
              </p:cNvSpPr>
              <p:nvPr/>
            </p:nvSpPr>
            <p:spPr bwMode="auto">
              <a:xfrm>
                <a:off x="965"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94" name="Line 91"/>
              <p:cNvSpPr>
                <a:spLocks noChangeShapeType="1"/>
              </p:cNvSpPr>
              <p:nvPr/>
            </p:nvSpPr>
            <p:spPr bwMode="auto">
              <a:xfrm>
                <a:off x="965"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5" name="Rectangle 92"/>
              <p:cNvSpPr>
                <a:spLocks noChangeArrowheads="1"/>
              </p:cNvSpPr>
              <p:nvPr/>
            </p:nvSpPr>
            <p:spPr bwMode="auto">
              <a:xfrm>
                <a:off x="1856"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96" name="Line 93"/>
              <p:cNvSpPr>
                <a:spLocks noChangeShapeType="1"/>
              </p:cNvSpPr>
              <p:nvPr/>
            </p:nvSpPr>
            <p:spPr bwMode="auto">
              <a:xfrm>
                <a:off x="1856"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7" name="Rectangle 94"/>
              <p:cNvSpPr>
                <a:spLocks noChangeArrowheads="1"/>
              </p:cNvSpPr>
              <p:nvPr/>
            </p:nvSpPr>
            <p:spPr bwMode="auto">
              <a:xfrm>
                <a:off x="2744"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98" name="Line 95"/>
              <p:cNvSpPr>
                <a:spLocks noChangeShapeType="1"/>
              </p:cNvSpPr>
              <p:nvPr/>
            </p:nvSpPr>
            <p:spPr bwMode="auto">
              <a:xfrm>
                <a:off x="2744"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9" name="Rectangle 96"/>
              <p:cNvSpPr>
                <a:spLocks noChangeArrowheads="1"/>
              </p:cNvSpPr>
              <p:nvPr/>
            </p:nvSpPr>
            <p:spPr bwMode="auto">
              <a:xfrm>
                <a:off x="3634"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00" name="Line 97"/>
              <p:cNvSpPr>
                <a:spLocks noChangeShapeType="1"/>
              </p:cNvSpPr>
              <p:nvPr/>
            </p:nvSpPr>
            <p:spPr bwMode="auto">
              <a:xfrm>
                <a:off x="3634"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1" name="Rectangle 98"/>
              <p:cNvSpPr>
                <a:spLocks noChangeArrowheads="1"/>
              </p:cNvSpPr>
              <p:nvPr/>
            </p:nvSpPr>
            <p:spPr bwMode="auto">
              <a:xfrm>
                <a:off x="4522"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02" name="Line 99"/>
              <p:cNvSpPr>
                <a:spLocks noChangeShapeType="1"/>
              </p:cNvSpPr>
              <p:nvPr/>
            </p:nvSpPr>
            <p:spPr bwMode="auto">
              <a:xfrm>
                <a:off x="4522"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3" name="Rectangle 100"/>
              <p:cNvSpPr>
                <a:spLocks noChangeArrowheads="1"/>
              </p:cNvSpPr>
              <p:nvPr/>
            </p:nvSpPr>
            <p:spPr bwMode="auto">
              <a:xfrm>
                <a:off x="5412" y="2046"/>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04" name="Line 101"/>
              <p:cNvSpPr>
                <a:spLocks noChangeShapeType="1"/>
              </p:cNvSpPr>
              <p:nvPr/>
            </p:nvSpPr>
            <p:spPr bwMode="auto">
              <a:xfrm>
                <a:off x="5412" y="2046"/>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70" name="Rectangle 102"/>
              <p:cNvSpPr>
                <a:spLocks noChangeArrowheads="1"/>
              </p:cNvSpPr>
              <p:nvPr/>
            </p:nvSpPr>
            <p:spPr bwMode="auto">
              <a:xfrm>
                <a:off x="1318" y="2281"/>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493671" name="Rectangle 103"/>
              <p:cNvSpPr>
                <a:spLocks noChangeArrowheads="1"/>
              </p:cNvSpPr>
              <p:nvPr/>
            </p:nvSpPr>
            <p:spPr bwMode="auto">
              <a:xfrm>
                <a:off x="2200" y="2281"/>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493672" name="Rectangle 104"/>
              <p:cNvSpPr>
                <a:spLocks noChangeArrowheads="1"/>
              </p:cNvSpPr>
              <p:nvPr/>
            </p:nvSpPr>
            <p:spPr bwMode="auto">
              <a:xfrm>
                <a:off x="3096" y="2281"/>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93673" name="Rectangle 105"/>
              <p:cNvSpPr>
                <a:spLocks noChangeArrowheads="1"/>
              </p:cNvSpPr>
              <p:nvPr/>
            </p:nvSpPr>
            <p:spPr bwMode="auto">
              <a:xfrm>
                <a:off x="3984" y="2281"/>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493674" name="Rectangle 106"/>
              <p:cNvSpPr>
                <a:spLocks noChangeArrowheads="1"/>
              </p:cNvSpPr>
              <p:nvPr/>
            </p:nvSpPr>
            <p:spPr bwMode="auto">
              <a:xfrm>
                <a:off x="4868" y="2281"/>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d2</a:t>
                </a:r>
                <a:endParaRPr kumimoji="1" lang="en-US" altLang="zh-CN">
                  <a:effectLst>
                    <a:outerShdw blurRad="38100" dist="38100" dir="2700000" algn="tl">
                      <a:srgbClr val="000000"/>
                    </a:outerShdw>
                  </a:effectLst>
                  <a:sym typeface="+mn-ea"/>
                </a:endParaRPr>
              </a:p>
            </p:txBody>
          </p:sp>
          <p:sp>
            <p:nvSpPr>
              <p:cNvPr id="14510" name="Rectangle 107"/>
              <p:cNvSpPr>
                <a:spLocks noChangeArrowheads="1"/>
              </p:cNvSpPr>
              <p:nvPr/>
            </p:nvSpPr>
            <p:spPr bwMode="auto">
              <a:xfrm>
                <a:off x="965"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11" name="Line 108"/>
              <p:cNvSpPr>
                <a:spLocks noChangeShapeType="1"/>
              </p:cNvSpPr>
              <p:nvPr/>
            </p:nvSpPr>
            <p:spPr bwMode="auto">
              <a:xfrm>
                <a:off x="965"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2" name="Line 109"/>
              <p:cNvSpPr>
                <a:spLocks noChangeShapeType="1"/>
              </p:cNvSpPr>
              <p:nvPr/>
            </p:nvSpPr>
            <p:spPr bwMode="auto">
              <a:xfrm>
                <a:off x="965"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3" name="Rectangle 110"/>
              <p:cNvSpPr>
                <a:spLocks noChangeArrowheads="1"/>
              </p:cNvSpPr>
              <p:nvPr/>
            </p:nvSpPr>
            <p:spPr bwMode="auto">
              <a:xfrm>
                <a:off x="971" y="2273"/>
                <a:ext cx="88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14" name="Line 111"/>
              <p:cNvSpPr>
                <a:spLocks noChangeShapeType="1"/>
              </p:cNvSpPr>
              <p:nvPr/>
            </p:nvSpPr>
            <p:spPr bwMode="auto">
              <a:xfrm>
                <a:off x="971" y="2273"/>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5" name="Rectangle 112"/>
              <p:cNvSpPr>
                <a:spLocks noChangeArrowheads="1"/>
              </p:cNvSpPr>
              <p:nvPr/>
            </p:nvSpPr>
            <p:spPr bwMode="auto">
              <a:xfrm>
                <a:off x="1856"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16" name="Line 113"/>
              <p:cNvSpPr>
                <a:spLocks noChangeShapeType="1"/>
              </p:cNvSpPr>
              <p:nvPr/>
            </p:nvSpPr>
            <p:spPr bwMode="auto">
              <a:xfrm>
                <a:off x="1856"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7" name="Line 114"/>
              <p:cNvSpPr>
                <a:spLocks noChangeShapeType="1"/>
              </p:cNvSpPr>
              <p:nvPr/>
            </p:nvSpPr>
            <p:spPr bwMode="auto">
              <a:xfrm>
                <a:off x="1856"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8" name="Rectangle 115"/>
              <p:cNvSpPr>
                <a:spLocks noChangeArrowheads="1"/>
              </p:cNvSpPr>
              <p:nvPr/>
            </p:nvSpPr>
            <p:spPr bwMode="auto">
              <a:xfrm>
                <a:off x="1862" y="2273"/>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19" name="Line 116"/>
              <p:cNvSpPr>
                <a:spLocks noChangeShapeType="1"/>
              </p:cNvSpPr>
              <p:nvPr/>
            </p:nvSpPr>
            <p:spPr bwMode="auto">
              <a:xfrm>
                <a:off x="1862" y="2273"/>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0" name="Rectangle 117"/>
              <p:cNvSpPr>
                <a:spLocks noChangeArrowheads="1"/>
              </p:cNvSpPr>
              <p:nvPr/>
            </p:nvSpPr>
            <p:spPr bwMode="auto">
              <a:xfrm>
                <a:off x="2744"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21" name="Line 118"/>
              <p:cNvSpPr>
                <a:spLocks noChangeShapeType="1"/>
              </p:cNvSpPr>
              <p:nvPr/>
            </p:nvSpPr>
            <p:spPr bwMode="auto">
              <a:xfrm>
                <a:off x="2744"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2" name="Line 119"/>
              <p:cNvSpPr>
                <a:spLocks noChangeShapeType="1"/>
              </p:cNvSpPr>
              <p:nvPr/>
            </p:nvSpPr>
            <p:spPr bwMode="auto">
              <a:xfrm>
                <a:off x="2744"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3" name="Rectangle 120"/>
              <p:cNvSpPr>
                <a:spLocks noChangeArrowheads="1"/>
              </p:cNvSpPr>
              <p:nvPr/>
            </p:nvSpPr>
            <p:spPr bwMode="auto">
              <a:xfrm>
                <a:off x="2750" y="2273"/>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24" name="Line 121"/>
              <p:cNvSpPr>
                <a:spLocks noChangeShapeType="1"/>
              </p:cNvSpPr>
              <p:nvPr/>
            </p:nvSpPr>
            <p:spPr bwMode="auto">
              <a:xfrm>
                <a:off x="2750" y="2273"/>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5" name="Rectangle 122"/>
              <p:cNvSpPr>
                <a:spLocks noChangeArrowheads="1"/>
              </p:cNvSpPr>
              <p:nvPr/>
            </p:nvSpPr>
            <p:spPr bwMode="auto">
              <a:xfrm>
                <a:off x="3634"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26" name="Line 123"/>
              <p:cNvSpPr>
                <a:spLocks noChangeShapeType="1"/>
              </p:cNvSpPr>
              <p:nvPr/>
            </p:nvSpPr>
            <p:spPr bwMode="auto">
              <a:xfrm>
                <a:off x="3634"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7" name="Line 124"/>
              <p:cNvSpPr>
                <a:spLocks noChangeShapeType="1"/>
              </p:cNvSpPr>
              <p:nvPr/>
            </p:nvSpPr>
            <p:spPr bwMode="auto">
              <a:xfrm>
                <a:off x="3634"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28" name="Rectangle 125"/>
              <p:cNvSpPr>
                <a:spLocks noChangeArrowheads="1"/>
              </p:cNvSpPr>
              <p:nvPr/>
            </p:nvSpPr>
            <p:spPr bwMode="auto">
              <a:xfrm>
                <a:off x="3640" y="2273"/>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29" name="Line 126"/>
              <p:cNvSpPr>
                <a:spLocks noChangeShapeType="1"/>
              </p:cNvSpPr>
              <p:nvPr/>
            </p:nvSpPr>
            <p:spPr bwMode="auto">
              <a:xfrm>
                <a:off x="3640" y="2273"/>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0" name="Rectangle 127"/>
              <p:cNvSpPr>
                <a:spLocks noChangeArrowheads="1"/>
              </p:cNvSpPr>
              <p:nvPr/>
            </p:nvSpPr>
            <p:spPr bwMode="auto">
              <a:xfrm>
                <a:off x="4522"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31" name="Line 128"/>
              <p:cNvSpPr>
                <a:spLocks noChangeShapeType="1"/>
              </p:cNvSpPr>
              <p:nvPr/>
            </p:nvSpPr>
            <p:spPr bwMode="auto">
              <a:xfrm>
                <a:off x="4522"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2" name="Line 129"/>
              <p:cNvSpPr>
                <a:spLocks noChangeShapeType="1"/>
              </p:cNvSpPr>
              <p:nvPr/>
            </p:nvSpPr>
            <p:spPr bwMode="auto">
              <a:xfrm>
                <a:off x="4522"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3" name="Rectangle 130"/>
              <p:cNvSpPr>
                <a:spLocks noChangeArrowheads="1"/>
              </p:cNvSpPr>
              <p:nvPr/>
            </p:nvSpPr>
            <p:spPr bwMode="auto">
              <a:xfrm>
                <a:off x="4528" y="2273"/>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34" name="Line 131"/>
              <p:cNvSpPr>
                <a:spLocks noChangeShapeType="1"/>
              </p:cNvSpPr>
              <p:nvPr/>
            </p:nvSpPr>
            <p:spPr bwMode="auto">
              <a:xfrm>
                <a:off x="4528" y="2273"/>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5" name="Rectangle 132"/>
              <p:cNvSpPr>
                <a:spLocks noChangeArrowheads="1"/>
              </p:cNvSpPr>
              <p:nvPr/>
            </p:nvSpPr>
            <p:spPr bwMode="auto">
              <a:xfrm>
                <a:off x="5412" y="2273"/>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36" name="Line 133"/>
              <p:cNvSpPr>
                <a:spLocks noChangeShapeType="1"/>
              </p:cNvSpPr>
              <p:nvPr/>
            </p:nvSpPr>
            <p:spPr bwMode="auto">
              <a:xfrm>
                <a:off x="5412" y="227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7" name="Line 134"/>
              <p:cNvSpPr>
                <a:spLocks noChangeShapeType="1"/>
              </p:cNvSpPr>
              <p:nvPr/>
            </p:nvSpPr>
            <p:spPr bwMode="auto">
              <a:xfrm>
                <a:off x="5412" y="227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38" name="Rectangle 135"/>
              <p:cNvSpPr>
                <a:spLocks noChangeArrowheads="1"/>
              </p:cNvSpPr>
              <p:nvPr/>
            </p:nvSpPr>
            <p:spPr bwMode="auto">
              <a:xfrm>
                <a:off x="965"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39" name="Line 136"/>
              <p:cNvSpPr>
                <a:spLocks noChangeShapeType="1"/>
              </p:cNvSpPr>
              <p:nvPr/>
            </p:nvSpPr>
            <p:spPr bwMode="auto">
              <a:xfrm>
                <a:off x="965"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0" name="Rectangle 137"/>
              <p:cNvSpPr>
                <a:spLocks noChangeArrowheads="1"/>
              </p:cNvSpPr>
              <p:nvPr/>
            </p:nvSpPr>
            <p:spPr bwMode="auto">
              <a:xfrm>
                <a:off x="1856"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41" name="Line 138"/>
              <p:cNvSpPr>
                <a:spLocks noChangeShapeType="1"/>
              </p:cNvSpPr>
              <p:nvPr/>
            </p:nvSpPr>
            <p:spPr bwMode="auto">
              <a:xfrm>
                <a:off x="1856"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 name="Rectangle 139"/>
              <p:cNvSpPr>
                <a:spLocks noChangeArrowheads="1"/>
              </p:cNvSpPr>
              <p:nvPr/>
            </p:nvSpPr>
            <p:spPr bwMode="auto">
              <a:xfrm>
                <a:off x="2744"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43" name="Line 140"/>
              <p:cNvSpPr>
                <a:spLocks noChangeShapeType="1"/>
              </p:cNvSpPr>
              <p:nvPr/>
            </p:nvSpPr>
            <p:spPr bwMode="auto">
              <a:xfrm>
                <a:off x="2744"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4" name="Rectangle 141"/>
              <p:cNvSpPr>
                <a:spLocks noChangeArrowheads="1"/>
              </p:cNvSpPr>
              <p:nvPr/>
            </p:nvSpPr>
            <p:spPr bwMode="auto">
              <a:xfrm>
                <a:off x="3634"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45" name="Line 142"/>
              <p:cNvSpPr>
                <a:spLocks noChangeShapeType="1"/>
              </p:cNvSpPr>
              <p:nvPr/>
            </p:nvSpPr>
            <p:spPr bwMode="auto">
              <a:xfrm>
                <a:off x="3634"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6" name="Rectangle 143"/>
              <p:cNvSpPr>
                <a:spLocks noChangeArrowheads="1"/>
              </p:cNvSpPr>
              <p:nvPr/>
            </p:nvSpPr>
            <p:spPr bwMode="auto">
              <a:xfrm>
                <a:off x="4522"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47" name="Line 144"/>
              <p:cNvSpPr>
                <a:spLocks noChangeShapeType="1"/>
              </p:cNvSpPr>
              <p:nvPr/>
            </p:nvSpPr>
            <p:spPr bwMode="auto">
              <a:xfrm>
                <a:off x="4522"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8" name="Rectangle 145"/>
              <p:cNvSpPr>
                <a:spLocks noChangeArrowheads="1"/>
              </p:cNvSpPr>
              <p:nvPr/>
            </p:nvSpPr>
            <p:spPr bwMode="auto">
              <a:xfrm>
                <a:off x="5412" y="2278"/>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49" name="Line 146"/>
              <p:cNvSpPr>
                <a:spLocks noChangeShapeType="1"/>
              </p:cNvSpPr>
              <p:nvPr/>
            </p:nvSpPr>
            <p:spPr bwMode="auto">
              <a:xfrm>
                <a:off x="5412" y="2278"/>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15" name="Rectangle 147"/>
              <p:cNvSpPr>
                <a:spLocks noChangeArrowheads="1"/>
              </p:cNvSpPr>
              <p:nvPr/>
            </p:nvSpPr>
            <p:spPr bwMode="auto">
              <a:xfrm>
                <a:off x="1318" y="2511"/>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a3</a:t>
                </a:r>
                <a:endParaRPr kumimoji="1" lang="en-US" altLang="zh-CN">
                  <a:effectLst>
                    <a:outerShdw blurRad="38100" dist="38100" dir="2700000" algn="tl">
                      <a:srgbClr val="000000"/>
                    </a:outerShdw>
                  </a:effectLst>
                  <a:sym typeface="+mn-ea"/>
                </a:endParaRPr>
              </a:p>
            </p:txBody>
          </p:sp>
          <p:sp>
            <p:nvSpPr>
              <p:cNvPr id="493716" name="Rectangle 148"/>
              <p:cNvSpPr>
                <a:spLocks noChangeArrowheads="1"/>
              </p:cNvSpPr>
              <p:nvPr/>
            </p:nvSpPr>
            <p:spPr bwMode="auto">
              <a:xfrm>
                <a:off x="2200" y="2511"/>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b3</a:t>
                </a:r>
                <a:endParaRPr kumimoji="1" lang="en-US" altLang="zh-CN">
                  <a:effectLst>
                    <a:outerShdw blurRad="38100" dist="38100" dir="2700000" algn="tl">
                      <a:srgbClr val="000000"/>
                    </a:outerShdw>
                  </a:effectLst>
                  <a:sym typeface="+mn-ea"/>
                </a:endParaRPr>
              </a:p>
            </p:txBody>
          </p:sp>
          <p:sp>
            <p:nvSpPr>
              <p:cNvPr id="493717" name="Rectangle 149"/>
              <p:cNvSpPr>
                <a:spLocks noChangeArrowheads="1"/>
              </p:cNvSpPr>
              <p:nvPr/>
            </p:nvSpPr>
            <p:spPr bwMode="auto">
              <a:xfrm>
                <a:off x="3096" y="2511"/>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c3</a:t>
                </a:r>
                <a:endParaRPr kumimoji="1" lang="en-US" altLang="zh-CN">
                  <a:effectLst>
                    <a:outerShdw blurRad="38100" dist="38100" dir="2700000" algn="tl">
                      <a:srgbClr val="000000"/>
                    </a:outerShdw>
                  </a:effectLst>
                  <a:sym typeface="+mn-ea"/>
                </a:endParaRPr>
              </a:p>
            </p:txBody>
          </p:sp>
          <p:sp>
            <p:nvSpPr>
              <p:cNvPr id="493718" name="Rectangle 150"/>
              <p:cNvSpPr>
                <a:spLocks noChangeArrowheads="1"/>
              </p:cNvSpPr>
              <p:nvPr/>
            </p:nvSpPr>
            <p:spPr bwMode="auto">
              <a:xfrm>
                <a:off x="3924" y="2511"/>
                <a:ext cx="312"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3719" name="Rectangle 151"/>
              <p:cNvSpPr>
                <a:spLocks noChangeArrowheads="1"/>
              </p:cNvSpPr>
              <p:nvPr/>
            </p:nvSpPr>
            <p:spPr bwMode="auto">
              <a:xfrm>
                <a:off x="4815" y="2511"/>
                <a:ext cx="312"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14555" name="Rectangle 152"/>
              <p:cNvSpPr>
                <a:spLocks noChangeArrowheads="1"/>
              </p:cNvSpPr>
              <p:nvPr/>
            </p:nvSpPr>
            <p:spPr bwMode="auto">
              <a:xfrm>
                <a:off x="965"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56" name="Line 153"/>
              <p:cNvSpPr>
                <a:spLocks noChangeShapeType="1"/>
              </p:cNvSpPr>
              <p:nvPr/>
            </p:nvSpPr>
            <p:spPr bwMode="auto">
              <a:xfrm>
                <a:off x="965"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7" name="Line 154"/>
              <p:cNvSpPr>
                <a:spLocks noChangeShapeType="1"/>
              </p:cNvSpPr>
              <p:nvPr/>
            </p:nvSpPr>
            <p:spPr bwMode="auto">
              <a:xfrm>
                <a:off x="965"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8" name="Rectangle 155"/>
              <p:cNvSpPr>
                <a:spLocks noChangeArrowheads="1"/>
              </p:cNvSpPr>
              <p:nvPr/>
            </p:nvSpPr>
            <p:spPr bwMode="auto">
              <a:xfrm>
                <a:off x="971" y="2505"/>
                <a:ext cx="88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59" name="Line 156"/>
              <p:cNvSpPr>
                <a:spLocks noChangeShapeType="1"/>
              </p:cNvSpPr>
              <p:nvPr/>
            </p:nvSpPr>
            <p:spPr bwMode="auto">
              <a:xfrm>
                <a:off x="971" y="2505"/>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0" name="Rectangle 157"/>
              <p:cNvSpPr>
                <a:spLocks noChangeArrowheads="1"/>
              </p:cNvSpPr>
              <p:nvPr/>
            </p:nvSpPr>
            <p:spPr bwMode="auto">
              <a:xfrm>
                <a:off x="1856"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61" name="Line 158"/>
              <p:cNvSpPr>
                <a:spLocks noChangeShapeType="1"/>
              </p:cNvSpPr>
              <p:nvPr/>
            </p:nvSpPr>
            <p:spPr bwMode="auto">
              <a:xfrm>
                <a:off x="1856"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2" name="Line 159"/>
              <p:cNvSpPr>
                <a:spLocks noChangeShapeType="1"/>
              </p:cNvSpPr>
              <p:nvPr/>
            </p:nvSpPr>
            <p:spPr bwMode="auto">
              <a:xfrm>
                <a:off x="1856"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3" name="Rectangle 160"/>
              <p:cNvSpPr>
                <a:spLocks noChangeArrowheads="1"/>
              </p:cNvSpPr>
              <p:nvPr/>
            </p:nvSpPr>
            <p:spPr bwMode="auto">
              <a:xfrm>
                <a:off x="1862" y="2505"/>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64" name="Line 161"/>
              <p:cNvSpPr>
                <a:spLocks noChangeShapeType="1"/>
              </p:cNvSpPr>
              <p:nvPr/>
            </p:nvSpPr>
            <p:spPr bwMode="auto">
              <a:xfrm>
                <a:off x="1862" y="2505"/>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5" name="Rectangle 162"/>
              <p:cNvSpPr>
                <a:spLocks noChangeArrowheads="1"/>
              </p:cNvSpPr>
              <p:nvPr/>
            </p:nvSpPr>
            <p:spPr bwMode="auto">
              <a:xfrm>
                <a:off x="2744"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66" name="Line 163"/>
              <p:cNvSpPr>
                <a:spLocks noChangeShapeType="1"/>
              </p:cNvSpPr>
              <p:nvPr/>
            </p:nvSpPr>
            <p:spPr bwMode="auto">
              <a:xfrm>
                <a:off x="2744"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7" name="Line 164"/>
              <p:cNvSpPr>
                <a:spLocks noChangeShapeType="1"/>
              </p:cNvSpPr>
              <p:nvPr/>
            </p:nvSpPr>
            <p:spPr bwMode="auto">
              <a:xfrm>
                <a:off x="2744"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8" name="Rectangle 165"/>
              <p:cNvSpPr>
                <a:spLocks noChangeArrowheads="1"/>
              </p:cNvSpPr>
              <p:nvPr/>
            </p:nvSpPr>
            <p:spPr bwMode="auto">
              <a:xfrm>
                <a:off x="2750" y="2505"/>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69" name="Line 166"/>
              <p:cNvSpPr>
                <a:spLocks noChangeShapeType="1"/>
              </p:cNvSpPr>
              <p:nvPr/>
            </p:nvSpPr>
            <p:spPr bwMode="auto">
              <a:xfrm>
                <a:off x="2750" y="2505"/>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0" name="Rectangle 167"/>
              <p:cNvSpPr>
                <a:spLocks noChangeArrowheads="1"/>
              </p:cNvSpPr>
              <p:nvPr/>
            </p:nvSpPr>
            <p:spPr bwMode="auto">
              <a:xfrm>
                <a:off x="3634"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71" name="Line 168"/>
              <p:cNvSpPr>
                <a:spLocks noChangeShapeType="1"/>
              </p:cNvSpPr>
              <p:nvPr/>
            </p:nvSpPr>
            <p:spPr bwMode="auto">
              <a:xfrm>
                <a:off x="3634"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2" name="Line 169"/>
              <p:cNvSpPr>
                <a:spLocks noChangeShapeType="1"/>
              </p:cNvSpPr>
              <p:nvPr/>
            </p:nvSpPr>
            <p:spPr bwMode="auto">
              <a:xfrm>
                <a:off x="3634"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3" name="Rectangle 170"/>
              <p:cNvSpPr>
                <a:spLocks noChangeArrowheads="1"/>
              </p:cNvSpPr>
              <p:nvPr/>
            </p:nvSpPr>
            <p:spPr bwMode="auto">
              <a:xfrm>
                <a:off x="3640" y="2505"/>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74" name="Line 171"/>
              <p:cNvSpPr>
                <a:spLocks noChangeShapeType="1"/>
              </p:cNvSpPr>
              <p:nvPr/>
            </p:nvSpPr>
            <p:spPr bwMode="auto">
              <a:xfrm>
                <a:off x="3640" y="2505"/>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5" name="Rectangle 172"/>
              <p:cNvSpPr>
                <a:spLocks noChangeArrowheads="1"/>
              </p:cNvSpPr>
              <p:nvPr/>
            </p:nvSpPr>
            <p:spPr bwMode="auto">
              <a:xfrm>
                <a:off x="4522"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76" name="Line 173"/>
              <p:cNvSpPr>
                <a:spLocks noChangeShapeType="1"/>
              </p:cNvSpPr>
              <p:nvPr/>
            </p:nvSpPr>
            <p:spPr bwMode="auto">
              <a:xfrm>
                <a:off x="4522"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7" name="Line 174"/>
              <p:cNvSpPr>
                <a:spLocks noChangeShapeType="1"/>
              </p:cNvSpPr>
              <p:nvPr/>
            </p:nvSpPr>
            <p:spPr bwMode="auto">
              <a:xfrm>
                <a:off x="4522"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78" name="Rectangle 175"/>
              <p:cNvSpPr>
                <a:spLocks noChangeArrowheads="1"/>
              </p:cNvSpPr>
              <p:nvPr/>
            </p:nvSpPr>
            <p:spPr bwMode="auto">
              <a:xfrm>
                <a:off x="4528" y="2505"/>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79" name="Line 176"/>
              <p:cNvSpPr>
                <a:spLocks noChangeShapeType="1"/>
              </p:cNvSpPr>
              <p:nvPr/>
            </p:nvSpPr>
            <p:spPr bwMode="auto">
              <a:xfrm>
                <a:off x="4528" y="2505"/>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0" name="Rectangle 177"/>
              <p:cNvSpPr>
                <a:spLocks noChangeArrowheads="1"/>
              </p:cNvSpPr>
              <p:nvPr/>
            </p:nvSpPr>
            <p:spPr bwMode="auto">
              <a:xfrm>
                <a:off x="5412" y="2505"/>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81" name="Line 178"/>
              <p:cNvSpPr>
                <a:spLocks noChangeShapeType="1"/>
              </p:cNvSpPr>
              <p:nvPr/>
            </p:nvSpPr>
            <p:spPr bwMode="auto">
              <a:xfrm>
                <a:off x="5412" y="250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2" name="Line 179"/>
              <p:cNvSpPr>
                <a:spLocks noChangeShapeType="1"/>
              </p:cNvSpPr>
              <p:nvPr/>
            </p:nvSpPr>
            <p:spPr bwMode="auto">
              <a:xfrm>
                <a:off x="5412" y="250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3" name="Rectangle 180"/>
              <p:cNvSpPr>
                <a:spLocks noChangeArrowheads="1"/>
              </p:cNvSpPr>
              <p:nvPr/>
            </p:nvSpPr>
            <p:spPr bwMode="auto">
              <a:xfrm>
                <a:off x="965"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84" name="Line 181"/>
              <p:cNvSpPr>
                <a:spLocks noChangeShapeType="1"/>
              </p:cNvSpPr>
              <p:nvPr/>
            </p:nvSpPr>
            <p:spPr bwMode="auto">
              <a:xfrm>
                <a:off x="965"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5" name="Rectangle 182"/>
              <p:cNvSpPr>
                <a:spLocks noChangeArrowheads="1"/>
              </p:cNvSpPr>
              <p:nvPr/>
            </p:nvSpPr>
            <p:spPr bwMode="auto">
              <a:xfrm>
                <a:off x="1856"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86" name="Line 183"/>
              <p:cNvSpPr>
                <a:spLocks noChangeShapeType="1"/>
              </p:cNvSpPr>
              <p:nvPr/>
            </p:nvSpPr>
            <p:spPr bwMode="auto">
              <a:xfrm>
                <a:off x="1856"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7" name="Rectangle 184"/>
              <p:cNvSpPr>
                <a:spLocks noChangeArrowheads="1"/>
              </p:cNvSpPr>
              <p:nvPr/>
            </p:nvSpPr>
            <p:spPr bwMode="auto">
              <a:xfrm>
                <a:off x="2744"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88" name="Line 185"/>
              <p:cNvSpPr>
                <a:spLocks noChangeShapeType="1"/>
              </p:cNvSpPr>
              <p:nvPr/>
            </p:nvSpPr>
            <p:spPr bwMode="auto">
              <a:xfrm>
                <a:off x="2744"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89" name="Rectangle 186"/>
              <p:cNvSpPr>
                <a:spLocks noChangeArrowheads="1"/>
              </p:cNvSpPr>
              <p:nvPr/>
            </p:nvSpPr>
            <p:spPr bwMode="auto">
              <a:xfrm>
                <a:off x="3634"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90" name="Line 187"/>
              <p:cNvSpPr>
                <a:spLocks noChangeShapeType="1"/>
              </p:cNvSpPr>
              <p:nvPr/>
            </p:nvSpPr>
            <p:spPr bwMode="auto">
              <a:xfrm>
                <a:off x="3634"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91" name="Rectangle 188"/>
              <p:cNvSpPr>
                <a:spLocks noChangeArrowheads="1"/>
              </p:cNvSpPr>
              <p:nvPr/>
            </p:nvSpPr>
            <p:spPr bwMode="auto">
              <a:xfrm>
                <a:off x="4522"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92" name="Line 189"/>
              <p:cNvSpPr>
                <a:spLocks noChangeShapeType="1"/>
              </p:cNvSpPr>
              <p:nvPr/>
            </p:nvSpPr>
            <p:spPr bwMode="auto">
              <a:xfrm>
                <a:off x="4522"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93" name="Rectangle 190"/>
              <p:cNvSpPr>
                <a:spLocks noChangeArrowheads="1"/>
              </p:cNvSpPr>
              <p:nvPr/>
            </p:nvSpPr>
            <p:spPr bwMode="auto">
              <a:xfrm>
                <a:off x="5412" y="2511"/>
                <a:ext cx="6" cy="2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594" name="Line 191"/>
              <p:cNvSpPr>
                <a:spLocks noChangeShapeType="1"/>
              </p:cNvSpPr>
              <p:nvPr/>
            </p:nvSpPr>
            <p:spPr bwMode="auto">
              <a:xfrm>
                <a:off x="5412" y="2511"/>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60" name="Rectangle 192"/>
              <p:cNvSpPr>
                <a:spLocks noChangeArrowheads="1"/>
              </p:cNvSpPr>
              <p:nvPr/>
            </p:nvSpPr>
            <p:spPr bwMode="auto">
              <a:xfrm>
                <a:off x="1258" y="2743"/>
                <a:ext cx="312"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3761" name="Rectangle 193"/>
              <p:cNvSpPr>
                <a:spLocks noChangeArrowheads="1"/>
              </p:cNvSpPr>
              <p:nvPr/>
            </p:nvSpPr>
            <p:spPr bwMode="auto">
              <a:xfrm>
                <a:off x="2146" y="2743"/>
                <a:ext cx="312"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3762" name="Rectangle 194"/>
              <p:cNvSpPr>
                <a:spLocks noChangeArrowheads="1"/>
              </p:cNvSpPr>
              <p:nvPr/>
            </p:nvSpPr>
            <p:spPr bwMode="auto">
              <a:xfrm>
                <a:off x="3036" y="2743"/>
                <a:ext cx="312"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null</a:t>
                </a:r>
                <a:endParaRPr kumimoji="1" lang="en-US" altLang="zh-CN">
                  <a:effectLst>
                    <a:outerShdw blurRad="38100" dist="38100" dir="2700000" algn="tl">
                      <a:srgbClr val="000000"/>
                    </a:outerShdw>
                  </a:effectLst>
                  <a:sym typeface="+mn-ea"/>
                </a:endParaRPr>
              </a:p>
            </p:txBody>
          </p:sp>
          <p:sp>
            <p:nvSpPr>
              <p:cNvPr id="493763" name="Rectangle 195"/>
              <p:cNvSpPr>
                <a:spLocks noChangeArrowheads="1"/>
              </p:cNvSpPr>
              <p:nvPr/>
            </p:nvSpPr>
            <p:spPr bwMode="auto">
              <a:xfrm>
                <a:off x="3984" y="2743"/>
                <a:ext cx="189"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c4</a:t>
                </a:r>
                <a:endParaRPr kumimoji="1" lang="en-US" altLang="zh-CN">
                  <a:effectLst>
                    <a:outerShdw blurRad="38100" dist="38100" dir="2700000" algn="tl">
                      <a:srgbClr val="000000"/>
                    </a:outerShdw>
                  </a:effectLst>
                  <a:sym typeface="+mn-ea"/>
                </a:endParaRPr>
              </a:p>
            </p:txBody>
          </p:sp>
          <p:sp>
            <p:nvSpPr>
              <p:cNvPr id="493764" name="Rectangle 196"/>
              <p:cNvSpPr>
                <a:spLocks noChangeArrowheads="1"/>
              </p:cNvSpPr>
              <p:nvPr/>
            </p:nvSpPr>
            <p:spPr bwMode="auto">
              <a:xfrm>
                <a:off x="4868" y="2743"/>
                <a:ext cx="200" cy="240"/>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500">
                    <a:solidFill>
                      <a:srgbClr val="000000"/>
                    </a:solidFill>
                    <a:latin typeface="Times New Roman" panose="02020603050405020304" pitchFamily="18" charset="0"/>
                    <a:sym typeface="+mn-ea"/>
                  </a:rPr>
                  <a:t>d3</a:t>
                </a:r>
                <a:endParaRPr kumimoji="1" lang="en-US" altLang="zh-CN">
                  <a:effectLst>
                    <a:outerShdw blurRad="38100" dist="38100" dir="2700000" algn="tl">
                      <a:srgbClr val="000000"/>
                    </a:outerShdw>
                  </a:effectLst>
                  <a:sym typeface="+mn-ea"/>
                </a:endParaRPr>
              </a:p>
            </p:txBody>
          </p:sp>
          <p:sp>
            <p:nvSpPr>
              <p:cNvPr id="14600" name="Rectangle 197"/>
              <p:cNvSpPr>
                <a:spLocks noChangeArrowheads="1"/>
              </p:cNvSpPr>
              <p:nvPr/>
            </p:nvSpPr>
            <p:spPr bwMode="auto">
              <a:xfrm>
                <a:off x="965"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601" name="Line 198"/>
              <p:cNvSpPr>
                <a:spLocks noChangeShapeType="1"/>
              </p:cNvSpPr>
              <p:nvPr/>
            </p:nvSpPr>
            <p:spPr bwMode="auto">
              <a:xfrm>
                <a:off x="965"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02" name="Line 199"/>
              <p:cNvSpPr>
                <a:spLocks noChangeShapeType="1"/>
              </p:cNvSpPr>
              <p:nvPr/>
            </p:nvSpPr>
            <p:spPr bwMode="auto">
              <a:xfrm>
                <a:off x="965"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03" name="Rectangle 200"/>
              <p:cNvSpPr>
                <a:spLocks noChangeArrowheads="1"/>
              </p:cNvSpPr>
              <p:nvPr/>
            </p:nvSpPr>
            <p:spPr bwMode="auto">
              <a:xfrm>
                <a:off x="971" y="2735"/>
                <a:ext cx="88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604" name="Line 201"/>
              <p:cNvSpPr>
                <a:spLocks noChangeShapeType="1"/>
              </p:cNvSpPr>
              <p:nvPr/>
            </p:nvSpPr>
            <p:spPr bwMode="auto">
              <a:xfrm>
                <a:off x="971" y="2735"/>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05" name="Rectangle 202"/>
              <p:cNvSpPr>
                <a:spLocks noChangeArrowheads="1"/>
              </p:cNvSpPr>
              <p:nvPr/>
            </p:nvSpPr>
            <p:spPr bwMode="auto">
              <a:xfrm>
                <a:off x="1856"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606" name="Line 203"/>
              <p:cNvSpPr>
                <a:spLocks noChangeShapeType="1"/>
              </p:cNvSpPr>
              <p:nvPr/>
            </p:nvSpPr>
            <p:spPr bwMode="auto">
              <a:xfrm>
                <a:off x="1856"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07" name="Line 204"/>
              <p:cNvSpPr>
                <a:spLocks noChangeShapeType="1"/>
              </p:cNvSpPr>
              <p:nvPr/>
            </p:nvSpPr>
            <p:spPr bwMode="auto">
              <a:xfrm>
                <a:off x="1856"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08" name="Rectangle 205"/>
              <p:cNvSpPr>
                <a:spLocks noChangeArrowheads="1"/>
              </p:cNvSpPr>
              <p:nvPr/>
            </p:nvSpPr>
            <p:spPr bwMode="auto">
              <a:xfrm>
                <a:off x="1862" y="2735"/>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grpSp>
        <p:sp>
          <p:nvSpPr>
            <p:cNvPr id="14344" name="Line 206"/>
            <p:cNvSpPr>
              <a:spLocks noChangeShapeType="1"/>
            </p:cNvSpPr>
            <p:nvPr/>
          </p:nvSpPr>
          <p:spPr bwMode="auto">
            <a:xfrm>
              <a:off x="1862" y="2735"/>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Rectangle 207"/>
            <p:cNvSpPr>
              <a:spLocks noChangeArrowheads="1"/>
            </p:cNvSpPr>
            <p:nvPr/>
          </p:nvSpPr>
          <p:spPr bwMode="auto">
            <a:xfrm>
              <a:off x="2744"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46" name="Line 208"/>
            <p:cNvSpPr>
              <a:spLocks noChangeShapeType="1"/>
            </p:cNvSpPr>
            <p:nvPr/>
          </p:nvSpPr>
          <p:spPr bwMode="auto">
            <a:xfrm>
              <a:off x="2744"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Line 209"/>
            <p:cNvSpPr>
              <a:spLocks noChangeShapeType="1"/>
            </p:cNvSpPr>
            <p:nvPr/>
          </p:nvSpPr>
          <p:spPr bwMode="auto">
            <a:xfrm>
              <a:off x="2744"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Rectangle 210"/>
            <p:cNvSpPr>
              <a:spLocks noChangeArrowheads="1"/>
            </p:cNvSpPr>
            <p:nvPr/>
          </p:nvSpPr>
          <p:spPr bwMode="auto">
            <a:xfrm>
              <a:off x="2750" y="2735"/>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49" name="Line 211"/>
            <p:cNvSpPr>
              <a:spLocks noChangeShapeType="1"/>
            </p:cNvSpPr>
            <p:nvPr/>
          </p:nvSpPr>
          <p:spPr bwMode="auto">
            <a:xfrm>
              <a:off x="2750" y="2735"/>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Rectangle 212"/>
            <p:cNvSpPr>
              <a:spLocks noChangeArrowheads="1"/>
            </p:cNvSpPr>
            <p:nvPr/>
          </p:nvSpPr>
          <p:spPr bwMode="auto">
            <a:xfrm>
              <a:off x="3634"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51" name="Line 213"/>
            <p:cNvSpPr>
              <a:spLocks noChangeShapeType="1"/>
            </p:cNvSpPr>
            <p:nvPr/>
          </p:nvSpPr>
          <p:spPr bwMode="auto">
            <a:xfrm>
              <a:off x="3634"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214"/>
            <p:cNvSpPr>
              <a:spLocks noChangeShapeType="1"/>
            </p:cNvSpPr>
            <p:nvPr/>
          </p:nvSpPr>
          <p:spPr bwMode="auto">
            <a:xfrm>
              <a:off x="3634"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Rectangle 215"/>
            <p:cNvSpPr>
              <a:spLocks noChangeArrowheads="1"/>
            </p:cNvSpPr>
            <p:nvPr/>
          </p:nvSpPr>
          <p:spPr bwMode="auto">
            <a:xfrm>
              <a:off x="3640" y="2735"/>
              <a:ext cx="8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54" name="Line 216"/>
            <p:cNvSpPr>
              <a:spLocks noChangeShapeType="1"/>
            </p:cNvSpPr>
            <p:nvPr/>
          </p:nvSpPr>
          <p:spPr bwMode="auto">
            <a:xfrm>
              <a:off x="3640" y="2735"/>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Rectangle 217"/>
            <p:cNvSpPr>
              <a:spLocks noChangeArrowheads="1"/>
            </p:cNvSpPr>
            <p:nvPr/>
          </p:nvSpPr>
          <p:spPr bwMode="auto">
            <a:xfrm>
              <a:off x="4522"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56" name="Line 218"/>
            <p:cNvSpPr>
              <a:spLocks noChangeShapeType="1"/>
            </p:cNvSpPr>
            <p:nvPr/>
          </p:nvSpPr>
          <p:spPr bwMode="auto">
            <a:xfrm>
              <a:off x="4522"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219"/>
            <p:cNvSpPr>
              <a:spLocks noChangeShapeType="1"/>
            </p:cNvSpPr>
            <p:nvPr/>
          </p:nvSpPr>
          <p:spPr bwMode="auto">
            <a:xfrm>
              <a:off x="4522"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Rectangle 220"/>
            <p:cNvSpPr>
              <a:spLocks noChangeArrowheads="1"/>
            </p:cNvSpPr>
            <p:nvPr/>
          </p:nvSpPr>
          <p:spPr bwMode="auto">
            <a:xfrm>
              <a:off x="4528" y="2735"/>
              <a:ext cx="88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59" name="Line 221"/>
            <p:cNvSpPr>
              <a:spLocks noChangeShapeType="1"/>
            </p:cNvSpPr>
            <p:nvPr/>
          </p:nvSpPr>
          <p:spPr bwMode="auto">
            <a:xfrm>
              <a:off x="4528" y="2735"/>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Rectangle 222"/>
            <p:cNvSpPr>
              <a:spLocks noChangeArrowheads="1"/>
            </p:cNvSpPr>
            <p:nvPr/>
          </p:nvSpPr>
          <p:spPr bwMode="auto">
            <a:xfrm>
              <a:off x="5412" y="27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61" name="Line 223"/>
            <p:cNvSpPr>
              <a:spLocks noChangeShapeType="1"/>
            </p:cNvSpPr>
            <p:nvPr/>
          </p:nvSpPr>
          <p:spPr bwMode="auto">
            <a:xfrm>
              <a:off x="5412" y="2735"/>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24"/>
            <p:cNvSpPr>
              <a:spLocks noChangeShapeType="1"/>
            </p:cNvSpPr>
            <p:nvPr/>
          </p:nvSpPr>
          <p:spPr bwMode="auto">
            <a:xfrm>
              <a:off x="5412" y="273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Rectangle 225"/>
            <p:cNvSpPr>
              <a:spLocks noChangeArrowheads="1"/>
            </p:cNvSpPr>
            <p:nvPr/>
          </p:nvSpPr>
          <p:spPr bwMode="auto">
            <a:xfrm>
              <a:off x="965"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64" name="Line 226"/>
            <p:cNvSpPr>
              <a:spLocks noChangeShapeType="1"/>
            </p:cNvSpPr>
            <p:nvPr/>
          </p:nvSpPr>
          <p:spPr bwMode="auto">
            <a:xfrm>
              <a:off x="965"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Rectangle 227"/>
            <p:cNvSpPr>
              <a:spLocks noChangeArrowheads="1"/>
            </p:cNvSpPr>
            <p:nvPr/>
          </p:nvSpPr>
          <p:spPr bwMode="auto">
            <a:xfrm>
              <a:off x="965"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66" name="Line 228"/>
            <p:cNvSpPr>
              <a:spLocks noChangeShapeType="1"/>
            </p:cNvSpPr>
            <p:nvPr/>
          </p:nvSpPr>
          <p:spPr bwMode="auto">
            <a:xfrm>
              <a:off x="965"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229"/>
            <p:cNvSpPr>
              <a:spLocks noChangeShapeType="1"/>
            </p:cNvSpPr>
            <p:nvPr/>
          </p:nvSpPr>
          <p:spPr bwMode="auto">
            <a:xfrm>
              <a:off x="965"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Rectangle 230"/>
            <p:cNvSpPr>
              <a:spLocks noChangeArrowheads="1"/>
            </p:cNvSpPr>
            <p:nvPr/>
          </p:nvSpPr>
          <p:spPr bwMode="auto">
            <a:xfrm>
              <a:off x="965"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69" name="Line 231"/>
            <p:cNvSpPr>
              <a:spLocks noChangeShapeType="1"/>
            </p:cNvSpPr>
            <p:nvPr/>
          </p:nvSpPr>
          <p:spPr bwMode="auto">
            <a:xfrm>
              <a:off x="965"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232"/>
            <p:cNvSpPr>
              <a:spLocks noChangeShapeType="1"/>
            </p:cNvSpPr>
            <p:nvPr/>
          </p:nvSpPr>
          <p:spPr bwMode="auto">
            <a:xfrm>
              <a:off x="965"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Rectangle 233"/>
            <p:cNvSpPr>
              <a:spLocks noChangeArrowheads="1"/>
            </p:cNvSpPr>
            <p:nvPr/>
          </p:nvSpPr>
          <p:spPr bwMode="auto">
            <a:xfrm>
              <a:off x="971" y="2967"/>
              <a:ext cx="88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72" name="Line 234"/>
            <p:cNvSpPr>
              <a:spLocks noChangeShapeType="1"/>
            </p:cNvSpPr>
            <p:nvPr/>
          </p:nvSpPr>
          <p:spPr bwMode="auto">
            <a:xfrm>
              <a:off x="971" y="2967"/>
              <a:ext cx="8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Rectangle 235"/>
            <p:cNvSpPr>
              <a:spLocks noChangeArrowheads="1"/>
            </p:cNvSpPr>
            <p:nvPr/>
          </p:nvSpPr>
          <p:spPr bwMode="auto">
            <a:xfrm>
              <a:off x="1856"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74" name="Line 236"/>
            <p:cNvSpPr>
              <a:spLocks noChangeShapeType="1"/>
            </p:cNvSpPr>
            <p:nvPr/>
          </p:nvSpPr>
          <p:spPr bwMode="auto">
            <a:xfrm>
              <a:off x="1856"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Rectangle 237"/>
            <p:cNvSpPr>
              <a:spLocks noChangeArrowheads="1"/>
            </p:cNvSpPr>
            <p:nvPr/>
          </p:nvSpPr>
          <p:spPr bwMode="auto">
            <a:xfrm>
              <a:off x="1856"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76" name="Line 238"/>
            <p:cNvSpPr>
              <a:spLocks noChangeShapeType="1"/>
            </p:cNvSpPr>
            <p:nvPr/>
          </p:nvSpPr>
          <p:spPr bwMode="auto">
            <a:xfrm>
              <a:off x="1856"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239"/>
            <p:cNvSpPr>
              <a:spLocks noChangeShapeType="1"/>
            </p:cNvSpPr>
            <p:nvPr/>
          </p:nvSpPr>
          <p:spPr bwMode="auto">
            <a:xfrm>
              <a:off x="1856"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Rectangle 240"/>
            <p:cNvSpPr>
              <a:spLocks noChangeArrowheads="1"/>
            </p:cNvSpPr>
            <p:nvPr/>
          </p:nvSpPr>
          <p:spPr bwMode="auto">
            <a:xfrm>
              <a:off x="1862" y="2967"/>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79" name="Line 241"/>
            <p:cNvSpPr>
              <a:spLocks noChangeShapeType="1"/>
            </p:cNvSpPr>
            <p:nvPr/>
          </p:nvSpPr>
          <p:spPr bwMode="auto">
            <a:xfrm>
              <a:off x="1862" y="2967"/>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Rectangle 242"/>
            <p:cNvSpPr>
              <a:spLocks noChangeArrowheads="1"/>
            </p:cNvSpPr>
            <p:nvPr/>
          </p:nvSpPr>
          <p:spPr bwMode="auto">
            <a:xfrm>
              <a:off x="2744"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81" name="Line 243"/>
            <p:cNvSpPr>
              <a:spLocks noChangeShapeType="1"/>
            </p:cNvSpPr>
            <p:nvPr/>
          </p:nvSpPr>
          <p:spPr bwMode="auto">
            <a:xfrm>
              <a:off x="2744"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Rectangle 244"/>
            <p:cNvSpPr>
              <a:spLocks noChangeArrowheads="1"/>
            </p:cNvSpPr>
            <p:nvPr/>
          </p:nvSpPr>
          <p:spPr bwMode="auto">
            <a:xfrm>
              <a:off x="2744"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83" name="Line 245"/>
            <p:cNvSpPr>
              <a:spLocks noChangeShapeType="1"/>
            </p:cNvSpPr>
            <p:nvPr/>
          </p:nvSpPr>
          <p:spPr bwMode="auto">
            <a:xfrm>
              <a:off x="2744"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246"/>
            <p:cNvSpPr>
              <a:spLocks noChangeShapeType="1"/>
            </p:cNvSpPr>
            <p:nvPr/>
          </p:nvSpPr>
          <p:spPr bwMode="auto">
            <a:xfrm>
              <a:off x="2744"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Rectangle 247"/>
            <p:cNvSpPr>
              <a:spLocks noChangeArrowheads="1"/>
            </p:cNvSpPr>
            <p:nvPr/>
          </p:nvSpPr>
          <p:spPr bwMode="auto">
            <a:xfrm>
              <a:off x="2750" y="2967"/>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86" name="Line 248"/>
            <p:cNvSpPr>
              <a:spLocks noChangeShapeType="1"/>
            </p:cNvSpPr>
            <p:nvPr/>
          </p:nvSpPr>
          <p:spPr bwMode="auto">
            <a:xfrm>
              <a:off x="2750" y="2967"/>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Rectangle 249"/>
            <p:cNvSpPr>
              <a:spLocks noChangeArrowheads="1"/>
            </p:cNvSpPr>
            <p:nvPr/>
          </p:nvSpPr>
          <p:spPr bwMode="auto">
            <a:xfrm>
              <a:off x="3634"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88" name="Line 250"/>
            <p:cNvSpPr>
              <a:spLocks noChangeShapeType="1"/>
            </p:cNvSpPr>
            <p:nvPr/>
          </p:nvSpPr>
          <p:spPr bwMode="auto">
            <a:xfrm>
              <a:off x="3634"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Rectangle 251"/>
            <p:cNvSpPr>
              <a:spLocks noChangeArrowheads="1"/>
            </p:cNvSpPr>
            <p:nvPr/>
          </p:nvSpPr>
          <p:spPr bwMode="auto">
            <a:xfrm>
              <a:off x="3634"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90" name="Line 252"/>
            <p:cNvSpPr>
              <a:spLocks noChangeShapeType="1"/>
            </p:cNvSpPr>
            <p:nvPr/>
          </p:nvSpPr>
          <p:spPr bwMode="auto">
            <a:xfrm>
              <a:off x="3634"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Line 253"/>
            <p:cNvSpPr>
              <a:spLocks noChangeShapeType="1"/>
            </p:cNvSpPr>
            <p:nvPr/>
          </p:nvSpPr>
          <p:spPr bwMode="auto">
            <a:xfrm>
              <a:off x="3634"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Rectangle 254"/>
            <p:cNvSpPr>
              <a:spLocks noChangeArrowheads="1"/>
            </p:cNvSpPr>
            <p:nvPr/>
          </p:nvSpPr>
          <p:spPr bwMode="auto">
            <a:xfrm>
              <a:off x="3640" y="2967"/>
              <a:ext cx="88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93" name="Line 255"/>
            <p:cNvSpPr>
              <a:spLocks noChangeShapeType="1"/>
            </p:cNvSpPr>
            <p:nvPr/>
          </p:nvSpPr>
          <p:spPr bwMode="auto">
            <a:xfrm>
              <a:off x="3640" y="2967"/>
              <a:ext cx="8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Rectangle 256"/>
            <p:cNvSpPr>
              <a:spLocks noChangeArrowheads="1"/>
            </p:cNvSpPr>
            <p:nvPr/>
          </p:nvSpPr>
          <p:spPr bwMode="auto">
            <a:xfrm>
              <a:off x="4522"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95" name="Line 257"/>
            <p:cNvSpPr>
              <a:spLocks noChangeShapeType="1"/>
            </p:cNvSpPr>
            <p:nvPr/>
          </p:nvSpPr>
          <p:spPr bwMode="auto">
            <a:xfrm>
              <a:off x="4522"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Rectangle 258"/>
            <p:cNvSpPr>
              <a:spLocks noChangeArrowheads="1"/>
            </p:cNvSpPr>
            <p:nvPr/>
          </p:nvSpPr>
          <p:spPr bwMode="auto">
            <a:xfrm>
              <a:off x="4522"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397" name="Line 259"/>
            <p:cNvSpPr>
              <a:spLocks noChangeShapeType="1"/>
            </p:cNvSpPr>
            <p:nvPr/>
          </p:nvSpPr>
          <p:spPr bwMode="auto">
            <a:xfrm>
              <a:off x="4522"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260"/>
            <p:cNvSpPr>
              <a:spLocks noChangeShapeType="1"/>
            </p:cNvSpPr>
            <p:nvPr/>
          </p:nvSpPr>
          <p:spPr bwMode="auto">
            <a:xfrm>
              <a:off x="4522"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Rectangle 261"/>
            <p:cNvSpPr>
              <a:spLocks noChangeArrowheads="1"/>
            </p:cNvSpPr>
            <p:nvPr/>
          </p:nvSpPr>
          <p:spPr bwMode="auto">
            <a:xfrm>
              <a:off x="4528" y="2967"/>
              <a:ext cx="8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00" name="Line 262"/>
            <p:cNvSpPr>
              <a:spLocks noChangeShapeType="1"/>
            </p:cNvSpPr>
            <p:nvPr/>
          </p:nvSpPr>
          <p:spPr bwMode="auto">
            <a:xfrm>
              <a:off x="4528" y="2967"/>
              <a:ext cx="8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Rectangle 263"/>
            <p:cNvSpPr>
              <a:spLocks noChangeArrowheads="1"/>
            </p:cNvSpPr>
            <p:nvPr/>
          </p:nvSpPr>
          <p:spPr bwMode="auto">
            <a:xfrm>
              <a:off x="5412" y="2740"/>
              <a:ext cx="6" cy="2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02" name="Line 264"/>
            <p:cNvSpPr>
              <a:spLocks noChangeShapeType="1"/>
            </p:cNvSpPr>
            <p:nvPr/>
          </p:nvSpPr>
          <p:spPr bwMode="auto">
            <a:xfrm>
              <a:off x="5412" y="2740"/>
              <a:ext cx="1"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Rectangle 265"/>
            <p:cNvSpPr>
              <a:spLocks noChangeArrowheads="1"/>
            </p:cNvSpPr>
            <p:nvPr/>
          </p:nvSpPr>
          <p:spPr bwMode="auto">
            <a:xfrm>
              <a:off x="5412"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04" name="Line 266"/>
            <p:cNvSpPr>
              <a:spLocks noChangeShapeType="1"/>
            </p:cNvSpPr>
            <p:nvPr/>
          </p:nvSpPr>
          <p:spPr bwMode="auto">
            <a:xfrm>
              <a:off x="5412"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267"/>
            <p:cNvSpPr>
              <a:spLocks noChangeShapeType="1"/>
            </p:cNvSpPr>
            <p:nvPr/>
          </p:nvSpPr>
          <p:spPr bwMode="auto">
            <a:xfrm>
              <a:off x="5412"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Rectangle 268"/>
            <p:cNvSpPr>
              <a:spLocks noChangeArrowheads="1"/>
            </p:cNvSpPr>
            <p:nvPr/>
          </p:nvSpPr>
          <p:spPr bwMode="auto">
            <a:xfrm>
              <a:off x="5412" y="2967"/>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14407" name="Line 269"/>
            <p:cNvSpPr>
              <a:spLocks noChangeShapeType="1"/>
            </p:cNvSpPr>
            <p:nvPr/>
          </p:nvSpPr>
          <p:spPr bwMode="auto">
            <a:xfrm>
              <a:off x="5412" y="2967"/>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270"/>
            <p:cNvSpPr>
              <a:spLocks noChangeShapeType="1"/>
            </p:cNvSpPr>
            <p:nvPr/>
          </p:nvSpPr>
          <p:spPr bwMode="auto">
            <a:xfrm>
              <a:off x="5412" y="296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3" name="Group 3"/>
          <p:cNvGrpSpPr>
            <a:grpSpLocks/>
          </p:cNvGrpSpPr>
          <p:nvPr/>
        </p:nvGrpSpPr>
        <p:grpSpPr bwMode="auto">
          <a:xfrm>
            <a:off x="534988" y="1882552"/>
            <a:ext cx="3665537" cy="1216025"/>
            <a:chOff x="337" y="2016"/>
            <a:chExt cx="2309" cy="766"/>
          </a:xfrm>
        </p:grpSpPr>
        <p:sp>
          <p:nvSpPr>
            <p:cNvPr id="274" name="Rectangle 4"/>
            <p:cNvSpPr>
              <a:spLocks noChangeArrowheads="1"/>
            </p:cNvSpPr>
            <p:nvPr/>
          </p:nvSpPr>
          <p:spPr bwMode="auto">
            <a:xfrm>
              <a:off x="679"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a:t>
              </a:r>
              <a:endParaRPr kumimoji="1" lang="en-US" altLang="zh-CN">
                <a:effectLst>
                  <a:outerShdw blurRad="38100" dist="38100" dir="2700000" algn="tl">
                    <a:srgbClr val="000000"/>
                  </a:outerShdw>
                </a:effectLst>
                <a:sym typeface="+mn-ea"/>
              </a:endParaRPr>
            </a:p>
          </p:txBody>
        </p:sp>
        <p:sp>
          <p:nvSpPr>
            <p:cNvPr id="275" name="Rectangle 5"/>
            <p:cNvSpPr>
              <a:spLocks noChangeArrowheads="1"/>
            </p:cNvSpPr>
            <p:nvPr/>
          </p:nvSpPr>
          <p:spPr bwMode="auto">
            <a:xfrm>
              <a:off x="1449"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a:t>
              </a:r>
              <a:endParaRPr kumimoji="1" lang="en-US" altLang="zh-CN">
                <a:effectLst>
                  <a:outerShdw blurRad="38100" dist="38100" dir="2700000" algn="tl">
                    <a:srgbClr val="000000"/>
                  </a:outerShdw>
                </a:effectLst>
                <a:sym typeface="+mn-ea"/>
              </a:endParaRPr>
            </a:p>
          </p:txBody>
        </p:sp>
        <p:sp>
          <p:nvSpPr>
            <p:cNvPr id="276" name="Rectangle 6"/>
            <p:cNvSpPr>
              <a:spLocks noChangeArrowheads="1"/>
            </p:cNvSpPr>
            <p:nvPr/>
          </p:nvSpPr>
          <p:spPr bwMode="auto">
            <a:xfrm>
              <a:off x="221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a:t>
              </a:r>
              <a:endParaRPr kumimoji="1" lang="en-US" altLang="zh-CN">
                <a:effectLst>
                  <a:outerShdw blurRad="38100" dist="38100" dir="2700000" algn="tl">
                    <a:srgbClr val="000000"/>
                  </a:outerShdw>
                </a:effectLst>
                <a:sym typeface="+mn-ea"/>
              </a:endParaRPr>
            </a:p>
          </p:txBody>
        </p:sp>
        <p:sp>
          <p:nvSpPr>
            <p:cNvPr id="277" name="Rectangle 7"/>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78" name="Line 8"/>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 name="Line 9"/>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Rectangle 10"/>
            <p:cNvSpPr>
              <a:spLocks noChangeArrowheads="1"/>
            </p:cNvSpPr>
            <p:nvPr/>
          </p:nvSpPr>
          <p:spPr bwMode="auto">
            <a:xfrm>
              <a:off x="337"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81" name="Line 11"/>
            <p:cNvSpPr>
              <a:spLocks noChangeShapeType="1"/>
            </p:cNvSpPr>
            <p:nvPr/>
          </p:nvSpPr>
          <p:spPr bwMode="auto">
            <a:xfrm>
              <a:off x="337"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12"/>
            <p:cNvSpPr>
              <a:spLocks noChangeShapeType="1"/>
            </p:cNvSpPr>
            <p:nvPr/>
          </p:nvSpPr>
          <p:spPr bwMode="auto">
            <a:xfrm>
              <a:off x="337"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Rectangle 13"/>
            <p:cNvSpPr>
              <a:spLocks noChangeArrowheads="1"/>
            </p:cNvSpPr>
            <p:nvPr/>
          </p:nvSpPr>
          <p:spPr bwMode="auto">
            <a:xfrm>
              <a:off x="341"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84" name="Line 14"/>
            <p:cNvSpPr>
              <a:spLocks noChangeShapeType="1"/>
            </p:cNvSpPr>
            <p:nvPr/>
          </p:nvSpPr>
          <p:spPr bwMode="auto">
            <a:xfrm>
              <a:off x="341"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Rectangle 15"/>
            <p:cNvSpPr>
              <a:spLocks noChangeArrowheads="1"/>
            </p:cNvSpPr>
            <p:nvPr/>
          </p:nvSpPr>
          <p:spPr bwMode="auto">
            <a:xfrm>
              <a:off x="1105"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86" name="Line 16"/>
            <p:cNvSpPr>
              <a:spLocks noChangeShapeType="1"/>
            </p:cNvSpPr>
            <p:nvPr/>
          </p:nvSpPr>
          <p:spPr bwMode="auto">
            <a:xfrm>
              <a:off x="1105"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Line 17"/>
            <p:cNvSpPr>
              <a:spLocks noChangeShapeType="1"/>
            </p:cNvSpPr>
            <p:nvPr/>
          </p:nvSpPr>
          <p:spPr bwMode="auto">
            <a:xfrm>
              <a:off x="1105"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Rectangle 18"/>
            <p:cNvSpPr>
              <a:spLocks noChangeArrowheads="1"/>
            </p:cNvSpPr>
            <p:nvPr/>
          </p:nvSpPr>
          <p:spPr bwMode="auto">
            <a:xfrm>
              <a:off x="1109"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89" name="Line 19"/>
            <p:cNvSpPr>
              <a:spLocks noChangeShapeType="1"/>
            </p:cNvSpPr>
            <p:nvPr/>
          </p:nvSpPr>
          <p:spPr bwMode="auto">
            <a:xfrm>
              <a:off x="1109"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Rectangle 20"/>
            <p:cNvSpPr>
              <a:spLocks noChangeArrowheads="1"/>
            </p:cNvSpPr>
            <p:nvPr/>
          </p:nvSpPr>
          <p:spPr bwMode="auto">
            <a:xfrm>
              <a:off x="1874"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91" name="Line 21"/>
            <p:cNvSpPr>
              <a:spLocks noChangeShapeType="1"/>
            </p:cNvSpPr>
            <p:nvPr/>
          </p:nvSpPr>
          <p:spPr bwMode="auto">
            <a:xfrm>
              <a:off x="1874"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2" name="Line 22"/>
            <p:cNvSpPr>
              <a:spLocks noChangeShapeType="1"/>
            </p:cNvSpPr>
            <p:nvPr/>
          </p:nvSpPr>
          <p:spPr bwMode="auto">
            <a:xfrm>
              <a:off x="1874"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Rectangle 23"/>
            <p:cNvSpPr>
              <a:spLocks noChangeArrowheads="1"/>
            </p:cNvSpPr>
            <p:nvPr/>
          </p:nvSpPr>
          <p:spPr bwMode="auto">
            <a:xfrm>
              <a:off x="1877"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94" name="Line 24"/>
            <p:cNvSpPr>
              <a:spLocks noChangeShapeType="1"/>
            </p:cNvSpPr>
            <p:nvPr/>
          </p:nvSpPr>
          <p:spPr bwMode="auto">
            <a:xfrm>
              <a:off x="1877"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5" name="Rectangle 25"/>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96" name="Line 26"/>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27"/>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Rectangle 28"/>
            <p:cNvSpPr>
              <a:spLocks noChangeArrowheads="1"/>
            </p:cNvSpPr>
            <p:nvPr/>
          </p:nvSpPr>
          <p:spPr bwMode="auto">
            <a:xfrm>
              <a:off x="2642"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299" name="Line 29"/>
            <p:cNvSpPr>
              <a:spLocks noChangeShapeType="1"/>
            </p:cNvSpPr>
            <p:nvPr/>
          </p:nvSpPr>
          <p:spPr bwMode="auto">
            <a:xfrm>
              <a:off x="2642"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 name="Line 30"/>
            <p:cNvSpPr>
              <a:spLocks noChangeShapeType="1"/>
            </p:cNvSpPr>
            <p:nvPr/>
          </p:nvSpPr>
          <p:spPr bwMode="auto">
            <a:xfrm>
              <a:off x="2642"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Rectangle 31"/>
            <p:cNvSpPr>
              <a:spLocks noChangeArrowheads="1"/>
            </p:cNvSpPr>
            <p:nvPr/>
          </p:nvSpPr>
          <p:spPr bwMode="auto">
            <a:xfrm>
              <a:off x="337"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02" name="Line 32"/>
            <p:cNvSpPr>
              <a:spLocks noChangeShapeType="1"/>
            </p:cNvSpPr>
            <p:nvPr/>
          </p:nvSpPr>
          <p:spPr bwMode="auto">
            <a:xfrm>
              <a:off x="337"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Rectangle 33"/>
            <p:cNvSpPr>
              <a:spLocks noChangeArrowheads="1"/>
            </p:cNvSpPr>
            <p:nvPr/>
          </p:nvSpPr>
          <p:spPr bwMode="auto">
            <a:xfrm>
              <a:off x="1105"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04" name="Line 34"/>
            <p:cNvSpPr>
              <a:spLocks noChangeShapeType="1"/>
            </p:cNvSpPr>
            <p:nvPr/>
          </p:nvSpPr>
          <p:spPr bwMode="auto">
            <a:xfrm>
              <a:off x="1105"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Rectangle 35"/>
            <p:cNvSpPr>
              <a:spLocks noChangeArrowheads="1"/>
            </p:cNvSpPr>
            <p:nvPr/>
          </p:nvSpPr>
          <p:spPr bwMode="auto">
            <a:xfrm>
              <a:off x="1874" y="2021"/>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06" name="Line 36"/>
            <p:cNvSpPr>
              <a:spLocks noChangeShapeType="1"/>
            </p:cNvSpPr>
            <p:nvPr/>
          </p:nvSpPr>
          <p:spPr bwMode="auto">
            <a:xfrm>
              <a:off x="1874"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Rectangle 37"/>
            <p:cNvSpPr>
              <a:spLocks noChangeArrowheads="1"/>
            </p:cNvSpPr>
            <p:nvPr/>
          </p:nvSpPr>
          <p:spPr bwMode="auto">
            <a:xfrm>
              <a:off x="2642" y="2021"/>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08" name="Line 38"/>
            <p:cNvSpPr>
              <a:spLocks noChangeShapeType="1"/>
            </p:cNvSpPr>
            <p:nvPr/>
          </p:nvSpPr>
          <p:spPr bwMode="auto">
            <a:xfrm>
              <a:off x="2642" y="2021"/>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Rectangle 39"/>
            <p:cNvSpPr>
              <a:spLocks noChangeArrowheads="1"/>
            </p:cNvSpPr>
            <p:nvPr/>
          </p:nvSpPr>
          <p:spPr bwMode="auto">
            <a:xfrm>
              <a:off x="662"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a1</a:t>
              </a:r>
              <a:endParaRPr kumimoji="1" lang="en-US" altLang="zh-CN">
                <a:effectLst>
                  <a:outerShdw blurRad="38100" dist="38100" dir="2700000" algn="tl">
                    <a:srgbClr val="000000"/>
                  </a:outerShdw>
                </a:effectLst>
                <a:sym typeface="+mn-ea"/>
              </a:endParaRPr>
            </a:p>
          </p:txBody>
        </p:sp>
        <p:sp>
          <p:nvSpPr>
            <p:cNvPr id="310" name="Rectangle 40"/>
            <p:cNvSpPr>
              <a:spLocks noChangeArrowheads="1"/>
            </p:cNvSpPr>
            <p:nvPr/>
          </p:nvSpPr>
          <p:spPr bwMode="auto">
            <a:xfrm>
              <a:off x="1426" y="221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b1</a:t>
              </a:r>
              <a:endParaRPr kumimoji="1" lang="en-US" altLang="zh-CN">
                <a:effectLst>
                  <a:outerShdw blurRad="38100" dist="38100" dir="2700000" algn="tl">
                    <a:srgbClr val="000000"/>
                  </a:outerShdw>
                </a:effectLst>
                <a:sym typeface="+mn-ea"/>
              </a:endParaRPr>
            </a:p>
          </p:txBody>
        </p:sp>
        <p:sp>
          <p:nvSpPr>
            <p:cNvPr id="311" name="Rectangle 41"/>
            <p:cNvSpPr>
              <a:spLocks noChangeArrowheads="1"/>
            </p:cNvSpPr>
            <p:nvPr/>
          </p:nvSpPr>
          <p:spPr bwMode="auto">
            <a:xfrm>
              <a:off x="2198" y="221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c1</a:t>
              </a:r>
              <a:endParaRPr kumimoji="1" lang="en-US" altLang="zh-CN">
                <a:effectLst>
                  <a:outerShdw blurRad="38100" dist="38100" dir="2700000" algn="tl">
                    <a:srgbClr val="000000"/>
                  </a:outerShdw>
                </a:effectLst>
                <a:sym typeface="+mn-ea"/>
              </a:endParaRPr>
            </a:p>
          </p:txBody>
        </p:sp>
        <p:sp>
          <p:nvSpPr>
            <p:cNvPr id="312" name="Rectangle 42"/>
            <p:cNvSpPr>
              <a:spLocks noChangeArrowheads="1"/>
            </p:cNvSpPr>
            <p:nvPr/>
          </p:nvSpPr>
          <p:spPr bwMode="auto">
            <a:xfrm>
              <a:off x="337"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13" name="Line 43"/>
            <p:cNvSpPr>
              <a:spLocks noChangeShapeType="1"/>
            </p:cNvSpPr>
            <p:nvPr/>
          </p:nvSpPr>
          <p:spPr bwMode="auto">
            <a:xfrm>
              <a:off x="337"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Line 44"/>
            <p:cNvSpPr>
              <a:spLocks noChangeShapeType="1"/>
            </p:cNvSpPr>
            <p:nvPr/>
          </p:nvSpPr>
          <p:spPr bwMode="auto">
            <a:xfrm>
              <a:off x="337"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 name="Rectangle 45"/>
            <p:cNvSpPr>
              <a:spLocks noChangeArrowheads="1"/>
            </p:cNvSpPr>
            <p:nvPr/>
          </p:nvSpPr>
          <p:spPr bwMode="auto">
            <a:xfrm>
              <a:off x="341" y="220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16" name="Line 46"/>
            <p:cNvSpPr>
              <a:spLocks noChangeShapeType="1"/>
            </p:cNvSpPr>
            <p:nvPr/>
          </p:nvSpPr>
          <p:spPr bwMode="auto">
            <a:xfrm>
              <a:off x="341" y="220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Rectangle 47"/>
            <p:cNvSpPr>
              <a:spLocks noChangeArrowheads="1"/>
            </p:cNvSpPr>
            <p:nvPr/>
          </p:nvSpPr>
          <p:spPr bwMode="auto">
            <a:xfrm>
              <a:off x="1105"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18" name="Line 48"/>
            <p:cNvSpPr>
              <a:spLocks noChangeShapeType="1"/>
            </p:cNvSpPr>
            <p:nvPr/>
          </p:nvSpPr>
          <p:spPr bwMode="auto">
            <a:xfrm>
              <a:off x="1105"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 name="Line 49"/>
            <p:cNvSpPr>
              <a:spLocks noChangeShapeType="1"/>
            </p:cNvSpPr>
            <p:nvPr/>
          </p:nvSpPr>
          <p:spPr bwMode="auto">
            <a:xfrm>
              <a:off x="1105"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Rectangle 50"/>
            <p:cNvSpPr>
              <a:spLocks noChangeArrowheads="1"/>
            </p:cNvSpPr>
            <p:nvPr/>
          </p:nvSpPr>
          <p:spPr bwMode="auto">
            <a:xfrm>
              <a:off x="1109"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21" name="Line 51"/>
            <p:cNvSpPr>
              <a:spLocks noChangeShapeType="1"/>
            </p:cNvSpPr>
            <p:nvPr/>
          </p:nvSpPr>
          <p:spPr bwMode="auto">
            <a:xfrm>
              <a:off x="1109"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Rectangle 52"/>
            <p:cNvSpPr>
              <a:spLocks noChangeArrowheads="1"/>
            </p:cNvSpPr>
            <p:nvPr/>
          </p:nvSpPr>
          <p:spPr bwMode="auto">
            <a:xfrm>
              <a:off x="1874" y="220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23" name="Line 53"/>
            <p:cNvSpPr>
              <a:spLocks noChangeShapeType="1"/>
            </p:cNvSpPr>
            <p:nvPr/>
          </p:nvSpPr>
          <p:spPr bwMode="auto">
            <a:xfrm>
              <a:off x="1874" y="220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54"/>
            <p:cNvSpPr>
              <a:spLocks noChangeShapeType="1"/>
            </p:cNvSpPr>
            <p:nvPr/>
          </p:nvSpPr>
          <p:spPr bwMode="auto">
            <a:xfrm>
              <a:off x="1874"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Rectangle 55"/>
            <p:cNvSpPr>
              <a:spLocks noChangeArrowheads="1"/>
            </p:cNvSpPr>
            <p:nvPr/>
          </p:nvSpPr>
          <p:spPr bwMode="auto">
            <a:xfrm>
              <a:off x="1877" y="220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26" name="Line 56"/>
            <p:cNvSpPr>
              <a:spLocks noChangeShapeType="1"/>
            </p:cNvSpPr>
            <p:nvPr/>
          </p:nvSpPr>
          <p:spPr bwMode="auto">
            <a:xfrm>
              <a:off x="1877" y="220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 name="Rectangle 57"/>
            <p:cNvSpPr>
              <a:spLocks noChangeArrowheads="1"/>
            </p:cNvSpPr>
            <p:nvPr/>
          </p:nvSpPr>
          <p:spPr bwMode="auto">
            <a:xfrm>
              <a:off x="2642" y="220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28" name="Line 58"/>
            <p:cNvSpPr>
              <a:spLocks noChangeShapeType="1"/>
            </p:cNvSpPr>
            <p:nvPr/>
          </p:nvSpPr>
          <p:spPr bwMode="auto">
            <a:xfrm>
              <a:off x="2642" y="220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 name="Line 59"/>
            <p:cNvSpPr>
              <a:spLocks noChangeShapeType="1"/>
            </p:cNvSpPr>
            <p:nvPr/>
          </p:nvSpPr>
          <p:spPr bwMode="auto">
            <a:xfrm>
              <a:off x="2642" y="220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 name="Rectangle 60"/>
            <p:cNvSpPr>
              <a:spLocks noChangeArrowheads="1"/>
            </p:cNvSpPr>
            <p:nvPr/>
          </p:nvSpPr>
          <p:spPr bwMode="auto">
            <a:xfrm>
              <a:off x="337"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31" name="Line 61"/>
            <p:cNvSpPr>
              <a:spLocks noChangeShapeType="1"/>
            </p:cNvSpPr>
            <p:nvPr/>
          </p:nvSpPr>
          <p:spPr bwMode="auto">
            <a:xfrm>
              <a:off x="337"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 name="Rectangle 62"/>
            <p:cNvSpPr>
              <a:spLocks noChangeArrowheads="1"/>
            </p:cNvSpPr>
            <p:nvPr/>
          </p:nvSpPr>
          <p:spPr bwMode="auto">
            <a:xfrm>
              <a:off x="1105"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33" name="Line 63"/>
            <p:cNvSpPr>
              <a:spLocks noChangeShapeType="1"/>
            </p:cNvSpPr>
            <p:nvPr/>
          </p:nvSpPr>
          <p:spPr bwMode="auto">
            <a:xfrm>
              <a:off x="1105"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Rectangle 64"/>
            <p:cNvSpPr>
              <a:spLocks noChangeArrowheads="1"/>
            </p:cNvSpPr>
            <p:nvPr/>
          </p:nvSpPr>
          <p:spPr bwMode="auto">
            <a:xfrm>
              <a:off x="1874" y="2210"/>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35" name="Line 65"/>
            <p:cNvSpPr>
              <a:spLocks noChangeShapeType="1"/>
            </p:cNvSpPr>
            <p:nvPr/>
          </p:nvSpPr>
          <p:spPr bwMode="auto">
            <a:xfrm>
              <a:off x="1874"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 name="Rectangle 66"/>
            <p:cNvSpPr>
              <a:spLocks noChangeArrowheads="1"/>
            </p:cNvSpPr>
            <p:nvPr/>
          </p:nvSpPr>
          <p:spPr bwMode="auto">
            <a:xfrm>
              <a:off x="2642" y="2210"/>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37" name="Line 67"/>
            <p:cNvSpPr>
              <a:spLocks noChangeShapeType="1"/>
            </p:cNvSpPr>
            <p:nvPr/>
          </p:nvSpPr>
          <p:spPr bwMode="auto">
            <a:xfrm>
              <a:off x="2642" y="2210"/>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 name="Rectangle 68"/>
            <p:cNvSpPr>
              <a:spLocks noChangeArrowheads="1"/>
            </p:cNvSpPr>
            <p:nvPr/>
          </p:nvSpPr>
          <p:spPr bwMode="auto">
            <a:xfrm>
              <a:off x="662"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a2</a:t>
              </a:r>
              <a:endParaRPr kumimoji="1" lang="en-US" altLang="zh-CN">
                <a:effectLst>
                  <a:outerShdw blurRad="38100" dist="38100" dir="2700000" algn="tl">
                    <a:srgbClr val="000000"/>
                  </a:outerShdw>
                </a:effectLst>
                <a:sym typeface="+mn-ea"/>
              </a:endParaRPr>
            </a:p>
          </p:txBody>
        </p:sp>
        <p:sp>
          <p:nvSpPr>
            <p:cNvPr id="339" name="Rectangle 69"/>
            <p:cNvSpPr>
              <a:spLocks noChangeArrowheads="1"/>
            </p:cNvSpPr>
            <p:nvPr/>
          </p:nvSpPr>
          <p:spPr bwMode="auto">
            <a:xfrm>
              <a:off x="1426" y="240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b2</a:t>
              </a:r>
              <a:endParaRPr kumimoji="1" lang="en-US" altLang="zh-CN">
                <a:effectLst>
                  <a:outerShdw blurRad="38100" dist="38100" dir="2700000" algn="tl">
                    <a:srgbClr val="000000"/>
                  </a:outerShdw>
                </a:effectLst>
                <a:sym typeface="+mn-ea"/>
              </a:endParaRPr>
            </a:p>
          </p:txBody>
        </p:sp>
        <p:sp>
          <p:nvSpPr>
            <p:cNvPr id="340" name="Rectangle 70"/>
            <p:cNvSpPr>
              <a:spLocks noChangeArrowheads="1"/>
            </p:cNvSpPr>
            <p:nvPr/>
          </p:nvSpPr>
          <p:spPr bwMode="auto">
            <a:xfrm>
              <a:off x="2198" y="240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c2</a:t>
              </a:r>
              <a:endParaRPr kumimoji="1" lang="en-US" altLang="zh-CN">
                <a:effectLst>
                  <a:outerShdw blurRad="38100" dist="38100" dir="2700000" algn="tl">
                    <a:srgbClr val="000000"/>
                  </a:outerShdw>
                </a:effectLst>
                <a:sym typeface="+mn-ea"/>
              </a:endParaRPr>
            </a:p>
          </p:txBody>
        </p:sp>
        <p:sp>
          <p:nvSpPr>
            <p:cNvPr id="341" name="Rectangle 71"/>
            <p:cNvSpPr>
              <a:spLocks noChangeArrowheads="1"/>
            </p:cNvSpPr>
            <p:nvPr/>
          </p:nvSpPr>
          <p:spPr bwMode="auto">
            <a:xfrm>
              <a:off x="337"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42" name="Line 72"/>
            <p:cNvSpPr>
              <a:spLocks noChangeShapeType="1"/>
            </p:cNvSpPr>
            <p:nvPr/>
          </p:nvSpPr>
          <p:spPr bwMode="auto">
            <a:xfrm>
              <a:off x="337"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3" name="Line 73"/>
            <p:cNvSpPr>
              <a:spLocks noChangeShapeType="1"/>
            </p:cNvSpPr>
            <p:nvPr/>
          </p:nvSpPr>
          <p:spPr bwMode="auto">
            <a:xfrm>
              <a:off x="337"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 name="Rectangle 74"/>
            <p:cNvSpPr>
              <a:spLocks noChangeArrowheads="1"/>
            </p:cNvSpPr>
            <p:nvPr/>
          </p:nvSpPr>
          <p:spPr bwMode="auto">
            <a:xfrm>
              <a:off x="341" y="2393"/>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45" name="Line 75"/>
            <p:cNvSpPr>
              <a:spLocks noChangeShapeType="1"/>
            </p:cNvSpPr>
            <p:nvPr/>
          </p:nvSpPr>
          <p:spPr bwMode="auto">
            <a:xfrm>
              <a:off x="341" y="239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 name="Rectangle 76"/>
            <p:cNvSpPr>
              <a:spLocks noChangeArrowheads="1"/>
            </p:cNvSpPr>
            <p:nvPr/>
          </p:nvSpPr>
          <p:spPr bwMode="auto">
            <a:xfrm>
              <a:off x="1105"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47" name="Line 77"/>
            <p:cNvSpPr>
              <a:spLocks noChangeShapeType="1"/>
            </p:cNvSpPr>
            <p:nvPr/>
          </p:nvSpPr>
          <p:spPr bwMode="auto">
            <a:xfrm>
              <a:off x="1105"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 name="Line 78"/>
            <p:cNvSpPr>
              <a:spLocks noChangeShapeType="1"/>
            </p:cNvSpPr>
            <p:nvPr/>
          </p:nvSpPr>
          <p:spPr bwMode="auto">
            <a:xfrm>
              <a:off x="1105"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 name="Rectangle 79"/>
            <p:cNvSpPr>
              <a:spLocks noChangeArrowheads="1"/>
            </p:cNvSpPr>
            <p:nvPr/>
          </p:nvSpPr>
          <p:spPr bwMode="auto">
            <a:xfrm>
              <a:off x="1109"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50" name="Line 80"/>
            <p:cNvSpPr>
              <a:spLocks noChangeShapeType="1"/>
            </p:cNvSpPr>
            <p:nvPr/>
          </p:nvSpPr>
          <p:spPr bwMode="auto">
            <a:xfrm>
              <a:off x="1109"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 name="Rectangle 81"/>
            <p:cNvSpPr>
              <a:spLocks noChangeArrowheads="1"/>
            </p:cNvSpPr>
            <p:nvPr/>
          </p:nvSpPr>
          <p:spPr bwMode="auto">
            <a:xfrm>
              <a:off x="1874" y="2393"/>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52" name="Line 82"/>
            <p:cNvSpPr>
              <a:spLocks noChangeShapeType="1"/>
            </p:cNvSpPr>
            <p:nvPr/>
          </p:nvSpPr>
          <p:spPr bwMode="auto">
            <a:xfrm>
              <a:off x="1874" y="239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Line 83"/>
            <p:cNvSpPr>
              <a:spLocks noChangeShapeType="1"/>
            </p:cNvSpPr>
            <p:nvPr/>
          </p:nvSpPr>
          <p:spPr bwMode="auto">
            <a:xfrm>
              <a:off x="1874"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 name="Rectangle 84"/>
            <p:cNvSpPr>
              <a:spLocks noChangeArrowheads="1"/>
            </p:cNvSpPr>
            <p:nvPr/>
          </p:nvSpPr>
          <p:spPr bwMode="auto">
            <a:xfrm>
              <a:off x="1877" y="2393"/>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55" name="Line 85"/>
            <p:cNvSpPr>
              <a:spLocks noChangeShapeType="1"/>
            </p:cNvSpPr>
            <p:nvPr/>
          </p:nvSpPr>
          <p:spPr bwMode="auto">
            <a:xfrm>
              <a:off x="1877" y="239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6" name="Rectangle 86"/>
            <p:cNvSpPr>
              <a:spLocks noChangeArrowheads="1"/>
            </p:cNvSpPr>
            <p:nvPr/>
          </p:nvSpPr>
          <p:spPr bwMode="auto">
            <a:xfrm>
              <a:off x="2642" y="239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57" name="Line 87"/>
            <p:cNvSpPr>
              <a:spLocks noChangeShapeType="1"/>
            </p:cNvSpPr>
            <p:nvPr/>
          </p:nvSpPr>
          <p:spPr bwMode="auto">
            <a:xfrm>
              <a:off x="2642" y="239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 name="Line 88"/>
            <p:cNvSpPr>
              <a:spLocks noChangeShapeType="1"/>
            </p:cNvSpPr>
            <p:nvPr/>
          </p:nvSpPr>
          <p:spPr bwMode="auto">
            <a:xfrm>
              <a:off x="2642" y="239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 name="Rectangle 89"/>
            <p:cNvSpPr>
              <a:spLocks noChangeArrowheads="1"/>
            </p:cNvSpPr>
            <p:nvPr/>
          </p:nvSpPr>
          <p:spPr bwMode="auto">
            <a:xfrm>
              <a:off x="337"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60" name="Line 90"/>
            <p:cNvSpPr>
              <a:spLocks noChangeShapeType="1"/>
            </p:cNvSpPr>
            <p:nvPr/>
          </p:nvSpPr>
          <p:spPr bwMode="auto">
            <a:xfrm>
              <a:off x="337"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1" name="Rectangle 91"/>
            <p:cNvSpPr>
              <a:spLocks noChangeArrowheads="1"/>
            </p:cNvSpPr>
            <p:nvPr/>
          </p:nvSpPr>
          <p:spPr bwMode="auto">
            <a:xfrm>
              <a:off x="1105"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62" name="Line 92"/>
            <p:cNvSpPr>
              <a:spLocks noChangeShapeType="1"/>
            </p:cNvSpPr>
            <p:nvPr/>
          </p:nvSpPr>
          <p:spPr bwMode="auto">
            <a:xfrm>
              <a:off x="1105"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Rectangle 93"/>
            <p:cNvSpPr>
              <a:spLocks noChangeArrowheads="1"/>
            </p:cNvSpPr>
            <p:nvPr/>
          </p:nvSpPr>
          <p:spPr bwMode="auto">
            <a:xfrm>
              <a:off x="1874" y="2398"/>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64" name="Line 94"/>
            <p:cNvSpPr>
              <a:spLocks noChangeShapeType="1"/>
            </p:cNvSpPr>
            <p:nvPr/>
          </p:nvSpPr>
          <p:spPr bwMode="auto">
            <a:xfrm>
              <a:off x="1874"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5" name="Rectangle 95"/>
            <p:cNvSpPr>
              <a:spLocks noChangeArrowheads="1"/>
            </p:cNvSpPr>
            <p:nvPr/>
          </p:nvSpPr>
          <p:spPr bwMode="auto">
            <a:xfrm>
              <a:off x="2642" y="2398"/>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66" name="Line 96"/>
            <p:cNvSpPr>
              <a:spLocks noChangeShapeType="1"/>
            </p:cNvSpPr>
            <p:nvPr/>
          </p:nvSpPr>
          <p:spPr bwMode="auto">
            <a:xfrm>
              <a:off x="2642" y="2398"/>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7" name="Rectangle 97"/>
            <p:cNvSpPr>
              <a:spLocks noChangeArrowheads="1"/>
            </p:cNvSpPr>
            <p:nvPr/>
          </p:nvSpPr>
          <p:spPr bwMode="auto">
            <a:xfrm>
              <a:off x="662"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a3</a:t>
              </a:r>
              <a:endParaRPr kumimoji="1" lang="en-US" altLang="zh-CN">
                <a:effectLst>
                  <a:outerShdw blurRad="38100" dist="38100" dir="2700000" algn="tl">
                    <a:srgbClr val="000000"/>
                  </a:outerShdw>
                </a:effectLst>
                <a:sym typeface="+mn-ea"/>
              </a:endParaRPr>
            </a:p>
          </p:txBody>
        </p:sp>
        <p:sp>
          <p:nvSpPr>
            <p:cNvPr id="368" name="Rectangle 98"/>
            <p:cNvSpPr>
              <a:spLocks noChangeArrowheads="1"/>
            </p:cNvSpPr>
            <p:nvPr/>
          </p:nvSpPr>
          <p:spPr bwMode="auto">
            <a:xfrm>
              <a:off x="1426" y="2590"/>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b3</a:t>
              </a:r>
              <a:endParaRPr kumimoji="1" lang="en-US" altLang="zh-CN">
                <a:effectLst>
                  <a:outerShdw blurRad="38100" dist="38100" dir="2700000" algn="tl">
                    <a:srgbClr val="000000"/>
                  </a:outerShdw>
                </a:effectLst>
                <a:sym typeface="+mn-ea"/>
              </a:endParaRPr>
            </a:p>
          </p:txBody>
        </p:sp>
        <p:sp>
          <p:nvSpPr>
            <p:cNvPr id="369" name="Rectangle 99"/>
            <p:cNvSpPr>
              <a:spLocks noChangeArrowheads="1"/>
            </p:cNvSpPr>
            <p:nvPr/>
          </p:nvSpPr>
          <p:spPr bwMode="auto">
            <a:xfrm>
              <a:off x="2198" y="2590"/>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rgbClr val="000000"/>
                  </a:solidFill>
                  <a:latin typeface="Times New Roman" panose="02020603050405020304" pitchFamily="18" charset="0"/>
                  <a:sym typeface="+mn-ea"/>
                </a:rPr>
                <a:t>c3</a:t>
              </a:r>
              <a:endParaRPr kumimoji="1" lang="en-US" altLang="zh-CN">
                <a:effectLst>
                  <a:outerShdw blurRad="38100" dist="38100" dir="2700000" algn="tl">
                    <a:srgbClr val="000000"/>
                  </a:outerShdw>
                </a:effectLst>
                <a:sym typeface="+mn-ea"/>
              </a:endParaRPr>
            </a:p>
          </p:txBody>
        </p:sp>
        <p:sp>
          <p:nvSpPr>
            <p:cNvPr id="370" name="Rectangle 100"/>
            <p:cNvSpPr>
              <a:spLocks noChangeArrowheads="1"/>
            </p:cNvSpPr>
            <p:nvPr/>
          </p:nvSpPr>
          <p:spPr bwMode="auto">
            <a:xfrm>
              <a:off x="337"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71" name="Line 101"/>
            <p:cNvSpPr>
              <a:spLocks noChangeShapeType="1"/>
            </p:cNvSpPr>
            <p:nvPr/>
          </p:nvSpPr>
          <p:spPr bwMode="auto">
            <a:xfrm>
              <a:off x="337"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2" name="Line 102"/>
            <p:cNvSpPr>
              <a:spLocks noChangeShapeType="1"/>
            </p:cNvSpPr>
            <p:nvPr/>
          </p:nvSpPr>
          <p:spPr bwMode="auto">
            <a:xfrm>
              <a:off x="337"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3" name="Rectangle 103"/>
            <p:cNvSpPr>
              <a:spLocks noChangeArrowheads="1"/>
            </p:cNvSpPr>
            <p:nvPr/>
          </p:nvSpPr>
          <p:spPr bwMode="auto">
            <a:xfrm>
              <a:off x="341" y="2583"/>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74" name="Line 104"/>
            <p:cNvSpPr>
              <a:spLocks noChangeShapeType="1"/>
            </p:cNvSpPr>
            <p:nvPr/>
          </p:nvSpPr>
          <p:spPr bwMode="auto">
            <a:xfrm>
              <a:off x="341" y="2583"/>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 name="Rectangle 105"/>
            <p:cNvSpPr>
              <a:spLocks noChangeArrowheads="1"/>
            </p:cNvSpPr>
            <p:nvPr/>
          </p:nvSpPr>
          <p:spPr bwMode="auto">
            <a:xfrm>
              <a:off x="1105"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76" name="Line 106"/>
            <p:cNvSpPr>
              <a:spLocks noChangeShapeType="1"/>
            </p:cNvSpPr>
            <p:nvPr/>
          </p:nvSpPr>
          <p:spPr bwMode="auto">
            <a:xfrm>
              <a:off x="1105"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 name="Line 107"/>
            <p:cNvSpPr>
              <a:spLocks noChangeShapeType="1"/>
            </p:cNvSpPr>
            <p:nvPr/>
          </p:nvSpPr>
          <p:spPr bwMode="auto">
            <a:xfrm>
              <a:off x="1105"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 name="Rectangle 108"/>
            <p:cNvSpPr>
              <a:spLocks noChangeArrowheads="1"/>
            </p:cNvSpPr>
            <p:nvPr/>
          </p:nvSpPr>
          <p:spPr bwMode="auto">
            <a:xfrm>
              <a:off x="1109"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79" name="Line 109"/>
            <p:cNvSpPr>
              <a:spLocks noChangeShapeType="1"/>
            </p:cNvSpPr>
            <p:nvPr/>
          </p:nvSpPr>
          <p:spPr bwMode="auto">
            <a:xfrm>
              <a:off x="1109"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 name="Rectangle 110"/>
            <p:cNvSpPr>
              <a:spLocks noChangeArrowheads="1"/>
            </p:cNvSpPr>
            <p:nvPr/>
          </p:nvSpPr>
          <p:spPr bwMode="auto">
            <a:xfrm>
              <a:off x="1874" y="2583"/>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81" name="Line 111"/>
            <p:cNvSpPr>
              <a:spLocks noChangeShapeType="1"/>
            </p:cNvSpPr>
            <p:nvPr/>
          </p:nvSpPr>
          <p:spPr bwMode="auto">
            <a:xfrm>
              <a:off x="1874" y="258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2" name="Line 112"/>
            <p:cNvSpPr>
              <a:spLocks noChangeShapeType="1"/>
            </p:cNvSpPr>
            <p:nvPr/>
          </p:nvSpPr>
          <p:spPr bwMode="auto">
            <a:xfrm>
              <a:off x="1874"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3" name="Rectangle 113"/>
            <p:cNvSpPr>
              <a:spLocks noChangeArrowheads="1"/>
            </p:cNvSpPr>
            <p:nvPr/>
          </p:nvSpPr>
          <p:spPr bwMode="auto">
            <a:xfrm>
              <a:off x="1877" y="2583"/>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84" name="Line 114"/>
            <p:cNvSpPr>
              <a:spLocks noChangeShapeType="1"/>
            </p:cNvSpPr>
            <p:nvPr/>
          </p:nvSpPr>
          <p:spPr bwMode="auto">
            <a:xfrm>
              <a:off x="1877" y="2583"/>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 name="Rectangle 115"/>
            <p:cNvSpPr>
              <a:spLocks noChangeArrowheads="1"/>
            </p:cNvSpPr>
            <p:nvPr/>
          </p:nvSpPr>
          <p:spPr bwMode="auto">
            <a:xfrm>
              <a:off x="2642" y="258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86" name="Line 116"/>
            <p:cNvSpPr>
              <a:spLocks noChangeShapeType="1"/>
            </p:cNvSpPr>
            <p:nvPr/>
          </p:nvSpPr>
          <p:spPr bwMode="auto">
            <a:xfrm>
              <a:off x="2642"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 name="Line 117"/>
            <p:cNvSpPr>
              <a:spLocks noChangeShapeType="1"/>
            </p:cNvSpPr>
            <p:nvPr/>
          </p:nvSpPr>
          <p:spPr bwMode="auto">
            <a:xfrm>
              <a:off x="2642" y="258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8" name="Rectangle 118"/>
            <p:cNvSpPr>
              <a:spLocks noChangeArrowheads="1"/>
            </p:cNvSpPr>
            <p:nvPr/>
          </p:nvSpPr>
          <p:spPr bwMode="auto">
            <a:xfrm>
              <a:off x="337"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89" name="Line 119"/>
            <p:cNvSpPr>
              <a:spLocks noChangeShapeType="1"/>
            </p:cNvSpPr>
            <p:nvPr/>
          </p:nvSpPr>
          <p:spPr bwMode="auto">
            <a:xfrm>
              <a:off x="337"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 name="Rectangle 120"/>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91" name="Line 121"/>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 name="Line 122"/>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3" name="Rectangle 123"/>
            <p:cNvSpPr>
              <a:spLocks noChangeArrowheads="1"/>
            </p:cNvSpPr>
            <p:nvPr/>
          </p:nvSpPr>
          <p:spPr bwMode="auto">
            <a:xfrm>
              <a:off x="337"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94" name="Line 124"/>
            <p:cNvSpPr>
              <a:spLocks noChangeShapeType="1"/>
            </p:cNvSpPr>
            <p:nvPr/>
          </p:nvSpPr>
          <p:spPr bwMode="auto">
            <a:xfrm>
              <a:off x="337"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 name="Line 125"/>
            <p:cNvSpPr>
              <a:spLocks noChangeShapeType="1"/>
            </p:cNvSpPr>
            <p:nvPr/>
          </p:nvSpPr>
          <p:spPr bwMode="auto">
            <a:xfrm>
              <a:off x="337"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6" name="Rectangle 126"/>
            <p:cNvSpPr>
              <a:spLocks noChangeArrowheads="1"/>
            </p:cNvSpPr>
            <p:nvPr/>
          </p:nvSpPr>
          <p:spPr bwMode="auto">
            <a:xfrm>
              <a:off x="341" y="277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97" name="Line 127"/>
            <p:cNvSpPr>
              <a:spLocks noChangeShapeType="1"/>
            </p:cNvSpPr>
            <p:nvPr/>
          </p:nvSpPr>
          <p:spPr bwMode="auto">
            <a:xfrm>
              <a:off x="341" y="27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8" name="Rectangle 128"/>
            <p:cNvSpPr>
              <a:spLocks noChangeArrowheads="1"/>
            </p:cNvSpPr>
            <p:nvPr/>
          </p:nvSpPr>
          <p:spPr bwMode="auto">
            <a:xfrm>
              <a:off x="1105"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399" name="Line 129"/>
            <p:cNvSpPr>
              <a:spLocks noChangeShapeType="1"/>
            </p:cNvSpPr>
            <p:nvPr/>
          </p:nvSpPr>
          <p:spPr bwMode="auto">
            <a:xfrm>
              <a:off x="1105"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 name="Rectangle 130"/>
            <p:cNvSpPr>
              <a:spLocks noChangeArrowheads="1"/>
            </p:cNvSpPr>
            <p:nvPr/>
          </p:nvSpPr>
          <p:spPr bwMode="auto">
            <a:xfrm>
              <a:off x="1105"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01" name="Line 131"/>
            <p:cNvSpPr>
              <a:spLocks noChangeShapeType="1"/>
            </p:cNvSpPr>
            <p:nvPr/>
          </p:nvSpPr>
          <p:spPr bwMode="auto">
            <a:xfrm>
              <a:off x="1105"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 name="Line 132"/>
            <p:cNvSpPr>
              <a:spLocks noChangeShapeType="1"/>
            </p:cNvSpPr>
            <p:nvPr/>
          </p:nvSpPr>
          <p:spPr bwMode="auto">
            <a:xfrm>
              <a:off x="1105"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 name="Rectangle 133"/>
            <p:cNvSpPr>
              <a:spLocks noChangeArrowheads="1"/>
            </p:cNvSpPr>
            <p:nvPr/>
          </p:nvSpPr>
          <p:spPr bwMode="auto">
            <a:xfrm>
              <a:off x="1109"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04" name="Line 134"/>
            <p:cNvSpPr>
              <a:spLocks noChangeShapeType="1"/>
            </p:cNvSpPr>
            <p:nvPr/>
          </p:nvSpPr>
          <p:spPr bwMode="auto">
            <a:xfrm>
              <a:off x="1109"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 name="Rectangle 135"/>
            <p:cNvSpPr>
              <a:spLocks noChangeArrowheads="1"/>
            </p:cNvSpPr>
            <p:nvPr/>
          </p:nvSpPr>
          <p:spPr bwMode="auto">
            <a:xfrm>
              <a:off x="1874" y="2587"/>
              <a:ext cx="3"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06" name="Line 136"/>
            <p:cNvSpPr>
              <a:spLocks noChangeShapeType="1"/>
            </p:cNvSpPr>
            <p:nvPr/>
          </p:nvSpPr>
          <p:spPr bwMode="auto">
            <a:xfrm>
              <a:off x="1874"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7" name="Rectangle 137"/>
            <p:cNvSpPr>
              <a:spLocks noChangeArrowheads="1"/>
            </p:cNvSpPr>
            <p:nvPr/>
          </p:nvSpPr>
          <p:spPr bwMode="auto">
            <a:xfrm>
              <a:off x="1874" y="277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08" name="Line 138"/>
            <p:cNvSpPr>
              <a:spLocks noChangeShapeType="1"/>
            </p:cNvSpPr>
            <p:nvPr/>
          </p:nvSpPr>
          <p:spPr bwMode="auto">
            <a:xfrm>
              <a:off x="1874" y="27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 name="Line 139"/>
            <p:cNvSpPr>
              <a:spLocks noChangeShapeType="1"/>
            </p:cNvSpPr>
            <p:nvPr/>
          </p:nvSpPr>
          <p:spPr bwMode="auto">
            <a:xfrm>
              <a:off x="1874"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Rectangle 140"/>
            <p:cNvSpPr>
              <a:spLocks noChangeArrowheads="1"/>
            </p:cNvSpPr>
            <p:nvPr/>
          </p:nvSpPr>
          <p:spPr bwMode="auto">
            <a:xfrm>
              <a:off x="1877" y="277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11" name="Line 141"/>
            <p:cNvSpPr>
              <a:spLocks noChangeShapeType="1"/>
            </p:cNvSpPr>
            <p:nvPr/>
          </p:nvSpPr>
          <p:spPr bwMode="auto">
            <a:xfrm>
              <a:off x="1877" y="27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 name="Rectangle 142"/>
            <p:cNvSpPr>
              <a:spLocks noChangeArrowheads="1"/>
            </p:cNvSpPr>
            <p:nvPr/>
          </p:nvSpPr>
          <p:spPr bwMode="auto">
            <a:xfrm>
              <a:off x="2642" y="2587"/>
              <a:ext cx="4"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13" name="Line 143"/>
            <p:cNvSpPr>
              <a:spLocks noChangeShapeType="1"/>
            </p:cNvSpPr>
            <p:nvPr/>
          </p:nvSpPr>
          <p:spPr bwMode="auto">
            <a:xfrm>
              <a:off x="2642" y="2587"/>
              <a:ext cx="1" cy="18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 name="Rectangle 144"/>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15" name="Line 145"/>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Line 146"/>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 name="Rectangle 147"/>
            <p:cNvSpPr>
              <a:spLocks noChangeArrowheads="1"/>
            </p:cNvSpPr>
            <p:nvPr/>
          </p:nvSpPr>
          <p:spPr bwMode="auto">
            <a:xfrm>
              <a:off x="2642" y="277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18" name="Line 148"/>
            <p:cNvSpPr>
              <a:spLocks noChangeShapeType="1"/>
            </p:cNvSpPr>
            <p:nvPr/>
          </p:nvSpPr>
          <p:spPr bwMode="auto">
            <a:xfrm>
              <a:off x="2642" y="27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 name="Line 149"/>
            <p:cNvSpPr>
              <a:spLocks noChangeShapeType="1"/>
            </p:cNvSpPr>
            <p:nvPr/>
          </p:nvSpPr>
          <p:spPr bwMode="auto">
            <a:xfrm>
              <a:off x="2642" y="27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 name="Group 150"/>
          <p:cNvGrpSpPr>
            <a:grpSpLocks/>
          </p:cNvGrpSpPr>
          <p:nvPr/>
        </p:nvGrpSpPr>
        <p:grpSpPr bwMode="auto">
          <a:xfrm>
            <a:off x="5640388" y="1882552"/>
            <a:ext cx="2444750" cy="1198563"/>
            <a:chOff x="3553" y="2016"/>
            <a:chExt cx="1540" cy="755"/>
          </a:xfrm>
        </p:grpSpPr>
        <p:sp>
          <p:nvSpPr>
            <p:cNvPr id="421" name="Rectangle 151"/>
            <p:cNvSpPr>
              <a:spLocks noChangeArrowheads="1"/>
            </p:cNvSpPr>
            <p:nvPr/>
          </p:nvSpPr>
          <p:spPr bwMode="auto">
            <a:xfrm>
              <a:off x="3897" y="2023"/>
              <a:ext cx="107"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a:t>
              </a:r>
              <a:endParaRPr kumimoji="1" lang="en-US" altLang="zh-CN">
                <a:solidFill>
                  <a:schemeClr val="bg2"/>
                </a:solidFill>
                <a:effectLst>
                  <a:outerShdw blurRad="38100" dist="38100" dir="2700000" algn="tl">
                    <a:srgbClr val="000000"/>
                  </a:outerShdw>
                </a:effectLst>
                <a:sym typeface="+mn-ea"/>
              </a:endParaRPr>
            </a:p>
          </p:txBody>
        </p:sp>
        <p:sp>
          <p:nvSpPr>
            <p:cNvPr id="422" name="Rectangle 152"/>
            <p:cNvSpPr>
              <a:spLocks noChangeArrowheads="1"/>
            </p:cNvSpPr>
            <p:nvPr/>
          </p:nvSpPr>
          <p:spPr bwMode="auto">
            <a:xfrm>
              <a:off x="4661" y="2023"/>
              <a:ext cx="116"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a:t>
              </a:r>
              <a:endParaRPr kumimoji="1" lang="en-US" altLang="zh-CN">
                <a:solidFill>
                  <a:schemeClr val="bg2"/>
                </a:solidFill>
                <a:effectLst>
                  <a:outerShdw blurRad="38100" dist="38100" dir="2700000" algn="tl">
                    <a:srgbClr val="000000"/>
                  </a:outerShdw>
                </a:effectLst>
                <a:sym typeface="+mn-ea"/>
              </a:endParaRPr>
            </a:p>
          </p:txBody>
        </p:sp>
        <p:sp>
          <p:nvSpPr>
            <p:cNvPr id="423" name="Rectangle 153"/>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4" name="Line 154"/>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 name="Line 155"/>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 name="Rectangle 156"/>
            <p:cNvSpPr>
              <a:spLocks noChangeArrowheads="1"/>
            </p:cNvSpPr>
            <p:nvPr/>
          </p:nvSpPr>
          <p:spPr bwMode="auto">
            <a:xfrm>
              <a:off x="3553"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27" name="Line 157"/>
            <p:cNvSpPr>
              <a:spLocks noChangeShapeType="1"/>
            </p:cNvSpPr>
            <p:nvPr/>
          </p:nvSpPr>
          <p:spPr bwMode="auto">
            <a:xfrm>
              <a:off x="3553"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8" name="Line 158"/>
            <p:cNvSpPr>
              <a:spLocks noChangeShapeType="1"/>
            </p:cNvSpPr>
            <p:nvPr/>
          </p:nvSpPr>
          <p:spPr bwMode="auto">
            <a:xfrm>
              <a:off x="3553"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9" name="Rectangle 159"/>
            <p:cNvSpPr>
              <a:spLocks noChangeArrowheads="1"/>
            </p:cNvSpPr>
            <p:nvPr/>
          </p:nvSpPr>
          <p:spPr bwMode="auto">
            <a:xfrm>
              <a:off x="3557" y="2016"/>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0" name="Line 160"/>
            <p:cNvSpPr>
              <a:spLocks noChangeShapeType="1"/>
            </p:cNvSpPr>
            <p:nvPr/>
          </p:nvSpPr>
          <p:spPr bwMode="auto">
            <a:xfrm>
              <a:off x="3557" y="201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 name="Rectangle 161"/>
            <p:cNvSpPr>
              <a:spLocks noChangeArrowheads="1"/>
            </p:cNvSpPr>
            <p:nvPr/>
          </p:nvSpPr>
          <p:spPr bwMode="auto">
            <a:xfrm>
              <a:off x="4321" y="2016"/>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2" name="Line 162"/>
            <p:cNvSpPr>
              <a:spLocks noChangeShapeType="1"/>
            </p:cNvSpPr>
            <p:nvPr/>
          </p:nvSpPr>
          <p:spPr bwMode="auto">
            <a:xfrm>
              <a:off x="4321" y="201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 name="Line 163"/>
            <p:cNvSpPr>
              <a:spLocks noChangeShapeType="1"/>
            </p:cNvSpPr>
            <p:nvPr/>
          </p:nvSpPr>
          <p:spPr bwMode="auto">
            <a:xfrm>
              <a:off x="4321"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 name="Rectangle 164"/>
            <p:cNvSpPr>
              <a:spLocks noChangeArrowheads="1"/>
            </p:cNvSpPr>
            <p:nvPr/>
          </p:nvSpPr>
          <p:spPr bwMode="auto">
            <a:xfrm>
              <a:off x="4325" y="2016"/>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5" name="Line 165"/>
            <p:cNvSpPr>
              <a:spLocks noChangeShapeType="1"/>
            </p:cNvSpPr>
            <p:nvPr/>
          </p:nvSpPr>
          <p:spPr bwMode="auto">
            <a:xfrm>
              <a:off x="4325" y="201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 name="Rectangle 166"/>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37" name="Line 167"/>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Line 168"/>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9" name="Rectangle 169"/>
            <p:cNvSpPr>
              <a:spLocks noChangeArrowheads="1"/>
            </p:cNvSpPr>
            <p:nvPr/>
          </p:nvSpPr>
          <p:spPr bwMode="auto">
            <a:xfrm>
              <a:off x="5090" y="2016"/>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0" name="Line 170"/>
            <p:cNvSpPr>
              <a:spLocks noChangeShapeType="1"/>
            </p:cNvSpPr>
            <p:nvPr/>
          </p:nvSpPr>
          <p:spPr bwMode="auto">
            <a:xfrm>
              <a:off x="5090" y="201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 name="Line 171"/>
            <p:cNvSpPr>
              <a:spLocks noChangeShapeType="1"/>
            </p:cNvSpPr>
            <p:nvPr/>
          </p:nvSpPr>
          <p:spPr bwMode="auto">
            <a:xfrm>
              <a:off x="5090" y="201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 name="Rectangle 172"/>
            <p:cNvSpPr>
              <a:spLocks noChangeArrowheads="1"/>
            </p:cNvSpPr>
            <p:nvPr/>
          </p:nvSpPr>
          <p:spPr bwMode="auto">
            <a:xfrm>
              <a:off x="3553"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3" name="Line 173"/>
            <p:cNvSpPr>
              <a:spLocks noChangeShapeType="1"/>
            </p:cNvSpPr>
            <p:nvPr/>
          </p:nvSpPr>
          <p:spPr bwMode="auto">
            <a:xfrm>
              <a:off x="3553"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4" name="Rectangle 174"/>
            <p:cNvSpPr>
              <a:spLocks noChangeArrowheads="1"/>
            </p:cNvSpPr>
            <p:nvPr/>
          </p:nvSpPr>
          <p:spPr bwMode="auto">
            <a:xfrm>
              <a:off x="4321" y="2021"/>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5" name="Line 175"/>
            <p:cNvSpPr>
              <a:spLocks noChangeShapeType="1"/>
            </p:cNvSpPr>
            <p:nvPr/>
          </p:nvSpPr>
          <p:spPr bwMode="auto">
            <a:xfrm>
              <a:off x="4321"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 name="Rectangle 176"/>
            <p:cNvSpPr>
              <a:spLocks noChangeArrowheads="1"/>
            </p:cNvSpPr>
            <p:nvPr/>
          </p:nvSpPr>
          <p:spPr bwMode="auto">
            <a:xfrm>
              <a:off x="5090" y="2021"/>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47" name="Line 177"/>
            <p:cNvSpPr>
              <a:spLocks noChangeShapeType="1"/>
            </p:cNvSpPr>
            <p:nvPr/>
          </p:nvSpPr>
          <p:spPr bwMode="auto">
            <a:xfrm>
              <a:off x="5090" y="2021"/>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8" name="Rectangle 178"/>
            <p:cNvSpPr>
              <a:spLocks noChangeArrowheads="1"/>
            </p:cNvSpPr>
            <p:nvPr/>
          </p:nvSpPr>
          <p:spPr bwMode="auto">
            <a:xfrm>
              <a:off x="3878" y="2207"/>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c1</a:t>
              </a:r>
              <a:endParaRPr kumimoji="1" lang="en-US" altLang="zh-CN">
                <a:solidFill>
                  <a:schemeClr val="bg2"/>
                </a:solidFill>
                <a:effectLst>
                  <a:outerShdw blurRad="38100" dist="38100" dir="2700000" algn="tl">
                    <a:srgbClr val="000000"/>
                  </a:outerShdw>
                </a:effectLst>
                <a:sym typeface="+mn-ea"/>
              </a:endParaRPr>
            </a:p>
          </p:txBody>
        </p:sp>
        <p:sp>
          <p:nvSpPr>
            <p:cNvPr id="449" name="Rectangle 179"/>
            <p:cNvSpPr>
              <a:spLocks noChangeArrowheads="1"/>
            </p:cNvSpPr>
            <p:nvPr/>
          </p:nvSpPr>
          <p:spPr bwMode="auto">
            <a:xfrm>
              <a:off x="4642" y="2207"/>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d1</a:t>
              </a:r>
              <a:endParaRPr kumimoji="1" lang="en-US" altLang="zh-CN">
                <a:solidFill>
                  <a:schemeClr val="bg2"/>
                </a:solidFill>
                <a:effectLst>
                  <a:outerShdw blurRad="38100" dist="38100" dir="2700000" algn="tl">
                    <a:srgbClr val="000000"/>
                  </a:outerShdw>
                </a:effectLst>
                <a:sym typeface="+mn-ea"/>
              </a:endParaRPr>
            </a:p>
          </p:txBody>
        </p:sp>
        <p:sp>
          <p:nvSpPr>
            <p:cNvPr id="450" name="Rectangle 180"/>
            <p:cNvSpPr>
              <a:spLocks noChangeArrowheads="1"/>
            </p:cNvSpPr>
            <p:nvPr/>
          </p:nvSpPr>
          <p:spPr bwMode="auto">
            <a:xfrm>
              <a:off x="3553"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1" name="Line 181"/>
            <p:cNvSpPr>
              <a:spLocks noChangeShapeType="1"/>
            </p:cNvSpPr>
            <p:nvPr/>
          </p:nvSpPr>
          <p:spPr bwMode="auto">
            <a:xfrm>
              <a:off x="3553"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 name="Line 182"/>
            <p:cNvSpPr>
              <a:spLocks noChangeShapeType="1"/>
            </p:cNvSpPr>
            <p:nvPr/>
          </p:nvSpPr>
          <p:spPr bwMode="auto">
            <a:xfrm>
              <a:off x="3553"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3" name="Rectangle 183"/>
            <p:cNvSpPr>
              <a:spLocks noChangeArrowheads="1"/>
            </p:cNvSpPr>
            <p:nvPr/>
          </p:nvSpPr>
          <p:spPr bwMode="auto">
            <a:xfrm>
              <a:off x="3557" y="2202"/>
              <a:ext cx="76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4" name="Line 184"/>
            <p:cNvSpPr>
              <a:spLocks noChangeShapeType="1"/>
            </p:cNvSpPr>
            <p:nvPr/>
          </p:nvSpPr>
          <p:spPr bwMode="auto">
            <a:xfrm>
              <a:off x="3557" y="220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 name="Rectangle 185"/>
            <p:cNvSpPr>
              <a:spLocks noChangeArrowheads="1"/>
            </p:cNvSpPr>
            <p:nvPr/>
          </p:nvSpPr>
          <p:spPr bwMode="auto">
            <a:xfrm>
              <a:off x="4321" y="2202"/>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6" name="Line 186"/>
            <p:cNvSpPr>
              <a:spLocks noChangeShapeType="1"/>
            </p:cNvSpPr>
            <p:nvPr/>
          </p:nvSpPr>
          <p:spPr bwMode="auto">
            <a:xfrm>
              <a:off x="4321" y="220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Line 187"/>
            <p:cNvSpPr>
              <a:spLocks noChangeShapeType="1"/>
            </p:cNvSpPr>
            <p:nvPr/>
          </p:nvSpPr>
          <p:spPr bwMode="auto">
            <a:xfrm>
              <a:off x="4321"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 name="Rectangle 188"/>
            <p:cNvSpPr>
              <a:spLocks noChangeArrowheads="1"/>
            </p:cNvSpPr>
            <p:nvPr/>
          </p:nvSpPr>
          <p:spPr bwMode="auto">
            <a:xfrm>
              <a:off x="4325" y="2202"/>
              <a:ext cx="76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59" name="Line 189"/>
            <p:cNvSpPr>
              <a:spLocks noChangeShapeType="1"/>
            </p:cNvSpPr>
            <p:nvPr/>
          </p:nvSpPr>
          <p:spPr bwMode="auto">
            <a:xfrm>
              <a:off x="4325" y="220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Rectangle 190"/>
            <p:cNvSpPr>
              <a:spLocks noChangeArrowheads="1"/>
            </p:cNvSpPr>
            <p:nvPr/>
          </p:nvSpPr>
          <p:spPr bwMode="auto">
            <a:xfrm>
              <a:off x="5090" y="2202"/>
              <a:ext cx="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1" name="Line 191"/>
            <p:cNvSpPr>
              <a:spLocks noChangeShapeType="1"/>
            </p:cNvSpPr>
            <p:nvPr/>
          </p:nvSpPr>
          <p:spPr bwMode="auto">
            <a:xfrm>
              <a:off x="5090" y="220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Line 192"/>
            <p:cNvSpPr>
              <a:spLocks noChangeShapeType="1"/>
            </p:cNvSpPr>
            <p:nvPr/>
          </p:nvSpPr>
          <p:spPr bwMode="auto">
            <a:xfrm>
              <a:off x="5090" y="220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 name="Rectangle 193"/>
            <p:cNvSpPr>
              <a:spLocks noChangeArrowheads="1"/>
            </p:cNvSpPr>
            <p:nvPr/>
          </p:nvSpPr>
          <p:spPr bwMode="auto">
            <a:xfrm>
              <a:off x="3553"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4" name="Line 194"/>
            <p:cNvSpPr>
              <a:spLocks noChangeShapeType="1"/>
            </p:cNvSpPr>
            <p:nvPr/>
          </p:nvSpPr>
          <p:spPr bwMode="auto">
            <a:xfrm>
              <a:off x="3553"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Rectangle 195"/>
            <p:cNvSpPr>
              <a:spLocks noChangeArrowheads="1"/>
            </p:cNvSpPr>
            <p:nvPr/>
          </p:nvSpPr>
          <p:spPr bwMode="auto">
            <a:xfrm>
              <a:off x="4321" y="2207"/>
              <a:ext cx="4"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6" name="Line 196"/>
            <p:cNvSpPr>
              <a:spLocks noChangeShapeType="1"/>
            </p:cNvSpPr>
            <p:nvPr/>
          </p:nvSpPr>
          <p:spPr bwMode="auto">
            <a:xfrm>
              <a:off x="4321"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7" name="Rectangle 197"/>
            <p:cNvSpPr>
              <a:spLocks noChangeArrowheads="1"/>
            </p:cNvSpPr>
            <p:nvPr/>
          </p:nvSpPr>
          <p:spPr bwMode="auto">
            <a:xfrm>
              <a:off x="5090" y="2207"/>
              <a:ext cx="3" cy="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68" name="Line 198"/>
            <p:cNvSpPr>
              <a:spLocks noChangeShapeType="1"/>
            </p:cNvSpPr>
            <p:nvPr/>
          </p:nvSpPr>
          <p:spPr bwMode="auto">
            <a:xfrm>
              <a:off x="5090" y="2207"/>
              <a:ext cx="1" cy="1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9" name="Rectangle 199"/>
            <p:cNvSpPr>
              <a:spLocks noChangeArrowheads="1"/>
            </p:cNvSpPr>
            <p:nvPr/>
          </p:nvSpPr>
          <p:spPr bwMode="auto">
            <a:xfrm>
              <a:off x="3878" y="2393"/>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c2</a:t>
              </a:r>
              <a:endParaRPr kumimoji="1" lang="en-US" altLang="zh-CN">
                <a:solidFill>
                  <a:schemeClr val="bg2"/>
                </a:solidFill>
                <a:effectLst>
                  <a:outerShdw blurRad="38100" dist="38100" dir="2700000" algn="tl">
                    <a:srgbClr val="000000"/>
                  </a:outerShdw>
                </a:effectLst>
                <a:sym typeface="+mn-ea"/>
              </a:endParaRPr>
            </a:p>
          </p:txBody>
        </p:sp>
        <p:sp>
          <p:nvSpPr>
            <p:cNvPr id="470" name="Rectangle 200"/>
            <p:cNvSpPr>
              <a:spLocks noChangeArrowheads="1"/>
            </p:cNvSpPr>
            <p:nvPr/>
          </p:nvSpPr>
          <p:spPr bwMode="auto">
            <a:xfrm>
              <a:off x="4642" y="2393"/>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d2</a:t>
              </a:r>
              <a:endParaRPr kumimoji="1" lang="en-US" altLang="zh-CN">
                <a:solidFill>
                  <a:schemeClr val="bg2"/>
                </a:solidFill>
                <a:effectLst>
                  <a:outerShdw blurRad="38100" dist="38100" dir="2700000" algn="tl">
                    <a:srgbClr val="000000"/>
                  </a:outerShdw>
                </a:effectLst>
                <a:sym typeface="+mn-ea"/>
              </a:endParaRPr>
            </a:p>
          </p:txBody>
        </p:sp>
        <p:sp>
          <p:nvSpPr>
            <p:cNvPr id="471" name="Rectangle 201"/>
            <p:cNvSpPr>
              <a:spLocks noChangeArrowheads="1"/>
            </p:cNvSpPr>
            <p:nvPr/>
          </p:nvSpPr>
          <p:spPr bwMode="auto">
            <a:xfrm>
              <a:off x="3553"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2" name="Line 202"/>
            <p:cNvSpPr>
              <a:spLocks noChangeShapeType="1"/>
            </p:cNvSpPr>
            <p:nvPr/>
          </p:nvSpPr>
          <p:spPr bwMode="auto">
            <a:xfrm>
              <a:off x="3553"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 name="Line 203"/>
            <p:cNvSpPr>
              <a:spLocks noChangeShapeType="1"/>
            </p:cNvSpPr>
            <p:nvPr/>
          </p:nvSpPr>
          <p:spPr bwMode="auto">
            <a:xfrm>
              <a:off x="3553"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 name="Rectangle 204"/>
            <p:cNvSpPr>
              <a:spLocks noChangeArrowheads="1"/>
            </p:cNvSpPr>
            <p:nvPr/>
          </p:nvSpPr>
          <p:spPr bwMode="auto">
            <a:xfrm>
              <a:off x="3557" y="2386"/>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5" name="Line 205"/>
            <p:cNvSpPr>
              <a:spLocks noChangeShapeType="1"/>
            </p:cNvSpPr>
            <p:nvPr/>
          </p:nvSpPr>
          <p:spPr bwMode="auto">
            <a:xfrm>
              <a:off x="3557" y="2386"/>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 name="Rectangle 206"/>
            <p:cNvSpPr>
              <a:spLocks noChangeArrowheads="1"/>
            </p:cNvSpPr>
            <p:nvPr/>
          </p:nvSpPr>
          <p:spPr bwMode="auto">
            <a:xfrm>
              <a:off x="4321" y="2386"/>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77" name="Line 207"/>
            <p:cNvSpPr>
              <a:spLocks noChangeShapeType="1"/>
            </p:cNvSpPr>
            <p:nvPr/>
          </p:nvSpPr>
          <p:spPr bwMode="auto">
            <a:xfrm>
              <a:off x="4321" y="238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 name="Line 208"/>
            <p:cNvSpPr>
              <a:spLocks noChangeShapeType="1"/>
            </p:cNvSpPr>
            <p:nvPr/>
          </p:nvSpPr>
          <p:spPr bwMode="auto">
            <a:xfrm>
              <a:off x="4321"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9" name="Rectangle 209"/>
            <p:cNvSpPr>
              <a:spLocks noChangeArrowheads="1"/>
            </p:cNvSpPr>
            <p:nvPr/>
          </p:nvSpPr>
          <p:spPr bwMode="auto">
            <a:xfrm>
              <a:off x="4325" y="2386"/>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0" name="Line 210"/>
            <p:cNvSpPr>
              <a:spLocks noChangeShapeType="1"/>
            </p:cNvSpPr>
            <p:nvPr/>
          </p:nvSpPr>
          <p:spPr bwMode="auto">
            <a:xfrm>
              <a:off x="4325" y="2386"/>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 name="Rectangle 211"/>
            <p:cNvSpPr>
              <a:spLocks noChangeArrowheads="1"/>
            </p:cNvSpPr>
            <p:nvPr/>
          </p:nvSpPr>
          <p:spPr bwMode="auto">
            <a:xfrm>
              <a:off x="5090" y="2386"/>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2" name="Line 212"/>
            <p:cNvSpPr>
              <a:spLocks noChangeShapeType="1"/>
            </p:cNvSpPr>
            <p:nvPr/>
          </p:nvSpPr>
          <p:spPr bwMode="auto">
            <a:xfrm>
              <a:off x="5090" y="2386"/>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 name="Line 213"/>
            <p:cNvSpPr>
              <a:spLocks noChangeShapeType="1"/>
            </p:cNvSpPr>
            <p:nvPr/>
          </p:nvSpPr>
          <p:spPr bwMode="auto">
            <a:xfrm>
              <a:off x="5090" y="23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 name="Rectangle 214"/>
            <p:cNvSpPr>
              <a:spLocks noChangeArrowheads="1"/>
            </p:cNvSpPr>
            <p:nvPr/>
          </p:nvSpPr>
          <p:spPr bwMode="auto">
            <a:xfrm>
              <a:off x="3553"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5" name="Line 215"/>
            <p:cNvSpPr>
              <a:spLocks noChangeShapeType="1"/>
            </p:cNvSpPr>
            <p:nvPr/>
          </p:nvSpPr>
          <p:spPr bwMode="auto">
            <a:xfrm>
              <a:off x="3553"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 name="Rectangle 216"/>
            <p:cNvSpPr>
              <a:spLocks noChangeArrowheads="1"/>
            </p:cNvSpPr>
            <p:nvPr/>
          </p:nvSpPr>
          <p:spPr bwMode="auto">
            <a:xfrm>
              <a:off x="4321" y="2390"/>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7" name="Line 217"/>
            <p:cNvSpPr>
              <a:spLocks noChangeShapeType="1"/>
            </p:cNvSpPr>
            <p:nvPr/>
          </p:nvSpPr>
          <p:spPr bwMode="auto">
            <a:xfrm>
              <a:off x="4321"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Rectangle 218"/>
            <p:cNvSpPr>
              <a:spLocks noChangeArrowheads="1"/>
            </p:cNvSpPr>
            <p:nvPr/>
          </p:nvSpPr>
          <p:spPr bwMode="auto">
            <a:xfrm>
              <a:off x="5090" y="2390"/>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89" name="Line 219"/>
            <p:cNvSpPr>
              <a:spLocks noChangeShapeType="1"/>
            </p:cNvSpPr>
            <p:nvPr/>
          </p:nvSpPr>
          <p:spPr bwMode="auto">
            <a:xfrm>
              <a:off x="5090" y="2390"/>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 name="Rectangle 220"/>
            <p:cNvSpPr>
              <a:spLocks noChangeArrowheads="1"/>
            </p:cNvSpPr>
            <p:nvPr/>
          </p:nvSpPr>
          <p:spPr bwMode="auto">
            <a:xfrm>
              <a:off x="3878" y="2579"/>
              <a:ext cx="151"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c4</a:t>
              </a:r>
              <a:endParaRPr kumimoji="1" lang="en-US" altLang="zh-CN">
                <a:solidFill>
                  <a:schemeClr val="bg2"/>
                </a:solidFill>
                <a:effectLst>
                  <a:outerShdw blurRad="38100" dist="38100" dir="2700000" algn="tl">
                    <a:srgbClr val="000000"/>
                  </a:outerShdw>
                </a:effectLst>
                <a:sym typeface="+mn-ea"/>
              </a:endParaRPr>
            </a:p>
          </p:txBody>
        </p:sp>
        <p:sp>
          <p:nvSpPr>
            <p:cNvPr id="491" name="Rectangle 221"/>
            <p:cNvSpPr>
              <a:spLocks noChangeArrowheads="1"/>
            </p:cNvSpPr>
            <p:nvPr/>
          </p:nvSpPr>
          <p:spPr bwMode="auto">
            <a:xfrm>
              <a:off x="4642" y="2579"/>
              <a:ext cx="160" cy="192"/>
            </a:xfrm>
            <a:prstGeom prst="rect">
              <a:avLst/>
            </a:prstGeom>
            <a:noFill/>
            <a:ln w="9525">
              <a:noFill/>
              <a:miter lim="800000"/>
            </a:ln>
          </p:spPr>
          <p:txBody>
            <a:bodyPr wrap="none" lIns="0" tIns="0" rIns="0" bIns="0">
              <a:spAutoFit/>
            </a:bodyPr>
            <a:lstStyle/>
            <a:p>
              <a:pPr algn="just" eaLnBrk="1" hangingPunct="1">
                <a:spcBef>
                  <a:spcPct val="50000"/>
                </a:spcBef>
                <a:buSzPct val="60000"/>
                <a:defRPr/>
              </a:pPr>
              <a:r>
                <a:rPr kumimoji="1" lang="en-US" altLang="zh-CN" sz="2000">
                  <a:solidFill>
                    <a:schemeClr val="bg2"/>
                  </a:solidFill>
                  <a:latin typeface="Times New Roman" panose="02020603050405020304" pitchFamily="18" charset="0"/>
                  <a:sym typeface="+mn-ea"/>
                </a:rPr>
                <a:t>d3</a:t>
              </a:r>
              <a:endParaRPr kumimoji="1" lang="en-US" altLang="zh-CN">
                <a:solidFill>
                  <a:schemeClr val="bg2"/>
                </a:solidFill>
                <a:effectLst>
                  <a:outerShdw blurRad="38100" dist="38100" dir="2700000" algn="tl">
                    <a:srgbClr val="000000"/>
                  </a:outerShdw>
                </a:effectLst>
                <a:sym typeface="+mn-ea"/>
              </a:endParaRPr>
            </a:p>
          </p:txBody>
        </p:sp>
        <p:sp>
          <p:nvSpPr>
            <p:cNvPr id="492" name="Rectangle 222"/>
            <p:cNvSpPr>
              <a:spLocks noChangeArrowheads="1"/>
            </p:cNvSpPr>
            <p:nvPr/>
          </p:nvSpPr>
          <p:spPr bwMode="auto">
            <a:xfrm>
              <a:off x="3553"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3" name="Line 223"/>
            <p:cNvSpPr>
              <a:spLocks noChangeShapeType="1"/>
            </p:cNvSpPr>
            <p:nvPr/>
          </p:nvSpPr>
          <p:spPr bwMode="auto">
            <a:xfrm>
              <a:off x="3553"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224"/>
            <p:cNvSpPr>
              <a:spLocks noChangeShapeType="1"/>
            </p:cNvSpPr>
            <p:nvPr/>
          </p:nvSpPr>
          <p:spPr bwMode="auto">
            <a:xfrm>
              <a:off x="3553"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Rectangle 225"/>
            <p:cNvSpPr>
              <a:spLocks noChangeArrowheads="1"/>
            </p:cNvSpPr>
            <p:nvPr/>
          </p:nvSpPr>
          <p:spPr bwMode="auto">
            <a:xfrm>
              <a:off x="3557" y="2572"/>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6" name="Line 226"/>
            <p:cNvSpPr>
              <a:spLocks noChangeShapeType="1"/>
            </p:cNvSpPr>
            <p:nvPr/>
          </p:nvSpPr>
          <p:spPr bwMode="auto">
            <a:xfrm>
              <a:off x="3557" y="2572"/>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7" name="Rectangle 227"/>
            <p:cNvSpPr>
              <a:spLocks noChangeArrowheads="1"/>
            </p:cNvSpPr>
            <p:nvPr/>
          </p:nvSpPr>
          <p:spPr bwMode="auto">
            <a:xfrm>
              <a:off x="4321" y="2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498" name="Line 228"/>
            <p:cNvSpPr>
              <a:spLocks noChangeShapeType="1"/>
            </p:cNvSpPr>
            <p:nvPr/>
          </p:nvSpPr>
          <p:spPr bwMode="auto">
            <a:xfrm>
              <a:off x="4321" y="2572"/>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9" name="Line 229"/>
            <p:cNvSpPr>
              <a:spLocks noChangeShapeType="1"/>
            </p:cNvSpPr>
            <p:nvPr/>
          </p:nvSpPr>
          <p:spPr bwMode="auto">
            <a:xfrm>
              <a:off x="4321"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0" name="Rectangle 230"/>
            <p:cNvSpPr>
              <a:spLocks noChangeArrowheads="1"/>
            </p:cNvSpPr>
            <p:nvPr/>
          </p:nvSpPr>
          <p:spPr bwMode="auto">
            <a:xfrm>
              <a:off x="4325" y="2572"/>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1" name="Line 231"/>
            <p:cNvSpPr>
              <a:spLocks noChangeShapeType="1"/>
            </p:cNvSpPr>
            <p:nvPr/>
          </p:nvSpPr>
          <p:spPr bwMode="auto">
            <a:xfrm>
              <a:off x="4325" y="2572"/>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 name="Rectangle 232"/>
            <p:cNvSpPr>
              <a:spLocks noChangeArrowheads="1"/>
            </p:cNvSpPr>
            <p:nvPr/>
          </p:nvSpPr>
          <p:spPr bwMode="auto">
            <a:xfrm>
              <a:off x="5090" y="2572"/>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3" name="Line 233"/>
            <p:cNvSpPr>
              <a:spLocks noChangeShapeType="1"/>
            </p:cNvSpPr>
            <p:nvPr/>
          </p:nvSpPr>
          <p:spPr bwMode="auto">
            <a:xfrm>
              <a:off x="5090" y="2572"/>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4" name="Line 234"/>
            <p:cNvSpPr>
              <a:spLocks noChangeShapeType="1"/>
            </p:cNvSpPr>
            <p:nvPr/>
          </p:nvSpPr>
          <p:spPr bwMode="auto">
            <a:xfrm>
              <a:off x="5090" y="257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 name="Rectangle 235"/>
            <p:cNvSpPr>
              <a:spLocks noChangeArrowheads="1"/>
            </p:cNvSpPr>
            <p:nvPr/>
          </p:nvSpPr>
          <p:spPr bwMode="auto">
            <a:xfrm>
              <a:off x="3553"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6" name="Line 236"/>
            <p:cNvSpPr>
              <a:spLocks noChangeShapeType="1"/>
            </p:cNvSpPr>
            <p:nvPr/>
          </p:nvSpPr>
          <p:spPr bwMode="auto">
            <a:xfrm>
              <a:off x="3553"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 name="Rectangle 237"/>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08" name="Line 238"/>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 name="Line 239"/>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0" name="Rectangle 240"/>
            <p:cNvSpPr>
              <a:spLocks noChangeArrowheads="1"/>
            </p:cNvSpPr>
            <p:nvPr/>
          </p:nvSpPr>
          <p:spPr bwMode="auto">
            <a:xfrm>
              <a:off x="3553"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1" name="Line 241"/>
            <p:cNvSpPr>
              <a:spLocks noChangeShapeType="1"/>
            </p:cNvSpPr>
            <p:nvPr/>
          </p:nvSpPr>
          <p:spPr bwMode="auto">
            <a:xfrm>
              <a:off x="3553"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 name="Line 242"/>
            <p:cNvSpPr>
              <a:spLocks noChangeShapeType="1"/>
            </p:cNvSpPr>
            <p:nvPr/>
          </p:nvSpPr>
          <p:spPr bwMode="auto">
            <a:xfrm>
              <a:off x="3553"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 name="Rectangle 243"/>
            <p:cNvSpPr>
              <a:spLocks noChangeArrowheads="1"/>
            </p:cNvSpPr>
            <p:nvPr/>
          </p:nvSpPr>
          <p:spPr bwMode="auto">
            <a:xfrm>
              <a:off x="3557" y="2758"/>
              <a:ext cx="76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4" name="Line 244"/>
            <p:cNvSpPr>
              <a:spLocks noChangeShapeType="1"/>
            </p:cNvSpPr>
            <p:nvPr/>
          </p:nvSpPr>
          <p:spPr bwMode="auto">
            <a:xfrm>
              <a:off x="3557" y="2758"/>
              <a:ext cx="76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 name="Rectangle 245"/>
            <p:cNvSpPr>
              <a:spLocks noChangeArrowheads="1"/>
            </p:cNvSpPr>
            <p:nvPr/>
          </p:nvSpPr>
          <p:spPr bwMode="auto">
            <a:xfrm>
              <a:off x="4321" y="2576"/>
              <a:ext cx="4"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6" name="Line 246"/>
            <p:cNvSpPr>
              <a:spLocks noChangeShapeType="1"/>
            </p:cNvSpPr>
            <p:nvPr/>
          </p:nvSpPr>
          <p:spPr bwMode="auto">
            <a:xfrm>
              <a:off x="4321"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 name="Rectangle 247"/>
            <p:cNvSpPr>
              <a:spLocks noChangeArrowheads="1"/>
            </p:cNvSpPr>
            <p:nvPr/>
          </p:nvSpPr>
          <p:spPr bwMode="auto">
            <a:xfrm>
              <a:off x="4321" y="2758"/>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18" name="Line 248"/>
            <p:cNvSpPr>
              <a:spLocks noChangeShapeType="1"/>
            </p:cNvSpPr>
            <p:nvPr/>
          </p:nvSpPr>
          <p:spPr bwMode="auto">
            <a:xfrm>
              <a:off x="4321" y="275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 name="Line 249"/>
            <p:cNvSpPr>
              <a:spLocks noChangeShapeType="1"/>
            </p:cNvSpPr>
            <p:nvPr/>
          </p:nvSpPr>
          <p:spPr bwMode="auto">
            <a:xfrm>
              <a:off x="4321"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 name="Rectangle 250"/>
            <p:cNvSpPr>
              <a:spLocks noChangeArrowheads="1"/>
            </p:cNvSpPr>
            <p:nvPr/>
          </p:nvSpPr>
          <p:spPr bwMode="auto">
            <a:xfrm>
              <a:off x="4325" y="2758"/>
              <a:ext cx="76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1" name="Line 251"/>
            <p:cNvSpPr>
              <a:spLocks noChangeShapeType="1"/>
            </p:cNvSpPr>
            <p:nvPr/>
          </p:nvSpPr>
          <p:spPr bwMode="auto">
            <a:xfrm>
              <a:off x="4325" y="2758"/>
              <a:ext cx="7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 name="Rectangle 252"/>
            <p:cNvSpPr>
              <a:spLocks noChangeArrowheads="1"/>
            </p:cNvSpPr>
            <p:nvPr/>
          </p:nvSpPr>
          <p:spPr bwMode="auto">
            <a:xfrm>
              <a:off x="5090" y="2576"/>
              <a:ext cx="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3" name="Line 253"/>
            <p:cNvSpPr>
              <a:spLocks noChangeShapeType="1"/>
            </p:cNvSpPr>
            <p:nvPr/>
          </p:nvSpPr>
          <p:spPr bwMode="auto">
            <a:xfrm>
              <a:off x="5090" y="2576"/>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 name="Rectangle 254"/>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5" name="Line 255"/>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 name="Line 256"/>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 name="Rectangle 257"/>
            <p:cNvSpPr>
              <a:spLocks noChangeArrowheads="1"/>
            </p:cNvSpPr>
            <p:nvPr/>
          </p:nvSpPr>
          <p:spPr bwMode="auto">
            <a:xfrm>
              <a:off x="5090" y="2758"/>
              <a:ext cx="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spcBef>
                  <a:spcPct val="50000"/>
                </a:spcBef>
                <a:buClrTx/>
                <a:buSzPct val="60000"/>
                <a:buFont typeface="Arial" panose="020B0604020202020204" pitchFamily="34" charset="0"/>
                <a:buNone/>
              </a:pPr>
              <a:endParaRPr lang="zh-CN" altLang="en-US" sz="2800">
                <a:solidFill>
                  <a:schemeClr val="hlink"/>
                </a:solidFill>
                <a:ea typeface="楷体_GB2312" pitchFamily="49" charset="-122"/>
              </a:endParaRPr>
            </a:p>
          </p:txBody>
        </p:sp>
        <p:sp>
          <p:nvSpPr>
            <p:cNvPr id="528" name="Line 258"/>
            <p:cNvSpPr>
              <a:spLocks noChangeShapeType="1"/>
            </p:cNvSpPr>
            <p:nvPr/>
          </p:nvSpPr>
          <p:spPr bwMode="auto">
            <a:xfrm>
              <a:off x="5090" y="275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 name="Line 259"/>
            <p:cNvSpPr>
              <a:spLocks noChangeShapeType="1"/>
            </p:cNvSpPr>
            <p:nvPr/>
          </p:nvSpPr>
          <p:spPr bwMode="auto">
            <a:xfrm>
              <a:off x="5090" y="275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0" name="Text Box 437"/>
          <p:cNvSpPr txBox="1">
            <a:spLocks noChangeArrowheads="1"/>
          </p:cNvSpPr>
          <p:nvPr/>
        </p:nvSpPr>
        <p:spPr bwMode="auto">
          <a:xfrm>
            <a:off x="1981200" y="1196752"/>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dirty="0">
                <a:latin typeface="Times New Roman" panose="02020603050405020304" pitchFamily="18" charset="0"/>
                <a:ea typeface="仿宋_GB2312" pitchFamily="49" charset="-122"/>
              </a:rPr>
              <a:t>R</a:t>
            </a:r>
            <a:endParaRPr lang="en-US" altLang="zh-CN" sz="2400" baseline="-20000" dirty="0">
              <a:latin typeface="Times New Roman" panose="02020603050405020304" pitchFamily="18" charset="0"/>
              <a:ea typeface="仿宋_GB2312" pitchFamily="49" charset="-122"/>
            </a:endParaRPr>
          </a:p>
        </p:txBody>
      </p:sp>
      <p:sp>
        <p:nvSpPr>
          <p:cNvPr id="531" name="Text Box 438"/>
          <p:cNvSpPr txBox="1">
            <a:spLocks noChangeArrowheads="1"/>
          </p:cNvSpPr>
          <p:nvPr/>
        </p:nvSpPr>
        <p:spPr bwMode="auto">
          <a:xfrm>
            <a:off x="6400800" y="1196752"/>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80000"/>
              <a:buFont typeface="Wingdings" panose="05000000000000000000" pitchFamily="2" charset="2"/>
              <a:buChar char="l"/>
              <a:defRPr sz="32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buChar char="–"/>
              <a:defRPr sz="28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buChar char="l"/>
              <a:defRPr sz="24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buChar char="–"/>
              <a:defRPr sz="2000">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4400" i="1" baseline="-20000">
                <a:latin typeface="Times New Roman" panose="02020603050405020304" pitchFamily="18" charset="0"/>
                <a:ea typeface="仿宋_GB2312" pitchFamily="49" charset="-122"/>
              </a:rPr>
              <a:t>S</a:t>
            </a:r>
            <a:endParaRPr lang="en-US" altLang="zh-CN" sz="2400" baseline="-20000">
              <a:latin typeface="Times New Roman" panose="02020603050405020304" pitchFamily="18" charset="0"/>
              <a:ea typeface="仿宋_GB2312" pitchFamily="49"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2|58.5|40.3"/>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19.7|6.1|15.3"/>
</p:tagLst>
</file>

<file path=ppt/tags/tag4.xml><?xml version="1.0" encoding="utf-8"?>
<p:tagLst xmlns:a="http://schemas.openxmlformats.org/drawingml/2006/main" xmlns:r="http://schemas.openxmlformats.org/officeDocument/2006/relationships" xmlns:p="http://schemas.openxmlformats.org/presentationml/2006/main">
  <p:tag name="TIMING" val="|33.4"/>
</p:tagLst>
</file>

<file path=ppt/tags/tag5.xml><?xml version="1.0" encoding="utf-8"?>
<p:tagLst xmlns:a="http://schemas.openxmlformats.org/drawingml/2006/main" xmlns:r="http://schemas.openxmlformats.org/officeDocument/2006/relationships" xmlns:p="http://schemas.openxmlformats.org/presentationml/2006/main">
  <p:tag name="TIMING" val="|28.4"/>
</p:tagLst>
</file>

<file path=ppt/tags/tag6.xml><?xml version="1.0" encoding="utf-8"?>
<p:tagLst xmlns:a="http://schemas.openxmlformats.org/drawingml/2006/main" xmlns:r="http://schemas.openxmlformats.org/officeDocument/2006/relationships" xmlns:p="http://schemas.openxmlformats.org/presentationml/2006/main">
  <p:tag name="TIMING" val="|47.7"/>
</p:tagLst>
</file>

<file path=ppt/tags/tag7.xml><?xml version="1.0" encoding="utf-8"?>
<p:tagLst xmlns:a="http://schemas.openxmlformats.org/drawingml/2006/main" xmlns:r="http://schemas.openxmlformats.org/officeDocument/2006/relationships" xmlns:p="http://schemas.openxmlformats.org/presentationml/2006/main">
  <p:tag name="TIMING" val="|130.5"/>
</p:tagLst>
</file>

<file path=ppt/theme/theme1.xml><?xml version="1.0" encoding="utf-8"?>
<a:theme xmlns:a="http://schemas.openxmlformats.org/drawingml/2006/main" name="Blends">
  <a:themeElements>
    <a:clrScheme name="">
      <a:dk1>
        <a:srgbClr val="1C1C1C"/>
      </a:dk1>
      <a:lt1>
        <a:srgbClr val="FFFFFF"/>
      </a:lt1>
      <a:dk2>
        <a:srgbClr val="003366"/>
      </a:dk2>
      <a:lt2>
        <a:srgbClr val="FFCC00"/>
      </a:lt2>
      <a:accent1>
        <a:srgbClr val="FF9933"/>
      </a:accent1>
      <a:accent2>
        <a:srgbClr val="003366"/>
      </a:accent2>
      <a:accent3>
        <a:srgbClr val="AAADB8"/>
      </a:accent3>
      <a:accent4>
        <a:srgbClr val="DADADA"/>
      </a:accent4>
      <a:accent5>
        <a:srgbClr val="FFCAAD"/>
      </a:accent5>
      <a:accent6>
        <a:srgbClr val="002D5C"/>
      </a:accent6>
      <a:hlink>
        <a:srgbClr val="FFFFFF"/>
      </a:hlink>
      <a:folHlink>
        <a:srgbClr val="CC0000"/>
      </a:folHlink>
    </a:clrScheme>
    <a:fontScheme name="Blends">
      <a:majorFont>
        <a:latin typeface="Tahoma"/>
        <a:ea typeface="隶书"/>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CCFF"/>
          </a:extrusionClr>
        </a:sp3d>
      </a:spPr>
      <a:bodyPr vert="horz" wrap="square" lIns="91440" tIns="45720" rIns="91440" bIns="45720" numCol="1" anchor="t" anchorCtr="0" compatLnSpc="1"/>
      <a:lstStyle>
        <a:defPPr marL="0" marR="0" indent="0" algn="just" defTabSz="914400" rtl="0" eaLnBrk="0" fontAlgn="base" latinLnBrk="0" hangingPunct="0">
          <a:lnSpc>
            <a:spcPct val="100000"/>
          </a:lnSpc>
          <a:spcBef>
            <a:spcPct val="50000"/>
          </a:spcBef>
          <a:spcAft>
            <a:spcPct val="0"/>
          </a:spcAft>
          <a:buClrTx/>
          <a:buSzPct val="60000"/>
          <a:buFontTx/>
          <a:buNone/>
          <a:defRPr kumimoji="1" lang="zh-CN" altLang="en-US" sz="2800" b="0" i="0" u="none" strike="noStrike" cap="none" normalizeH="0" baseline="0" smtClean="0">
            <a:ln>
              <a:noFill/>
            </a:ln>
            <a:solidFill>
              <a:schemeClr val="hlink"/>
            </a:solidFill>
            <a:effectLst/>
            <a:latin typeface="Tahoma" panose="020B0604030504040204" pitchFamily="34" charset="0"/>
            <a:ea typeface="楷体_GB2312" pitchFamily="49" charset="-122"/>
          </a:defRPr>
        </a:defPPr>
      </a:lstStyle>
    </a:spDef>
    <a:lnDef>
      <a:spPr bwMode="auto">
        <a:xfrm>
          <a:off x="0" y="0"/>
          <a:ext cx="1" cy="1"/>
        </a:xfrm>
        <a:custGeom>
          <a:avLst/>
          <a:gdLst/>
          <a:ahLst/>
          <a:cxnLst/>
          <a:rect l="0" t="0" r="0" b="0"/>
          <a:pathLst/>
        </a:custGeom>
        <a:solidFill>
          <a:srgbClr val="00CCFF"/>
        </a:soli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CCFF"/>
          </a:extrusionClr>
        </a:sp3d>
      </a:spPr>
      <a:bodyPr vert="horz" wrap="square" lIns="91440" tIns="45720" rIns="91440" bIns="45720" numCol="1" anchor="t" anchorCtr="0" compatLnSpc="1"/>
      <a:lstStyle>
        <a:defPPr marL="0" marR="0" indent="0" algn="just" defTabSz="914400" rtl="0" eaLnBrk="0" fontAlgn="base" latinLnBrk="0" hangingPunct="0">
          <a:lnSpc>
            <a:spcPct val="100000"/>
          </a:lnSpc>
          <a:spcBef>
            <a:spcPct val="50000"/>
          </a:spcBef>
          <a:spcAft>
            <a:spcPct val="0"/>
          </a:spcAft>
          <a:buClrTx/>
          <a:buSzPct val="60000"/>
          <a:buFontTx/>
          <a:buNone/>
          <a:defRPr kumimoji="1" lang="zh-CN" altLang="en-US" sz="2800" b="0" i="0" u="none" strike="noStrike" cap="none" normalizeH="0" baseline="0" smtClean="0">
            <a:ln>
              <a:noFill/>
            </a:ln>
            <a:solidFill>
              <a:schemeClr val="hlink"/>
            </a:solidFill>
            <a:effectLst/>
            <a:latin typeface="Tahoma" panose="020B0604030504040204" pitchFamily="34"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671</TotalTime>
  <Words>5395</Words>
  <Application>Microsoft Office PowerPoint</Application>
  <PresentationFormat>全屏显示(4:3)</PresentationFormat>
  <Paragraphs>953</Paragraphs>
  <Slides>77</Slides>
  <Notes>8</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77</vt:i4>
      </vt:variant>
    </vt:vector>
  </HeadingPairs>
  <TitlesOfParts>
    <vt:vector size="90" baseType="lpstr">
      <vt:lpstr>Monotype Sorts</vt:lpstr>
      <vt:lpstr>等线</vt:lpstr>
      <vt:lpstr>黑体</vt:lpstr>
      <vt:lpstr>华文新魏</vt:lpstr>
      <vt:lpstr>楷体_GB2312</vt:lpstr>
      <vt:lpstr>隶书</vt:lpstr>
      <vt:lpstr>宋体</vt:lpstr>
      <vt:lpstr>Arial</vt:lpstr>
      <vt:lpstr>Courier New</vt:lpstr>
      <vt:lpstr>Tahoma</vt:lpstr>
      <vt:lpstr>Times New Roman</vt:lpstr>
      <vt:lpstr>Wingdings</vt:lpstr>
      <vt:lpstr>Blends</vt:lpstr>
      <vt:lpstr>PowerPoint 演示文稿</vt:lpstr>
      <vt:lpstr>提纲</vt:lpstr>
      <vt:lpstr>连接表达式</vt:lpstr>
      <vt:lpstr>连接条件</vt:lpstr>
      <vt:lpstr>连接类型</vt:lpstr>
      <vt:lpstr>外连接</vt:lpstr>
      <vt:lpstr>外连接</vt:lpstr>
      <vt:lpstr>外连接</vt:lpstr>
      <vt:lpstr>外连接</vt:lpstr>
      <vt:lpstr>外连接</vt:lpstr>
      <vt:lpstr>外连接</vt:lpstr>
      <vt:lpstr>外连接</vt:lpstr>
      <vt:lpstr>SQL外连接练习</vt:lpstr>
      <vt:lpstr>SQL外连接练习</vt:lpstr>
      <vt:lpstr>视图</vt:lpstr>
      <vt:lpstr>视图定义</vt:lpstr>
      <vt:lpstr>视图删除</vt:lpstr>
      <vt:lpstr>视图定义示例</vt:lpstr>
      <vt:lpstr>视图定义示例</vt:lpstr>
      <vt:lpstr>视图定义示例</vt:lpstr>
      <vt:lpstr>视图定义示例</vt:lpstr>
      <vt:lpstr>视图定义</vt:lpstr>
      <vt:lpstr>视图使用</vt:lpstr>
      <vt:lpstr>视图使用</vt:lpstr>
      <vt:lpstr>视图使用</vt:lpstr>
      <vt:lpstr>视图作用</vt:lpstr>
      <vt:lpstr>视图作用</vt:lpstr>
      <vt:lpstr>视图作用</vt:lpstr>
      <vt:lpstr>视图作用</vt:lpstr>
      <vt:lpstr>视图作用</vt:lpstr>
      <vt:lpstr>视图作用</vt:lpstr>
      <vt:lpstr>视图作用</vt:lpstr>
      <vt:lpstr>视图作用</vt:lpstr>
      <vt:lpstr>视图更新</vt:lpstr>
      <vt:lpstr>视图更新</vt:lpstr>
      <vt:lpstr>视图更新</vt:lpstr>
      <vt:lpstr>视图更新</vt:lpstr>
      <vt:lpstr>视图更新</vt:lpstr>
      <vt:lpstr>视图更新</vt:lpstr>
      <vt:lpstr>视图更新</vt:lpstr>
      <vt:lpstr>视图更新</vt:lpstr>
      <vt:lpstr>视图更新</vt:lpstr>
      <vt:lpstr>物化视图</vt:lpstr>
      <vt:lpstr>物化视图</vt:lpstr>
      <vt:lpstr>物化视图</vt:lpstr>
      <vt:lpstr>物化视图</vt:lpstr>
      <vt:lpstr>事务(Transaction)</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完整性约束</vt:lpstr>
      <vt:lpstr>SQL的数据类型与模式</vt:lpstr>
      <vt:lpstr>SQL的数据类型与模式</vt:lpstr>
      <vt:lpstr>SQL的数据类型与模式</vt:lpstr>
      <vt:lpstr>SQL的数据类型与模式</vt:lpstr>
      <vt:lpstr>SQL的数据类型与模式</vt:lpstr>
      <vt:lpstr>SQL的数据类型与模式</vt:lpstr>
      <vt:lpstr>授权</vt:lpstr>
      <vt:lpstr>授权</vt:lpstr>
      <vt:lpstr>授权</vt:lpstr>
      <vt:lpstr>授权</vt:lpstr>
      <vt:lpstr>授权</vt:lpstr>
      <vt:lpstr>授权</vt:lpstr>
      <vt:lpstr>授权</vt:lpstr>
      <vt:lpstr>授权</vt:lpstr>
      <vt:lpstr>授权</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实体-联系模型</dc:title>
  <dc:creator>lh</dc:creator>
  <cp:lastModifiedBy>贾 星宇</cp:lastModifiedBy>
  <cp:revision>1545</cp:revision>
  <cp:lastPrinted>2000-10-10T23:56:11Z</cp:lastPrinted>
  <dcterms:created xsi:type="dcterms:W3CDTF">1996-07-15T15:40:02Z</dcterms:created>
  <dcterms:modified xsi:type="dcterms:W3CDTF">2023-05-05T01:51:25Z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