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05" r:id="rId1"/>
  </p:sldMasterIdLst>
  <p:notesMasterIdLst>
    <p:notesMasterId r:id="rId64"/>
  </p:notesMasterIdLst>
  <p:handoutMasterIdLst>
    <p:handoutMasterId r:id="rId65"/>
  </p:handoutMasterIdLst>
  <p:sldIdLst>
    <p:sldId id="335" r:id="rId2"/>
    <p:sldId id="256" r:id="rId3"/>
    <p:sldId id="526" r:id="rId4"/>
    <p:sldId id="410" r:id="rId5"/>
    <p:sldId id="411" r:id="rId6"/>
    <p:sldId id="412" r:id="rId7"/>
    <p:sldId id="413" r:id="rId8"/>
    <p:sldId id="414" r:id="rId9"/>
    <p:sldId id="415" r:id="rId10"/>
    <p:sldId id="416" r:id="rId11"/>
    <p:sldId id="490" r:id="rId12"/>
    <p:sldId id="491" r:id="rId13"/>
    <p:sldId id="536" r:id="rId14"/>
    <p:sldId id="534" r:id="rId15"/>
    <p:sldId id="535" r:id="rId16"/>
    <p:sldId id="417" r:id="rId17"/>
    <p:sldId id="515" r:id="rId18"/>
    <p:sldId id="516" r:id="rId19"/>
    <p:sldId id="510" r:id="rId20"/>
    <p:sldId id="418" r:id="rId21"/>
    <p:sldId id="424" r:id="rId22"/>
    <p:sldId id="425" r:id="rId23"/>
    <p:sldId id="426" r:id="rId24"/>
    <p:sldId id="427" r:id="rId25"/>
    <p:sldId id="428" r:id="rId26"/>
    <p:sldId id="429" r:id="rId27"/>
    <p:sldId id="430" r:id="rId28"/>
    <p:sldId id="431" r:id="rId29"/>
    <p:sldId id="432" r:id="rId30"/>
    <p:sldId id="435" r:id="rId31"/>
    <p:sldId id="436" r:id="rId32"/>
    <p:sldId id="437" r:id="rId33"/>
    <p:sldId id="438" r:id="rId34"/>
    <p:sldId id="439" r:id="rId35"/>
    <p:sldId id="440" r:id="rId36"/>
    <p:sldId id="441" r:id="rId37"/>
    <p:sldId id="442" r:id="rId38"/>
    <p:sldId id="443" r:id="rId39"/>
    <p:sldId id="444" r:id="rId40"/>
    <p:sldId id="445" r:id="rId41"/>
    <p:sldId id="508" r:id="rId42"/>
    <p:sldId id="518" r:id="rId43"/>
    <p:sldId id="519" r:id="rId44"/>
    <p:sldId id="520" r:id="rId45"/>
    <p:sldId id="537" r:id="rId46"/>
    <p:sldId id="538" r:id="rId47"/>
    <p:sldId id="466" r:id="rId48"/>
    <p:sldId id="467" r:id="rId49"/>
    <p:sldId id="468" r:id="rId50"/>
    <p:sldId id="469" r:id="rId51"/>
    <p:sldId id="483" r:id="rId52"/>
    <p:sldId id="544" r:id="rId53"/>
    <p:sldId id="545" r:id="rId54"/>
    <p:sldId id="546" r:id="rId55"/>
    <p:sldId id="547" r:id="rId56"/>
    <p:sldId id="548" r:id="rId57"/>
    <p:sldId id="549" r:id="rId58"/>
    <p:sldId id="539" r:id="rId59"/>
    <p:sldId id="540" r:id="rId60"/>
    <p:sldId id="541" r:id="rId61"/>
    <p:sldId id="542" r:id="rId62"/>
    <p:sldId id="543" r:id="rId63"/>
  </p:sldIdLst>
  <p:sldSz cx="9144000" cy="6858000" type="screen4x3"/>
  <p:notesSz cx="6997700" cy="9283700"/>
  <p:defaultTextStyle>
    <a:defPPr>
      <a:defRPr lang="en-US"/>
    </a:defPPr>
    <a:lvl1pPr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707">
          <p15:clr>
            <a:srgbClr val="A4A3A4"/>
          </p15:clr>
        </p15:guide>
        <p15:guide id="2" pos="57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83061" autoAdjust="0"/>
  </p:normalViewPr>
  <p:slideViewPr>
    <p:cSldViewPr snapToGrid="0">
      <p:cViewPr varScale="1">
        <p:scale>
          <a:sx n="95" d="100"/>
          <a:sy n="95" d="100"/>
        </p:scale>
        <p:origin x="2064" y="84"/>
      </p:cViewPr>
      <p:guideLst>
        <p:guide orient="horz" pos="707"/>
        <p:guide pos="57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198" cy="7619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67266" name="Rectangle 2"/>
          <p:cNvSpPr>
            <a:spLocks noGrp="1" noChangeArrowheads="1"/>
          </p:cNvSpPr>
          <p:nvPr>
            <p:ph type="hdr" sz="quarter"/>
          </p:nvPr>
        </p:nvSpPr>
        <p:spPr bwMode="auto">
          <a:xfrm>
            <a:off x="0" y="0"/>
            <a:ext cx="3032125" cy="463550"/>
          </a:xfrm>
          <a:prstGeom prst="rect">
            <a:avLst/>
          </a:prstGeom>
          <a:noFill/>
          <a:ln w="9525">
            <a:noFill/>
            <a:miter lim="800000"/>
          </a:ln>
          <a:effectLst/>
        </p:spPr>
        <p:txBody>
          <a:bodyPr vert="horz" wrap="square" lIns="93027" tIns="46514" rIns="93027" bIns="46514" numCol="1" anchor="t" anchorCtr="0" compatLnSpc="1"/>
          <a:lstStyle>
            <a:lvl1pPr defTabSz="930275" eaLnBrk="0" hangingPunct="0">
              <a:buFontTx/>
              <a:buNone/>
              <a:defRPr sz="1300"/>
            </a:lvl1pPr>
          </a:lstStyle>
          <a:p>
            <a:pPr>
              <a:defRPr/>
            </a:pPr>
            <a:endParaRPr lang="zh-CN" altLang="zh-CN"/>
          </a:p>
        </p:txBody>
      </p:sp>
      <p:sp>
        <p:nvSpPr>
          <p:cNvPr id="267267" name="Rectangle 3"/>
          <p:cNvSpPr>
            <a:spLocks noGrp="1" noChangeArrowheads="1"/>
          </p:cNvSpPr>
          <p:nvPr>
            <p:ph type="dt" sz="quarter" idx="1"/>
          </p:nvPr>
        </p:nvSpPr>
        <p:spPr bwMode="auto">
          <a:xfrm>
            <a:off x="3965575" y="0"/>
            <a:ext cx="3032125" cy="463550"/>
          </a:xfrm>
          <a:prstGeom prst="rect">
            <a:avLst/>
          </a:prstGeom>
          <a:noFill/>
          <a:ln w="9525">
            <a:noFill/>
            <a:miter lim="800000"/>
          </a:ln>
          <a:effectLst/>
        </p:spPr>
        <p:txBody>
          <a:bodyPr vert="horz" wrap="square" lIns="93027" tIns="46514" rIns="93027" bIns="46514" numCol="1" anchor="t" anchorCtr="0" compatLnSpc="1"/>
          <a:lstStyle>
            <a:lvl1pPr algn="r" defTabSz="930275" eaLnBrk="0" hangingPunct="0">
              <a:buFontTx/>
              <a:buNone/>
              <a:defRPr sz="1300"/>
            </a:lvl1pPr>
          </a:lstStyle>
          <a:p>
            <a:pPr>
              <a:defRPr/>
            </a:pPr>
            <a:endParaRPr lang="zh-CN" altLang="zh-CN"/>
          </a:p>
        </p:txBody>
      </p:sp>
      <p:sp>
        <p:nvSpPr>
          <p:cNvPr id="267268" name="Rectangle 4"/>
          <p:cNvSpPr>
            <a:spLocks noGrp="1" noChangeArrowheads="1"/>
          </p:cNvSpPr>
          <p:nvPr>
            <p:ph type="ftr" sz="quarter" idx="2"/>
          </p:nvPr>
        </p:nvSpPr>
        <p:spPr bwMode="auto">
          <a:xfrm>
            <a:off x="0" y="8820150"/>
            <a:ext cx="3032125" cy="463550"/>
          </a:xfrm>
          <a:prstGeom prst="rect">
            <a:avLst/>
          </a:prstGeom>
          <a:noFill/>
          <a:ln w="9525">
            <a:noFill/>
            <a:miter lim="800000"/>
          </a:ln>
          <a:effectLst/>
        </p:spPr>
        <p:txBody>
          <a:bodyPr vert="horz" wrap="square" lIns="93027" tIns="46514" rIns="93027" bIns="46514" numCol="1" anchor="b" anchorCtr="0" compatLnSpc="1"/>
          <a:lstStyle>
            <a:lvl1pPr defTabSz="930275" eaLnBrk="0" hangingPunct="0">
              <a:buFontTx/>
              <a:buNone/>
              <a:defRPr sz="1300"/>
            </a:lvl1pPr>
          </a:lstStyle>
          <a:p>
            <a:pPr>
              <a:defRPr/>
            </a:pPr>
            <a:endParaRPr lang="zh-CN" altLang="zh-CN"/>
          </a:p>
        </p:txBody>
      </p:sp>
      <p:sp>
        <p:nvSpPr>
          <p:cNvPr id="267269" name="Rectangle 5"/>
          <p:cNvSpPr>
            <a:spLocks noGrp="1" noChangeArrowheads="1"/>
          </p:cNvSpPr>
          <p:nvPr>
            <p:ph type="sldNum" sz="quarter" idx="3"/>
          </p:nvPr>
        </p:nvSpPr>
        <p:spPr bwMode="auto">
          <a:xfrm>
            <a:off x="3965575" y="8820150"/>
            <a:ext cx="3032125" cy="463550"/>
          </a:xfrm>
          <a:prstGeom prst="rect">
            <a:avLst/>
          </a:prstGeom>
          <a:noFill/>
          <a:ln w="9525">
            <a:noFill/>
            <a:miter lim="800000"/>
          </a:ln>
          <a:effectLst/>
        </p:spPr>
        <p:txBody>
          <a:bodyPr vert="horz" wrap="square" lIns="93027" tIns="46514" rIns="93027" bIns="46514" numCol="1" anchor="b" anchorCtr="0" compatLnSpc="1"/>
          <a:lstStyle>
            <a:lvl1pPr algn="r" defTabSz="930275" eaLnBrk="1" hangingPunct="1">
              <a:buFont typeface="Arial" panose="020B0604020202020204" pitchFamily="34" charset="0"/>
              <a:buNone/>
              <a:defRPr sz="1300" noProof="1"/>
            </a:lvl1pPr>
          </a:lstStyle>
          <a:p>
            <a:pPr>
              <a:defRPr/>
            </a:pPr>
            <a:fld id="{7279F5B5-F8CB-4E74-AC12-5924427A01F9}" type="slidenum">
              <a:rPr lang="en-US" altLang="zh-CN"/>
              <a:pPr>
                <a:defRPr/>
              </a:pPr>
              <a:t>‹#›</a:t>
            </a:fld>
            <a:endParaRPr lang="en-US" altLang="zh-CN"/>
          </a:p>
        </p:txBody>
      </p:sp>
    </p:spTree>
    <p:extLst>
      <p:ext uri="{BB962C8B-B14F-4D97-AF65-F5344CB8AC3E}">
        <p14:creationId xmlns:p14="http://schemas.microsoft.com/office/powerpoint/2010/main" val="31501223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40642" name="Rectangle 2"/>
          <p:cNvSpPr>
            <a:spLocks noGrp="1" noChangeArrowheads="1"/>
          </p:cNvSpPr>
          <p:nvPr>
            <p:ph type="hdr" sz="quarter"/>
          </p:nvPr>
        </p:nvSpPr>
        <p:spPr bwMode="auto">
          <a:xfrm>
            <a:off x="0" y="0"/>
            <a:ext cx="3032125" cy="463550"/>
          </a:xfrm>
          <a:prstGeom prst="rect">
            <a:avLst/>
          </a:prstGeom>
          <a:noFill/>
          <a:ln w="9525">
            <a:noFill/>
            <a:miter lim="800000"/>
          </a:ln>
          <a:effectLst/>
        </p:spPr>
        <p:txBody>
          <a:bodyPr vert="horz" wrap="none" lIns="93027" tIns="46514" rIns="93027" bIns="46514" numCol="1" anchor="t" anchorCtr="0" compatLnSpc="1"/>
          <a:lstStyle>
            <a:lvl1pPr defTabSz="930275" eaLnBrk="0" hangingPunct="0">
              <a:buFontTx/>
              <a:buNone/>
              <a:defRPr sz="1300"/>
            </a:lvl1pPr>
          </a:lstStyle>
          <a:p>
            <a:pPr>
              <a:defRPr/>
            </a:pPr>
            <a:endParaRPr lang="zh-CN" altLang="zh-CN"/>
          </a:p>
        </p:txBody>
      </p:sp>
      <p:sp>
        <p:nvSpPr>
          <p:cNvPr id="240643" name="Rectangle 3"/>
          <p:cNvSpPr>
            <a:spLocks noGrp="1" noChangeArrowheads="1"/>
          </p:cNvSpPr>
          <p:nvPr>
            <p:ph type="dt" idx="1"/>
          </p:nvPr>
        </p:nvSpPr>
        <p:spPr bwMode="auto">
          <a:xfrm>
            <a:off x="3965575" y="0"/>
            <a:ext cx="3032125" cy="463550"/>
          </a:xfrm>
          <a:prstGeom prst="rect">
            <a:avLst/>
          </a:prstGeom>
          <a:noFill/>
          <a:ln w="9525">
            <a:noFill/>
            <a:miter lim="800000"/>
          </a:ln>
          <a:effectLst/>
        </p:spPr>
        <p:txBody>
          <a:bodyPr vert="horz" wrap="none" lIns="93027" tIns="46514" rIns="93027" bIns="46514" numCol="1" anchor="t" anchorCtr="0" compatLnSpc="1"/>
          <a:lstStyle>
            <a:lvl1pPr algn="r" defTabSz="930275" eaLnBrk="0" hangingPunct="0">
              <a:buFontTx/>
              <a:buNone/>
              <a:defRPr sz="1300"/>
            </a:lvl1pPr>
          </a:lstStyle>
          <a:p>
            <a:pPr>
              <a:defRPr/>
            </a:pPr>
            <a:endParaRPr lang="zh-CN" altLang="zh-CN"/>
          </a:p>
        </p:txBody>
      </p:sp>
      <p:sp>
        <p:nvSpPr>
          <p:cNvPr id="5124" name="Rectangle 4"/>
          <p:cNvSpPr>
            <a:spLocks noGrp="1" noRot="1" noChangeAspect="1" noChangeArrowheads="1" noTextEdit="1"/>
          </p:cNvSpPr>
          <p:nvPr>
            <p:ph type="sldImg" idx="4294967295"/>
          </p:nvPr>
        </p:nvSpPr>
        <p:spPr bwMode="auto">
          <a:xfrm>
            <a:off x="1177925" y="696913"/>
            <a:ext cx="4641850" cy="34813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0645" name="Rectangle 5"/>
          <p:cNvSpPr>
            <a:spLocks noGrp="1" noChangeArrowheads="1"/>
          </p:cNvSpPr>
          <p:nvPr>
            <p:ph type="body" sz="quarter" idx="3"/>
          </p:nvPr>
        </p:nvSpPr>
        <p:spPr bwMode="auto">
          <a:xfrm>
            <a:off x="931863" y="4410075"/>
            <a:ext cx="5133975" cy="4176713"/>
          </a:xfrm>
          <a:prstGeom prst="rect">
            <a:avLst/>
          </a:prstGeom>
          <a:noFill/>
          <a:ln w="9525">
            <a:noFill/>
            <a:miter lim="800000"/>
          </a:ln>
          <a:effectLst/>
        </p:spPr>
        <p:txBody>
          <a:bodyPr vert="horz" wrap="none" lIns="93027" tIns="46514" rIns="93027" bIns="46514" numCol="1" anchor="t" anchorCtr="0" compatLnSpc="1"/>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0646" name="Rectangle 6"/>
          <p:cNvSpPr>
            <a:spLocks noGrp="1" noChangeArrowheads="1"/>
          </p:cNvSpPr>
          <p:nvPr>
            <p:ph type="ftr" sz="quarter" idx="4"/>
          </p:nvPr>
        </p:nvSpPr>
        <p:spPr bwMode="auto">
          <a:xfrm>
            <a:off x="0" y="8820150"/>
            <a:ext cx="3032125" cy="463550"/>
          </a:xfrm>
          <a:prstGeom prst="rect">
            <a:avLst/>
          </a:prstGeom>
          <a:noFill/>
          <a:ln w="9525">
            <a:noFill/>
            <a:miter lim="800000"/>
          </a:ln>
          <a:effectLst/>
        </p:spPr>
        <p:txBody>
          <a:bodyPr vert="horz" wrap="none" lIns="93027" tIns="46514" rIns="93027" bIns="46514" numCol="1" anchor="b" anchorCtr="0" compatLnSpc="1"/>
          <a:lstStyle>
            <a:lvl1pPr defTabSz="930275" eaLnBrk="0" hangingPunct="0">
              <a:buFontTx/>
              <a:buNone/>
              <a:defRPr sz="1300"/>
            </a:lvl1pPr>
          </a:lstStyle>
          <a:p>
            <a:pPr>
              <a:defRPr/>
            </a:pPr>
            <a:endParaRPr lang="zh-CN" altLang="zh-CN"/>
          </a:p>
        </p:txBody>
      </p:sp>
      <p:sp>
        <p:nvSpPr>
          <p:cNvPr id="240647" name="Rectangle 7"/>
          <p:cNvSpPr>
            <a:spLocks noGrp="1" noChangeArrowheads="1"/>
          </p:cNvSpPr>
          <p:nvPr>
            <p:ph type="sldNum" sz="quarter" idx="5"/>
          </p:nvPr>
        </p:nvSpPr>
        <p:spPr bwMode="auto">
          <a:xfrm>
            <a:off x="3965575" y="8820150"/>
            <a:ext cx="3032125" cy="463550"/>
          </a:xfrm>
          <a:prstGeom prst="rect">
            <a:avLst/>
          </a:prstGeom>
          <a:noFill/>
          <a:ln w="9525">
            <a:noFill/>
            <a:miter lim="800000"/>
          </a:ln>
          <a:effectLst/>
        </p:spPr>
        <p:txBody>
          <a:bodyPr vert="horz" wrap="none" lIns="93027" tIns="46514" rIns="93027" bIns="46514" numCol="1" anchor="b" anchorCtr="0" compatLnSpc="1"/>
          <a:lstStyle>
            <a:lvl1pPr algn="r" defTabSz="930275" eaLnBrk="1" hangingPunct="1">
              <a:buFont typeface="Arial" panose="020B0604020202020204" pitchFamily="34" charset="0"/>
              <a:buNone/>
              <a:defRPr sz="1300" noProof="1"/>
            </a:lvl1pPr>
          </a:lstStyle>
          <a:p>
            <a:pPr>
              <a:defRPr/>
            </a:pPr>
            <a:fld id="{A30573B0-2CFA-4826-B3E6-F68F4C3615F5}" type="slidenum">
              <a:rPr lang="en-US" altLang="zh-CN"/>
              <a:pPr>
                <a:defRPr/>
              </a:pPr>
              <a:t>‹#›</a:t>
            </a:fld>
            <a:endParaRPr lang="en-US" altLang="zh-CN"/>
          </a:p>
        </p:txBody>
      </p:sp>
    </p:spTree>
    <p:extLst>
      <p:ext uri="{BB962C8B-B14F-4D97-AF65-F5344CB8AC3E}">
        <p14:creationId xmlns:p14="http://schemas.microsoft.com/office/powerpoint/2010/main" val="332341585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S PGothic" panose="020B0600070205080204" pitchFamily="34" charset="-128"/>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buFont typeface="Arial" panose="020B0604020202020204" pitchFamily="34" charset="0"/>
              <a:buChar char="•"/>
            </a:pPr>
            <a:fld id="{8E17DB7A-1975-4C49-A74E-C9FCC5A21DDD}" type="slidenum">
              <a:rPr altLang="zh-CN" sz="1300" smtClean="0">
                <a:ea typeface="宋体" panose="02010600030101010101" pitchFamily="2" charset="-122"/>
              </a:rPr>
              <a:pPr>
                <a:buFont typeface="Arial" panose="020B0604020202020204" pitchFamily="34" charset="0"/>
                <a:buChar char="•"/>
              </a:pPr>
              <a:t>1</a:t>
            </a:fld>
            <a:endParaRPr lang="zh-CN" altLang="zh-CN" sz="1300" smtClean="0">
              <a:ea typeface="宋体" panose="02010600030101010101" pitchFamily="2" charset="-122"/>
            </a:endParaRPr>
          </a:p>
        </p:txBody>
      </p:sp>
      <p:sp>
        <p:nvSpPr>
          <p:cNvPr id="8195" name="Rectangle 2"/>
          <p:cNvSpPr>
            <a:spLocks noGrp="1" noRot="1" noChangeAspect="1" noChangeArrowheads="1" noTextEdit="1"/>
          </p:cNvSpPr>
          <p:nvPr>
            <p:ph type="sldImg" idx="4294967295"/>
          </p:nvPr>
        </p:nvSpPr>
        <p:spPr>
          <a:ln/>
        </p:spPr>
      </p:sp>
      <p:sp>
        <p:nvSpPr>
          <p:cNvPr id="8196" name="Rectangle 3"/>
          <p:cNvSpPr>
            <a:spLocks noGrp="1" noChangeArrowheads="1"/>
          </p:cNvSpPr>
          <p:nvPr>
            <p:ph type="body" idx="4294967295"/>
          </p:nvPr>
        </p:nvSpPr>
        <p:spPr/>
        <p:txBody>
          <a:bodyPr>
            <a:prstTxWarp prst="textNoShape">
              <a:avLst/>
            </a:prstTxWarp>
          </a:bodyPr>
          <a:lstStyle/>
          <a:p>
            <a:endParaRPr lang="zh-CN" altLang="zh-CN" smtClean="0"/>
          </a:p>
        </p:txBody>
      </p:sp>
    </p:spTree>
    <p:extLst>
      <p:ext uri="{BB962C8B-B14F-4D97-AF65-F5344CB8AC3E}">
        <p14:creationId xmlns:p14="http://schemas.microsoft.com/office/powerpoint/2010/main" val="41353692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buFont typeface="Arial" panose="020B0604020202020204" pitchFamily="34" charset="0"/>
              <a:buChar char="•"/>
            </a:pPr>
            <a:fld id="{AE9953C6-0D8E-47A1-89FF-E394173034F8}" type="slidenum">
              <a:rPr altLang="zh-CN" sz="1300" smtClean="0">
                <a:ea typeface="宋体" panose="02010600030101010101" pitchFamily="2" charset="-122"/>
              </a:rPr>
              <a:pPr>
                <a:buFont typeface="Arial" panose="020B0604020202020204" pitchFamily="34" charset="0"/>
                <a:buChar char="•"/>
              </a:pPr>
              <a:t>11</a:t>
            </a:fld>
            <a:endParaRPr lang="zh-CN" altLang="zh-CN" sz="1300" smtClean="0">
              <a:ea typeface="宋体" panose="02010600030101010101" pitchFamily="2" charset="-122"/>
            </a:endParaRPr>
          </a:p>
        </p:txBody>
      </p:sp>
      <p:sp>
        <p:nvSpPr>
          <p:cNvPr id="108547" name="Rectangle 2"/>
          <p:cNvSpPr>
            <a:spLocks noGrp="1" noRot="1" noChangeAspect="1" noChangeArrowheads="1" noTextEdit="1"/>
          </p:cNvSpPr>
          <p:nvPr>
            <p:ph type="sldImg" idx="4294967295"/>
          </p:nvPr>
        </p:nvSpPr>
        <p:spPr>
          <a:ln/>
        </p:spPr>
      </p:sp>
      <p:sp>
        <p:nvSpPr>
          <p:cNvPr id="108548" name="Rectangle 3"/>
          <p:cNvSpPr>
            <a:spLocks noGrp="1" noChangeArrowheads="1"/>
          </p:cNvSpPr>
          <p:nvPr>
            <p:ph type="body" idx="4294967295"/>
          </p:nvPr>
        </p:nvSpPr>
        <p:spPr/>
        <p:txBody>
          <a:bodyPr>
            <a:prstTxWarp prst="textNoShape">
              <a:avLst/>
            </a:prstTxWarp>
          </a:bodyPr>
          <a:lstStyle/>
          <a:p>
            <a:endParaRPr lang="zh-CN" altLang="zh-CN" smtClean="0"/>
          </a:p>
        </p:txBody>
      </p:sp>
    </p:spTree>
    <p:extLst>
      <p:ext uri="{BB962C8B-B14F-4D97-AF65-F5344CB8AC3E}">
        <p14:creationId xmlns:p14="http://schemas.microsoft.com/office/powerpoint/2010/main" val="3144285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buFont typeface="Arial" panose="020B0604020202020204" pitchFamily="34" charset="0"/>
              <a:buChar char="•"/>
            </a:pPr>
            <a:fld id="{D7460AC3-E7DF-4771-BDC4-DBB0BC773822}" type="slidenum">
              <a:rPr altLang="zh-CN" sz="1300" smtClean="0">
                <a:ea typeface="宋体" panose="02010600030101010101" pitchFamily="2" charset="-122"/>
              </a:rPr>
              <a:pPr>
                <a:buFont typeface="Arial" panose="020B0604020202020204" pitchFamily="34" charset="0"/>
                <a:buChar char="•"/>
              </a:pPr>
              <a:t>12</a:t>
            </a:fld>
            <a:endParaRPr lang="zh-CN" altLang="zh-CN" sz="1300" smtClean="0">
              <a:ea typeface="宋体" panose="02010600030101010101" pitchFamily="2" charset="-122"/>
            </a:endParaRPr>
          </a:p>
        </p:txBody>
      </p:sp>
      <p:sp>
        <p:nvSpPr>
          <p:cNvPr id="110595" name="Rectangle 2"/>
          <p:cNvSpPr>
            <a:spLocks noGrp="1" noRot="1" noChangeAspect="1" noChangeArrowheads="1" noTextEdit="1"/>
          </p:cNvSpPr>
          <p:nvPr>
            <p:ph type="sldImg" idx="4294967295"/>
          </p:nvPr>
        </p:nvSpPr>
        <p:spPr>
          <a:ln/>
        </p:spPr>
      </p:sp>
      <p:sp>
        <p:nvSpPr>
          <p:cNvPr id="110596" name="Rectangle 3"/>
          <p:cNvSpPr>
            <a:spLocks noGrp="1" noChangeArrowheads="1"/>
          </p:cNvSpPr>
          <p:nvPr>
            <p:ph type="body" idx="4294967295"/>
          </p:nvPr>
        </p:nvSpPr>
        <p:spPr/>
        <p:txBody>
          <a:bodyPr>
            <a:prstTxWarp prst="textNoShape">
              <a:avLst/>
            </a:prstTxWarp>
          </a:bodyPr>
          <a:lstStyle/>
          <a:p>
            <a:endParaRPr lang="zh-CN" altLang="zh-CN" smtClean="0"/>
          </a:p>
        </p:txBody>
      </p:sp>
    </p:spTree>
    <p:extLst>
      <p:ext uri="{BB962C8B-B14F-4D97-AF65-F5344CB8AC3E}">
        <p14:creationId xmlns:p14="http://schemas.microsoft.com/office/powerpoint/2010/main" val="7449024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buFont typeface="Arial" panose="020B0604020202020204" pitchFamily="34" charset="0"/>
              <a:buChar char="•"/>
            </a:pPr>
            <a:fld id="{8372F5F9-6775-4D5A-B681-2C31EE5DD40A}" type="slidenum">
              <a:rPr altLang="zh-CN" sz="1300" smtClean="0">
                <a:ea typeface="宋体" panose="02010600030101010101" pitchFamily="2" charset="-122"/>
              </a:rPr>
              <a:pPr>
                <a:buFont typeface="Arial" panose="020B0604020202020204" pitchFamily="34" charset="0"/>
                <a:buChar char="•"/>
              </a:pPr>
              <a:t>14</a:t>
            </a:fld>
            <a:endParaRPr lang="zh-CN" altLang="zh-CN" sz="1300" smtClean="0">
              <a:ea typeface="宋体" panose="02010600030101010101" pitchFamily="2" charset="-122"/>
            </a:endParaRPr>
          </a:p>
        </p:txBody>
      </p:sp>
      <p:sp>
        <p:nvSpPr>
          <p:cNvPr id="128003" name="Rectangle 2"/>
          <p:cNvSpPr>
            <a:spLocks noGrp="1" noRot="1" noChangeAspect="1" noChangeArrowheads="1" noTextEdit="1"/>
          </p:cNvSpPr>
          <p:nvPr>
            <p:ph type="sldImg" idx="4294967295"/>
          </p:nvPr>
        </p:nvSpPr>
        <p:spPr>
          <a:ln/>
        </p:spPr>
      </p:sp>
      <p:sp>
        <p:nvSpPr>
          <p:cNvPr id="128004" name="Rectangle 3"/>
          <p:cNvSpPr>
            <a:spLocks noGrp="1" noChangeArrowheads="1"/>
          </p:cNvSpPr>
          <p:nvPr>
            <p:ph type="body" idx="4294967295"/>
          </p:nvPr>
        </p:nvSpPr>
        <p:spPr/>
        <p:txBody>
          <a:bodyPr>
            <a:prstTxWarp prst="textNoShape">
              <a:avLst/>
            </a:prstTxWarp>
          </a:bodyPr>
          <a:lstStyle/>
          <a:p>
            <a:endParaRPr lang="zh-CN" altLang="zh-CN" smtClean="0"/>
          </a:p>
        </p:txBody>
      </p:sp>
    </p:spTree>
    <p:extLst>
      <p:ext uri="{BB962C8B-B14F-4D97-AF65-F5344CB8AC3E}">
        <p14:creationId xmlns:p14="http://schemas.microsoft.com/office/powerpoint/2010/main" val="4099765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txBox="1">
            <a:spLocks noGrp="1" noChangeArrowheads="1"/>
          </p:cNvSpPr>
          <p:nvPr/>
        </p:nvSpPr>
        <p:spPr bwMode="auto">
          <a:xfrm>
            <a:off x="3965575" y="8820150"/>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31" tIns="46516" rIns="93031" bIns="46516" anchor="b"/>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eaLnBrk="1" hangingPunct="1">
              <a:buFont typeface="Arial" panose="020B0604020202020204" pitchFamily="34" charset="0"/>
              <a:buChar char="•"/>
            </a:pPr>
            <a:fld id="{739129B3-6F03-4813-B13C-4C6975267B16}" type="slidenum">
              <a:rPr lang="en-US" altLang="zh-CN"/>
              <a:pPr algn="r" eaLnBrk="1" hangingPunct="1">
                <a:buFont typeface="Arial" panose="020B0604020202020204" pitchFamily="34" charset="0"/>
                <a:buChar char="•"/>
              </a:pPr>
              <a:t>16</a:t>
            </a:fld>
            <a:endParaRPr lang="en-US" altLang="zh-CN"/>
          </a:p>
        </p:txBody>
      </p:sp>
      <p:sp>
        <p:nvSpPr>
          <p:cNvPr id="112643" name="Rectangle 2"/>
          <p:cNvSpPr>
            <a:spLocks noGrp="1" noRot="1" noChangeAspect="1" noChangeArrowheads="1" noTextEdit="1"/>
          </p:cNvSpPr>
          <p:nvPr>
            <p:ph type="sldImg" idx="4294967295"/>
          </p:nvPr>
        </p:nvSpPr>
        <p:spPr>
          <a:ln/>
        </p:spPr>
      </p:sp>
      <p:sp>
        <p:nvSpPr>
          <p:cNvPr id="112644" name="Rectangle 3"/>
          <p:cNvSpPr>
            <a:spLocks noGrp="1" noChangeArrowheads="1"/>
          </p:cNvSpPr>
          <p:nvPr>
            <p:ph type="body" idx="4294967295"/>
          </p:nvPr>
        </p:nvSpPr>
        <p:spPr/>
        <p:txBody>
          <a:bodyPr>
            <a:prstTxWarp prst="textNoShape">
              <a:avLst/>
            </a:prstTxWarp>
          </a:bodyPr>
          <a:lstStyle/>
          <a:p>
            <a:endParaRPr lang="zh-CN" altLang="zh-CN" smtClean="0"/>
          </a:p>
        </p:txBody>
      </p:sp>
    </p:spTree>
    <p:extLst>
      <p:ext uri="{BB962C8B-B14F-4D97-AF65-F5344CB8AC3E}">
        <p14:creationId xmlns:p14="http://schemas.microsoft.com/office/powerpoint/2010/main" val="7930062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幻灯片图像占位符 1"/>
          <p:cNvSpPr>
            <a:spLocks noGrp="1" noRot="1" noChangeAspect="1" noTextEdit="1"/>
          </p:cNvSpPr>
          <p:nvPr>
            <p:ph type="sldImg"/>
          </p:nvPr>
        </p:nvSpPr>
        <p:spPr>
          <a:ln/>
        </p:spPr>
      </p:sp>
      <p:sp>
        <p:nvSpPr>
          <p:cNvPr id="11469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endParaRPr lang="zh-CN" altLang="en-US" dirty="0" smtClean="0"/>
          </a:p>
        </p:txBody>
      </p:sp>
      <p:sp>
        <p:nvSpPr>
          <p:cNvPr id="11469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3A5966D9-B8D2-42E9-91B8-8B9E8CDFD903}" type="slidenum">
              <a:rPr altLang="zh-CN" sz="1300" smtClean="0"/>
              <a:pPr/>
              <a:t>17</a:t>
            </a:fld>
            <a:endParaRPr lang="zh-CN" altLang="zh-CN" sz="1300" smtClean="0"/>
          </a:p>
        </p:txBody>
      </p:sp>
    </p:spTree>
    <p:extLst>
      <p:ext uri="{BB962C8B-B14F-4D97-AF65-F5344CB8AC3E}">
        <p14:creationId xmlns:p14="http://schemas.microsoft.com/office/powerpoint/2010/main" val="3974469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txBox="1">
            <a:spLocks noGrp="1" noChangeArrowheads="1"/>
          </p:cNvSpPr>
          <p:nvPr/>
        </p:nvSpPr>
        <p:spPr bwMode="auto">
          <a:xfrm>
            <a:off x="3965575" y="8820150"/>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31" tIns="46516" rIns="93031" bIns="46516" anchor="b"/>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eaLnBrk="1" hangingPunct="1">
              <a:buFont typeface="Arial" panose="020B0604020202020204" pitchFamily="34" charset="0"/>
              <a:buChar char="•"/>
            </a:pPr>
            <a:fld id="{261040A1-C7B6-4663-9433-35A4D3EA66A0}" type="slidenum">
              <a:rPr lang="en-US" altLang="zh-CN"/>
              <a:pPr algn="r" eaLnBrk="1" hangingPunct="1">
                <a:buFont typeface="Arial" panose="020B0604020202020204" pitchFamily="34" charset="0"/>
                <a:buChar char="•"/>
              </a:pPr>
              <a:t>20</a:t>
            </a:fld>
            <a:endParaRPr lang="en-US" altLang="zh-CN"/>
          </a:p>
        </p:txBody>
      </p:sp>
      <p:sp>
        <p:nvSpPr>
          <p:cNvPr id="123907" name="Rectangle 2"/>
          <p:cNvSpPr>
            <a:spLocks noGrp="1" noRot="1" noChangeAspect="1" noChangeArrowheads="1" noTextEdit="1"/>
          </p:cNvSpPr>
          <p:nvPr>
            <p:ph type="sldImg" idx="4294967295"/>
          </p:nvPr>
        </p:nvSpPr>
        <p:spPr>
          <a:ln/>
        </p:spPr>
      </p:sp>
      <p:sp>
        <p:nvSpPr>
          <p:cNvPr id="123908" name="Rectangle 3"/>
          <p:cNvSpPr>
            <a:spLocks noGrp="1" noChangeArrowheads="1"/>
          </p:cNvSpPr>
          <p:nvPr>
            <p:ph type="body" idx="4294967295"/>
          </p:nvPr>
        </p:nvSpPr>
        <p:spPr/>
        <p:txBody>
          <a:bodyPr>
            <a:prstTxWarp prst="textNoShape">
              <a:avLst/>
            </a:prstTxWarp>
          </a:bodyPr>
          <a:lstStyle/>
          <a:p>
            <a:endParaRPr lang="zh-CN" altLang="zh-CN" dirty="0" smtClean="0"/>
          </a:p>
        </p:txBody>
      </p:sp>
    </p:spTree>
    <p:extLst>
      <p:ext uri="{BB962C8B-B14F-4D97-AF65-F5344CB8AC3E}">
        <p14:creationId xmlns:p14="http://schemas.microsoft.com/office/powerpoint/2010/main" val="26282059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buFont typeface="Arial" panose="020B0604020202020204" pitchFamily="34" charset="0"/>
              <a:buChar char="•"/>
            </a:pPr>
            <a:fld id="{8E47927F-9EAB-4FE9-A683-419808621143}" type="slidenum">
              <a:rPr altLang="zh-CN" sz="1300" smtClean="0">
                <a:ea typeface="宋体" panose="02010600030101010101" pitchFamily="2" charset="-122"/>
              </a:rPr>
              <a:pPr>
                <a:buFont typeface="Arial" panose="020B0604020202020204" pitchFamily="34" charset="0"/>
                <a:buChar char="•"/>
              </a:pPr>
              <a:t>21</a:t>
            </a:fld>
            <a:endParaRPr lang="zh-CN" altLang="zh-CN" sz="1300" smtClean="0">
              <a:ea typeface="宋体" panose="02010600030101010101" pitchFamily="2" charset="-122"/>
            </a:endParaRPr>
          </a:p>
        </p:txBody>
      </p:sp>
      <p:sp>
        <p:nvSpPr>
          <p:cNvPr id="133123" name="Rectangle 2"/>
          <p:cNvSpPr>
            <a:spLocks noGrp="1" noRot="1" noChangeAspect="1" noChangeArrowheads="1" noTextEdit="1"/>
          </p:cNvSpPr>
          <p:nvPr>
            <p:ph type="sldImg" idx="4294967295"/>
          </p:nvPr>
        </p:nvSpPr>
        <p:spPr>
          <a:ln/>
        </p:spPr>
      </p:sp>
      <p:sp>
        <p:nvSpPr>
          <p:cNvPr id="133124" name="Rectangle 3"/>
          <p:cNvSpPr>
            <a:spLocks noGrp="1" noChangeArrowheads="1"/>
          </p:cNvSpPr>
          <p:nvPr>
            <p:ph type="body" idx="4294967295"/>
          </p:nvPr>
        </p:nvSpPr>
        <p:spPr/>
        <p:txBody>
          <a:bodyPr>
            <a:prstTxWarp prst="textNoShape">
              <a:avLst/>
            </a:prstTxWarp>
          </a:bodyPr>
          <a:lstStyle/>
          <a:p>
            <a:endParaRPr lang="zh-CN" altLang="zh-CN" smtClean="0"/>
          </a:p>
        </p:txBody>
      </p:sp>
    </p:spTree>
    <p:extLst>
      <p:ext uri="{BB962C8B-B14F-4D97-AF65-F5344CB8AC3E}">
        <p14:creationId xmlns:p14="http://schemas.microsoft.com/office/powerpoint/2010/main" val="7839459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buFont typeface="Arial" panose="020B0604020202020204" pitchFamily="34" charset="0"/>
              <a:buChar char="•"/>
            </a:pPr>
            <a:fld id="{A4CF8687-3083-44E9-B57B-9F5E61E6B53E}" type="slidenum">
              <a:rPr altLang="zh-CN" sz="1300" smtClean="0">
                <a:ea typeface="宋体" panose="02010600030101010101" pitchFamily="2" charset="-122"/>
              </a:rPr>
              <a:pPr>
                <a:buFont typeface="Arial" panose="020B0604020202020204" pitchFamily="34" charset="0"/>
                <a:buChar char="•"/>
              </a:pPr>
              <a:t>23</a:t>
            </a:fld>
            <a:endParaRPr lang="zh-CN" altLang="zh-CN" sz="1300" smtClean="0">
              <a:ea typeface="宋体" panose="02010600030101010101" pitchFamily="2" charset="-122"/>
            </a:endParaRPr>
          </a:p>
        </p:txBody>
      </p:sp>
      <p:sp>
        <p:nvSpPr>
          <p:cNvPr id="136195" name="Rectangle 2"/>
          <p:cNvSpPr>
            <a:spLocks noGrp="1" noRot="1" noChangeAspect="1" noChangeArrowheads="1" noTextEdit="1"/>
          </p:cNvSpPr>
          <p:nvPr>
            <p:ph type="sldImg" idx="4294967295"/>
          </p:nvPr>
        </p:nvSpPr>
        <p:spPr>
          <a:ln/>
        </p:spPr>
      </p:sp>
      <p:sp>
        <p:nvSpPr>
          <p:cNvPr id="136196" name="Rectangle 3"/>
          <p:cNvSpPr>
            <a:spLocks noGrp="1" noChangeArrowheads="1"/>
          </p:cNvSpPr>
          <p:nvPr>
            <p:ph type="body" idx="4294967295"/>
          </p:nvPr>
        </p:nvSpPr>
        <p:spPr/>
        <p:txBody>
          <a:bodyPr>
            <a:prstTxWarp prst="textNoShape">
              <a:avLst/>
            </a:prstTxWarp>
          </a:bodyPr>
          <a:lstStyle/>
          <a:p>
            <a:endParaRPr lang="zh-CN" altLang="zh-CN" smtClean="0"/>
          </a:p>
        </p:txBody>
      </p:sp>
    </p:spTree>
    <p:extLst>
      <p:ext uri="{BB962C8B-B14F-4D97-AF65-F5344CB8AC3E}">
        <p14:creationId xmlns:p14="http://schemas.microsoft.com/office/powerpoint/2010/main" val="17843362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buFont typeface="Arial" panose="020B0604020202020204" pitchFamily="34" charset="0"/>
              <a:buChar char="•"/>
            </a:pPr>
            <a:fld id="{5ECA6019-471A-4009-B40D-2B540010D925}" type="slidenum">
              <a:rPr altLang="zh-CN" sz="1300" smtClean="0">
                <a:ea typeface="宋体" panose="02010600030101010101" pitchFamily="2" charset="-122"/>
              </a:rPr>
              <a:pPr>
                <a:buFont typeface="Arial" panose="020B0604020202020204" pitchFamily="34" charset="0"/>
                <a:buChar char="•"/>
              </a:pPr>
              <a:t>24</a:t>
            </a:fld>
            <a:endParaRPr lang="zh-CN" altLang="zh-CN" sz="1300" smtClean="0">
              <a:ea typeface="宋体" panose="02010600030101010101" pitchFamily="2" charset="-122"/>
            </a:endParaRPr>
          </a:p>
        </p:txBody>
      </p:sp>
      <p:sp>
        <p:nvSpPr>
          <p:cNvPr id="138243" name="Rectangle 2"/>
          <p:cNvSpPr>
            <a:spLocks noGrp="1" noRot="1" noChangeAspect="1" noChangeArrowheads="1" noTextEdit="1"/>
          </p:cNvSpPr>
          <p:nvPr>
            <p:ph type="sldImg" idx="4294967295"/>
          </p:nvPr>
        </p:nvSpPr>
        <p:spPr>
          <a:ln/>
        </p:spPr>
      </p:sp>
      <p:sp>
        <p:nvSpPr>
          <p:cNvPr id="138244" name="Rectangle 3"/>
          <p:cNvSpPr>
            <a:spLocks noGrp="1" noChangeArrowheads="1"/>
          </p:cNvSpPr>
          <p:nvPr>
            <p:ph type="body" idx="4294967295"/>
          </p:nvPr>
        </p:nvSpPr>
        <p:spPr/>
        <p:txBody>
          <a:bodyPr>
            <a:prstTxWarp prst="textNoShape">
              <a:avLst/>
            </a:prstTxWarp>
          </a:bodyPr>
          <a:lstStyle/>
          <a:p>
            <a:endParaRPr lang="zh-CN" altLang="zh-CN" smtClean="0"/>
          </a:p>
        </p:txBody>
      </p:sp>
    </p:spTree>
    <p:extLst>
      <p:ext uri="{BB962C8B-B14F-4D97-AF65-F5344CB8AC3E}">
        <p14:creationId xmlns:p14="http://schemas.microsoft.com/office/powerpoint/2010/main" val="9032887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buFont typeface="Arial" panose="020B0604020202020204" pitchFamily="34" charset="0"/>
              <a:buChar char="•"/>
            </a:pPr>
            <a:fld id="{725FA4DB-DA6B-4C99-95CC-9AD8E1646387}" type="slidenum">
              <a:rPr altLang="zh-CN" sz="1300" smtClean="0">
                <a:ea typeface="宋体" panose="02010600030101010101" pitchFamily="2" charset="-122"/>
              </a:rPr>
              <a:pPr>
                <a:buFont typeface="Arial" panose="020B0604020202020204" pitchFamily="34" charset="0"/>
                <a:buChar char="•"/>
              </a:pPr>
              <a:t>25</a:t>
            </a:fld>
            <a:endParaRPr lang="zh-CN" altLang="zh-CN" sz="1300" smtClean="0">
              <a:ea typeface="宋体" panose="02010600030101010101" pitchFamily="2" charset="-122"/>
            </a:endParaRPr>
          </a:p>
        </p:txBody>
      </p:sp>
      <p:sp>
        <p:nvSpPr>
          <p:cNvPr id="140291" name="Rectangle 2"/>
          <p:cNvSpPr>
            <a:spLocks noGrp="1" noRot="1" noChangeAspect="1" noChangeArrowheads="1" noTextEdit="1"/>
          </p:cNvSpPr>
          <p:nvPr>
            <p:ph type="sldImg" idx="4294967295"/>
          </p:nvPr>
        </p:nvSpPr>
        <p:spPr>
          <a:ln/>
        </p:spPr>
      </p:sp>
      <p:sp>
        <p:nvSpPr>
          <p:cNvPr id="140292" name="Rectangle 3"/>
          <p:cNvSpPr>
            <a:spLocks noGrp="1" noChangeArrowheads="1"/>
          </p:cNvSpPr>
          <p:nvPr>
            <p:ph type="body" idx="4294967295"/>
          </p:nvPr>
        </p:nvSpPr>
        <p:spPr/>
        <p:txBody>
          <a:bodyPr>
            <a:prstTxWarp prst="textNoShape">
              <a:avLst/>
            </a:prstTxWarp>
          </a:bodyPr>
          <a:lstStyle/>
          <a:p>
            <a:endParaRPr lang="zh-CN" altLang="zh-CN" smtClean="0"/>
          </a:p>
        </p:txBody>
      </p:sp>
    </p:spTree>
    <p:extLst>
      <p:ext uri="{BB962C8B-B14F-4D97-AF65-F5344CB8AC3E}">
        <p14:creationId xmlns:p14="http://schemas.microsoft.com/office/powerpoint/2010/main" val="40565288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buFont typeface="Arial" panose="020B0604020202020204" pitchFamily="34" charset="0"/>
              <a:buChar char="•"/>
            </a:pPr>
            <a:fld id="{592713B3-480A-4829-A8E4-E204976DF851}" type="slidenum">
              <a:rPr altLang="zh-CN" sz="1300" smtClean="0">
                <a:ea typeface="宋体" panose="02010600030101010101" pitchFamily="2" charset="-122"/>
              </a:rPr>
              <a:pPr>
                <a:buFont typeface="Arial" panose="020B0604020202020204" pitchFamily="34" charset="0"/>
                <a:buChar char="•"/>
              </a:pPr>
              <a:t>2</a:t>
            </a:fld>
            <a:endParaRPr lang="zh-CN" altLang="zh-CN" sz="1300" smtClean="0">
              <a:ea typeface="宋体" panose="02010600030101010101" pitchFamily="2" charset="-122"/>
            </a:endParaRPr>
          </a:p>
        </p:txBody>
      </p:sp>
      <p:sp>
        <p:nvSpPr>
          <p:cNvPr id="10243" name="Rectangle 2"/>
          <p:cNvSpPr>
            <a:spLocks noGrp="1" noRot="1" noChangeAspect="1" noChangeArrowheads="1" noTextEdit="1"/>
          </p:cNvSpPr>
          <p:nvPr>
            <p:ph type="sldImg" idx="4294967295"/>
          </p:nvPr>
        </p:nvSpPr>
        <p:spPr>
          <a:ln/>
        </p:spPr>
      </p:sp>
      <p:sp>
        <p:nvSpPr>
          <p:cNvPr id="10244" name="Rectangle 3"/>
          <p:cNvSpPr>
            <a:spLocks noGrp="1" noChangeArrowheads="1"/>
          </p:cNvSpPr>
          <p:nvPr>
            <p:ph type="body" idx="4294967295"/>
          </p:nvPr>
        </p:nvSpPr>
        <p:spPr/>
        <p:txBody>
          <a:bodyPr>
            <a:prstTxWarp prst="textNoShape">
              <a:avLst/>
            </a:prstTxWarp>
          </a:bodyPr>
          <a:lstStyle/>
          <a:p>
            <a:endParaRPr lang="zh-CN" altLang="zh-CN" smtClean="0"/>
          </a:p>
        </p:txBody>
      </p:sp>
    </p:spTree>
    <p:extLst>
      <p:ext uri="{BB962C8B-B14F-4D97-AF65-F5344CB8AC3E}">
        <p14:creationId xmlns:p14="http://schemas.microsoft.com/office/powerpoint/2010/main" val="21070443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buFont typeface="Arial" panose="020B0604020202020204" pitchFamily="34" charset="0"/>
              <a:buChar char="•"/>
            </a:pPr>
            <a:fld id="{F672882B-C9CE-49DE-B55F-38542910FD70}" type="slidenum">
              <a:rPr altLang="zh-CN" sz="1300" smtClean="0">
                <a:ea typeface="宋体" panose="02010600030101010101" pitchFamily="2" charset="-122"/>
              </a:rPr>
              <a:pPr>
                <a:buFont typeface="Arial" panose="020B0604020202020204" pitchFamily="34" charset="0"/>
                <a:buChar char="•"/>
              </a:pPr>
              <a:t>27</a:t>
            </a:fld>
            <a:endParaRPr lang="zh-CN" altLang="zh-CN" sz="1300" smtClean="0">
              <a:ea typeface="宋体" panose="02010600030101010101" pitchFamily="2" charset="-122"/>
            </a:endParaRPr>
          </a:p>
        </p:txBody>
      </p:sp>
      <p:sp>
        <p:nvSpPr>
          <p:cNvPr id="143363" name="Rectangle 2"/>
          <p:cNvSpPr>
            <a:spLocks noGrp="1" noRot="1" noChangeAspect="1" noChangeArrowheads="1" noTextEdit="1"/>
          </p:cNvSpPr>
          <p:nvPr>
            <p:ph type="sldImg" idx="4294967295"/>
          </p:nvPr>
        </p:nvSpPr>
        <p:spPr>
          <a:ln/>
        </p:spPr>
      </p:sp>
      <p:sp>
        <p:nvSpPr>
          <p:cNvPr id="143364" name="Rectangle 3"/>
          <p:cNvSpPr>
            <a:spLocks noGrp="1" noChangeArrowheads="1"/>
          </p:cNvSpPr>
          <p:nvPr>
            <p:ph type="body" idx="4294967295"/>
          </p:nvPr>
        </p:nvSpPr>
        <p:spPr/>
        <p:txBody>
          <a:bodyPr>
            <a:prstTxWarp prst="textNoShape">
              <a:avLst/>
            </a:prstTxWarp>
          </a:bodyPr>
          <a:lstStyle/>
          <a:p>
            <a:endParaRPr lang="zh-CN" altLang="zh-CN" smtClean="0"/>
          </a:p>
        </p:txBody>
      </p:sp>
    </p:spTree>
    <p:extLst>
      <p:ext uri="{BB962C8B-B14F-4D97-AF65-F5344CB8AC3E}">
        <p14:creationId xmlns:p14="http://schemas.microsoft.com/office/powerpoint/2010/main" val="32817924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buFont typeface="Arial" panose="020B0604020202020204" pitchFamily="34" charset="0"/>
              <a:buChar char="•"/>
            </a:pPr>
            <a:fld id="{B7196369-2EFA-4CBF-9EC9-5C487C7F85AE}" type="slidenum">
              <a:rPr altLang="zh-CN" sz="1300" smtClean="0">
                <a:ea typeface="宋体" panose="02010600030101010101" pitchFamily="2" charset="-122"/>
              </a:rPr>
              <a:pPr>
                <a:buFont typeface="Arial" panose="020B0604020202020204" pitchFamily="34" charset="0"/>
                <a:buChar char="•"/>
              </a:pPr>
              <a:t>28</a:t>
            </a:fld>
            <a:endParaRPr lang="zh-CN" altLang="zh-CN" sz="1300" smtClean="0">
              <a:ea typeface="宋体" panose="02010600030101010101" pitchFamily="2" charset="-122"/>
            </a:endParaRPr>
          </a:p>
        </p:txBody>
      </p:sp>
      <p:sp>
        <p:nvSpPr>
          <p:cNvPr id="145411" name="Rectangle 2"/>
          <p:cNvSpPr>
            <a:spLocks noGrp="1" noRot="1" noChangeAspect="1" noChangeArrowheads="1" noTextEdit="1"/>
          </p:cNvSpPr>
          <p:nvPr>
            <p:ph type="sldImg" idx="4294967295"/>
          </p:nvPr>
        </p:nvSpPr>
        <p:spPr>
          <a:ln/>
        </p:spPr>
      </p:sp>
      <p:sp>
        <p:nvSpPr>
          <p:cNvPr id="145412" name="Rectangle 3"/>
          <p:cNvSpPr>
            <a:spLocks noGrp="1" noChangeArrowheads="1"/>
          </p:cNvSpPr>
          <p:nvPr>
            <p:ph type="body" idx="4294967295"/>
          </p:nvPr>
        </p:nvSpPr>
        <p:spPr/>
        <p:txBody>
          <a:bodyPr>
            <a:prstTxWarp prst="textNoShape">
              <a:avLst/>
            </a:prstTxWarp>
          </a:bodyPr>
          <a:lstStyle/>
          <a:p>
            <a:endParaRPr lang="zh-CN" altLang="zh-CN" smtClean="0"/>
          </a:p>
        </p:txBody>
      </p:sp>
    </p:spTree>
    <p:extLst>
      <p:ext uri="{BB962C8B-B14F-4D97-AF65-F5344CB8AC3E}">
        <p14:creationId xmlns:p14="http://schemas.microsoft.com/office/powerpoint/2010/main" val="41169539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buFont typeface="Arial" panose="020B0604020202020204" pitchFamily="34" charset="0"/>
              <a:buChar char="•"/>
            </a:pPr>
            <a:fld id="{22B9BEBF-ECF8-4370-8835-1DDC17163AC9}" type="slidenum">
              <a:rPr altLang="zh-CN" sz="1300" smtClean="0">
                <a:ea typeface="宋体" panose="02010600030101010101" pitchFamily="2" charset="-122"/>
              </a:rPr>
              <a:pPr>
                <a:buFont typeface="Arial" panose="020B0604020202020204" pitchFamily="34" charset="0"/>
                <a:buChar char="•"/>
              </a:pPr>
              <a:t>29</a:t>
            </a:fld>
            <a:endParaRPr lang="zh-CN" altLang="zh-CN" sz="1300" smtClean="0">
              <a:ea typeface="宋体" panose="02010600030101010101" pitchFamily="2" charset="-122"/>
            </a:endParaRPr>
          </a:p>
        </p:txBody>
      </p:sp>
      <p:sp>
        <p:nvSpPr>
          <p:cNvPr id="147459" name="Rectangle 2"/>
          <p:cNvSpPr>
            <a:spLocks noGrp="1" noRot="1" noChangeAspect="1" noChangeArrowheads="1" noTextEdit="1"/>
          </p:cNvSpPr>
          <p:nvPr>
            <p:ph type="sldImg" idx="4294967295"/>
          </p:nvPr>
        </p:nvSpPr>
        <p:spPr>
          <a:ln/>
        </p:spPr>
      </p:sp>
      <p:sp>
        <p:nvSpPr>
          <p:cNvPr id="147460" name="Rectangle 3"/>
          <p:cNvSpPr>
            <a:spLocks noGrp="1" noChangeArrowheads="1"/>
          </p:cNvSpPr>
          <p:nvPr>
            <p:ph type="body" idx="4294967295"/>
          </p:nvPr>
        </p:nvSpPr>
        <p:spPr/>
        <p:txBody>
          <a:bodyPr>
            <a:prstTxWarp prst="textNoShape">
              <a:avLst/>
            </a:prstTxWarp>
          </a:bodyPr>
          <a:lstStyle/>
          <a:p>
            <a:endParaRPr lang="zh-CN" altLang="zh-CN" smtClean="0"/>
          </a:p>
        </p:txBody>
      </p:sp>
    </p:spTree>
    <p:extLst>
      <p:ext uri="{BB962C8B-B14F-4D97-AF65-F5344CB8AC3E}">
        <p14:creationId xmlns:p14="http://schemas.microsoft.com/office/powerpoint/2010/main" val="18775987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buFont typeface="Arial" panose="020B0604020202020204" pitchFamily="34" charset="0"/>
              <a:buChar char="•"/>
            </a:pPr>
            <a:fld id="{EF39F0CB-859C-46EB-B5D3-5466B623BA44}" type="slidenum">
              <a:rPr altLang="zh-CN" sz="1300" smtClean="0">
                <a:ea typeface="宋体" panose="02010600030101010101" pitchFamily="2" charset="-122"/>
              </a:rPr>
              <a:pPr>
                <a:buFont typeface="Arial" panose="020B0604020202020204" pitchFamily="34" charset="0"/>
                <a:buChar char="•"/>
              </a:pPr>
              <a:t>30</a:t>
            </a:fld>
            <a:endParaRPr lang="zh-CN" altLang="zh-CN" sz="1300" smtClean="0">
              <a:ea typeface="宋体" panose="02010600030101010101" pitchFamily="2" charset="-122"/>
            </a:endParaRPr>
          </a:p>
        </p:txBody>
      </p:sp>
      <p:sp>
        <p:nvSpPr>
          <p:cNvPr id="151555" name="Rectangle 2"/>
          <p:cNvSpPr>
            <a:spLocks noGrp="1" noRot="1" noChangeAspect="1" noChangeArrowheads="1" noTextEdit="1"/>
          </p:cNvSpPr>
          <p:nvPr>
            <p:ph type="sldImg" idx="4294967295"/>
          </p:nvPr>
        </p:nvSpPr>
        <p:spPr>
          <a:ln/>
        </p:spPr>
      </p:sp>
      <p:sp>
        <p:nvSpPr>
          <p:cNvPr id="151556" name="Rectangle 3"/>
          <p:cNvSpPr>
            <a:spLocks noGrp="1" noChangeArrowheads="1"/>
          </p:cNvSpPr>
          <p:nvPr>
            <p:ph type="body" idx="4294967295"/>
          </p:nvPr>
        </p:nvSpPr>
        <p:spPr/>
        <p:txBody>
          <a:bodyPr>
            <a:prstTxWarp prst="textNoShape">
              <a:avLst/>
            </a:prstTxWarp>
          </a:bodyPr>
          <a:lstStyle/>
          <a:p>
            <a:endParaRPr lang="zh-CN" altLang="zh-CN" smtClean="0"/>
          </a:p>
        </p:txBody>
      </p:sp>
    </p:spTree>
    <p:extLst>
      <p:ext uri="{BB962C8B-B14F-4D97-AF65-F5344CB8AC3E}">
        <p14:creationId xmlns:p14="http://schemas.microsoft.com/office/powerpoint/2010/main" val="3603810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buFont typeface="Arial" panose="020B0604020202020204" pitchFamily="34" charset="0"/>
              <a:buChar char="•"/>
            </a:pPr>
            <a:fld id="{1E990A7B-2EE4-4D1A-9546-69D7EA1A75FD}" type="slidenum">
              <a:rPr altLang="zh-CN" sz="1300" smtClean="0">
                <a:ea typeface="宋体" panose="02010600030101010101" pitchFamily="2" charset="-122"/>
              </a:rPr>
              <a:pPr>
                <a:buFont typeface="Arial" panose="020B0604020202020204" pitchFamily="34" charset="0"/>
                <a:buChar char="•"/>
              </a:pPr>
              <a:t>31</a:t>
            </a:fld>
            <a:endParaRPr lang="zh-CN" altLang="zh-CN" sz="1300" smtClean="0">
              <a:ea typeface="宋体" panose="02010600030101010101" pitchFamily="2" charset="-122"/>
            </a:endParaRPr>
          </a:p>
        </p:txBody>
      </p:sp>
      <p:sp>
        <p:nvSpPr>
          <p:cNvPr id="153603" name="Rectangle 2"/>
          <p:cNvSpPr>
            <a:spLocks noGrp="1" noRot="1" noChangeAspect="1" noChangeArrowheads="1" noTextEdit="1"/>
          </p:cNvSpPr>
          <p:nvPr>
            <p:ph type="sldImg" idx="4294967295"/>
          </p:nvPr>
        </p:nvSpPr>
        <p:spPr>
          <a:ln/>
        </p:spPr>
      </p:sp>
      <p:sp>
        <p:nvSpPr>
          <p:cNvPr id="153604" name="Rectangle 3"/>
          <p:cNvSpPr>
            <a:spLocks noGrp="1" noChangeArrowheads="1"/>
          </p:cNvSpPr>
          <p:nvPr>
            <p:ph type="body" idx="4294967295"/>
          </p:nvPr>
        </p:nvSpPr>
        <p:spPr/>
        <p:txBody>
          <a:bodyPr>
            <a:prstTxWarp prst="textNoShape">
              <a:avLst/>
            </a:prstTxWarp>
          </a:bodyPr>
          <a:lstStyle/>
          <a:p>
            <a:endParaRPr lang="zh-CN" altLang="zh-CN" smtClean="0"/>
          </a:p>
        </p:txBody>
      </p:sp>
    </p:spTree>
    <p:extLst>
      <p:ext uri="{BB962C8B-B14F-4D97-AF65-F5344CB8AC3E}">
        <p14:creationId xmlns:p14="http://schemas.microsoft.com/office/powerpoint/2010/main" val="2129854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buFont typeface="Arial" panose="020B0604020202020204" pitchFamily="34" charset="0"/>
              <a:buChar char="•"/>
            </a:pPr>
            <a:fld id="{30B1560C-7000-4A83-A10A-2ECF1272E8C6}" type="slidenum">
              <a:rPr altLang="zh-CN" sz="1300" smtClean="0">
                <a:ea typeface="宋体" panose="02010600030101010101" pitchFamily="2" charset="-122"/>
              </a:rPr>
              <a:pPr>
                <a:buFont typeface="Arial" panose="020B0604020202020204" pitchFamily="34" charset="0"/>
                <a:buChar char="•"/>
              </a:pPr>
              <a:t>32</a:t>
            </a:fld>
            <a:endParaRPr lang="zh-CN" altLang="zh-CN" sz="1300" smtClean="0">
              <a:ea typeface="宋体" panose="02010600030101010101" pitchFamily="2" charset="-122"/>
            </a:endParaRPr>
          </a:p>
        </p:txBody>
      </p:sp>
      <p:sp>
        <p:nvSpPr>
          <p:cNvPr id="155651" name="Rectangle 2"/>
          <p:cNvSpPr>
            <a:spLocks noGrp="1" noRot="1" noChangeAspect="1" noChangeArrowheads="1" noTextEdit="1"/>
          </p:cNvSpPr>
          <p:nvPr>
            <p:ph type="sldImg" idx="4294967295"/>
          </p:nvPr>
        </p:nvSpPr>
        <p:spPr>
          <a:ln/>
        </p:spPr>
      </p:sp>
      <p:sp>
        <p:nvSpPr>
          <p:cNvPr id="155652" name="Rectangle 3"/>
          <p:cNvSpPr>
            <a:spLocks noGrp="1" noChangeArrowheads="1"/>
          </p:cNvSpPr>
          <p:nvPr>
            <p:ph type="body" idx="4294967295"/>
          </p:nvPr>
        </p:nvSpPr>
        <p:spPr/>
        <p:txBody>
          <a:bodyPr>
            <a:prstTxWarp prst="textNoShape">
              <a:avLst/>
            </a:prstTxWarp>
          </a:bodyPr>
          <a:lstStyle/>
          <a:p>
            <a:endParaRPr lang="zh-CN" altLang="zh-CN" smtClean="0"/>
          </a:p>
        </p:txBody>
      </p:sp>
    </p:spTree>
    <p:extLst>
      <p:ext uri="{BB962C8B-B14F-4D97-AF65-F5344CB8AC3E}">
        <p14:creationId xmlns:p14="http://schemas.microsoft.com/office/powerpoint/2010/main" val="236214890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buFont typeface="Arial" panose="020B0604020202020204" pitchFamily="34" charset="0"/>
              <a:buChar char="•"/>
            </a:pPr>
            <a:fld id="{6450C4F0-B8EC-42A1-B367-B0EB7917B9FF}" type="slidenum">
              <a:rPr altLang="zh-CN" sz="1300" smtClean="0">
                <a:ea typeface="宋体" panose="02010600030101010101" pitchFamily="2" charset="-122"/>
              </a:rPr>
              <a:pPr>
                <a:buFont typeface="Arial" panose="020B0604020202020204" pitchFamily="34" charset="0"/>
                <a:buChar char="•"/>
              </a:pPr>
              <a:t>33</a:t>
            </a:fld>
            <a:endParaRPr lang="zh-CN" altLang="zh-CN" sz="1300" smtClean="0">
              <a:ea typeface="宋体" panose="02010600030101010101" pitchFamily="2" charset="-122"/>
            </a:endParaRPr>
          </a:p>
        </p:txBody>
      </p:sp>
      <p:sp>
        <p:nvSpPr>
          <p:cNvPr id="157699" name="Rectangle 2"/>
          <p:cNvSpPr>
            <a:spLocks noGrp="1" noRot="1" noChangeAspect="1" noChangeArrowheads="1" noTextEdit="1"/>
          </p:cNvSpPr>
          <p:nvPr>
            <p:ph type="sldImg" idx="4294967295"/>
          </p:nvPr>
        </p:nvSpPr>
        <p:spPr>
          <a:ln/>
        </p:spPr>
      </p:sp>
      <p:sp>
        <p:nvSpPr>
          <p:cNvPr id="157700" name="Rectangle 3"/>
          <p:cNvSpPr>
            <a:spLocks noGrp="1" noChangeArrowheads="1"/>
          </p:cNvSpPr>
          <p:nvPr>
            <p:ph type="body" idx="4294967295"/>
          </p:nvPr>
        </p:nvSpPr>
        <p:spPr/>
        <p:txBody>
          <a:bodyPr>
            <a:prstTxWarp prst="textNoShape">
              <a:avLst/>
            </a:prstTxWarp>
          </a:bodyPr>
          <a:lstStyle/>
          <a:p>
            <a:endParaRPr lang="zh-CN" altLang="zh-CN" smtClean="0"/>
          </a:p>
        </p:txBody>
      </p:sp>
    </p:spTree>
    <p:extLst>
      <p:ext uri="{BB962C8B-B14F-4D97-AF65-F5344CB8AC3E}">
        <p14:creationId xmlns:p14="http://schemas.microsoft.com/office/powerpoint/2010/main" val="7141970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buFont typeface="Arial" panose="020B0604020202020204" pitchFamily="34" charset="0"/>
              <a:buChar char="•"/>
            </a:pPr>
            <a:fld id="{FF1B0C80-2C9F-4305-B37E-7271D225CD6E}" type="slidenum">
              <a:rPr altLang="zh-CN" sz="1300" smtClean="0">
                <a:ea typeface="宋体" panose="02010600030101010101" pitchFamily="2" charset="-122"/>
              </a:rPr>
              <a:pPr>
                <a:buFont typeface="Arial" panose="020B0604020202020204" pitchFamily="34" charset="0"/>
                <a:buChar char="•"/>
              </a:pPr>
              <a:t>35</a:t>
            </a:fld>
            <a:endParaRPr lang="zh-CN" altLang="zh-CN" sz="1300" smtClean="0">
              <a:ea typeface="宋体" panose="02010600030101010101" pitchFamily="2" charset="-122"/>
            </a:endParaRPr>
          </a:p>
        </p:txBody>
      </p:sp>
      <p:sp>
        <p:nvSpPr>
          <p:cNvPr id="160771" name="Rectangle 2"/>
          <p:cNvSpPr>
            <a:spLocks noGrp="1" noRot="1" noChangeAspect="1" noChangeArrowheads="1" noTextEdit="1"/>
          </p:cNvSpPr>
          <p:nvPr>
            <p:ph type="sldImg" idx="4294967295"/>
          </p:nvPr>
        </p:nvSpPr>
        <p:spPr>
          <a:ln/>
        </p:spPr>
      </p:sp>
      <p:sp>
        <p:nvSpPr>
          <p:cNvPr id="160772" name="Rectangle 3"/>
          <p:cNvSpPr>
            <a:spLocks noGrp="1" noChangeArrowheads="1"/>
          </p:cNvSpPr>
          <p:nvPr>
            <p:ph type="body" idx="4294967295"/>
          </p:nvPr>
        </p:nvSpPr>
        <p:spPr/>
        <p:txBody>
          <a:bodyPr>
            <a:prstTxWarp prst="textNoShape">
              <a:avLst/>
            </a:prstTxWarp>
          </a:bodyPr>
          <a:lstStyle/>
          <a:p>
            <a:endParaRPr lang="zh-CN" altLang="zh-CN" smtClean="0"/>
          </a:p>
        </p:txBody>
      </p:sp>
    </p:spTree>
    <p:extLst>
      <p:ext uri="{BB962C8B-B14F-4D97-AF65-F5344CB8AC3E}">
        <p14:creationId xmlns:p14="http://schemas.microsoft.com/office/powerpoint/2010/main" val="60339399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buFont typeface="Arial" panose="020B0604020202020204" pitchFamily="34" charset="0"/>
              <a:buChar char="•"/>
            </a:pPr>
            <a:fld id="{5FF26ECD-AF2B-490F-8A23-20A631D15283}" type="slidenum">
              <a:rPr altLang="zh-CN" sz="1300" smtClean="0">
                <a:ea typeface="宋体" panose="02010600030101010101" pitchFamily="2" charset="-122"/>
              </a:rPr>
              <a:pPr>
                <a:buFont typeface="Arial" panose="020B0604020202020204" pitchFamily="34" charset="0"/>
                <a:buChar char="•"/>
              </a:pPr>
              <a:t>36</a:t>
            </a:fld>
            <a:endParaRPr lang="zh-CN" altLang="zh-CN" sz="1300" smtClean="0">
              <a:ea typeface="宋体" panose="02010600030101010101" pitchFamily="2" charset="-122"/>
            </a:endParaRPr>
          </a:p>
        </p:txBody>
      </p:sp>
      <p:sp>
        <p:nvSpPr>
          <p:cNvPr id="162819" name="Rectangle 2"/>
          <p:cNvSpPr>
            <a:spLocks noGrp="1" noRot="1" noChangeAspect="1" noChangeArrowheads="1" noTextEdit="1"/>
          </p:cNvSpPr>
          <p:nvPr>
            <p:ph type="sldImg" idx="4294967295"/>
          </p:nvPr>
        </p:nvSpPr>
        <p:spPr>
          <a:ln/>
        </p:spPr>
      </p:sp>
      <p:sp>
        <p:nvSpPr>
          <p:cNvPr id="162820" name="Rectangle 3"/>
          <p:cNvSpPr>
            <a:spLocks noGrp="1" noChangeArrowheads="1"/>
          </p:cNvSpPr>
          <p:nvPr>
            <p:ph type="body" idx="4294967295"/>
          </p:nvPr>
        </p:nvSpPr>
        <p:spPr/>
        <p:txBody>
          <a:bodyPr>
            <a:prstTxWarp prst="textNoShape">
              <a:avLst/>
            </a:prstTxWarp>
          </a:bodyPr>
          <a:lstStyle/>
          <a:p>
            <a:endParaRPr lang="zh-CN" altLang="zh-CN" smtClean="0"/>
          </a:p>
        </p:txBody>
      </p:sp>
    </p:spTree>
    <p:extLst>
      <p:ext uri="{BB962C8B-B14F-4D97-AF65-F5344CB8AC3E}">
        <p14:creationId xmlns:p14="http://schemas.microsoft.com/office/powerpoint/2010/main" val="388821442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buFont typeface="Arial" panose="020B0604020202020204" pitchFamily="34" charset="0"/>
              <a:buChar char="•"/>
            </a:pPr>
            <a:fld id="{9330096C-6427-4633-9571-AEDFF6B2FF73}" type="slidenum">
              <a:rPr altLang="zh-CN" sz="1300" smtClean="0">
                <a:ea typeface="宋体" panose="02010600030101010101" pitchFamily="2" charset="-122"/>
              </a:rPr>
              <a:pPr>
                <a:buFont typeface="Arial" panose="020B0604020202020204" pitchFamily="34" charset="0"/>
                <a:buChar char="•"/>
              </a:pPr>
              <a:t>37</a:t>
            </a:fld>
            <a:endParaRPr lang="zh-CN" altLang="zh-CN" sz="1300" smtClean="0">
              <a:ea typeface="宋体" panose="02010600030101010101" pitchFamily="2" charset="-122"/>
            </a:endParaRPr>
          </a:p>
        </p:txBody>
      </p:sp>
      <p:sp>
        <p:nvSpPr>
          <p:cNvPr id="164867" name="Rectangle 2"/>
          <p:cNvSpPr>
            <a:spLocks noGrp="1" noRot="1" noChangeAspect="1" noChangeArrowheads="1" noTextEdit="1"/>
          </p:cNvSpPr>
          <p:nvPr>
            <p:ph type="sldImg" idx="4294967295"/>
          </p:nvPr>
        </p:nvSpPr>
        <p:spPr>
          <a:ln/>
        </p:spPr>
      </p:sp>
      <p:sp>
        <p:nvSpPr>
          <p:cNvPr id="164868" name="Rectangle 3"/>
          <p:cNvSpPr>
            <a:spLocks noGrp="1" noChangeArrowheads="1"/>
          </p:cNvSpPr>
          <p:nvPr>
            <p:ph type="body" idx="4294967295"/>
          </p:nvPr>
        </p:nvSpPr>
        <p:spPr/>
        <p:txBody>
          <a:bodyPr>
            <a:prstTxWarp prst="textNoShape">
              <a:avLst/>
            </a:prstTxWarp>
          </a:bodyPr>
          <a:lstStyle/>
          <a:p>
            <a:endParaRPr lang="zh-CN" altLang="zh-CN" smtClean="0"/>
          </a:p>
        </p:txBody>
      </p:sp>
    </p:spTree>
    <p:extLst>
      <p:ext uri="{BB962C8B-B14F-4D97-AF65-F5344CB8AC3E}">
        <p14:creationId xmlns:p14="http://schemas.microsoft.com/office/powerpoint/2010/main" val="14096645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buFont typeface="Arial" panose="020B0604020202020204" pitchFamily="34" charset="0"/>
              <a:buChar char="•"/>
            </a:pPr>
            <a:fld id="{80747EEE-0719-4FFC-ACBE-1BED214F76F5}" type="slidenum">
              <a:rPr altLang="zh-CN" sz="1300" smtClean="0">
                <a:ea typeface="宋体" panose="02010600030101010101" pitchFamily="2" charset="-122"/>
              </a:rPr>
              <a:pPr>
                <a:buFont typeface="Arial" panose="020B0604020202020204" pitchFamily="34" charset="0"/>
                <a:buChar char="•"/>
              </a:pPr>
              <a:t>4</a:t>
            </a:fld>
            <a:endParaRPr lang="zh-CN" altLang="zh-CN" sz="1300" smtClean="0">
              <a:ea typeface="宋体" panose="02010600030101010101" pitchFamily="2" charset="-122"/>
            </a:endParaRPr>
          </a:p>
        </p:txBody>
      </p:sp>
      <p:sp>
        <p:nvSpPr>
          <p:cNvPr id="94211" name="Rectangle 2"/>
          <p:cNvSpPr>
            <a:spLocks noGrp="1" noRot="1" noChangeAspect="1" noChangeArrowheads="1" noTextEdit="1"/>
          </p:cNvSpPr>
          <p:nvPr>
            <p:ph type="sldImg" idx="4294967295"/>
          </p:nvPr>
        </p:nvSpPr>
        <p:spPr>
          <a:ln/>
        </p:spPr>
      </p:sp>
      <p:sp>
        <p:nvSpPr>
          <p:cNvPr id="94212" name="Rectangle 3"/>
          <p:cNvSpPr>
            <a:spLocks noGrp="1" noChangeArrowheads="1"/>
          </p:cNvSpPr>
          <p:nvPr>
            <p:ph type="body" idx="4294967295"/>
          </p:nvPr>
        </p:nvSpPr>
        <p:spPr/>
        <p:txBody>
          <a:bodyPr>
            <a:prstTxWarp prst="textNoShape">
              <a:avLst/>
            </a:prstTxWarp>
          </a:bodyPr>
          <a:lstStyle/>
          <a:p>
            <a:endParaRPr lang="zh-CN" altLang="zh-CN" smtClean="0"/>
          </a:p>
        </p:txBody>
      </p:sp>
    </p:spTree>
    <p:extLst>
      <p:ext uri="{BB962C8B-B14F-4D97-AF65-F5344CB8AC3E}">
        <p14:creationId xmlns:p14="http://schemas.microsoft.com/office/powerpoint/2010/main" val="164878631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buFont typeface="Arial" panose="020B0604020202020204" pitchFamily="34" charset="0"/>
              <a:buChar char="•"/>
            </a:pPr>
            <a:fld id="{42E175AE-63CB-4E15-8477-5FEEB9A99519}" type="slidenum">
              <a:rPr altLang="zh-CN" sz="1300" smtClean="0">
                <a:ea typeface="宋体" panose="02010600030101010101" pitchFamily="2" charset="-122"/>
              </a:rPr>
              <a:pPr>
                <a:buFont typeface="Arial" panose="020B0604020202020204" pitchFamily="34" charset="0"/>
                <a:buChar char="•"/>
              </a:pPr>
              <a:t>38</a:t>
            </a:fld>
            <a:endParaRPr lang="zh-CN" altLang="zh-CN" sz="1300" smtClean="0">
              <a:ea typeface="宋体" panose="02010600030101010101" pitchFamily="2" charset="-122"/>
            </a:endParaRPr>
          </a:p>
        </p:txBody>
      </p:sp>
      <p:sp>
        <p:nvSpPr>
          <p:cNvPr id="166915" name="Rectangle 2"/>
          <p:cNvSpPr>
            <a:spLocks noGrp="1" noRot="1" noChangeAspect="1" noChangeArrowheads="1" noTextEdit="1"/>
          </p:cNvSpPr>
          <p:nvPr>
            <p:ph type="sldImg" idx="4294967295"/>
          </p:nvPr>
        </p:nvSpPr>
        <p:spPr>
          <a:ln/>
        </p:spPr>
      </p:sp>
      <p:sp>
        <p:nvSpPr>
          <p:cNvPr id="166916" name="Rectangle 3"/>
          <p:cNvSpPr>
            <a:spLocks noGrp="1" noChangeArrowheads="1"/>
          </p:cNvSpPr>
          <p:nvPr>
            <p:ph type="body" idx="4294967295"/>
          </p:nvPr>
        </p:nvSpPr>
        <p:spPr/>
        <p:txBody>
          <a:bodyPr>
            <a:prstTxWarp prst="textNoShape">
              <a:avLst/>
            </a:prstTxWarp>
          </a:bodyPr>
          <a:lstStyle/>
          <a:p>
            <a:endParaRPr lang="zh-CN" altLang="zh-CN" smtClean="0"/>
          </a:p>
        </p:txBody>
      </p:sp>
    </p:spTree>
    <p:extLst>
      <p:ext uri="{BB962C8B-B14F-4D97-AF65-F5344CB8AC3E}">
        <p14:creationId xmlns:p14="http://schemas.microsoft.com/office/powerpoint/2010/main" val="360044535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buFont typeface="Arial" panose="020B0604020202020204" pitchFamily="34" charset="0"/>
              <a:buChar char="•"/>
            </a:pPr>
            <a:fld id="{E440348D-84E7-45A8-96C5-5F0013FEDCAC}" type="slidenum">
              <a:rPr altLang="zh-CN" sz="1300" smtClean="0">
                <a:ea typeface="宋体" panose="02010600030101010101" pitchFamily="2" charset="-122"/>
              </a:rPr>
              <a:pPr>
                <a:buFont typeface="Arial" panose="020B0604020202020204" pitchFamily="34" charset="0"/>
                <a:buChar char="•"/>
              </a:pPr>
              <a:t>39</a:t>
            </a:fld>
            <a:endParaRPr lang="zh-CN" altLang="zh-CN" sz="1300" smtClean="0">
              <a:ea typeface="宋体" panose="02010600030101010101" pitchFamily="2" charset="-122"/>
            </a:endParaRPr>
          </a:p>
        </p:txBody>
      </p:sp>
      <p:sp>
        <p:nvSpPr>
          <p:cNvPr id="168963" name="Rectangle 2"/>
          <p:cNvSpPr>
            <a:spLocks noGrp="1" noRot="1" noChangeAspect="1" noChangeArrowheads="1" noTextEdit="1"/>
          </p:cNvSpPr>
          <p:nvPr>
            <p:ph type="sldImg" idx="4294967295"/>
          </p:nvPr>
        </p:nvSpPr>
        <p:spPr>
          <a:ln/>
        </p:spPr>
      </p:sp>
      <p:sp>
        <p:nvSpPr>
          <p:cNvPr id="168964" name="Rectangle 3"/>
          <p:cNvSpPr>
            <a:spLocks noGrp="1" noChangeArrowheads="1"/>
          </p:cNvSpPr>
          <p:nvPr>
            <p:ph type="body" idx="4294967295"/>
          </p:nvPr>
        </p:nvSpPr>
        <p:spPr/>
        <p:txBody>
          <a:bodyPr>
            <a:prstTxWarp prst="textNoShape">
              <a:avLst/>
            </a:prstTxWarp>
          </a:bodyPr>
          <a:lstStyle/>
          <a:p>
            <a:endParaRPr lang="zh-CN" altLang="zh-CN" smtClean="0"/>
          </a:p>
        </p:txBody>
      </p:sp>
    </p:spTree>
    <p:extLst>
      <p:ext uri="{BB962C8B-B14F-4D97-AF65-F5344CB8AC3E}">
        <p14:creationId xmlns:p14="http://schemas.microsoft.com/office/powerpoint/2010/main" val="212304771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buFont typeface="Arial" panose="020B0604020202020204" pitchFamily="34" charset="0"/>
              <a:buChar char="•"/>
            </a:pPr>
            <a:fld id="{949CB606-84A5-4247-9E05-662E38D0D90C}" type="slidenum">
              <a:rPr altLang="zh-CN" sz="1300" smtClean="0">
                <a:ea typeface="宋体" panose="02010600030101010101" pitchFamily="2" charset="-122"/>
              </a:rPr>
              <a:pPr>
                <a:buFont typeface="Arial" panose="020B0604020202020204" pitchFamily="34" charset="0"/>
                <a:buChar char="•"/>
              </a:pPr>
              <a:t>40</a:t>
            </a:fld>
            <a:endParaRPr lang="zh-CN" altLang="zh-CN" sz="1300" smtClean="0">
              <a:ea typeface="宋体" panose="02010600030101010101" pitchFamily="2" charset="-122"/>
            </a:endParaRPr>
          </a:p>
        </p:txBody>
      </p:sp>
      <p:sp>
        <p:nvSpPr>
          <p:cNvPr id="171011" name="Rectangle 2"/>
          <p:cNvSpPr>
            <a:spLocks noGrp="1" noRot="1" noChangeAspect="1" noChangeArrowheads="1" noTextEdit="1"/>
          </p:cNvSpPr>
          <p:nvPr>
            <p:ph type="sldImg" idx="4294967295"/>
          </p:nvPr>
        </p:nvSpPr>
        <p:spPr>
          <a:ln/>
        </p:spPr>
      </p:sp>
      <p:sp>
        <p:nvSpPr>
          <p:cNvPr id="171012" name="Rectangle 3"/>
          <p:cNvSpPr>
            <a:spLocks noGrp="1" noChangeArrowheads="1"/>
          </p:cNvSpPr>
          <p:nvPr>
            <p:ph type="body" idx="4294967295"/>
          </p:nvPr>
        </p:nvSpPr>
        <p:spPr/>
        <p:txBody>
          <a:bodyPr>
            <a:prstTxWarp prst="textNoShape">
              <a:avLst/>
            </a:prstTxWarp>
          </a:bodyPr>
          <a:lstStyle/>
          <a:p>
            <a:endParaRPr lang="zh-CN" altLang="zh-CN" smtClean="0"/>
          </a:p>
        </p:txBody>
      </p:sp>
    </p:spTree>
    <p:extLst>
      <p:ext uri="{BB962C8B-B14F-4D97-AF65-F5344CB8AC3E}">
        <p14:creationId xmlns:p14="http://schemas.microsoft.com/office/powerpoint/2010/main" val="300147545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幻灯片图像占位符 1"/>
          <p:cNvSpPr>
            <a:spLocks noGrp="1" noRot="1" noChangeAspect="1" noTextEdit="1"/>
          </p:cNvSpPr>
          <p:nvPr>
            <p:ph type="sldImg"/>
          </p:nvPr>
        </p:nvSpPr>
        <p:spPr>
          <a:ln/>
        </p:spPr>
      </p:sp>
      <p:sp>
        <p:nvSpPr>
          <p:cNvPr id="11981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endParaRPr lang="zh-CN" altLang="en-US" dirty="0" smtClean="0"/>
          </a:p>
        </p:txBody>
      </p:sp>
      <p:sp>
        <p:nvSpPr>
          <p:cNvPr id="11981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F62BD436-9BFD-4F8C-B731-A79D13C8E898}" type="slidenum">
              <a:rPr altLang="zh-CN" sz="1300" smtClean="0"/>
              <a:pPr/>
              <a:t>42</a:t>
            </a:fld>
            <a:endParaRPr lang="zh-CN" altLang="zh-CN" sz="1300" smtClean="0"/>
          </a:p>
        </p:txBody>
      </p:sp>
    </p:spTree>
    <p:extLst>
      <p:ext uri="{BB962C8B-B14F-4D97-AF65-F5344CB8AC3E}">
        <p14:creationId xmlns:p14="http://schemas.microsoft.com/office/powerpoint/2010/main" val="428619661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buFont typeface="Arial" panose="020B0604020202020204" pitchFamily="34" charset="0"/>
              <a:buChar char="•"/>
            </a:pPr>
            <a:fld id="{094E3539-0EF8-4F6B-9729-3A0DCCE362E1}" type="slidenum">
              <a:rPr altLang="zh-CN" sz="1300" smtClean="0">
                <a:ea typeface="宋体" panose="02010600030101010101" pitchFamily="2" charset="-122"/>
              </a:rPr>
              <a:pPr>
                <a:buFont typeface="Arial" panose="020B0604020202020204" pitchFamily="34" charset="0"/>
                <a:buChar char="•"/>
              </a:pPr>
              <a:t>47</a:t>
            </a:fld>
            <a:endParaRPr lang="zh-CN" altLang="zh-CN" sz="1300" smtClean="0">
              <a:ea typeface="宋体" panose="02010600030101010101" pitchFamily="2" charset="-122"/>
            </a:endParaRPr>
          </a:p>
        </p:txBody>
      </p:sp>
      <p:sp>
        <p:nvSpPr>
          <p:cNvPr id="184323" name="Rectangle 2"/>
          <p:cNvSpPr>
            <a:spLocks noGrp="1" noRot="1" noChangeAspect="1" noChangeArrowheads="1" noTextEdit="1"/>
          </p:cNvSpPr>
          <p:nvPr>
            <p:ph type="sldImg" idx="4294967295"/>
          </p:nvPr>
        </p:nvSpPr>
        <p:spPr>
          <a:ln/>
        </p:spPr>
      </p:sp>
      <p:sp>
        <p:nvSpPr>
          <p:cNvPr id="184324" name="Rectangle 3"/>
          <p:cNvSpPr>
            <a:spLocks noGrp="1" noChangeArrowheads="1"/>
          </p:cNvSpPr>
          <p:nvPr>
            <p:ph type="body" idx="4294967295"/>
          </p:nvPr>
        </p:nvSpPr>
        <p:spPr/>
        <p:txBody>
          <a:bodyPr>
            <a:prstTxWarp prst="textNoShape">
              <a:avLst/>
            </a:prstTxWarp>
          </a:bodyPr>
          <a:lstStyle/>
          <a:p>
            <a:endParaRPr lang="zh-CN" altLang="zh-CN" smtClean="0"/>
          </a:p>
        </p:txBody>
      </p:sp>
    </p:spTree>
    <p:extLst>
      <p:ext uri="{BB962C8B-B14F-4D97-AF65-F5344CB8AC3E}">
        <p14:creationId xmlns:p14="http://schemas.microsoft.com/office/powerpoint/2010/main" val="39377837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buFont typeface="Arial" panose="020B0604020202020204" pitchFamily="34" charset="0"/>
              <a:buChar char="•"/>
            </a:pPr>
            <a:fld id="{8FF52CF5-2604-44EB-A14E-99F122258366}" type="slidenum">
              <a:rPr altLang="zh-CN" sz="1300" smtClean="0">
                <a:ea typeface="宋体" panose="02010600030101010101" pitchFamily="2" charset="-122"/>
              </a:rPr>
              <a:pPr>
                <a:buFont typeface="Arial" panose="020B0604020202020204" pitchFamily="34" charset="0"/>
                <a:buChar char="•"/>
              </a:pPr>
              <a:t>48</a:t>
            </a:fld>
            <a:endParaRPr lang="zh-CN" altLang="zh-CN" sz="1300" smtClean="0">
              <a:ea typeface="宋体" panose="02010600030101010101" pitchFamily="2" charset="-122"/>
            </a:endParaRPr>
          </a:p>
        </p:txBody>
      </p:sp>
      <p:sp>
        <p:nvSpPr>
          <p:cNvPr id="186371" name="Rectangle 2"/>
          <p:cNvSpPr>
            <a:spLocks noGrp="1" noRot="1" noChangeAspect="1" noChangeArrowheads="1" noTextEdit="1"/>
          </p:cNvSpPr>
          <p:nvPr>
            <p:ph type="sldImg" idx="4294967295"/>
          </p:nvPr>
        </p:nvSpPr>
        <p:spPr>
          <a:ln/>
        </p:spPr>
      </p:sp>
      <p:sp>
        <p:nvSpPr>
          <p:cNvPr id="186372" name="Rectangle 3"/>
          <p:cNvSpPr>
            <a:spLocks noGrp="1" noChangeArrowheads="1"/>
          </p:cNvSpPr>
          <p:nvPr>
            <p:ph type="body" idx="4294967295"/>
          </p:nvPr>
        </p:nvSpPr>
        <p:spPr/>
        <p:txBody>
          <a:bodyPr>
            <a:prstTxWarp prst="textNoShape">
              <a:avLst/>
            </a:prstTxWarp>
          </a:bodyPr>
          <a:lstStyle/>
          <a:p>
            <a:endParaRPr lang="zh-CN" altLang="zh-CN" smtClean="0"/>
          </a:p>
        </p:txBody>
      </p:sp>
    </p:spTree>
    <p:extLst>
      <p:ext uri="{BB962C8B-B14F-4D97-AF65-F5344CB8AC3E}">
        <p14:creationId xmlns:p14="http://schemas.microsoft.com/office/powerpoint/2010/main" val="247415497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buFont typeface="Arial" panose="020B0604020202020204" pitchFamily="34" charset="0"/>
              <a:buChar char="•"/>
            </a:pPr>
            <a:fld id="{F3FCDC47-0D06-4C29-BCD7-B35E0EB46250}" type="slidenum">
              <a:rPr altLang="zh-CN" sz="1300" smtClean="0">
                <a:ea typeface="宋体" panose="02010600030101010101" pitchFamily="2" charset="-122"/>
              </a:rPr>
              <a:pPr>
                <a:buFont typeface="Arial" panose="020B0604020202020204" pitchFamily="34" charset="0"/>
                <a:buChar char="•"/>
              </a:pPr>
              <a:t>49</a:t>
            </a:fld>
            <a:endParaRPr lang="zh-CN" altLang="zh-CN" sz="1300" smtClean="0">
              <a:ea typeface="宋体" panose="02010600030101010101" pitchFamily="2" charset="-122"/>
            </a:endParaRPr>
          </a:p>
        </p:txBody>
      </p:sp>
      <p:sp>
        <p:nvSpPr>
          <p:cNvPr id="188419" name="Rectangle 2"/>
          <p:cNvSpPr>
            <a:spLocks noGrp="1" noRot="1" noChangeAspect="1" noChangeArrowheads="1" noTextEdit="1"/>
          </p:cNvSpPr>
          <p:nvPr>
            <p:ph type="sldImg" idx="4294967295"/>
          </p:nvPr>
        </p:nvSpPr>
        <p:spPr>
          <a:ln/>
        </p:spPr>
      </p:sp>
      <p:sp>
        <p:nvSpPr>
          <p:cNvPr id="188420" name="Rectangle 3"/>
          <p:cNvSpPr>
            <a:spLocks noGrp="1" noChangeArrowheads="1"/>
          </p:cNvSpPr>
          <p:nvPr>
            <p:ph type="body" idx="4294967295"/>
          </p:nvPr>
        </p:nvSpPr>
        <p:spPr/>
        <p:txBody>
          <a:bodyPr>
            <a:prstTxWarp prst="textNoShape">
              <a:avLst/>
            </a:prstTxWarp>
          </a:bodyPr>
          <a:lstStyle/>
          <a:p>
            <a:endParaRPr lang="zh-CN" altLang="zh-CN" smtClean="0"/>
          </a:p>
        </p:txBody>
      </p:sp>
    </p:spTree>
    <p:extLst>
      <p:ext uri="{BB962C8B-B14F-4D97-AF65-F5344CB8AC3E}">
        <p14:creationId xmlns:p14="http://schemas.microsoft.com/office/powerpoint/2010/main" val="378072031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buFont typeface="Arial" panose="020B0604020202020204" pitchFamily="34" charset="0"/>
              <a:buChar char="•"/>
            </a:pPr>
            <a:fld id="{2AF64C8B-B7B8-4719-AB7B-73261D07B7DC}" type="slidenum">
              <a:rPr altLang="zh-CN" sz="1300" smtClean="0">
                <a:ea typeface="宋体" panose="02010600030101010101" pitchFamily="2" charset="-122"/>
              </a:rPr>
              <a:pPr>
                <a:buFont typeface="Arial" panose="020B0604020202020204" pitchFamily="34" charset="0"/>
                <a:buChar char="•"/>
              </a:pPr>
              <a:t>50</a:t>
            </a:fld>
            <a:endParaRPr lang="zh-CN" altLang="zh-CN" sz="1300" smtClean="0">
              <a:ea typeface="宋体" panose="02010600030101010101" pitchFamily="2" charset="-122"/>
            </a:endParaRPr>
          </a:p>
        </p:txBody>
      </p:sp>
      <p:sp>
        <p:nvSpPr>
          <p:cNvPr id="190467" name="Rectangle 2"/>
          <p:cNvSpPr>
            <a:spLocks noGrp="1" noRot="1" noChangeAspect="1" noChangeArrowheads="1" noTextEdit="1"/>
          </p:cNvSpPr>
          <p:nvPr>
            <p:ph type="sldImg" idx="4294967295"/>
          </p:nvPr>
        </p:nvSpPr>
        <p:spPr>
          <a:ln/>
        </p:spPr>
      </p:sp>
      <p:sp>
        <p:nvSpPr>
          <p:cNvPr id="190468" name="Rectangle 3"/>
          <p:cNvSpPr>
            <a:spLocks noGrp="1" noChangeArrowheads="1"/>
          </p:cNvSpPr>
          <p:nvPr>
            <p:ph type="body" idx="4294967295"/>
          </p:nvPr>
        </p:nvSpPr>
        <p:spPr/>
        <p:txBody>
          <a:bodyPr>
            <a:prstTxWarp prst="textNoShape">
              <a:avLst/>
            </a:prstTxWarp>
          </a:bodyPr>
          <a:lstStyle/>
          <a:p>
            <a:endParaRPr lang="zh-CN" altLang="zh-CN" smtClean="0"/>
          </a:p>
        </p:txBody>
      </p:sp>
    </p:spTree>
    <p:extLst>
      <p:ext uri="{BB962C8B-B14F-4D97-AF65-F5344CB8AC3E}">
        <p14:creationId xmlns:p14="http://schemas.microsoft.com/office/powerpoint/2010/main" val="291575891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buFont typeface="Arial" panose="020B0604020202020204" pitchFamily="34" charset="0"/>
              <a:buChar char="•"/>
            </a:pPr>
            <a:fld id="{F5B52C06-4F86-4699-B4E4-6D45BEBC08CB}" type="slidenum">
              <a:rPr altLang="zh-CN" sz="1300" smtClean="0">
                <a:ea typeface="宋体" panose="02010600030101010101" pitchFamily="2" charset="-122"/>
              </a:rPr>
              <a:pPr>
                <a:buFont typeface="Arial" panose="020B0604020202020204" pitchFamily="34" charset="0"/>
                <a:buChar char="•"/>
              </a:pPr>
              <a:t>51</a:t>
            </a:fld>
            <a:endParaRPr lang="zh-CN" altLang="zh-CN" sz="1300" smtClean="0">
              <a:ea typeface="宋体" panose="02010600030101010101" pitchFamily="2" charset="-122"/>
            </a:endParaRPr>
          </a:p>
        </p:txBody>
      </p:sp>
      <p:sp>
        <p:nvSpPr>
          <p:cNvPr id="194563" name="Rectangle 2"/>
          <p:cNvSpPr>
            <a:spLocks noGrp="1" noRot="1" noChangeAspect="1" noChangeArrowheads="1" noTextEdit="1"/>
          </p:cNvSpPr>
          <p:nvPr>
            <p:ph type="sldImg" idx="4294967295"/>
          </p:nvPr>
        </p:nvSpPr>
        <p:spPr>
          <a:ln/>
        </p:spPr>
      </p:sp>
      <p:sp>
        <p:nvSpPr>
          <p:cNvPr id="194564" name="Rectangle 3"/>
          <p:cNvSpPr>
            <a:spLocks noGrp="1" noChangeArrowheads="1"/>
          </p:cNvSpPr>
          <p:nvPr>
            <p:ph type="body" idx="4294967295"/>
          </p:nvPr>
        </p:nvSpPr>
        <p:spPr/>
        <p:txBody>
          <a:bodyPr>
            <a:prstTxWarp prst="textNoShape">
              <a:avLst/>
            </a:prstTxWarp>
          </a:bodyPr>
          <a:lstStyle/>
          <a:p>
            <a:endParaRPr lang="zh-CN" altLang="zh-CN" smtClean="0"/>
          </a:p>
        </p:txBody>
      </p:sp>
    </p:spTree>
    <p:extLst>
      <p:ext uri="{BB962C8B-B14F-4D97-AF65-F5344CB8AC3E}">
        <p14:creationId xmlns:p14="http://schemas.microsoft.com/office/powerpoint/2010/main" val="237470000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30573B0-2CFA-4826-B3E6-F68F4C3615F5}" type="slidenum">
              <a:rPr lang="en-US" altLang="zh-CN" smtClean="0"/>
              <a:pPr>
                <a:defRPr/>
              </a:pPr>
              <a:t>55</a:t>
            </a:fld>
            <a:endParaRPr lang="en-US" altLang="zh-CN"/>
          </a:p>
        </p:txBody>
      </p:sp>
    </p:spTree>
    <p:extLst>
      <p:ext uri="{BB962C8B-B14F-4D97-AF65-F5344CB8AC3E}">
        <p14:creationId xmlns:p14="http://schemas.microsoft.com/office/powerpoint/2010/main" val="21524268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buFont typeface="Arial" panose="020B0604020202020204" pitchFamily="34" charset="0"/>
              <a:buChar char="•"/>
            </a:pPr>
            <a:fld id="{6A31AB46-BB85-46A4-811C-C9477A78FBBB}" type="slidenum">
              <a:rPr altLang="zh-CN" sz="1300" smtClean="0">
                <a:ea typeface="宋体" panose="02010600030101010101" pitchFamily="2" charset="-122"/>
              </a:rPr>
              <a:pPr>
                <a:buFont typeface="Arial" panose="020B0604020202020204" pitchFamily="34" charset="0"/>
                <a:buChar char="•"/>
              </a:pPr>
              <a:t>5</a:t>
            </a:fld>
            <a:endParaRPr lang="zh-CN" altLang="zh-CN" sz="1300" smtClean="0">
              <a:ea typeface="宋体" panose="02010600030101010101" pitchFamily="2" charset="-122"/>
            </a:endParaRPr>
          </a:p>
        </p:txBody>
      </p:sp>
      <p:sp>
        <p:nvSpPr>
          <p:cNvPr id="96259" name="Rectangle 2"/>
          <p:cNvSpPr>
            <a:spLocks noGrp="1" noRot="1" noChangeAspect="1" noChangeArrowheads="1" noTextEdit="1"/>
          </p:cNvSpPr>
          <p:nvPr>
            <p:ph type="sldImg" idx="4294967295"/>
          </p:nvPr>
        </p:nvSpPr>
        <p:spPr>
          <a:ln/>
        </p:spPr>
      </p:sp>
      <p:sp>
        <p:nvSpPr>
          <p:cNvPr id="96260" name="Rectangle 3"/>
          <p:cNvSpPr>
            <a:spLocks noGrp="1" noChangeArrowheads="1"/>
          </p:cNvSpPr>
          <p:nvPr>
            <p:ph type="body" idx="4294967295"/>
          </p:nvPr>
        </p:nvSpPr>
        <p:spPr/>
        <p:txBody>
          <a:bodyPr>
            <a:prstTxWarp prst="textNoShape">
              <a:avLst/>
            </a:prstTxWarp>
          </a:bodyPr>
          <a:lstStyle/>
          <a:p>
            <a:endParaRPr lang="zh-CN" altLang="zh-CN" smtClean="0"/>
          </a:p>
        </p:txBody>
      </p:sp>
    </p:spTree>
    <p:extLst>
      <p:ext uri="{BB962C8B-B14F-4D97-AF65-F5344CB8AC3E}">
        <p14:creationId xmlns:p14="http://schemas.microsoft.com/office/powerpoint/2010/main" val="168769705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buFont typeface="Arial" panose="020B0604020202020204" pitchFamily="34" charset="0"/>
              <a:buChar char="•"/>
            </a:pPr>
            <a:fld id="{A520C77B-DC10-43CE-AD0F-C7A681B90B38}" type="slidenum">
              <a:rPr altLang="zh-CN" sz="1300" smtClean="0">
                <a:ea typeface="宋体" panose="02010600030101010101" pitchFamily="2" charset="-122"/>
              </a:rPr>
              <a:pPr>
                <a:buFont typeface="Arial" panose="020B0604020202020204" pitchFamily="34" charset="0"/>
                <a:buChar char="•"/>
              </a:pPr>
              <a:t>56</a:t>
            </a:fld>
            <a:endParaRPr lang="zh-CN" altLang="zh-CN" sz="1300" smtClean="0">
              <a:ea typeface="宋体" panose="02010600030101010101" pitchFamily="2" charset="-122"/>
            </a:endParaRPr>
          </a:p>
        </p:txBody>
      </p:sp>
      <p:sp>
        <p:nvSpPr>
          <p:cNvPr id="196611" name="Rectangle 2"/>
          <p:cNvSpPr>
            <a:spLocks noGrp="1" noRot="1" noChangeAspect="1" noChangeArrowheads="1" noTextEdit="1"/>
          </p:cNvSpPr>
          <p:nvPr>
            <p:ph type="sldImg" idx="4294967295"/>
          </p:nvPr>
        </p:nvSpPr>
        <p:spPr>
          <a:ln/>
        </p:spPr>
      </p:sp>
      <p:sp>
        <p:nvSpPr>
          <p:cNvPr id="196612" name="Rectangle 3"/>
          <p:cNvSpPr>
            <a:spLocks noGrp="1" noChangeArrowheads="1"/>
          </p:cNvSpPr>
          <p:nvPr>
            <p:ph type="body" idx="4294967295"/>
          </p:nvPr>
        </p:nvSpPr>
        <p:spPr/>
        <p:txBody>
          <a:bodyPr>
            <a:prstTxWarp prst="textNoShape">
              <a:avLst/>
            </a:prstTxWarp>
          </a:bodyPr>
          <a:lstStyle/>
          <a:p>
            <a:endParaRPr lang="zh-CN" altLang="zh-CN" smtClean="0"/>
          </a:p>
        </p:txBody>
      </p:sp>
    </p:spTree>
    <p:extLst>
      <p:ext uri="{BB962C8B-B14F-4D97-AF65-F5344CB8AC3E}">
        <p14:creationId xmlns:p14="http://schemas.microsoft.com/office/powerpoint/2010/main" val="82194467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buFont typeface="Arial" panose="020B0604020202020204" pitchFamily="34" charset="0"/>
              <a:buChar char="•"/>
            </a:pPr>
            <a:fld id="{A520C77B-DC10-43CE-AD0F-C7A681B90B38}" type="slidenum">
              <a:rPr altLang="zh-CN" sz="1300" smtClean="0">
                <a:ea typeface="宋体" panose="02010600030101010101" pitchFamily="2" charset="-122"/>
              </a:rPr>
              <a:pPr>
                <a:buFont typeface="Arial" panose="020B0604020202020204" pitchFamily="34" charset="0"/>
                <a:buChar char="•"/>
              </a:pPr>
              <a:t>57</a:t>
            </a:fld>
            <a:endParaRPr lang="zh-CN" altLang="zh-CN" sz="1300" smtClean="0">
              <a:ea typeface="宋体" panose="02010600030101010101" pitchFamily="2" charset="-122"/>
            </a:endParaRPr>
          </a:p>
        </p:txBody>
      </p:sp>
      <p:sp>
        <p:nvSpPr>
          <p:cNvPr id="196611" name="Rectangle 2"/>
          <p:cNvSpPr>
            <a:spLocks noGrp="1" noRot="1" noChangeAspect="1" noChangeArrowheads="1" noTextEdit="1"/>
          </p:cNvSpPr>
          <p:nvPr>
            <p:ph type="sldImg" idx="4294967295"/>
          </p:nvPr>
        </p:nvSpPr>
        <p:spPr>
          <a:ln/>
        </p:spPr>
      </p:sp>
      <p:sp>
        <p:nvSpPr>
          <p:cNvPr id="196612" name="Rectangle 3"/>
          <p:cNvSpPr>
            <a:spLocks noGrp="1" noChangeArrowheads="1"/>
          </p:cNvSpPr>
          <p:nvPr>
            <p:ph type="body" idx="4294967295"/>
          </p:nvPr>
        </p:nvSpPr>
        <p:spPr/>
        <p:txBody>
          <a:bodyPr>
            <a:prstTxWarp prst="textNoShape">
              <a:avLst/>
            </a:prstTxWarp>
          </a:bodyPr>
          <a:lstStyle/>
          <a:p>
            <a:endParaRPr lang="zh-CN" altLang="zh-CN" smtClean="0"/>
          </a:p>
        </p:txBody>
      </p:sp>
    </p:spTree>
    <p:extLst>
      <p:ext uri="{BB962C8B-B14F-4D97-AF65-F5344CB8AC3E}">
        <p14:creationId xmlns:p14="http://schemas.microsoft.com/office/powerpoint/2010/main" val="41009231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buFont typeface="Arial" panose="020B0604020202020204" pitchFamily="34" charset="0"/>
              <a:buChar char="•"/>
            </a:pPr>
            <a:fld id="{14D516A2-742D-4D04-AFD2-E8EE41B84C43}" type="slidenum">
              <a:rPr altLang="zh-CN" sz="1300" smtClean="0">
                <a:ea typeface="宋体" panose="02010600030101010101" pitchFamily="2" charset="-122"/>
              </a:rPr>
              <a:pPr>
                <a:buFont typeface="Arial" panose="020B0604020202020204" pitchFamily="34" charset="0"/>
                <a:buChar char="•"/>
              </a:pPr>
              <a:t>6</a:t>
            </a:fld>
            <a:endParaRPr lang="zh-CN" altLang="zh-CN" sz="1300" smtClean="0">
              <a:ea typeface="宋体" panose="02010600030101010101" pitchFamily="2" charset="-122"/>
            </a:endParaRPr>
          </a:p>
        </p:txBody>
      </p:sp>
      <p:sp>
        <p:nvSpPr>
          <p:cNvPr id="98307" name="Rectangle 2"/>
          <p:cNvSpPr>
            <a:spLocks noGrp="1" noRot="1" noChangeAspect="1" noChangeArrowheads="1" noTextEdit="1"/>
          </p:cNvSpPr>
          <p:nvPr>
            <p:ph type="sldImg" idx="4294967295"/>
          </p:nvPr>
        </p:nvSpPr>
        <p:spPr>
          <a:ln/>
        </p:spPr>
      </p:sp>
      <p:sp>
        <p:nvSpPr>
          <p:cNvPr id="98308" name="Rectangle 3"/>
          <p:cNvSpPr>
            <a:spLocks noGrp="1" noChangeArrowheads="1"/>
          </p:cNvSpPr>
          <p:nvPr>
            <p:ph type="body" idx="4294967295"/>
          </p:nvPr>
        </p:nvSpPr>
        <p:spPr/>
        <p:txBody>
          <a:bodyPr>
            <a:prstTxWarp prst="textNoShape">
              <a:avLst/>
            </a:prstTxWarp>
          </a:bodyPr>
          <a:lstStyle/>
          <a:p>
            <a:endParaRPr lang="zh-CN" altLang="zh-CN" smtClean="0"/>
          </a:p>
        </p:txBody>
      </p:sp>
    </p:spTree>
    <p:extLst>
      <p:ext uri="{BB962C8B-B14F-4D97-AF65-F5344CB8AC3E}">
        <p14:creationId xmlns:p14="http://schemas.microsoft.com/office/powerpoint/2010/main" val="3611563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buFont typeface="Arial" panose="020B0604020202020204" pitchFamily="34" charset="0"/>
              <a:buChar char="•"/>
            </a:pPr>
            <a:fld id="{D98B47AA-882D-42D5-A0F4-F29E4BC9CD45}" type="slidenum">
              <a:rPr altLang="zh-CN" sz="1300" smtClean="0">
                <a:ea typeface="宋体" panose="02010600030101010101" pitchFamily="2" charset="-122"/>
              </a:rPr>
              <a:pPr>
                <a:buFont typeface="Arial" panose="020B0604020202020204" pitchFamily="34" charset="0"/>
                <a:buChar char="•"/>
              </a:pPr>
              <a:t>7</a:t>
            </a:fld>
            <a:endParaRPr lang="zh-CN" altLang="zh-CN" sz="1300" smtClean="0">
              <a:ea typeface="宋体" panose="02010600030101010101" pitchFamily="2" charset="-122"/>
            </a:endParaRPr>
          </a:p>
        </p:txBody>
      </p:sp>
      <p:sp>
        <p:nvSpPr>
          <p:cNvPr id="100355" name="Rectangle 2"/>
          <p:cNvSpPr>
            <a:spLocks noGrp="1" noRot="1" noChangeAspect="1" noChangeArrowheads="1" noTextEdit="1"/>
          </p:cNvSpPr>
          <p:nvPr>
            <p:ph type="sldImg" idx="4294967295"/>
          </p:nvPr>
        </p:nvSpPr>
        <p:spPr>
          <a:ln/>
        </p:spPr>
      </p:sp>
      <p:sp>
        <p:nvSpPr>
          <p:cNvPr id="100356" name="Rectangle 3"/>
          <p:cNvSpPr>
            <a:spLocks noGrp="1" noChangeArrowheads="1"/>
          </p:cNvSpPr>
          <p:nvPr>
            <p:ph type="body" idx="4294967295"/>
          </p:nvPr>
        </p:nvSpPr>
        <p:spPr/>
        <p:txBody>
          <a:bodyPr>
            <a:prstTxWarp prst="textNoShape">
              <a:avLst/>
            </a:prstTxWarp>
          </a:bodyPr>
          <a:lstStyle/>
          <a:p>
            <a:endParaRPr lang="zh-CN" altLang="zh-CN" smtClean="0"/>
          </a:p>
        </p:txBody>
      </p:sp>
    </p:spTree>
    <p:extLst>
      <p:ext uri="{BB962C8B-B14F-4D97-AF65-F5344CB8AC3E}">
        <p14:creationId xmlns:p14="http://schemas.microsoft.com/office/powerpoint/2010/main" val="24477182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buFont typeface="Arial" panose="020B0604020202020204" pitchFamily="34" charset="0"/>
              <a:buChar char="•"/>
            </a:pPr>
            <a:fld id="{047761F0-C92E-4108-B885-B354C7934980}" type="slidenum">
              <a:rPr altLang="zh-CN" sz="1300" smtClean="0">
                <a:ea typeface="宋体" panose="02010600030101010101" pitchFamily="2" charset="-122"/>
              </a:rPr>
              <a:pPr>
                <a:buFont typeface="Arial" panose="020B0604020202020204" pitchFamily="34" charset="0"/>
                <a:buChar char="•"/>
              </a:pPr>
              <a:t>8</a:t>
            </a:fld>
            <a:endParaRPr lang="zh-CN" altLang="zh-CN" sz="1300" smtClean="0">
              <a:ea typeface="宋体" panose="02010600030101010101" pitchFamily="2" charset="-122"/>
            </a:endParaRPr>
          </a:p>
        </p:txBody>
      </p:sp>
      <p:sp>
        <p:nvSpPr>
          <p:cNvPr id="102403" name="Rectangle 2"/>
          <p:cNvSpPr>
            <a:spLocks noGrp="1" noRot="1" noChangeAspect="1" noChangeArrowheads="1" noTextEdit="1"/>
          </p:cNvSpPr>
          <p:nvPr>
            <p:ph type="sldImg" idx="4294967295"/>
          </p:nvPr>
        </p:nvSpPr>
        <p:spPr>
          <a:ln/>
        </p:spPr>
      </p:sp>
      <p:sp>
        <p:nvSpPr>
          <p:cNvPr id="102404" name="Rectangle 3"/>
          <p:cNvSpPr>
            <a:spLocks noGrp="1" noChangeArrowheads="1"/>
          </p:cNvSpPr>
          <p:nvPr>
            <p:ph type="body" idx="4294967295"/>
          </p:nvPr>
        </p:nvSpPr>
        <p:spPr/>
        <p:txBody>
          <a:bodyPr>
            <a:prstTxWarp prst="textNoShape">
              <a:avLst/>
            </a:prstTxWarp>
          </a:bodyPr>
          <a:lstStyle/>
          <a:p>
            <a:endParaRPr lang="zh-CN" altLang="zh-CN" smtClean="0"/>
          </a:p>
        </p:txBody>
      </p:sp>
    </p:spTree>
    <p:extLst>
      <p:ext uri="{BB962C8B-B14F-4D97-AF65-F5344CB8AC3E}">
        <p14:creationId xmlns:p14="http://schemas.microsoft.com/office/powerpoint/2010/main" val="38774737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buFont typeface="Arial" panose="020B0604020202020204" pitchFamily="34" charset="0"/>
              <a:buChar char="•"/>
            </a:pPr>
            <a:fld id="{9A90E72D-B9A0-4835-AEC6-F8391D85068A}" type="slidenum">
              <a:rPr altLang="zh-CN" sz="1300" smtClean="0">
                <a:ea typeface="宋体" panose="02010600030101010101" pitchFamily="2" charset="-122"/>
              </a:rPr>
              <a:pPr>
                <a:buFont typeface="Arial" panose="020B0604020202020204" pitchFamily="34" charset="0"/>
                <a:buChar char="•"/>
              </a:pPr>
              <a:t>9</a:t>
            </a:fld>
            <a:endParaRPr lang="zh-CN" altLang="zh-CN" sz="1300" smtClean="0">
              <a:ea typeface="宋体" panose="02010600030101010101" pitchFamily="2" charset="-122"/>
            </a:endParaRPr>
          </a:p>
        </p:txBody>
      </p:sp>
      <p:sp>
        <p:nvSpPr>
          <p:cNvPr id="104451" name="Rectangle 2"/>
          <p:cNvSpPr>
            <a:spLocks noGrp="1" noRot="1" noChangeAspect="1" noChangeArrowheads="1" noTextEdit="1"/>
          </p:cNvSpPr>
          <p:nvPr>
            <p:ph type="sldImg" idx="4294967295"/>
          </p:nvPr>
        </p:nvSpPr>
        <p:spPr>
          <a:ln/>
        </p:spPr>
      </p:sp>
      <p:sp>
        <p:nvSpPr>
          <p:cNvPr id="104452" name="Rectangle 3"/>
          <p:cNvSpPr>
            <a:spLocks noGrp="1" noChangeArrowheads="1"/>
          </p:cNvSpPr>
          <p:nvPr>
            <p:ph type="body" idx="4294967295"/>
          </p:nvPr>
        </p:nvSpPr>
        <p:spPr/>
        <p:txBody>
          <a:bodyPr>
            <a:prstTxWarp prst="textNoShape">
              <a:avLst/>
            </a:prstTxWarp>
          </a:bodyPr>
          <a:lstStyle/>
          <a:p>
            <a:endParaRPr lang="zh-CN" altLang="zh-CN" smtClean="0"/>
          </a:p>
        </p:txBody>
      </p:sp>
    </p:spTree>
    <p:extLst>
      <p:ext uri="{BB962C8B-B14F-4D97-AF65-F5344CB8AC3E}">
        <p14:creationId xmlns:p14="http://schemas.microsoft.com/office/powerpoint/2010/main" val="37610630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buFont typeface="Arial" panose="020B0604020202020204" pitchFamily="34" charset="0"/>
              <a:buChar char="•"/>
            </a:pPr>
            <a:fld id="{3A3C1270-AE20-4807-98BD-87D33799E95D}" type="slidenum">
              <a:rPr altLang="zh-CN" sz="1300" smtClean="0">
                <a:ea typeface="宋体" panose="02010600030101010101" pitchFamily="2" charset="-122"/>
              </a:rPr>
              <a:pPr>
                <a:buFont typeface="Arial" panose="020B0604020202020204" pitchFamily="34" charset="0"/>
                <a:buChar char="•"/>
              </a:pPr>
              <a:t>10</a:t>
            </a:fld>
            <a:endParaRPr lang="zh-CN" altLang="zh-CN" sz="1300" smtClean="0">
              <a:ea typeface="宋体" panose="02010600030101010101" pitchFamily="2" charset="-122"/>
            </a:endParaRPr>
          </a:p>
        </p:txBody>
      </p:sp>
      <p:sp>
        <p:nvSpPr>
          <p:cNvPr id="106499" name="Rectangle 2"/>
          <p:cNvSpPr>
            <a:spLocks noGrp="1" noRot="1" noChangeAspect="1" noChangeArrowheads="1" noTextEdit="1"/>
          </p:cNvSpPr>
          <p:nvPr>
            <p:ph type="sldImg" idx="4294967295"/>
          </p:nvPr>
        </p:nvSpPr>
        <p:spPr>
          <a:ln/>
        </p:spPr>
      </p:sp>
      <p:sp>
        <p:nvSpPr>
          <p:cNvPr id="106500" name="Rectangle 3"/>
          <p:cNvSpPr>
            <a:spLocks noGrp="1" noChangeArrowheads="1"/>
          </p:cNvSpPr>
          <p:nvPr>
            <p:ph type="body" idx="4294967295"/>
          </p:nvPr>
        </p:nvSpPr>
        <p:spPr/>
        <p:txBody>
          <a:bodyPr>
            <a:prstTxWarp prst="textNoShape">
              <a:avLst/>
            </a:prstTxWarp>
          </a:bodyPr>
          <a:lstStyle/>
          <a:p>
            <a:endParaRPr lang="zh-CN" altLang="zh-CN" smtClean="0"/>
          </a:p>
        </p:txBody>
      </p:sp>
    </p:spTree>
    <p:extLst>
      <p:ext uri="{BB962C8B-B14F-4D97-AF65-F5344CB8AC3E}">
        <p14:creationId xmlns:p14="http://schemas.microsoft.com/office/powerpoint/2010/main" val="35364652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52226" name="Rectangle 2"/>
          <p:cNvSpPr>
            <a:spLocks noGrp="1" noChangeArrowheads="1"/>
          </p:cNvSpPr>
          <p:nvPr>
            <p:ph type="subTitle" sz="quarter" idx="1"/>
          </p:nvPr>
        </p:nvSpPr>
        <p:spPr>
          <a:xfrm>
            <a:off x="1371600" y="2667000"/>
            <a:ext cx="6400800" cy="3276600"/>
          </a:xfrm>
        </p:spPr>
        <p:txBody>
          <a:bodyPr anchor="ctr"/>
          <a:lstStyle>
            <a:lvl1pPr marL="0" indent="0" algn="ctr">
              <a:buFont typeface="Wingdings" panose="05000000000000000000" pitchFamily="2" charset="2"/>
              <a:buNone/>
              <a:defRPr/>
            </a:lvl1pPr>
          </a:lstStyle>
          <a:p>
            <a:r>
              <a:rPr lang="zh-CN" altLang="en-US" noProof="1"/>
              <a:t>单击此处编辑母版副标题样式</a:t>
            </a:r>
          </a:p>
        </p:txBody>
      </p:sp>
      <p:sp>
        <p:nvSpPr>
          <p:cNvPr id="52230" name="Rectangle 6"/>
          <p:cNvSpPr>
            <a:spLocks noGrp="1" noChangeArrowheads="1"/>
          </p:cNvSpPr>
          <p:nvPr>
            <p:ph type="ctrTitle" sz="quarter"/>
          </p:nvPr>
        </p:nvSpPr>
        <p:spPr>
          <a:xfrm>
            <a:off x="685800" y="914400"/>
            <a:ext cx="7772400" cy="1143000"/>
          </a:xfrm>
        </p:spPr>
        <p:txBody>
          <a:bodyPr/>
          <a:lstStyle>
            <a:lvl1pPr algn="ctr">
              <a:defRPr/>
            </a:lvl1pPr>
          </a:lstStyle>
          <a:p>
            <a:r>
              <a:rPr lang="zh-CN" altLang="en-US" noProof="1"/>
              <a:t>单击此处编辑母版标题样式</a:t>
            </a:r>
          </a:p>
        </p:txBody>
      </p:sp>
      <p:sp>
        <p:nvSpPr>
          <p:cNvPr id="4" name="Rectangle 3"/>
          <p:cNvSpPr>
            <a:spLocks noGrp="1" noChangeArrowheads="1"/>
          </p:cNvSpPr>
          <p:nvPr>
            <p:ph type="dt" sz="quarter" idx="10"/>
          </p:nvPr>
        </p:nvSpPr>
        <p:spPr>
          <a:xfrm>
            <a:off x="76200" y="6323013"/>
            <a:ext cx="1905000" cy="457200"/>
          </a:xfrm>
        </p:spPr>
        <p:txBody>
          <a:bodyPr/>
          <a:lstStyle>
            <a:lvl1pPr>
              <a:defRPr sz="1400">
                <a:solidFill>
                  <a:schemeClr val="tx1"/>
                </a:solidFill>
                <a:latin typeface="Times New Roman" panose="02020603050405020304" pitchFamily="18" charset="0"/>
                <a:ea typeface="宋体" panose="02010600030101010101" pitchFamily="2" charset="-122"/>
              </a:defRPr>
            </a:lvl1pPr>
          </a:lstStyle>
          <a:p>
            <a:pPr>
              <a:defRPr/>
            </a:pPr>
            <a:endParaRPr lang="en-US" altLang="zh-CN"/>
          </a:p>
        </p:txBody>
      </p:sp>
      <p:sp>
        <p:nvSpPr>
          <p:cNvPr id="5" name="Rectangle 4"/>
          <p:cNvSpPr>
            <a:spLocks noGrp="1" noChangeArrowheads="1"/>
          </p:cNvSpPr>
          <p:nvPr>
            <p:ph type="ftr" sz="quarter" idx="11"/>
          </p:nvPr>
        </p:nvSpPr>
        <p:spPr>
          <a:xfrm>
            <a:off x="3124200" y="6324600"/>
            <a:ext cx="2895600" cy="457200"/>
          </a:xfrm>
        </p:spPr>
        <p:txBody>
          <a:bodyPr wrap="none" lIns="92075" tIns="46038" rIns="92075" bIns="46038" anchor="ctr"/>
          <a:lstStyle>
            <a:lvl1pPr algn="ctr">
              <a:defRPr kumimoji="1" sz="1400" baseline="0">
                <a:solidFill>
                  <a:schemeClr val="accent6">
                    <a:lumMod val="75000"/>
                  </a:schemeClr>
                </a:solidFill>
                <a:latin typeface="Times New Roman" panose="02020603050405020304" pitchFamily="18" charset="0"/>
                <a:ea typeface="华文新魏" panose="02010800040101010101" pitchFamily="2" charset="-122"/>
                <a:cs typeface="+mn-cs"/>
              </a:defRPr>
            </a:lvl1pPr>
          </a:lstStyle>
          <a:p>
            <a:pPr>
              <a:defRPr/>
            </a:pPr>
            <a:r>
              <a:rPr lang="zh-CN" altLang="en-US" smtClean="0"/>
              <a:t>数据库系统</a:t>
            </a:r>
            <a:r>
              <a:rPr lang="en-US" altLang="zh-CN" smtClean="0"/>
              <a:t>----</a:t>
            </a:r>
            <a:r>
              <a:rPr lang="zh-CN" altLang="en-US" smtClean="0"/>
              <a:t>索引</a:t>
            </a:r>
            <a:endParaRPr lang="en-US" altLang="zh-CN"/>
          </a:p>
        </p:txBody>
      </p:sp>
      <p:sp>
        <p:nvSpPr>
          <p:cNvPr id="6" name="Rectangle 5"/>
          <p:cNvSpPr>
            <a:spLocks noGrp="1" noChangeArrowheads="1"/>
          </p:cNvSpPr>
          <p:nvPr>
            <p:ph type="sldNum" sz="quarter" idx="12"/>
          </p:nvPr>
        </p:nvSpPr>
        <p:spPr>
          <a:xfrm>
            <a:off x="7162800" y="6324600"/>
            <a:ext cx="1905000" cy="457200"/>
          </a:xfrm>
        </p:spPr>
        <p:txBody>
          <a:bodyPr/>
          <a:lstStyle>
            <a:lvl1pPr algn="r">
              <a:defRPr sz="1400">
                <a:ea typeface="宋体" panose="02010600030101010101" pitchFamily="2" charset="-122"/>
              </a:defRPr>
            </a:lvl1pPr>
          </a:lstStyle>
          <a:p>
            <a:pPr>
              <a:defRPr/>
            </a:pPr>
            <a:fld id="{3F3E2FDE-24D1-4F67-954D-5FD386A0E3D6}" type="slidenum">
              <a:rPr lang="zh-CN" altLang="en-US"/>
              <a:pPr>
                <a:defRPr/>
              </a:pPr>
              <a:t>‹#›</a:t>
            </a:fld>
            <a:endParaRPr lang="zh-CN" altLang="en-US"/>
          </a:p>
        </p:txBody>
      </p:sp>
    </p:spTree>
    <p:extLst>
      <p:ext uri="{BB962C8B-B14F-4D97-AF65-F5344CB8AC3E}">
        <p14:creationId xmlns:p14="http://schemas.microsoft.com/office/powerpoint/2010/main" val="34414594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Rectangle 3"/>
          <p:cNvSpPr>
            <a:spLocks noGrp="1" noChangeArrowheads="1"/>
          </p:cNvSpPr>
          <p:nvPr>
            <p:ph type="dt" sz="half" idx="10"/>
          </p:nvPr>
        </p:nvSpPr>
        <p:spPr>
          <a:ln/>
        </p:spPr>
        <p:txBody>
          <a:bodyPr/>
          <a:lstStyle>
            <a:lvl1pPr>
              <a:defRPr/>
            </a:lvl1pPr>
          </a:lstStyle>
          <a:p>
            <a:pPr>
              <a:defRPr/>
            </a:pPr>
            <a:endParaRPr lang="zh-CN" altLang="en-US"/>
          </a:p>
        </p:txBody>
      </p:sp>
      <p:sp>
        <p:nvSpPr>
          <p:cNvPr id="5" name="Rectangle 20"/>
          <p:cNvSpPr>
            <a:spLocks noGrp="1" noChangeArrowheads="1"/>
          </p:cNvSpPr>
          <p:nvPr>
            <p:ph type="sldNum" sz="quarter" idx="11"/>
          </p:nvPr>
        </p:nvSpPr>
        <p:spPr>
          <a:ln/>
        </p:spPr>
        <p:txBody>
          <a:bodyPr/>
          <a:lstStyle>
            <a:lvl1pPr>
              <a:defRPr/>
            </a:lvl1pPr>
          </a:lstStyle>
          <a:p>
            <a:pPr>
              <a:defRPr/>
            </a:pPr>
            <a:fld id="{C73E58D3-AA25-42D8-A8F9-99BD298F290C}" type="slidenum">
              <a:rPr lang="zh-CN" altLang="en-US"/>
              <a:pPr>
                <a:defRPr/>
              </a:pPr>
              <a:t>‹#›</a:t>
            </a:fld>
            <a:endParaRPr lang="zh-CN" altLang="en-US"/>
          </a:p>
        </p:txBody>
      </p:sp>
      <p:sp>
        <p:nvSpPr>
          <p:cNvPr id="6" name="Rectangle 35"/>
          <p:cNvSpPr>
            <a:spLocks noGrp="1" noChangeArrowheads="1"/>
          </p:cNvSpPr>
          <p:nvPr>
            <p:ph type="ftr" sz="quarter" idx="12"/>
          </p:nvPr>
        </p:nvSpPr>
        <p:spPr>
          <a:ln/>
        </p:spPr>
        <p:txBody>
          <a:bodyPr/>
          <a:lstStyle>
            <a:lvl1pPr>
              <a:defRPr/>
            </a:lvl1pPr>
          </a:lstStyle>
          <a:p>
            <a:pPr>
              <a:defRPr/>
            </a:pPr>
            <a:r>
              <a:rPr lang="zh-CN" altLang="en-US" smtClean="0"/>
              <a:t>数据库系统</a:t>
            </a:r>
            <a:r>
              <a:rPr lang="en-US" altLang="zh-CN" smtClean="0"/>
              <a:t>----</a:t>
            </a:r>
            <a:r>
              <a:rPr lang="zh-CN" altLang="en-US" smtClean="0"/>
              <a:t>索引</a:t>
            </a:r>
            <a:endParaRPr lang="zh-CN" altLang="zh-CN">
              <a:latin typeface="Tahoma" panose="020B0604030504040204" pitchFamily="34" charset="0"/>
              <a:ea typeface="+mn-ea"/>
              <a:cs typeface="+mn-cs"/>
            </a:endParaRPr>
          </a:p>
        </p:txBody>
      </p:sp>
    </p:spTree>
    <p:extLst>
      <p:ext uri="{BB962C8B-B14F-4D97-AF65-F5344CB8AC3E}">
        <p14:creationId xmlns:p14="http://schemas.microsoft.com/office/powerpoint/2010/main" val="17973885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152400"/>
            <a:ext cx="1943100" cy="6096000"/>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685800" y="152400"/>
            <a:ext cx="5676900" cy="6096000"/>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Rectangle 3"/>
          <p:cNvSpPr>
            <a:spLocks noGrp="1" noChangeArrowheads="1"/>
          </p:cNvSpPr>
          <p:nvPr>
            <p:ph type="dt" sz="half" idx="10"/>
          </p:nvPr>
        </p:nvSpPr>
        <p:spPr>
          <a:ln/>
        </p:spPr>
        <p:txBody>
          <a:bodyPr/>
          <a:lstStyle>
            <a:lvl1pPr>
              <a:defRPr/>
            </a:lvl1pPr>
          </a:lstStyle>
          <a:p>
            <a:pPr>
              <a:defRPr/>
            </a:pPr>
            <a:endParaRPr lang="zh-CN" altLang="en-US"/>
          </a:p>
        </p:txBody>
      </p:sp>
      <p:sp>
        <p:nvSpPr>
          <p:cNvPr id="5" name="Rectangle 20"/>
          <p:cNvSpPr>
            <a:spLocks noGrp="1" noChangeArrowheads="1"/>
          </p:cNvSpPr>
          <p:nvPr>
            <p:ph type="sldNum" sz="quarter" idx="11"/>
          </p:nvPr>
        </p:nvSpPr>
        <p:spPr>
          <a:ln/>
        </p:spPr>
        <p:txBody>
          <a:bodyPr/>
          <a:lstStyle>
            <a:lvl1pPr>
              <a:defRPr/>
            </a:lvl1pPr>
          </a:lstStyle>
          <a:p>
            <a:pPr>
              <a:defRPr/>
            </a:pPr>
            <a:fld id="{7A4C4064-AA6F-498E-B938-3CB8BA81D6F5}" type="slidenum">
              <a:rPr lang="zh-CN" altLang="en-US"/>
              <a:pPr>
                <a:defRPr/>
              </a:pPr>
              <a:t>‹#›</a:t>
            </a:fld>
            <a:endParaRPr lang="zh-CN" altLang="en-US"/>
          </a:p>
        </p:txBody>
      </p:sp>
      <p:sp>
        <p:nvSpPr>
          <p:cNvPr id="6" name="Rectangle 35"/>
          <p:cNvSpPr>
            <a:spLocks noGrp="1" noChangeArrowheads="1"/>
          </p:cNvSpPr>
          <p:nvPr>
            <p:ph type="ftr" sz="quarter" idx="12"/>
          </p:nvPr>
        </p:nvSpPr>
        <p:spPr>
          <a:ln/>
        </p:spPr>
        <p:txBody>
          <a:bodyPr/>
          <a:lstStyle>
            <a:lvl1pPr>
              <a:defRPr/>
            </a:lvl1pPr>
          </a:lstStyle>
          <a:p>
            <a:pPr>
              <a:defRPr/>
            </a:pPr>
            <a:r>
              <a:rPr lang="zh-CN" altLang="en-US" smtClean="0"/>
              <a:t>数据库系统</a:t>
            </a:r>
            <a:r>
              <a:rPr lang="en-US" altLang="zh-CN" smtClean="0"/>
              <a:t>----</a:t>
            </a:r>
            <a:r>
              <a:rPr lang="zh-CN" altLang="en-US" smtClean="0"/>
              <a:t>索引</a:t>
            </a:r>
            <a:endParaRPr lang="zh-CN" altLang="zh-CN">
              <a:latin typeface="Tahoma" panose="020B0604030504040204" pitchFamily="34" charset="0"/>
              <a:ea typeface="+mn-ea"/>
              <a:cs typeface="+mn-cs"/>
            </a:endParaRPr>
          </a:p>
        </p:txBody>
      </p:sp>
    </p:spTree>
    <p:extLst>
      <p:ext uri="{BB962C8B-B14F-4D97-AF65-F5344CB8AC3E}">
        <p14:creationId xmlns:p14="http://schemas.microsoft.com/office/powerpoint/2010/main" val="1056437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152400"/>
            <a:ext cx="7772400" cy="838200"/>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sz="half" idx="1"/>
          </p:nvPr>
        </p:nvSpPr>
        <p:spPr>
          <a:xfrm>
            <a:off x="685800" y="1371600"/>
            <a:ext cx="3810000" cy="4876800"/>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48200" y="1371600"/>
            <a:ext cx="3810000" cy="4876800"/>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Rectangle 3"/>
          <p:cNvSpPr>
            <a:spLocks noGrp="1" noChangeArrowheads="1"/>
          </p:cNvSpPr>
          <p:nvPr>
            <p:ph type="dt" sz="half" idx="10"/>
          </p:nvPr>
        </p:nvSpPr>
        <p:spPr>
          <a:ln/>
        </p:spPr>
        <p:txBody>
          <a:bodyPr/>
          <a:lstStyle>
            <a:lvl1pPr>
              <a:defRPr/>
            </a:lvl1pPr>
          </a:lstStyle>
          <a:p>
            <a:pPr>
              <a:defRPr/>
            </a:pPr>
            <a:endParaRPr lang="zh-CN" altLang="en-US"/>
          </a:p>
        </p:txBody>
      </p:sp>
      <p:sp>
        <p:nvSpPr>
          <p:cNvPr id="6" name="Rectangle 20"/>
          <p:cNvSpPr>
            <a:spLocks noGrp="1" noChangeArrowheads="1"/>
          </p:cNvSpPr>
          <p:nvPr>
            <p:ph type="sldNum" sz="quarter" idx="11"/>
          </p:nvPr>
        </p:nvSpPr>
        <p:spPr>
          <a:ln/>
        </p:spPr>
        <p:txBody>
          <a:bodyPr/>
          <a:lstStyle>
            <a:lvl1pPr>
              <a:defRPr/>
            </a:lvl1pPr>
          </a:lstStyle>
          <a:p>
            <a:pPr>
              <a:defRPr/>
            </a:pPr>
            <a:fld id="{2A85E21D-36C0-4589-B99C-6B911F991608}" type="slidenum">
              <a:rPr lang="zh-CN" altLang="en-US"/>
              <a:pPr>
                <a:defRPr/>
              </a:pPr>
              <a:t>‹#›</a:t>
            </a:fld>
            <a:endParaRPr lang="zh-CN" altLang="en-US"/>
          </a:p>
        </p:txBody>
      </p:sp>
      <p:sp>
        <p:nvSpPr>
          <p:cNvPr id="7" name="Rectangle 35"/>
          <p:cNvSpPr>
            <a:spLocks noGrp="1" noChangeArrowheads="1"/>
          </p:cNvSpPr>
          <p:nvPr>
            <p:ph type="ftr" sz="quarter" idx="12"/>
          </p:nvPr>
        </p:nvSpPr>
        <p:spPr>
          <a:ln/>
        </p:spPr>
        <p:txBody>
          <a:bodyPr/>
          <a:lstStyle>
            <a:lvl1pPr>
              <a:defRPr/>
            </a:lvl1pPr>
          </a:lstStyle>
          <a:p>
            <a:pPr>
              <a:defRPr/>
            </a:pPr>
            <a:r>
              <a:rPr lang="zh-CN" altLang="en-US" smtClean="0"/>
              <a:t>数据库系统</a:t>
            </a:r>
            <a:r>
              <a:rPr lang="en-US" altLang="zh-CN" smtClean="0"/>
              <a:t>----</a:t>
            </a:r>
            <a:r>
              <a:rPr lang="zh-CN" altLang="en-US" smtClean="0"/>
              <a:t>索引</a:t>
            </a:r>
            <a:endParaRPr lang="zh-CN" altLang="zh-CN">
              <a:latin typeface="Tahoma" panose="020B0604030504040204" pitchFamily="34" charset="0"/>
              <a:ea typeface="+mn-ea"/>
              <a:cs typeface="+mn-cs"/>
            </a:endParaRPr>
          </a:p>
        </p:txBody>
      </p:sp>
    </p:spTree>
    <p:extLst>
      <p:ext uri="{BB962C8B-B14F-4D97-AF65-F5344CB8AC3E}">
        <p14:creationId xmlns:p14="http://schemas.microsoft.com/office/powerpoint/2010/main" val="607801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solidFill>
                  <a:schemeClr val="accent6">
                    <a:lumMod val="75000"/>
                  </a:schemeClr>
                </a:solidFill>
              </a:defRPr>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lvl3pPr>
              <a:defRPr b="0"/>
            </a:lvl3pPr>
            <a:lvl4pPr>
              <a:defRPr b="0"/>
            </a:lvl4pPr>
            <a:lvl5pPr>
              <a:defRPr b="0"/>
            </a:lvl5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Rectangle 3"/>
          <p:cNvSpPr>
            <a:spLocks noGrp="1" noChangeArrowheads="1"/>
          </p:cNvSpPr>
          <p:nvPr>
            <p:ph type="dt" sz="half" idx="10"/>
          </p:nvPr>
        </p:nvSpPr>
        <p:spPr/>
        <p:txBody>
          <a:bodyPr/>
          <a:lstStyle>
            <a:lvl1pPr>
              <a:defRPr/>
            </a:lvl1pPr>
          </a:lstStyle>
          <a:p>
            <a:pPr>
              <a:defRPr/>
            </a:pPr>
            <a:endParaRPr lang="zh-CN" altLang="en-US"/>
          </a:p>
        </p:txBody>
      </p:sp>
      <p:sp>
        <p:nvSpPr>
          <p:cNvPr id="5" name="Rectangle 20"/>
          <p:cNvSpPr>
            <a:spLocks noGrp="1" noChangeArrowheads="1"/>
          </p:cNvSpPr>
          <p:nvPr>
            <p:ph type="sldNum" sz="quarter" idx="11"/>
          </p:nvPr>
        </p:nvSpPr>
        <p:spPr/>
        <p:txBody>
          <a:bodyPr/>
          <a:lstStyle>
            <a:lvl1pPr>
              <a:defRPr/>
            </a:lvl1pPr>
          </a:lstStyle>
          <a:p>
            <a:pPr>
              <a:defRPr/>
            </a:pPr>
            <a:fld id="{E347ADCA-82B1-4B8F-A269-E1A6E5953924}" type="slidenum">
              <a:rPr lang="zh-CN" altLang="en-US"/>
              <a:pPr>
                <a:defRPr/>
              </a:pPr>
              <a:t>‹#›</a:t>
            </a:fld>
            <a:endParaRPr lang="zh-CN" altLang="en-US"/>
          </a:p>
        </p:txBody>
      </p:sp>
      <p:sp>
        <p:nvSpPr>
          <p:cNvPr id="6" name="Rectangle 35"/>
          <p:cNvSpPr>
            <a:spLocks noGrp="1" noChangeArrowheads="1"/>
          </p:cNvSpPr>
          <p:nvPr>
            <p:ph type="ftr" sz="quarter" idx="12"/>
          </p:nvPr>
        </p:nvSpPr>
        <p:spPr>
          <a:xfrm>
            <a:off x="3130550" y="6477000"/>
            <a:ext cx="4441825" cy="304800"/>
          </a:xfrm>
        </p:spPr>
        <p:txBody>
          <a:bodyPr/>
          <a:lstStyle>
            <a:lvl1pPr>
              <a:defRPr>
                <a:solidFill>
                  <a:srgbClr val="002060"/>
                </a:solidFill>
                <a:latin typeface="华文新魏" panose="02010800040101010101" pitchFamily="2" charset="-122"/>
                <a:ea typeface="华文新魏" panose="02010800040101010101" pitchFamily="2" charset="-122"/>
                <a:cs typeface="华文新魏" panose="02010800040101010101" pitchFamily="2" charset="-122"/>
              </a:defRPr>
            </a:lvl1pPr>
          </a:lstStyle>
          <a:p>
            <a:pPr>
              <a:defRPr/>
            </a:pPr>
            <a:r>
              <a:rPr lang="zh-CN" altLang="en-US" smtClean="0"/>
              <a:t>数据库系统</a:t>
            </a:r>
            <a:r>
              <a:rPr lang="en-US" altLang="zh-CN" smtClean="0"/>
              <a:t>----</a:t>
            </a:r>
            <a:r>
              <a:rPr lang="zh-CN" altLang="en-US" smtClean="0"/>
              <a:t>索引</a:t>
            </a:r>
            <a:endParaRPr lang="zh-CN" altLang="zh-CN" dirty="0">
              <a:latin typeface="Tahoma" panose="020B0604030504040204" pitchFamily="34" charset="0"/>
              <a:ea typeface="+mn-ea"/>
              <a:cs typeface="+mn-cs"/>
            </a:endParaRPr>
          </a:p>
        </p:txBody>
      </p:sp>
    </p:spTree>
    <p:extLst>
      <p:ext uri="{BB962C8B-B14F-4D97-AF65-F5344CB8AC3E}">
        <p14:creationId xmlns:p14="http://schemas.microsoft.com/office/powerpoint/2010/main" val="41295615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smtClean="0"/>
              <a:t>单击此处编辑母版文本样式</a:t>
            </a:r>
          </a:p>
        </p:txBody>
      </p:sp>
      <p:sp>
        <p:nvSpPr>
          <p:cNvPr id="4" name="Rectangle 3"/>
          <p:cNvSpPr>
            <a:spLocks noGrp="1" noChangeArrowheads="1"/>
          </p:cNvSpPr>
          <p:nvPr>
            <p:ph type="dt" sz="half" idx="10"/>
          </p:nvPr>
        </p:nvSpPr>
        <p:spPr>
          <a:ln/>
        </p:spPr>
        <p:txBody>
          <a:bodyPr/>
          <a:lstStyle>
            <a:lvl1pPr>
              <a:defRPr/>
            </a:lvl1pPr>
          </a:lstStyle>
          <a:p>
            <a:pPr>
              <a:defRPr/>
            </a:pPr>
            <a:endParaRPr lang="zh-CN" altLang="en-US"/>
          </a:p>
        </p:txBody>
      </p:sp>
      <p:sp>
        <p:nvSpPr>
          <p:cNvPr id="5" name="Rectangle 20"/>
          <p:cNvSpPr>
            <a:spLocks noGrp="1" noChangeArrowheads="1"/>
          </p:cNvSpPr>
          <p:nvPr>
            <p:ph type="sldNum" sz="quarter" idx="11"/>
          </p:nvPr>
        </p:nvSpPr>
        <p:spPr>
          <a:ln/>
        </p:spPr>
        <p:txBody>
          <a:bodyPr/>
          <a:lstStyle>
            <a:lvl1pPr>
              <a:defRPr/>
            </a:lvl1pPr>
          </a:lstStyle>
          <a:p>
            <a:pPr>
              <a:defRPr/>
            </a:pPr>
            <a:fld id="{261DAB00-BDE4-4D6E-9BF1-C5D389D66FA6}" type="slidenum">
              <a:rPr lang="zh-CN" altLang="en-US"/>
              <a:pPr>
                <a:defRPr/>
              </a:pPr>
              <a:t>‹#›</a:t>
            </a:fld>
            <a:endParaRPr lang="zh-CN" altLang="en-US"/>
          </a:p>
        </p:txBody>
      </p:sp>
      <p:sp>
        <p:nvSpPr>
          <p:cNvPr id="6" name="Rectangle 35"/>
          <p:cNvSpPr>
            <a:spLocks noGrp="1" noChangeArrowheads="1"/>
          </p:cNvSpPr>
          <p:nvPr>
            <p:ph type="ftr" sz="quarter" idx="12"/>
          </p:nvPr>
        </p:nvSpPr>
        <p:spPr>
          <a:ln/>
        </p:spPr>
        <p:txBody>
          <a:bodyPr/>
          <a:lstStyle>
            <a:lvl1pPr>
              <a:defRPr/>
            </a:lvl1pPr>
          </a:lstStyle>
          <a:p>
            <a:pPr>
              <a:defRPr/>
            </a:pPr>
            <a:r>
              <a:rPr lang="zh-CN" altLang="en-US" smtClean="0"/>
              <a:t>数据库系统</a:t>
            </a:r>
            <a:r>
              <a:rPr lang="en-US" altLang="zh-CN" smtClean="0"/>
              <a:t>----</a:t>
            </a:r>
            <a:r>
              <a:rPr lang="zh-CN" altLang="en-US" smtClean="0"/>
              <a:t>索引</a:t>
            </a:r>
            <a:endParaRPr lang="zh-CN" altLang="zh-CN">
              <a:latin typeface="Tahoma" panose="020B0604030504040204" pitchFamily="34" charset="0"/>
              <a:ea typeface="+mn-ea"/>
              <a:cs typeface="+mn-cs"/>
            </a:endParaRPr>
          </a:p>
        </p:txBody>
      </p:sp>
    </p:spTree>
    <p:extLst>
      <p:ext uri="{BB962C8B-B14F-4D97-AF65-F5344CB8AC3E}">
        <p14:creationId xmlns:p14="http://schemas.microsoft.com/office/powerpoint/2010/main" val="38303365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685800" y="1371600"/>
            <a:ext cx="38100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48200" y="1371600"/>
            <a:ext cx="38100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Rectangle 3"/>
          <p:cNvSpPr>
            <a:spLocks noGrp="1" noChangeArrowheads="1"/>
          </p:cNvSpPr>
          <p:nvPr>
            <p:ph type="dt" sz="half" idx="10"/>
          </p:nvPr>
        </p:nvSpPr>
        <p:spPr>
          <a:ln/>
        </p:spPr>
        <p:txBody>
          <a:bodyPr/>
          <a:lstStyle>
            <a:lvl1pPr>
              <a:defRPr/>
            </a:lvl1pPr>
          </a:lstStyle>
          <a:p>
            <a:pPr>
              <a:defRPr/>
            </a:pPr>
            <a:endParaRPr lang="zh-CN" altLang="en-US"/>
          </a:p>
        </p:txBody>
      </p:sp>
      <p:sp>
        <p:nvSpPr>
          <p:cNvPr id="6" name="Rectangle 20"/>
          <p:cNvSpPr>
            <a:spLocks noGrp="1" noChangeArrowheads="1"/>
          </p:cNvSpPr>
          <p:nvPr>
            <p:ph type="sldNum" sz="quarter" idx="11"/>
          </p:nvPr>
        </p:nvSpPr>
        <p:spPr>
          <a:ln/>
        </p:spPr>
        <p:txBody>
          <a:bodyPr/>
          <a:lstStyle>
            <a:lvl1pPr>
              <a:defRPr/>
            </a:lvl1pPr>
          </a:lstStyle>
          <a:p>
            <a:pPr>
              <a:defRPr/>
            </a:pPr>
            <a:fld id="{E03E5432-C2A0-415C-BA1B-7688F5070E4D}" type="slidenum">
              <a:rPr lang="zh-CN" altLang="en-US"/>
              <a:pPr>
                <a:defRPr/>
              </a:pPr>
              <a:t>‹#›</a:t>
            </a:fld>
            <a:endParaRPr lang="zh-CN" altLang="en-US"/>
          </a:p>
        </p:txBody>
      </p:sp>
      <p:sp>
        <p:nvSpPr>
          <p:cNvPr id="7" name="Rectangle 35"/>
          <p:cNvSpPr>
            <a:spLocks noGrp="1" noChangeArrowheads="1"/>
          </p:cNvSpPr>
          <p:nvPr>
            <p:ph type="ftr" sz="quarter" idx="12"/>
          </p:nvPr>
        </p:nvSpPr>
        <p:spPr>
          <a:ln/>
        </p:spPr>
        <p:txBody>
          <a:bodyPr/>
          <a:lstStyle>
            <a:lvl1pPr>
              <a:defRPr/>
            </a:lvl1pPr>
          </a:lstStyle>
          <a:p>
            <a:pPr>
              <a:defRPr/>
            </a:pPr>
            <a:r>
              <a:rPr lang="zh-CN" altLang="en-US" smtClean="0"/>
              <a:t>数据库系统</a:t>
            </a:r>
            <a:r>
              <a:rPr lang="en-US" altLang="zh-CN" smtClean="0"/>
              <a:t>----</a:t>
            </a:r>
            <a:r>
              <a:rPr lang="zh-CN" altLang="en-US" smtClean="0"/>
              <a:t>索引</a:t>
            </a:r>
            <a:endParaRPr lang="zh-CN" altLang="zh-CN">
              <a:latin typeface="Tahoma" panose="020B0604030504040204" pitchFamily="34" charset="0"/>
              <a:ea typeface="+mn-ea"/>
              <a:cs typeface="+mn-cs"/>
            </a:endParaRPr>
          </a:p>
        </p:txBody>
      </p:sp>
    </p:spTree>
    <p:extLst>
      <p:ext uri="{BB962C8B-B14F-4D97-AF65-F5344CB8AC3E}">
        <p14:creationId xmlns:p14="http://schemas.microsoft.com/office/powerpoint/2010/main" val="32587978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Rectangle 3"/>
          <p:cNvSpPr>
            <a:spLocks noGrp="1" noChangeArrowheads="1"/>
          </p:cNvSpPr>
          <p:nvPr>
            <p:ph type="dt" sz="half" idx="10"/>
          </p:nvPr>
        </p:nvSpPr>
        <p:spPr>
          <a:ln/>
        </p:spPr>
        <p:txBody>
          <a:bodyPr/>
          <a:lstStyle>
            <a:lvl1pPr>
              <a:defRPr/>
            </a:lvl1pPr>
          </a:lstStyle>
          <a:p>
            <a:pPr>
              <a:defRPr/>
            </a:pPr>
            <a:endParaRPr lang="zh-CN" altLang="en-US"/>
          </a:p>
        </p:txBody>
      </p:sp>
      <p:sp>
        <p:nvSpPr>
          <p:cNvPr id="8" name="Rectangle 20"/>
          <p:cNvSpPr>
            <a:spLocks noGrp="1" noChangeArrowheads="1"/>
          </p:cNvSpPr>
          <p:nvPr>
            <p:ph type="sldNum" sz="quarter" idx="11"/>
          </p:nvPr>
        </p:nvSpPr>
        <p:spPr>
          <a:ln/>
        </p:spPr>
        <p:txBody>
          <a:bodyPr/>
          <a:lstStyle>
            <a:lvl1pPr>
              <a:defRPr/>
            </a:lvl1pPr>
          </a:lstStyle>
          <a:p>
            <a:pPr>
              <a:defRPr/>
            </a:pPr>
            <a:fld id="{E5DB00BC-8138-4A69-A367-FD57EF932AA1}" type="slidenum">
              <a:rPr lang="zh-CN" altLang="en-US"/>
              <a:pPr>
                <a:defRPr/>
              </a:pPr>
              <a:t>‹#›</a:t>
            </a:fld>
            <a:endParaRPr lang="zh-CN" altLang="en-US"/>
          </a:p>
        </p:txBody>
      </p:sp>
      <p:sp>
        <p:nvSpPr>
          <p:cNvPr id="9" name="Rectangle 35"/>
          <p:cNvSpPr>
            <a:spLocks noGrp="1" noChangeArrowheads="1"/>
          </p:cNvSpPr>
          <p:nvPr>
            <p:ph type="ftr" sz="quarter" idx="12"/>
          </p:nvPr>
        </p:nvSpPr>
        <p:spPr>
          <a:ln/>
        </p:spPr>
        <p:txBody>
          <a:bodyPr/>
          <a:lstStyle>
            <a:lvl1pPr>
              <a:defRPr/>
            </a:lvl1pPr>
          </a:lstStyle>
          <a:p>
            <a:pPr>
              <a:defRPr/>
            </a:pPr>
            <a:r>
              <a:rPr lang="zh-CN" altLang="en-US" smtClean="0"/>
              <a:t>数据库系统</a:t>
            </a:r>
            <a:r>
              <a:rPr lang="en-US" altLang="zh-CN" smtClean="0"/>
              <a:t>----</a:t>
            </a:r>
            <a:r>
              <a:rPr lang="zh-CN" altLang="en-US" smtClean="0"/>
              <a:t>索引</a:t>
            </a:r>
            <a:endParaRPr lang="zh-CN" altLang="zh-CN">
              <a:latin typeface="Tahoma" panose="020B0604030504040204" pitchFamily="34" charset="0"/>
              <a:ea typeface="+mn-ea"/>
              <a:cs typeface="+mn-cs"/>
            </a:endParaRPr>
          </a:p>
        </p:txBody>
      </p:sp>
    </p:spTree>
    <p:extLst>
      <p:ext uri="{BB962C8B-B14F-4D97-AF65-F5344CB8AC3E}">
        <p14:creationId xmlns:p14="http://schemas.microsoft.com/office/powerpoint/2010/main" val="5973459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Rectangle 3"/>
          <p:cNvSpPr>
            <a:spLocks noGrp="1" noChangeArrowheads="1"/>
          </p:cNvSpPr>
          <p:nvPr>
            <p:ph type="dt" sz="half" idx="10"/>
          </p:nvPr>
        </p:nvSpPr>
        <p:spPr>
          <a:ln/>
        </p:spPr>
        <p:txBody>
          <a:bodyPr/>
          <a:lstStyle>
            <a:lvl1pPr>
              <a:defRPr/>
            </a:lvl1pPr>
          </a:lstStyle>
          <a:p>
            <a:pPr>
              <a:defRPr/>
            </a:pPr>
            <a:endParaRPr lang="zh-CN" altLang="en-US"/>
          </a:p>
        </p:txBody>
      </p:sp>
      <p:sp>
        <p:nvSpPr>
          <p:cNvPr id="4" name="Rectangle 20"/>
          <p:cNvSpPr>
            <a:spLocks noGrp="1" noChangeArrowheads="1"/>
          </p:cNvSpPr>
          <p:nvPr>
            <p:ph type="sldNum" sz="quarter" idx="11"/>
          </p:nvPr>
        </p:nvSpPr>
        <p:spPr>
          <a:ln/>
        </p:spPr>
        <p:txBody>
          <a:bodyPr/>
          <a:lstStyle>
            <a:lvl1pPr>
              <a:defRPr/>
            </a:lvl1pPr>
          </a:lstStyle>
          <a:p>
            <a:pPr>
              <a:defRPr/>
            </a:pPr>
            <a:fld id="{6C4B928F-93EC-4EC4-B5D5-4DBA78D0C4BE}" type="slidenum">
              <a:rPr lang="zh-CN" altLang="en-US"/>
              <a:pPr>
                <a:defRPr/>
              </a:pPr>
              <a:t>‹#›</a:t>
            </a:fld>
            <a:endParaRPr lang="zh-CN" altLang="en-US"/>
          </a:p>
        </p:txBody>
      </p:sp>
      <p:sp>
        <p:nvSpPr>
          <p:cNvPr id="5" name="Rectangle 35"/>
          <p:cNvSpPr>
            <a:spLocks noGrp="1" noChangeArrowheads="1"/>
          </p:cNvSpPr>
          <p:nvPr>
            <p:ph type="ftr" sz="quarter" idx="12"/>
          </p:nvPr>
        </p:nvSpPr>
        <p:spPr>
          <a:ln/>
        </p:spPr>
        <p:txBody>
          <a:bodyPr/>
          <a:lstStyle>
            <a:lvl1pPr>
              <a:defRPr/>
            </a:lvl1pPr>
          </a:lstStyle>
          <a:p>
            <a:pPr>
              <a:defRPr/>
            </a:pPr>
            <a:r>
              <a:rPr lang="zh-CN" altLang="en-US" smtClean="0"/>
              <a:t>数据库系统</a:t>
            </a:r>
            <a:r>
              <a:rPr lang="en-US" altLang="zh-CN" smtClean="0"/>
              <a:t>----</a:t>
            </a:r>
            <a:r>
              <a:rPr lang="zh-CN" altLang="en-US" smtClean="0"/>
              <a:t>索引</a:t>
            </a:r>
            <a:endParaRPr lang="zh-CN" altLang="zh-CN">
              <a:latin typeface="Tahoma" panose="020B0604030504040204" pitchFamily="34" charset="0"/>
              <a:ea typeface="+mn-ea"/>
              <a:cs typeface="+mn-cs"/>
            </a:endParaRPr>
          </a:p>
        </p:txBody>
      </p:sp>
    </p:spTree>
    <p:extLst>
      <p:ext uri="{BB962C8B-B14F-4D97-AF65-F5344CB8AC3E}">
        <p14:creationId xmlns:p14="http://schemas.microsoft.com/office/powerpoint/2010/main" val="33588690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3"/>
          <p:cNvSpPr>
            <a:spLocks noGrp="1" noChangeArrowheads="1"/>
          </p:cNvSpPr>
          <p:nvPr>
            <p:ph type="dt" sz="half" idx="10"/>
          </p:nvPr>
        </p:nvSpPr>
        <p:spPr/>
        <p:txBody>
          <a:bodyPr/>
          <a:lstStyle>
            <a:lvl1pPr>
              <a:defRPr/>
            </a:lvl1pPr>
          </a:lstStyle>
          <a:p>
            <a:pPr>
              <a:defRPr/>
            </a:pPr>
            <a:endParaRPr lang="zh-CN" altLang="en-US"/>
          </a:p>
        </p:txBody>
      </p:sp>
      <p:sp>
        <p:nvSpPr>
          <p:cNvPr id="3" name="Rectangle 20"/>
          <p:cNvSpPr>
            <a:spLocks noGrp="1" noChangeArrowheads="1"/>
          </p:cNvSpPr>
          <p:nvPr>
            <p:ph type="sldNum" sz="quarter" idx="11"/>
          </p:nvPr>
        </p:nvSpPr>
        <p:spPr/>
        <p:txBody>
          <a:bodyPr/>
          <a:lstStyle>
            <a:lvl1pPr>
              <a:defRPr/>
            </a:lvl1pPr>
          </a:lstStyle>
          <a:p>
            <a:pPr>
              <a:defRPr/>
            </a:pPr>
            <a:fld id="{EE23183B-CEA3-4D2E-AFF8-31630BD3B954}" type="slidenum">
              <a:rPr lang="zh-CN" altLang="en-US"/>
              <a:pPr>
                <a:defRPr/>
              </a:pPr>
              <a:t>‹#›</a:t>
            </a:fld>
            <a:endParaRPr lang="zh-CN" altLang="en-US"/>
          </a:p>
        </p:txBody>
      </p:sp>
      <p:sp>
        <p:nvSpPr>
          <p:cNvPr id="4" name="Rectangle 35"/>
          <p:cNvSpPr>
            <a:spLocks noGrp="1" noChangeArrowheads="1"/>
          </p:cNvSpPr>
          <p:nvPr>
            <p:ph type="ftr" sz="quarter" idx="12"/>
          </p:nvPr>
        </p:nvSpPr>
        <p:spPr>
          <a:xfrm>
            <a:off x="3055938" y="6477000"/>
            <a:ext cx="4183062" cy="304800"/>
          </a:xfrm>
        </p:spPr>
        <p:txBody>
          <a:bodyPr/>
          <a:lstStyle>
            <a:lvl1pPr>
              <a:defRPr>
                <a:latin typeface="Tahoma" panose="020B0604030504040204" pitchFamily="34" charset="0"/>
                <a:ea typeface="+mn-ea"/>
                <a:cs typeface="+mn-cs"/>
              </a:defRPr>
            </a:lvl1pPr>
          </a:lstStyle>
          <a:p>
            <a:pPr>
              <a:defRPr/>
            </a:pPr>
            <a:r>
              <a:rPr lang="zh-CN" altLang="en-US" smtClean="0"/>
              <a:t>数据库系统</a:t>
            </a:r>
            <a:r>
              <a:rPr lang="en-US" altLang="zh-CN" smtClean="0"/>
              <a:t>----</a:t>
            </a:r>
            <a:r>
              <a:rPr lang="zh-CN" altLang="en-US" smtClean="0"/>
              <a:t>索引</a:t>
            </a:r>
            <a:endParaRPr lang="zh-CN" altLang="zh-CN"/>
          </a:p>
        </p:txBody>
      </p:sp>
    </p:spTree>
    <p:extLst>
      <p:ext uri="{BB962C8B-B14F-4D97-AF65-F5344CB8AC3E}">
        <p14:creationId xmlns:p14="http://schemas.microsoft.com/office/powerpoint/2010/main" val="12742858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p>
        </p:txBody>
      </p:sp>
      <p:sp>
        <p:nvSpPr>
          <p:cNvPr id="5" name="Rectangle 3"/>
          <p:cNvSpPr>
            <a:spLocks noGrp="1" noChangeArrowheads="1"/>
          </p:cNvSpPr>
          <p:nvPr>
            <p:ph type="dt" sz="half" idx="10"/>
          </p:nvPr>
        </p:nvSpPr>
        <p:spPr>
          <a:ln/>
        </p:spPr>
        <p:txBody>
          <a:bodyPr/>
          <a:lstStyle>
            <a:lvl1pPr>
              <a:defRPr/>
            </a:lvl1pPr>
          </a:lstStyle>
          <a:p>
            <a:pPr>
              <a:defRPr/>
            </a:pPr>
            <a:endParaRPr lang="zh-CN" altLang="en-US"/>
          </a:p>
        </p:txBody>
      </p:sp>
      <p:sp>
        <p:nvSpPr>
          <p:cNvPr id="6" name="Rectangle 20"/>
          <p:cNvSpPr>
            <a:spLocks noGrp="1" noChangeArrowheads="1"/>
          </p:cNvSpPr>
          <p:nvPr>
            <p:ph type="sldNum" sz="quarter" idx="11"/>
          </p:nvPr>
        </p:nvSpPr>
        <p:spPr>
          <a:ln/>
        </p:spPr>
        <p:txBody>
          <a:bodyPr/>
          <a:lstStyle>
            <a:lvl1pPr>
              <a:defRPr/>
            </a:lvl1pPr>
          </a:lstStyle>
          <a:p>
            <a:pPr>
              <a:defRPr/>
            </a:pPr>
            <a:fld id="{CB5A4283-0B68-4351-9754-02E4B260717B}" type="slidenum">
              <a:rPr lang="zh-CN" altLang="en-US"/>
              <a:pPr>
                <a:defRPr/>
              </a:pPr>
              <a:t>‹#›</a:t>
            </a:fld>
            <a:endParaRPr lang="zh-CN" altLang="en-US"/>
          </a:p>
        </p:txBody>
      </p:sp>
      <p:sp>
        <p:nvSpPr>
          <p:cNvPr id="7" name="Rectangle 35"/>
          <p:cNvSpPr>
            <a:spLocks noGrp="1" noChangeArrowheads="1"/>
          </p:cNvSpPr>
          <p:nvPr>
            <p:ph type="ftr" sz="quarter" idx="12"/>
          </p:nvPr>
        </p:nvSpPr>
        <p:spPr>
          <a:ln/>
        </p:spPr>
        <p:txBody>
          <a:bodyPr/>
          <a:lstStyle>
            <a:lvl1pPr>
              <a:defRPr/>
            </a:lvl1pPr>
          </a:lstStyle>
          <a:p>
            <a:pPr>
              <a:defRPr/>
            </a:pPr>
            <a:r>
              <a:rPr lang="zh-CN" altLang="en-US" smtClean="0"/>
              <a:t>数据库系统</a:t>
            </a:r>
            <a:r>
              <a:rPr lang="en-US" altLang="zh-CN" smtClean="0"/>
              <a:t>----</a:t>
            </a:r>
            <a:r>
              <a:rPr lang="zh-CN" altLang="en-US" smtClean="0"/>
              <a:t>索引</a:t>
            </a:r>
            <a:endParaRPr lang="zh-CN" altLang="zh-CN">
              <a:latin typeface="Tahoma" panose="020B0604030504040204" pitchFamily="34" charset="0"/>
              <a:ea typeface="+mn-ea"/>
              <a:cs typeface="+mn-cs"/>
            </a:endParaRPr>
          </a:p>
        </p:txBody>
      </p:sp>
    </p:spTree>
    <p:extLst>
      <p:ext uri="{BB962C8B-B14F-4D97-AF65-F5344CB8AC3E}">
        <p14:creationId xmlns:p14="http://schemas.microsoft.com/office/powerpoint/2010/main" val="41578289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p>
        </p:txBody>
      </p:sp>
      <p:sp>
        <p:nvSpPr>
          <p:cNvPr id="5" name="Rectangle 3"/>
          <p:cNvSpPr>
            <a:spLocks noGrp="1" noChangeArrowheads="1"/>
          </p:cNvSpPr>
          <p:nvPr>
            <p:ph type="dt" sz="half" idx="10"/>
          </p:nvPr>
        </p:nvSpPr>
        <p:spPr>
          <a:ln/>
        </p:spPr>
        <p:txBody>
          <a:bodyPr/>
          <a:lstStyle>
            <a:lvl1pPr>
              <a:defRPr/>
            </a:lvl1pPr>
          </a:lstStyle>
          <a:p>
            <a:pPr>
              <a:defRPr/>
            </a:pPr>
            <a:endParaRPr lang="zh-CN" altLang="en-US"/>
          </a:p>
        </p:txBody>
      </p:sp>
      <p:sp>
        <p:nvSpPr>
          <p:cNvPr id="6" name="Rectangle 20"/>
          <p:cNvSpPr>
            <a:spLocks noGrp="1" noChangeArrowheads="1"/>
          </p:cNvSpPr>
          <p:nvPr>
            <p:ph type="sldNum" sz="quarter" idx="11"/>
          </p:nvPr>
        </p:nvSpPr>
        <p:spPr>
          <a:ln/>
        </p:spPr>
        <p:txBody>
          <a:bodyPr/>
          <a:lstStyle>
            <a:lvl1pPr>
              <a:defRPr/>
            </a:lvl1pPr>
          </a:lstStyle>
          <a:p>
            <a:pPr>
              <a:defRPr/>
            </a:pPr>
            <a:fld id="{B9AC3F8E-CB22-4D62-8E8D-2C3198CCE1BB}" type="slidenum">
              <a:rPr lang="zh-CN" altLang="en-US"/>
              <a:pPr>
                <a:defRPr/>
              </a:pPr>
              <a:t>‹#›</a:t>
            </a:fld>
            <a:endParaRPr lang="zh-CN" altLang="en-US"/>
          </a:p>
        </p:txBody>
      </p:sp>
      <p:sp>
        <p:nvSpPr>
          <p:cNvPr id="7" name="Rectangle 35"/>
          <p:cNvSpPr>
            <a:spLocks noGrp="1" noChangeArrowheads="1"/>
          </p:cNvSpPr>
          <p:nvPr>
            <p:ph type="ftr" sz="quarter" idx="12"/>
          </p:nvPr>
        </p:nvSpPr>
        <p:spPr>
          <a:ln/>
        </p:spPr>
        <p:txBody>
          <a:bodyPr/>
          <a:lstStyle>
            <a:lvl1pPr>
              <a:defRPr/>
            </a:lvl1pPr>
          </a:lstStyle>
          <a:p>
            <a:pPr>
              <a:defRPr/>
            </a:pPr>
            <a:r>
              <a:rPr lang="zh-CN" altLang="en-US" smtClean="0"/>
              <a:t>数据库系统</a:t>
            </a:r>
            <a:r>
              <a:rPr lang="en-US" altLang="zh-CN" smtClean="0"/>
              <a:t>----</a:t>
            </a:r>
            <a:r>
              <a:rPr lang="zh-CN" altLang="en-US" smtClean="0"/>
              <a:t>索引</a:t>
            </a:r>
            <a:endParaRPr lang="zh-CN" altLang="zh-CN">
              <a:latin typeface="Tahoma" panose="020B0604030504040204" pitchFamily="34" charset="0"/>
              <a:ea typeface="+mn-ea"/>
              <a:cs typeface="+mn-cs"/>
            </a:endParaRPr>
          </a:p>
        </p:txBody>
      </p:sp>
    </p:spTree>
    <p:extLst>
      <p:ext uri="{BB962C8B-B14F-4D97-AF65-F5344CB8AC3E}">
        <p14:creationId xmlns:p14="http://schemas.microsoft.com/office/powerpoint/2010/main" val="32461677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tx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4294967295"/>
          </p:nvPr>
        </p:nvSpPr>
        <p:spPr bwMode="auto">
          <a:xfrm>
            <a:off x="685800" y="1371600"/>
            <a:ext cx="77724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51203" name="Rectangle 3"/>
          <p:cNvSpPr>
            <a:spLocks noGrp="1" noChangeArrowheads="1"/>
          </p:cNvSpPr>
          <p:nvPr>
            <p:ph type="dt" sz="half" idx="2"/>
          </p:nvPr>
        </p:nvSpPr>
        <p:spPr bwMode="auto">
          <a:xfrm>
            <a:off x="685800" y="6477000"/>
            <a:ext cx="2743200" cy="304800"/>
          </a:xfrm>
          <a:prstGeom prst="rect">
            <a:avLst/>
          </a:prstGeom>
          <a:noFill/>
          <a:ln w="9525">
            <a:noFill/>
            <a:miter lim="800000"/>
          </a:ln>
          <a:effectLst/>
        </p:spPr>
        <p:txBody>
          <a:bodyPr vert="horz" wrap="none" lIns="92075" tIns="46038" rIns="92075" bIns="46038" numCol="1" anchor="ctr" anchorCtr="0" compatLnSpc="1"/>
          <a:lstStyle>
            <a:lvl1pPr eaLnBrk="0" hangingPunct="0">
              <a:buFontTx/>
              <a:buNone/>
              <a:defRPr sz="1600">
                <a:solidFill>
                  <a:schemeClr val="accent2"/>
                </a:solidFill>
                <a:latin typeface="+mn-ea"/>
                <a:ea typeface="+mn-ea"/>
              </a:defRPr>
            </a:lvl1pPr>
          </a:lstStyle>
          <a:p>
            <a:pPr>
              <a:defRPr/>
            </a:pPr>
            <a:endParaRPr lang="zh-CN" altLang="en-US"/>
          </a:p>
        </p:txBody>
      </p:sp>
      <p:sp>
        <p:nvSpPr>
          <p:cNvPr id="1028" name="Rectangle 6"/>
          <p:cNvSpPr>
            <a:spLocks noGrp="1" noChangeArrowheads="1"/>
          </p:cNvSpPr>
          <p:nvPr>
            <p:ph type="title" idx="4294967295"/>
          </p:nvPr>
        </p:nvSpPr>
        <p:spPr bwMode="auto">
          <a:xfrm>
            <a:off x="685800" y="152400"/>
            <a:ext cx="77724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b" anchorCtr="0" compatLnSpc="1">
            <a:prstTxWarp prst="textNoShape">
              <a:avLst/>
            </a:prstTxWarp>
          </a:bodyPr>
          <a:lstStyle/>
          <a:p>
            <a:pPr lvl="0"/>
            <a:r>
              <a:rPr lang="zh-CN" altLang="en-US" smtClean="0"/>
              <a:t>单击此处编辑母版标题样式</a:t>
            </a:r>
          </a:p>
        </p:txBody>
      </p:sp>
      <p:grpSp>
        <p:nvGrpSpPr>
          <p:cNvPr id="1029" name="Group 14"/>
          <p:cNvGrpSpPr>
            <a:grpSpLocks/>
          </p:cNvGrpSpPr>
          <p:nvPr/>
        </p:nvGrpSpPr>
        <p:grpSpPr bwMode="auto">
          <a:xfrm>
            <a:off x="381000" y="914400"/>
            <a:ext cx="8305800" cy="381000"/>
            <a:chOff x="240" y="768"/>
            <a:chExt cx="5232" cy="240"/>
          </a:xfrm>
        </p:grpSpPr>
        <p:sp>
          <p:nvSpPr>
            <p:cNvPr id="51215" name="Rectangle 15"/>
            <p:cNvSpPr>
              <a:spLocks noChangeArrowheads="1"/>
            </p:cNvSpPr>
            <p:nvPr/>
          </p:nvSpPr>
          <p:spPr bwMode="auto">
            <a:xfrm>
              <a:off x="384" y="912"/>
              <a:ext cx="5088" cy="96"/>
            </a:xfrm>
            <a:prstGeom prst="rect">
              <a:avLst/>
            </a:prstGeom>
            <a:gradFill rotWithShape="0">
              <a:gsLst>
                <a:gs pos="0">
                  <a:schemeClr val="hlink"/>
                </a:gs>
                <a:gs pos="100000">
                  <a:schemeClr val="hlink">
                    <a:gamma/>
                    <a:shade val="46275"/>
                    <a:invGamma/>
                  </a:schemeClr>
                </a:gs>
              </a:gsLst>
              <a:path path="shape">
                <a:fillToRect l="50000" t="50000" r="50000" b="50000"/>
              </a:path>
            </a:gradFill>
            <a:ln w="9525">
              <a:noFill/>
              <a:miter lim="800000"/>
            </a:ln>
            <a:effectLst/>
          </p:spPr>
          <p:txBody>
            <a:bodyPr/>
            <a:lstStyle/>
            <a:p>
              <a:pPr>
                <a:defRPr/>
              </a:pPr>
              <a:endParaRPr lang="zh-CN" altLang="en-US"/>
            </a:p>
          </p:txBody>
        </p:sp>
        <p:sp>
          <p:nvSpPr>
            <p:cNvPr id="51216" name="Rectangle 16"/>
            <p:cNvSpPr>
              <a:spLocks noChangeArrowheads="1"/>
            </p:cNvSpPr>
            <p:nvPr/>
          </p:nvSpPr>
          <p:spPr bwMode="auto">
            <a:xfrm>
              <a:off x="240" y="768"/>
              <a:ext cx="5088" cy="96"/>
            </a:xfrm>
            <a:prstGeom prst="rect">
              <a:avLst/>
            </a:prstGeom>
            <a:gradFill rotWithShape="0">
              <a:gsLst>
                <a:gs pos="0">
                  <a:schemeClr val="bg1">
                    <a:gamma/>
                    <a:shade val="46275"/>
                    <a:invGamma/>
                  </a:schemeClr>
                </a:gs>
                <a:gs pos="100000">
                  <a:schemeClr val="bg1"/>
                </a:gs>
              </a:gsLst>
              <a:path path="shape">
                <a:fillToRect l="50000" t="50000" r="50000" b="50000"/>
              </a:path>
            </a:gradFill>
            <a:ln w="9525">
              <a:noFill/>
              <a:miter lim="800000"/>
            </a:ln>
            <a:effectLst/>
          </p:spPr>
          <p:txBody>
            <a:bodyPr/>
            <a:lstStyle/>
            <a:p>
              <a:pPr>
                <a:defRPr/>
              </a:pPr>
              <a:endParaRPr lang="zh-CN" altLang="en-US"/>
            </a:p>
          </p:txBody>
        </p:sp>
      </p:grpSp>
      <p:sp>
        <p:nvSpPr>
          <p:cNvPr id="51220" name="Rectangle 20"/>
          <p:cNvSpPr>
            <a:spLocks noGrp="1" noChangeArrowheads="1"/>
          </p:cNvSpPr>
          <p:nvPr>
            <p:ph type="sldNum" sz="quarter" idx="4"/>
          </p:nvPr>
        </p:nvSpPr>
        <p:spPr bwMode="auto">
          <a:xfrm>
            <a:off x="8077200" y="6400800"/>
            <a:ext cx="990600" cy="304800"/>
          </a:xfrm>
          <a:prstGeom prst="rect">
            <a:avLst/>
          </a:prstGeom>
          <a:noFill/>
          <a:ln w="12700" cap="sq">
            <a:noFill/>
            <a:miter lim="800000"/>
            <a:headEnd type="none" w="sm" len="sm"/>
            <a:tailEnd type="none" w="sm" len="sm"/>
          </a:ln>
          <a:effectLst/>
        </p:spPr>
        <p:txBody>
          <a:bodyPr vert="horz" wrap="none" lIns="92075" tIns="46038" rIns="92075" bIns="46038" numCol="1" anchor="ctr" anchorCtr="0" compatLnSpc="1"/>
          <a:lstStyle>
            <a:lvl1pPr eaLnBrk="1" hangingPunct="1">
              <a:buFont typeface="Arial" panose="020B0604020202020204" pitchFamily="34" charset="0"/>
              <a:buNone/>
              <a:defRPr b="1" noProof="1">
                <a:solidFill>
                  <a:schemeClr val="accent2"/>
                </a:solidFill>
                <a:ea typeface="华文楷体" panose="02010600040101010101" pitchFamily="2" charset="-122"/>
              </a:defRPr>
            </a:lvl1pPr>
          </a:lstStyle>
          <a:p>
            <a:pPr>
              <a:defRPr/>
            </a:pPr>
            <a:fld id="{4E94BCFB-F27E-46A9-995B-32D6040EC4C6}" type="slidenum">
              <a:rPr lang="zh-CN" altLang="en-US"/>
              <a:pPr>
                <a:defRPr/>
              </a:pPr>
              <a:t>‹#›</a:t>
            </a:fld>
            <a:endParaRPr lang="zh-CN" altLang="en-US"/>
          </a:p>
        </p:txBody>
      </p:sp>
      <p:sp>
        <p:nvSpPr>
          <p:cNvPr id="51235" name="Rectangle 35"/>
          <p:cNvSpPr>
            <a:spLocks noGrp="1" noChangeArrowheads="1"/>
          </p:cNvSpPr>
          <p:nvPr>
            <p:ph type="ftr" sz="quarter" idx="3"/>
          </p:nvPr>
        </p:nvSpPr>
        <p:spPr bwMode="auto">
          <a:xfrm>
            <a:off x="2987675" y="6477000"/>
            <a:ext cx="4251325" cy="304800"/>
          </a:xfrm>
          <a:prstGeom prst="rect">
            <a:avLst/>
          </a:prstGeom>
          <a:noFill/>
          <a:ln w="9525">
            <a:noFill/>
            <a:miter lim="800000"/>
          </a:ln>
          <a:effectLst/>
        </p:spPr>
        <p:txBody>
          <a:bodyPr vert="horz" wrap="square" lIns="91440" tIns="45720" rIns="91440" bIns="45720" numCol="1" anchor="b" anchorCtr="0" compatLnSpc="1"/>
          <a:lstStyle>
            <a:lvl1pPr eaLnBrk="0" hangingPunct="0">
              <a:buFontTx/>
              <a:buNone/>
              <a:defRPr kumimoji="0" sz="1800">
                <a:solidFill>
                  <a:schemeClr val="accent2"/>
                </a:solidFill>
                <a:latin typeface="华文新魏" panose="02010800040101010101" pitchFamily="2" charset="-122"/>
                <a:ea typeface="华文新魏" panose="02010800040101010101" pitchFamily="2" charset="-122"/>
                <a:cs typeface="华文新魏" panose="02010800040101010101" pitchFamily="2" charset="-122"/>
              </a:defRPr>
            </a:lvl1pPr>
          </a:lstStyle>
          <a:p>
            <a:pPr>
              <a:defRPr/>
            </a:pPr>
            <a:r>
              <a:rPr lang="zh-CN" altLang="en-US" smtClean="0"/>
              <a:t>数据库系统</a:t>
            </a:r>
            <a:r>
              <a:rPr lang="en-US" altLang="zh-CN" smtClean="0"/>
              <a:t>----</a:t>
            </a:r>
            <a:r>
              <a:rPr lang="zh-CN" altLang="en-US" smtClean="0"/>
              <a:t>索引</a:t>
            </a:r>
            <a:endParaRPr lang="zh-CN" altLang="zh-CN">
              <a:latin typeface="Tahoma" panose="020B0604030504040204" pitchFamily="34" charset="0"/>
              <a:ea typeface="+mn-ea"/>
              <a:cs typeface="+mn-cs"/>
            </a:endParaRPr>
          </a:p>
        </p:txBody>
      </p:sp>
    </p:spTree>
  </p:cSld>
  <p:clrMap bg1="dk2" tx1="lt1" bg2="dk1" tx2="lt2" accent1="accent1" accent2="accent2" accent3="accent3" accent4="accent4" accent5="accent5" accent6="accent6" hlink="hlink" folHlink="folHlink"/>
  <p:sldLayoutIdLst>
    <p:sldLayoutId id="2147484012" r:id="rId1"/>
    <p:sldLayoutId id="2147484013" r:id="rId2"/>
    <p:sldLayoutId id="2147484003" r:id="rId3"/>
    <p:sldLayoutId id="2147484004" r:id="rId4"/>
    <p:sldLayoutId id="2147484005" r:id="rId5"/>
    <p:sldLayoutId id="2147484006" r:id="rId6"/>
    <p:sldLayoutId id="2147484014" r:id="rId7"/>
    <p:sldLayoutId id="2147484007" r:id="rId8"/>
    <p:sldLayoutId id="2147484008" r:id="rId9"/>
    <p:sldLayoutId id="2147484009" r:id="rId10"/>
    <p:sldLayoutId id="2147484010" r:id="rId11"/>
    <p:sldLayoutId id="2147484011" r:id="rId12"/>
  </p:sldLayoutIdLst>
  <p:hf hdr="0" ftr="0" dt="0"/>
  <p:txStyles>
    <p:titleStyle>
      <a:lvl1pPr algn="l" rtl="0" eaLnBrk="0" fontAlgn="base" hangingPunct="0">
        <a:spcBef>
          <a:spcPct val="0"/>
        </a:spcBef>
        <a:spcAft>
          <a:spcPct val="0"/>
        </a:spcAft>
        <a:defRPr sz="4400" b="1">
          <a:solidFill>
            <a:srgbClr val="16233E"/>
          </a:solidFill>
          <a:latin typeface="+mj-lt"/>
          <a:ea typeface="+mj-ea"/>
          <a:cs typeface="+mj-cs"/>
        </a:defRPr>
      </a:lvl1pPr>
      <a:lvl2pPr algn="l" rtl="0" eaLnBrk="0" fontAlgn="base" hangingPunct="0">
        <a:spcBef>
          <a:spcPct val="0"/>
        </a:spcBef>
        <a:spcAft>
          <a:spcPct val="0"/>
        </a:spcAft>
        <a:defRPr sz="4400" b="1">
          <a:solidFill>
            <a:srgbClr val="16233E"/>
          </a:solidFill>
          <a:latin typeface="Franklin Gothic Medium" panose="020B0603020102020204" pitchFamily="34" charset="0"/>
          <a:ea typeface="隶书" panose="02010509060101010101" pitchFamily="49" charset="-122"/>
        </a:defRPr>
      </a:lvl2pPr>
      <a:lvl3pPr algn="l" rtl="0" eaLnBrk="0" fontAlgn="base" hangingPunct="0">
        <a:spcBef>
          <a:spcPct val="0"/>
        </a:spcBef>
        <a:spcAft>
          <a:spcPct val="0"/>
        </a:spcAft>
        <a:defRPr sz="4400" b="1">
          <a:solidFill>
            <a:srgbClr val="16233E"/>
          </a:solidFill>
          <a:latin typeface="Franklin Gothic Medium" panose="020B0603020102020204" pitchFamily="34" charset="0"/>
          <a:ea typeface="隶书" panose="02010509060101010101" pitchFamily="49" charset="-122"/>
        </a:defRPr>
      </a:lvl3pPr>
      <a:lvl4pPr algn="l" rtl="0" eaLnBrk="0" fontAlgn="base" hangingPunct="0">
        <a:spcBef>
          <a:spcPct val="0"/>
        </a:spcBef>
        <a:spcAft>
          <a:spcPct val="0"/>
        </a:spcAft>
        <a:defRPr sz="4400" b="1">
          <a:solidFill>
            <a:srgbClr val="16233E"/>
          </a:solidFill>
          <a:latin typeface="Franklin Gothic Medium" panose="020B0603020102020204" pitchFamily="34" charset="0"/>
          <a:ea typeface="隶书" panose="02010509060101010101" pitchFamily="49" charset="-122"/>
        </a:defRPr>
      </a:lvl4pPr>
      <a:lvl5pPr algn="l" rtl="0" eaLnBrk="0" fontAlgn="base" hangingPunct="0">
        <a:spcBef>
          <a:spcPct val="0"/>
        </a:spcBef>
        <a:spcAft>
          <a:spcPct val="0"/>
        </a:spcAft>
        <a:defRPr sz="4400" b="1">
          <a:solidFill>
            <a:srgbClr val="16233E"/>
          </a:solidFill>
          <a:latin typeface="Franklin Gothic Medium" panose="020B0603020102020204" pitchFamily="34" charset="0"/>
          <a:ea typeface="隶书" panose="02010509060101010101" pitchFamily="49" charset="-122"/>
        </a:defRPr>
      </a:lvl5pPr>
      <a:lvl6pPr marL="457200" algn="l" rtl="0" fontAlgn="base">
        <a:spcBef>
          <a:spcPct val="0"/>
        </a:spcBef>
        <a:spcAft>
          <a:spcPct val="0"/>
        </a:spcAft>
        <a:defRPr kumimoji="1" sz="4400" b="1">
          <a:solidFill>
            <a:schemeClr val="tx2"/>
          </a:solidFill>
          <a:latin typeface="Arial" panose="020B0604020202020204" pitchFamily="34" charset="0"/>
          <a:ea typeface="隶书" panose="02010509060101010101" pitchFamily="49" charset="-122"/>
        </a:defRPr>
      </a:lvl6pPr>
      <a:lvl7pPr marL="914400" algn="l" rtl="0" fontAlgn="base">
        <a:spcBef>
          <a:spcPct val="0"/>
        </a:spcBef>
        <a:spcAft>
          <a:spcPct val="0"/>
        </a:spcAft>
        <a:defRPr kumimoji="1" sz="4400" b="1">
          <a:solidFill>
            <a:schemeClr val="tx2"/>
          </a:solidFill>
          <a:latin typeface="Arial" panose="020B0604020202020204" pitchFamily="34" charset="0"/>
          <a:ea typeface="隶书" panose="02010509060101010101" pitchFamily="49" charset="-122"/>
        </a:defRPr>
      </a:lvl7pPr>
      <a:lvl8pPr marL="1371600" algn="l" rtl="0" fontAlgn="base">
        <a:spcBef>
          <a:spcPct val="0"/>
        </a:spcBef>
        <a:spcAft>
          <a:spcPct val="0"/>
        </a:spcAft>
        <a:defRPr kumimoji="1" sz="4400" b="1">
          <a:solidFill>
            <a:schemeClr val="tx2"/>
          </a:solidFill>
          <a:latin typeface="Arial" panose="020B0604020202020204" pitchFamily="34" charset="0"/>
          <a:ea typeface="隶书" panose="02010509060101010101" pitchFamily="49" charset="-122"/>
        </a:defRPr>
      </a:lvl8pPr>
      <a:lvl9pPr marL="1828800" algn="l" rtl="0" fontAlgn="base">
        <a:spcBef>
          <a:spcPct val="0"/>
        </a:spcBef>
        <a:spcAft>
          <a:spcPct val="0"/>
        </a:spcAft>
        <a:defRPr kumimoji="1" sz="4400" b="1">
          <a:solidFill>
            <a:schemeClr val="tx2"/>
          </a:solidFill>
          <a:latin typeface="Arial" panose="020B0604020202020204" pitchFamily="34" charset="0"/>
          <a:ea typeface="隶书" panose="02010509060101010101" pitchFamily="49" charset="-122"/>
        </a:defRPr>
      </a:lvl9pPr>
    </p:titleStyle>
    <p:bodyStyle>
      <a:lvl1pPr marL="342900" indent="-342900" algn="l" rtl="0" eaLnBrk="0" fontAlgn="base" hangingPunct="0">
        <a:spcBef>
          <a:spcPct val="20000"/>
        </a:spcBef>
        <a:spcAft>
          <a:spcPct val="0"/>
        </a:spcAft>
        <a:buClr>
          <a:schemeClr val="folHlink"/>
        </a:buClr>
        <a:buSzPct val="80000"/>
        <a:buFont typeface="Wingdings" panose="05000000000000000000" pitchFamily="2" charset="2"/>
        <a:buChar char="l"/>
        <a:defRPr sz="3000">
          <a:solidFill>
            <a:schemeClr val="bg2"/>
          </a:solidFill>
          <a:latin typeface="+mn-lt"/>
          <a:ea typeface="+mn-ea"/>
          <a:cs typeface="+mn-cs"/>
        </a:defRPr>
      </a:lvl1pPr>
      <a:lvl2pPr marL="742950" indent="-285750" algn="l" rtl="0" eaLnBrk="0" fontAlgn="base" hangingPunct="0">
        <a:spcBef>
          <a:spcPct val="20000"/>
        </a:spcBef>
        <a:spcAft>
          <a:spcPct val="0"/>
        </a:spcAft>
        <a:buClr>
          <a:schemeClr val="folHlink"/>
        </a:buClr>
        <a:buChar char="–"/>
        <a:defRPr sz="2800">
          <a:solidFill>
            <a:schemeClr val="bg2"/>
          </a:solidFill>
          <a:latin typeface="+mn-lt"/>
          <a:ea typeface="+mn-ea"/>
        </a:defRPr>
      </a:lvl2pPr>
      <a:lvl3pPr marL="1143000" indent="-228600" algn="l" rtl="0" eaLnBrk="0" fontAlgn="base" hangingPunct="0">
        <a:spcBef>
          <a:spcPct val="20000"/>
        </a:spcBef>
        <a:spcAft>
          <a:spcPct val="0"/>
        </a:spcAft>
        <a:buClr>
          <a:schemeClr val="folHlink"/>
        </a:buClr>
        <a:buSzPct val="75000"/>
        <a:buFont typeface="Wingdings" panose="05000000000000000000" pitchFamily="2" charset="2"/>
        <a:buChar char="l"/>
        <a:defRPr sz="2400">
          <a:solidFill>
            <a:schemeClr val="bg2"/>
          </a:solidFill>
          <a:latin typeface="+mn-lt"/>
          <a:ea typeface="+mn-ea"/>
        </a:defRPr>
      </a:lvl3pPr>
      <a:lvl4pPr marL="1600200" indent="-228600" algn="l" rtl="0" eaLnBrk="0" fontAlgn="base" hangingPunct="0">
        <a:spcBef>
          <a:spcPct val="20000"/>
        </a:spcBef>
        <a:spcAft>
          <a:spcPct val="0"/>
        </a:spcAft>
        <a:buClr>
          <a:schemeClr val="folHlink"/>
        </a:buClr>
        <a:buChar char="–"/>
        <a:defRPr sz="2000">
          <a:solidFill>
            <a:schemeClr val="bg2"/>
          </a:solidFill>
          <a:latin typeface="+mn-lt"/>
          <a:ea typeface="+mn-ea"/>
        </a:defRPr>
      </a:lvl4pPr>
      <a:lvl5pPr marL="2057400" indent="-228600" algn="l" rtl="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mn-lt"/>
          <a:ea typeface="+mn-ea"/>
        </a:defRPr>
      </a:lvl5pPr>
      <a:lvl6pPr marL="2514600" indent="-228600" algn="l" rtl="0" fontAlgn="base">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mn-lt"/>
          <a:ea typeface="+mn-ea"/>
        </a:defRPr>
      </a:lvl6pPr>
      <a:lvl7pPr marL="2971800" indent="-228600" algn="l" rtl="0" fontAlgn="base">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mn-lt"/>
          <a:ea typeface="+mn-ea"/>
        </a:defRPr>
      </a:lvl7pPr>
      <a:lvl8pPr marL="3429000" indent="-228600" algn="l" rtl="0" fontAlgn="base">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mn-lt"/>
          <a:ea typeface="+mn-ea"/>
        </a:defRPr>
      </a:lvl8pPr>
      <a:lvl9pPr marL="3886200" indent="-228600" algn="l" rtl="0" fontAlgn="base">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3.xml"/><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4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6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bwMode="auto">
          <a:xfrm>
            <a:off x="509587" y="4085359"/>
            <a:ext cx="8201025" cy="1143000"/>
          </a:xfrm>
          <a:prstGeom prst="rect">
            <a:avLst/>
          </a:prstGeom>
          <a:noFill/>
          <a:ln w="9525">
            <a:noFill/>
            <a:miter lim="800000"/>
          </a:ln>
        </p:spPr>
        <p:txBody>
          <a:bodyPr anchor="b"/>
          <a:lstStyle>
            <a:lvl1pPr algn="ctr" rtl="0" eaLnBrk="0" fontAlgn="base" hangingPunct="0">
              <a:spcBef>
                <a:spcPct val="0"/>
              </a:spcBef>
              <a:spcAft>
                <a:spcPct val="0"/>
              </a:spcAft>
              <a:defRPr kumimoji="1" sz="3200" b="1">
                <a:solidFill>
                  <a:srgbClr val="CC3300"/>
                </a:solidFill>
                <a:effectLst/>
                <a:latin typeface="隶书" panose="02010509060101010101" pitchFamily="49" charset="-122"/>
                <a:ea typeface="隶书" panose="02010509060101010101" pitchFamily="49" charset="-122"/>
                <a:cs typeface="+mj-cs"/>
              </a:defRPr>
            </a:lvl1pPr>
            <a:lvl2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pitchFamily="34" charset="0"/>
                <a:ea typeface="MS PGothic" panose="020B0600070205080204" pitchFamily="34" charset="-128"/>
              </a:defRPr>
            </a:lvl2pPr>
            <a:lvl3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pitchFamily="34" charset="0"/>
                <a:ea typeface="MS PGothic" panose="020B0600070205080204" pitchFamily="34" charset="-128"/>
              </a:defRPr>
            </a:lvl3pPr>
            <a:lvl4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pitchFamily="34" charset="0"/>
                <a:ea typeface="MS PGothic" panose="020B0600070205080204" pitchFamily="34" charset="-128"/>
              </a:defRPr>
            </a:lvl4pPr>
            <a:lvl5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pitchFamily="34" charset="0"/>
                <a:ea typeface="MS PGothic" panose="020B0600070205080204" pitchFamily="34" charset="-128"/>
              </a:defRPr>
            </a:lvl5pPr>
            <a:lvl6pPr marL="4572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pitchFamily="34" charset="0"/>
              </a:defRPr>
            </a:lvl6pPr>
            <a:lvl7pPr marL="9144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pitchFamily="34" charset="0"/>
              </a:defRPr>
            </a:lvl7pPr>
            <a:lvl8pPr marL="13716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pitchFamily="34" charset="0"/>
              </a:defRPr>
            </a:lvl8pPr>
            <a:lvl9pPr marL="18288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pitchFamily="34" charset="0"/>
              </a:defRPr>
            </a:lvl9pPr>
          </a:lstStyle>
          <a:p>
            <a:pPr>
              <a:defRPr/>
            </a:pPr>
            <a:r>
              <a:rPr lang="zh-CN" altLang="en-US" kern="10" dirty="0" smtClean="0">
                <a:ln w="9525">
                  <a:miter lim="800000"/>
                </a:ln>
                <a:solidFill>
                  <a:schemeClr val="accent6">
                    <a:lumMod val="75000"/>
                  </a:schemeClr>
                </a:solidFill>
                <a:latin typeface="华文新魏" panose="02010800040101010101" pitchFamily="2" charset="-122"/>
                <a:ea typeface="华文新魏" panose="02010800040101010101" pitchFamily="2" charset="-122"/>
                <a:cs typeface="+mn-cs"/>
                <a:sym typeface="+mn-ea"/>
              </a:rPr>
              <a:t>第十四章 索引</a:t>
            </a:r>
            <a:endParaRPr lang="en-US" altLang="zh-CN" kern="10" dirty="0" smtClean="0">
              <a:ln w="9525">
                <a:miter lim="800000"/>
              </a:ln>
              <a:solidFill>
                <a:schemeClr val="accent6">
                  <a:lumMod val="75000"/>
                </a:schemeClr>
              </a:solidFill>
              <a:latin typeface="华文新魏" panose="02010800040101010101" pitchFamily="2" charset="-122"/>
              <a:ea typeface="华文新魏" panose="02010800040101010101" pitchFamily="2" charset="-122"/>
              <a:cs typeface="+mn-cs"/>
              <a:sym typeface="+mn-ea"/>
            </a:endParaRPr>
          </a:p>
          <a:p>
            <a:pPr>
              <a:defRPr/>
            </a:pPr>
            <a:r>
              <a:rPr lang="en-US" altLang="zh-CN" kern="10" dirty="0" smtClean="0">
                <a:ln w="9525">
                  <a:miter lim="800000"/>
                </a:ln>
                <a:solidFill>
                  <a:schemeClr val="accent6">
                    <a:lumMod val="75000"/>
                  </a:schemeClr>
                </a:solidFill>
                <a:latin typeface="华文新魏" panose="02010800040101010101" pitchFamily="2" charset="-122"/>
                <a:ea typeface="华文新魏" panose="02010800040101010101" pitchFamily="2" charset="-122"/>
                <a:cs typeface="+mn-cs"/>
                <a:sym typeface="+mn-ea"/>
              </a:rPr>
              <a:t>Chapter 14 </a:t>
            </a:r>
            <a:r>
              <a:rPr lang="en-US" altLang="zh-CN" kern="10" dirty="0">
                <a:ln w="9525">
                  <a:miter lim="800000"/>
                </a:ln>
                <a:solidFill>
                  <a:schemeClr val="accent6">
                    <a:lumMod val="75000"/>
                  </a:schemeClr>
                </a:solidFill>
                <a:latin typeface="华文新魏" panose="02010800040101010101" pitchFamily="2" charset="-122"/>
                <a:ea typeface="华文新魏" panose="02010800040101010101" pitchFamily="2" charset="-122"/>
                <a:cs typeface="+mn-cs"/>
              </a:rPr>
              <a:t>Indexing</a:t>
            </a:r>
            <a:endParaRPr lang="en-US" altLang="zh-CN" kern="10" dirty="0">
              <a:ln w="9525">
                <a:miter lim="800000"/>
              </a:ln>
              <a:solidFill>
                <a:schemeClr val="accent6">
                  <a:lumMod val="75000"/>
                </a:schemeClr>
              </a:solidFill>
              <a:latin typeface="华文新魏" panose="02010800040101010101" pitchFamily="2" charset="-122"/>
              <a:ea typeface="华文新魏" panose="02010800040101010101" pitchFamily="2" charset="-122"/>
              <a:cs typeface="+mn-cs"/>
              <a:sym typeface="+mn-ea"/>
            </a:endParaRPr>
          </a:p>
        </p:txBody>
      </p:sp>
      <p:sp>
        <p:nvSpPr>
          <p:cNvPr id="7171" name="WordArt 3"/>
          <p:cNvSpPr>
            <a:spLocks noChangeArrowheads="1" noChangeShapeType="1" noTextEdit="1"/>
          </p:cNvSpPr>
          <p:nvPr/>
        </p:nvSpPr>
        <p:spPr bwMode="auto">
          <a:xfrm>
            <a:off x="304800" y="1944688"/>
            <a:ext cx="8610600" cy="1219200"/>
          </a:xfrm>
          <a:prstGeom prst="rect">
            <a:avLst/>
          </a:prstGeom>
        </p:spPr>
        <p:txBody>
          <a:bodyPr wrap="none" fromWordArt="1">
            <a:prstTxWarp prst="textPlain">
              <a:avLst>
                <a:gd name="adj" fmla="val 50000"/>
              </a:avLst>
            </a:prstTxWarp>
            <a:scene3d>
              <a:camera prst="legacyObliqueRight"/>
              <a:lightRig rig="legacyHarsh3" dir="t"/>
            </a:scene3d>
            <a:sp3d extrusionH="100000" prstMaterial="legacyMatte">
              <a:extrusionClr>
                <a:srgbClr val="663300"/>
              </a:extrusionClr>
              <a:contourClr>
                <a:schemeClr val="bg2"/>
              </a:contourClr>
            </a:sp3d>
          </a:bodyPr>
          <a:lstStyle/>
          <a:p>
            <a:r>
              <a:rPr lang="en-US" altLang="zh-CN" sz="3200" b="1" kern="10">
                <a:ln w="9525">
                  <a:round/>
                  <a:headEnd/>
                  <a:tailEnd/>
                </a:ln>
                <a:solidFill>
                  <a:schemeClr val="bg2"/>
                </a:solidFill>
                <a:latin typeface="黑体" panose="02010609060101010101" pitchFamily="49" charset="-122"/>
                <a:ea typeface="黑体" panose="02010609060101010101" pitchFamily="49" charset="-122"/>
              </a:rPr>
              <a:t>DATABASE  SYSTEM  CONCEPTS</a:t>
            </a:r>
            <a:endParaRPr lang="zh-CN" altLang="en-US" sz="3200" b="1" kern="10">
              <a:ln w="9525">
                <a:round/>
                <a:headEnd/>
                <a:tailEnd/>
              </a:ln>
              <a:solidFill>
                <a:schemeClr val="bg2"/>
              </a:solidFill>
              <a:latin typeface="黑体" panose="02010609060101010101" pitchFamily="49" charset="-122"/>
              <a:ea typeface="黑体" panose="02010609060101010101"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a:defRPr/>
            </a:pPr>
            <a:r>
              <a:rPr kumimoji="1" lang="zh-CN" altLang="en-US" dirty="0" smtClean="0"/>
              <a:t>稀疏索引文件 </a:t>
            </a:r>
            <a:endParaRPr kumimoji="1" lang="en-US" altLang="zh-CN" dirty="0" smtClean="0"/>
          </a:p>
        </p:txBody>
      </p:sp>
      <p:sp>
        <p:nvSpPr>
          <p:cNvPr id="105475" name="Rectangle 3"/>
          <p:cNvSpPr>
            <a:spLocks noGrp="1" noChangeArrowheads="1"/>
          </p:cNvSpPr>
          <p:nvPr>
            <p:ph idx="1"/>
          </p:nvPr>
        </p:nvSpPr>
        <p:spPr>
          <a:xfrm>
            <a:off x="685800" y="1371600"/>
            <a:ext cx="7772400" cy="1579563"/>
          </a:xfrm>
        </p:spPr>
        <p:txBody>
          <a:bodyPr/>
          <a:lstStyle/>
          <a:p>
            <a:r>
              <a:rPr lang="zh-CN" altLang="en-US" sz="2000" dirty="0" smtClean="0">
                <a:latin typeface="华文新魏" panose="02010800040101010101" pitchFamily="2" charset="-122"/>
                <a:ea typeface="华文新魏" panose="02010800040101010101" pitchFamily="2" charset="-122"/>
              </a:rPr>
              <a:t>与稠密索引比较</a:t>
            </a:r>
            <a:r>
              <a:rPr lang="en-US" altLang="zh-CN" sz="2000" dirty="0" smtClean="0">
                <a:latin typeface="华文新魏" panose="02010800040101010101" pitchFamily="2" charset="-122"/>
                <a:ea typeface="华文新魏" panose="02010800040101010101" pitchFamily="2" charset="-122"/>
              </a:rPr>
              <a:t>:</a:t>
            </a:r>
          </a:p>
          <a:p>
            <a:pPr lvl="1"/>
            <a:r>
              <a:rPr lang="zh-CN" altLang="en-US" sz="1800" dirty="0" smtClean="0">
                <a:latin typeface="华文新魏" panose="02010800040101010101" pitchFamily="2" charset="-122"/>
                <a:ea typeface="华文新魏" panose="02010800040101010101" pitchFamily="2" charset="-122"/>
              </a:rPr>
              <a:t>稀疏索引所占空间较小，更有可能常驻内存，插入和删除时所需的维护开销也较小</a:t>
            </a:r>
          </a:p>
          <a:p>
            <a:pPr lvl="1"/>
            <a:r>
              <a:rPr lang="zh-CN" altLang="en-US" sz="1800" dirty="0" smtClean="0">
                <a:latin typeface="华文新魏" panose="02010800040101010101" pitchFamily="2" charset="-122"/>
                <a:ea typeface="华文新魏" panose="02010800040101010101" pitchFamily="2" charset="-122"/>
              </a:rPr>
              <a:t>稀疏索引定位一条记录时，通常比稠密索引更慢</a:t>
            </a:r>
          </a:p>
          <a:p>
            <a:r>
              <a:rPr lang="zh-CN" altLang="en-US" sz="2000" dirty="0" smtClean="0">
                <a:latin typeface="华文新魏" panose="02010800040101010101" pitchFamily="2" charset="-122"/>
                <a:ea typeface="华文新魏" panose="02010800040101010101" pitchFamily="2" charset="-122"/>
              </a:rPr>
              <a:t>为文件中的每个块建一个索引项的稀疏索引是一个很好的折中</a:t>
            </a:r>
            <a:endParaRPr lang="en-US" altLang="zh-CN" sz="2000" dirty="0" smtClean="0">
              <a:latin typeface="华文新魏" panose="02010800040101010101" pitchFamily="2" charset="-122"/>
              <a:ea typeface="华文新魏" panose="02010800040101010101" pitchFamily="2" charset="-122"/>
            </a:endParaRPr>
          </a:p>
        </p:txBody>
      </p:sp>
      <p:pic>
        <p:nvPicPr>
          <p:cNvPr id="3" name="图片 2"/>
          <p:cNvPicPr>
            <a:picLocks noChangeAspect="1"/>
          </p:cNvPicPr>
          <p:nvPr/>
        </p:nvPicPr>
        <p:blipFill>
          <a:blip r:embed="rId3"/>
          <a:stretch>
            <a:fillRect/>
          </a:stretch>
        </p:blipFill>
        <p:spPr>
          <a:xfrm>
            <a:off x="2184366" y="3067538"/>
            <a:ext cx="4619625" cy="3419475"/>
          </a:xfrm>
          <a:prstGeom prst="rect">
            <a:avLst/>
          </a:prstGeom>
        </p:spPr>
      </p:pic>
      <p:sp>
        <p:nvSpPr>
          <p:cNvPr id="4" name="灯片编号占位符 3"/>
          <p:cNvSpPr>
            <a:spLocks noGrp="1"/>
          </p:cNvSpPr>
          <p:nvPr>
            <p:ph type="sldNum" sz="quarter" idx="11"/>
          </p:nvPr>
        </p:nvSpPr>
        <p:spPr/>
        <p:txBody>
          <a:bodyPr/>
          <a:lstStyle/>
          <a:p>
            <a:pPr>
              <a:defRPr/>
            </a:pPr>
            <a:fld id="{E347ADCA-82B1-4B8F-A269-E1A6E5953924}" type="slidenum">
              <a:rPr lang="zh-CN" altLang="en-US" smtClean="0"/>
              <a:pPr>
                <a:defRPr/>
              </a:pPr>
              <a:t>10</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428625" y="268288"/>
            <a:ext cx="8077200" cy="609600"/>
          </a:xfrm>
        </p:spPr>
        <p:txBody>
          <a:bodyPr/>
          <a:lstStyle/>
          <a:p>
            <a:pPr>
              <a:defRPr/>
            </a:pPr>
            <a:r>
              <a:rPr kumimoji="1" lang="zh-CN" altLang="en-US" dirty="0" smtClean="0"/>
              <a:t>多级索引</a:t>
            </a:r>
          </a:p>
        </p:txBody>
      </p:sp>
      <p:sp>
        <p:nvSpPr>
          <p:cNvPr id="1345539" name="Rectangle 3"/>
          <p:cNvSpPr>
            <a:spLocks noGrp="1" noChangeArrowheads="1"/>
          </p:cNvSpPr>
          <p:nvPr>
            <p:ph idx="1"/>
          </p:nvPr>
        </p:nvSpPr>
        <p:spPr>
          <a:xfrm>
            <a:off x="676275" y="1279525"/>
            <a:ext cx="7661275" cy="4899025"/>
          </a:xfrm>
        </p:spPr>
        <p:txBody>
          <a:bodyPr/>
          <a:lstStyle/>
          <a:p>
            <a:r>
              <a:rPr lang="zh-CN" altLang="en-US" sz="2400" dirty="0" smtClean="0">
                <a:latin typeface="华文新魏" panose="02010800040101010101" pitchFamily="2" charset="-122"/>
                <a:ea typeface="华文新魏" panose="02010800040101010101" pitchFamily="2" charset="-122"/>
              </a:rPr>
              <a:t>如果主索引不能放在内存中，访问效率将变低</a:t>
            </a:r>
            <a:endParaRPr lang="en-US" altLang="zh-CN" sz="2400" dirty="0" smtClean="0">
              <a:latin typeface="华文新魏" panose="02010800040101010101" pitchFamily="2" charset="-122"/>
              <a:ea typeface="华文新魏" panose="02010800040101010101" pitchFamily="2" charset="-122"/>
            </a:endParaRPr>
          </a:p>
          <a:p>
            <a:r>
              <a:rPr lang="zh-CN" altLang="en-US" sz="2400" dirty="0" smtClean="0">
                <a:latin typeface="华文新魏" panose="02010800040101010101" pitchFamily="2" charset="-122"/>
                <a:ea typeface="华文新魏" panose="02010800040101010101" pitchFamily="2" charset="-122"/>
              </a:rPr>
              <a:t>单层索引</a:t>
            </a:r>
            <a:endParaRPr lang="en-US" altLang="zh-CN" sz="2400" dirty="0" smtClean="0">
              <a:latin typeface="华文新魏" panose="02010800040101010101" pitchFamily="2" charset="-122"/>
              <a:ea typeface="华文新魏" panose="02010800040101010101" pitchFamily="2" charset="-122"/>
            </a:endParaRPr>
          </a:p>
          <a:p>
            <a:pPr lvl="1"/>
            <a:r>
              <a:rPr lang="zh-CN" altLang="en-US" sz="2400" dirty="0" smtClean="0">
                <a:latin typeface="华文新魏" panose="02010800040101010101" pitchFamily="2" charset="-122"/>
                <a:ea typeface="华文新魏" panose="02010800040101010101" pitchFamily="2" charset="-122"/>
              </a:rPr>
              <a:t>在索引文件上使用二分搜索定位索引项，如果索引占</a:t>
            </a:r>
            <a:r>
              <a:rPr lang="en-US" altLang="zh-CN" sz="2400" dirty="0" smtClean="0">
                <a:latin typeface="华文新魏" panose="02010800040101010101" pitchFamily="2" charset="-122"/>
                <a:ea typeface="华文新魏" panose="02010800040101010101" pitchFamily="2" charset="-122"/>
              </a:rPr>
              <a:t>b</a:t>
            </a:r>
            <a:r>
              <a:rPr lang="zh-CN" altLang="en-US" sz="2400" dirty="0" smtClean="0">
                <a:latin typeface="华文新魏" panose="02010800040101010101" pitchFamily="2" charset="-122"/>
                <a:ea typeface="华文新魏" panose="02010800040101010101" pitchFamily="2" charset="-122"/>
              </a:rPr>
              <a:t>个块，二分搜索需要读取</a:t>
            </a:r>
            <a:r>
              <a:rPr lang="en-US" altLang="zh-CN" sz="2400" dirty="0" smtClean="0">
                <a:latin typeface="华文新魏" panose="02010800040101010101" pitchFamily="2" charset="-122"/>
                <a:ea typeface="华文新魏" panose="02010800040101010101" pitchFamily="2" charset="-122"/>
              </a:rPr>
              <a:t>log</a:t>
            </a:r>
            <a:r>
              <a:rPr lang="en-US" altLang="zh-CN" sz="2400" baseline="-25000" dirty="0" smtClean="0">
                <a:latin typeface="华文新魏" panose="02010800040101010101" pitchFamily="2" charset="-122"/>
                <a:ea typeface="华文新魏" panose="02010800040101010101" pitchFamily="2" charset="-122"/>
              </a:rPr>
              <a:t>2</a:t>
            </a:r>
            <a:r>
              <a:rPr lang="en-US" altLang="zh-CN" sz="2400" dirty="0" smtClean="0">
                <a:latin typeface="华文新魏" panose="02010800040101010101" pitchFamily="2" charset="-122"/>
                <a:ea typeface="华文新魏" panose="02010800040101010101" pitchFamily="2" charset="-122"/>
              </a:rPr>
              <a:t>(b)</a:t>
            </a:r>
            <a:r>
              <a:rPr lang="zh-CN" altLang="en-US" sz="2400" dirty="0" smtClean="0">
                <a:latin typeface="华文新魏" panose="02010800040101010101" pitchFamily="2" charset="-122"/>
                <a:ea typeface="华文新魏" panose="02010800040101010101" pitchFamily="2" charset="-122"/>
              </a:rPr>
              <a:t>个块</a:t>
            </a:r>
            <a:endParaRPr lang="en-US" altLang="zh-CN" sz="2400" dirty="0" smtClean="0">
              <a:latin typeface="华文新魏" panose="02010800040101010101" pitchFamily="2" charset="-122"/>
              <a:ea typeface="华文新魏" panose="02010800040101010101" pitchFamily="2" charset="-122"/>
            </a:endParaRPr>
          </a:p>
          <a:p>
            <a:r>
              <a:rPr lang="zh-CN" altLang="en-US" sz="2400" dirty="0" smtClean="0">
                <a:latin typeface="华文新魏" panose="02010800040101010101" pitchFamily="2" charset="-122"/>
                <a:ea typeface="华文新魏" panose="02010800040101010101" pitchFamily="2" charset="-122"/>
              </a:rPr>
              <a:t>解决方案：把主索引当做一个连续的文件保留在磁盘上 ，创建一个它之上的稀疏索引</a:t>
            </a:r>
            <a:endParaRPr lang="en-US" altLang="zh-CN" sz="2400" dirty="0" smtClean="0">
              <a:latin typeface="华文新魏" panose="02010800040101010101" pitchFamily="2" charset="-122"/>
              <a:ea typeface="华文新魏" panose="02010800040101010101" pitchFamily="2" charset="-122"/>
            </a:endParaRPr>
          </a:p>
          <a:p>
            <a:pPr lvl="1"/>
            <a:r>
              <a:rPr lang="zh-CN" altLang="en-US" sz="2000" dirty="0" smtClean="0">
                <a:latin typeface="华文新魏" panose="02010800040101010101" pitchFamily="2" charset="-122"/>
                <a:ea typeface="华文新魏" panose="02010800040101010101" pitchFamily="2" charset="-122"/>
              </a:rPr>
              <a:t>外层索引 </a:t>
            </a:r>
            <a:r>
              <a:rPr lang="en-US" altLang="zh-CN" sz="2000" dirty="0" smtClean="0">
                <a:latin typeface="华文新魏" panose="02010800040101010101" pitchFamily="2" charset="-122"/>
                <a:ea typeface="华文新魏" panose="02010800040101010101" pitchFamily="2" charset="-122"/>
              </a:rPr>
              <a:t>– </a:t>
            </a:r>
            <a:r>
              <a:rPr lang="zh-CN" altLang="en-US" sz="2000" dirty="0" smtClean="0">
                <a:latin typeface="华文新魏" panose="02010800040101010101" pitchFamily="2" charset="-122"/>
                <a:ea typeface="华文新魏" panose="02010800040101010101" pitchFamily="2" charset="-122"/>
              </a:rPr>
              <a:t>主索引上的稀疏索引</a:t>
            </a:r>
          </a:p>
          <a:p>
            <a:pPr lvl="1"/>
            <a:r>
              <a:rPr lang="zh-CN" altLang="en-US" sz="2000" dirty="0" smtClean="0">
                <a:latin typeface="华文新魏" panose="02010800040101010101" pitchFamily="2" charset="-122"/>
                <a:ea typeface="华文新魏" panose="02010800040101010101" pitchFamily="2" charset="-122"/>
              </a:rPr>
              <a:t>内索层引 </a:t>
            </a:r>
            <a:r>
              <a:rPr lang="en-US" altLang="zh-CN" sz="2000" dirty="0" smtClean="0">
                <a:latin typeface="华文新魏" panose="02010800040101010101" pitchFamily="2" charset="-122"/>
                <a:ea typeface="华文新魏" panose="02010800040101010101" pitchFamily="2" charset="-122"/>
              </a:rPr>
              <a:t>– </a:t>
            </a:r>
            <a:r>
              <a:rPr lang="zh-CN" altLang="en-US" sz="2000" dirty="0" smtClean="0">
                <a:latin typeface="华文新魏" panose="02010800040101010101" pitchFamily="2" charset="-122"/>
                <a:ea typeface="华文新魏" panose="02010800040101010101" pitchFamily="2" charset="-122"/>
              </a:rPr>
              <a:t>主索引文件</a:t>
            </a:r>
          </a:p>
          <a:p>
            <a:r>
              <a:rPr lang="zh-CN" altLang="en-US" sz="2400" dirty="0" smtClean="0">
                <a:latin typeface="华文新魏" panose="02010800040101010101" pitchFamily="2" charset="-122"/>
                <a:ea typeface="华文新魏" panose="02010800040101010101" pitchFamily="2" charset="-122"/>
              </a:rPr>
              <a:t>如果外层索引还是太大而无法放在内存中，可以再次创建一个次级索引，以此类推</a:t>
            </a:r>
          </a:p>
          <a:p>
            <a:r>
              <a:rPr lang="zh-CN" altLang="en-US" sz="2400" dirty="0" smtClean="0">
                <a:latin typeface="华文新魏" panose="02010800040101010101" pitchFamily="2" charset="-122"/>
                <a:ea typeface="华文新魏" panose="02010800040101010101" pitchFamily="2" charset="-122"/>
              </a:rPr>
              <a:t>多级索引的缺点：对文件进行插入或删除操作时，各级索引必须全部更新</a:t>
            </a:r>
          </a:p>
        </p:txBody>
      </p:sp>
      <p:sp>
        <p:nvSpPr>
          <p:cNvPr id="3" name="灯片编号占位符 2"/>
          <p:cNvSpPr>
            <a:spLocks noGrp="1"/>
          </p:cNvSpPr>
          <p:nvPr>
            <p:ph type="sldNum" sz="quarter" idx="11"/>
          </p:nvPr>
        </p:nvSpPr>
        <p:spPr/>
        <p:txBody>
          <a:bodyPr/>
          <a:lstStyle/>
          <a:p>
            <a:pPr>
              <a:defRPr/>
            </a:pPr>
            <a:fld id="{E347ADCA-82B1-4B8F-A269-E1A6E5953924}" type="slidenum">
              <a:rPr lang="zh-CN" altLang="en-US" smtClean="0"/>
              <a:pPr>
                <a:defRPr/>
              </a:pPr>
              <a:t>11</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615950" y="395288"/>
            <a:ext cx="8077200" cy="522287"/>
          </a:xfrm>
        </p:spPr>
        <p:txBody>
          <a:bodyPr/>
          <a:lstStyle/>
          <a:p>
            <a:pPr>
              <a:defRPr/>
            </a:pPr>
            <a:r>
              <a:rPr kumimoji="1" lang="zh-CN" altLang="en-US" dirty="0" smtClean="0"/>
              <a:t>多级索引 </a:t>
            </a:r>
            <a:r>
              <a:rPr kumimoji="1" lang="en-US" altLang="zh-CN" dirty="0" smtClean="0"/>
              <a:t>(</a:t>
            </a:r>
            <a:r>
              <a:rPr kumimoji="1" lang="zh-CN" altLang="en-US" dirty="0" smtClean="0"/>
              <a:t>续</a:t>
            </a:r>
            <a:r>
              <a:rPr kumimoji="1" lang="en-US" altLang="zh-CN" dirty="0" smtClean="0"/>
              <a:t>)</a:t>
            </a:r>
          </a:p>
        </p:txBody>
      </p:sp>
      <p:pic>
        <p:nvPicPr>
          <p:cNvPr id="10957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8150" y="1320800"/>
            <a:ext cx="5537200" cy="523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灯片编号占位符 2"/>
          <p:cNvSpPr>
            <a:spLocks noGrp="1"/>
          </p:cNvSpPr>
          <p:nvPr>
            <p:ph type="sldNum" sz="quarter" idx="11"/>
          </p:nvPr>
        </p:nvSpPr>
        <p:spPr/>
        <p:txBody>
          <a:bodyPr/>
          <a:lstStyle/>
          <a:p>
            <a:pPr>
              <a:defRPr/>
            </a:pPr>
            <a:fld id="{E347ADCA-82B1-4B8F-A269-E1A6E5953924}" type="slidenum">
              <a:rPr lang="zh-CN" altLang="en-US" smtClean="0"/>
              <a:pPr>
                <a:defRPr/>
              </a:pPr>
              <a:t>12</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索引更新</a:t>
            </a:r>
            <a:endParaRPr lang="zh-CN" altLang="en-US" dirty="0"/>
          </a:p>
        </p:txBody>
      </p:sp>
      <p:sp>
        <p:nvSpPr>
          <p:cNvPr id="3" name="内容占位符 2"/>
          <p:cNvSpPr>
            <a:spLocks noGrp="1"/>
          </p:cNvSpPr>
          <p:nvPr>
            <p:ph idx="1"/>
          </p:nvPr>
        </p:nvSpPr>
        <p:spPr/>
        <p:txBody>
          <a:bodyPr/>
          <a:lstStyle/>
          <a:p>
            <a:r>
              <a:rPr lang="zh-CN" altLang="en-US" dirty="0" smtClean="0">
                <a:latin typeface="华文新魏" panose="02010800040101010101" pitchFamily="2" charset="-122"/>
                <a:ea typeface="华文新魏" panose="02010800040101010101" pitchFamily="2" charset="-122"/>
              </a:rPr>
              <a:t>文件中有记录被删除或者插入时，每个索引都必须更新</a:t>
            </a:r>
            <a:endParaRPr lang="en-US" altLang="zh-CN" dirty="0" smtClean="0">
              <a:latin typeface="华文新魏" panose="02010800040101010101" pitchFamily="2" charset="-122"/>
              <a:ea typeface="华文新魏" panose="02010800040101010101" pitchFamily="2" charset="-122"/>
            </a:endParaRPr>
          </a:p>
          <a:p>
            <a:r>
              <a:rPr lang="zh-CN" altLang="en-US" dirty="0" smtClean="0">
                <a:latin typeface="华文新魏" panose="02010800040101010101" pitchFamily="2" charset="-122"/>
                <a:ea typeface="华文新魏" panose="02010800040101010101" pitchFamily="2" charset="-122"/>
              </a:rPr>
              <a:t>文件中有记录被更新时，其搜索码属性受到更新影响的任何索引也必须被更新</a:t>
            </a:r>
            <a:endParaRPr lang="zh-CN" altLang="en-US" dirty="0">
              <a:latin typeface="华文新魏" panose="02010800040101010101" pitchFamily="2" charset="-122"/>
              <a:ea typeface="华文新魏" panose="02010800040101010101" pitchFamily="2" charset="-122"/>
            </a:endParaRPr>
          </a:p>
        </p:txBody>
      </p:sp>
      <p:sp>
        <p:nvSpPr>
          <p:cNvPr id="6" name="灯片编号占位符 5"/>
          <p:cNvSpPr>
            <a:spLocks noGrp="1"/>
          </p:cNvSpPr>
          <p:nvPr>
            <p:ph type="sldNum" sz="quarter" idx="11"/>
          </p:nvPr>
        </p:nvSpPr>
        <p:spPr/>
        <p:txBody>
          <a:bodyPr/>
          <a:lstStyle/>
          <a:p>
            <a:pPr>
              <a:defRPr/>
            </a:pPr>
            <a:fld id="{E347ADCA-82B1-4B8F-A269-E1A6E5953924}" type="slidenum">
              <a:rPr lang="zh-CN" altLang="en-US" smtClean="0"/>
              <a:pPr>
                <a:defRPr/>
              </a:pPr>
              <a:t>13</a:t>
            </a:fld>
            <a:endParaRPr lang="zh-CN" altLang="en-US"/>
          </a:p>
        </p:txBody>
      </p:sp>
    </p:spTree>
    <p:extLst>
      <p:ext uri="{BB962C8B-B14F-4D97-AF65-F5344CB8AC3E}">
        <p14:creationId xmlns:p14="http://schemas.microsoft.com/office/powerpoint/2010/main" val="21490926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a:defRPr/>
            </a:pPr>
            <a:r>
              <a:rPr kumimoji="1" lang="zh-CN" altLang="en-US" dirty="0" smtClean="0"/>
              <a:t>索引更新</a:t>
            </a:r>
            <a:r>
              <a:rPr kumimoji="1" lang="en-US" altLang="zh-CN" dirty="0" smtClean="0"/>
              <a:t>:  </a:t>
            </a:r>
            <a:r>
              <a:rPr kumimoji="1" lang="zh-CN" altLang="en-US" dirty="0" smtClean="0"/>
              <a:t>插入</a:t>
            </a:r>
          </a:p>
        </p:txBody>
      </p:sp>
      <p:sp>
        <p:nvSpPr>
          <p:cNvPr id="126979" name="Rectangle 3"/>
          <p:cNvSpPr>
            <a:spLocks noGrp="1" noChangeArrowheads="1"/>
          </p:cNvSpPr>
          <p:nvPr>
            <p:ph idx="1"/>
          </p:nvPr>
        </p:nvSpPr>
        <p:spPr>
          <a:xfrm>
            <a:off x="439738" y="1301750"/>
            <a:ext cx="7661275" cy="5040313"/>
          </a:xfrm>
        </p:spPr>
        <p:txBody>
          <a:bodyPr/>
          <a:lstStyle/>
          <a:p>
            <a:r>
              <a:rPr lang="zh-CN" altLang="en-US" sz="2400" dirty="0" smtClean="0">
                <a:latin typeface="华文新魏" panose="02010800040101010101" pitchFamily="2" charset="-122"/>
                <a:ea typeface="华文新魏" panose="02010800040101010101" pitchFamily="2" charset="-122"/>
              </a:rPr>
              <a:t>单级索引插入</a:t>
            </a:r>
            <a:r>
              <a:rPr lang="en-US" altLang="zh-CN" sz="2400" dirty="0" smtClean="0">
                <a:latin typeface="华文新魏" panose="02010800040101010101" pitchFamily="2" charset="-122"/>
                <a:ea typeface="华文新魏" panose="02010800040101010101" pitchFamily="2" charset="-122"/>
              </a:rPr>
              <a:t>:</a:t>
            </a:r>
          </a:p>
          <a:p>
            <a:pPr lvl="1"/>
            <a:r>
              <a:rPr lang="zh-CN" altLang="en-US" sz="2000" dirty="0" smtClean="0">
                <a:latin typeface="华文新魏" panose="02010800040101010101" pitchFamily="2" charset="-122"/>
                <a:ea typeface="华文新魏" panose="02010800040101010101" pitchFamily="2" charset="-122"/>
              </a:rPr>
              <a:t>用被插入记录的搜索码值进行一次检索</a:t>
            </a:r>
          </a:p>
          <a:p>
            <a:pPr lvl="1"/>
            <a:r>
              <a:rPr lang="zh-CN" altLang="en-US" sz="2000" dirty="0" smtClean="0">
                <a:latin typeface="华文新魏" panose="02010800040101010101" pitchFamily="2" charset="-122"/>
                <a:ea typeface="华文新魏" panose="02010800040101010101" pitchFamily="2" charset="-122"/>
              </a:rPr>
              <a:t>稠密索引</a:t>
            </a:r>
            <a:endParaRPr lang="en-US" altLang="zh-CN" sz="2000" dirty="0" smtClean="0">
              <a:latin typeface="华文新魏" panose="02010800040101010101" pitchFamily="2" charset="-122"/>
              <a:ea typeface="华文新魏" panose="02010800040101010101" pitchFamily="2" charset="-122"/>
            </a:endParaRPr>
          </a:p>
          <a:p>
            <a:pPr lvl="2"/>
            <a:r>
              <a:rPr lang="zh-CN" altLang="en-US" sz="2000" dirty="0" smtClean="0">
                <a:latin typeface="华文新魏" panose="02010800040101010101" pitchFamily="2" charset="-122"/>
                <a:ea typeface="华文新魏" panose="02010800040101010101" pitchFamily="2" charset="-122"/>
              </a:rPr>
              <a:t>如果搜索码值没有出现在索引中，将其插入</a:t>
            </a:r>
            <a:endParaRPr lang="en-US" altLang="zh-CN" sz="2000" dirty="0" smtClean="0">
              <a:latin typeface="华文新魏" panose="02010800040101010101" pitchFamily="2" charset="-122"/>
              <a:ea typeface="华文新魏" panose="02010800040101010101" pitchFamily="2" charset="-122"/>
            </a:endParaRPr>
          </a:p>
          <a:p>
            <a:pPr lvl="2"/>
            <a:r>
              <a:rPr lang="zh-CN" altLang="en-US" sz="2000" dirty="0" smtClean="0">
                <a:latin typeface="华文新魏" panose="02010800040101010101" pitchFamily="2" charset="-122"/>
                <a:ea typeface="华文新魏" panose="02010800040101010101" pitchFamily="2" charset="-122"/>
              </a:rPr>
              <a:t>否则</a:t>
            </a:r>
            <a:endParaRPr lang="en-US" altLang="zh-CN" sz="2000" dirty="0" smtClean="0">
              <a:latin typeface="华文新魏" panose="02010800040101010101" pitchFamily="2" charset="-122"/>
              <a:ea typeface="华文新魏" panose="02010800040101010101" pitchFamily="2" charset="-122"/>
            </a:endParaRPr>
          </a:p>
          <a:p>
            <a:pPr lvl="3"/>
            <a:r>
              <a:rPr lang="zh-CN" altLang="en-US" sz="1600" dirty="0" smtClean="0">
                <a:latin typeface="华文新魏" panose="02010800040101010101" pitchFamily="2" charset="-122"/>
                <a:ea typeface="华文新魏" panose="02010800040101010101" pitchFamily="2" charset="-122"/>
              </a:rPr>
              <a:t>如果索引项存储的是指向具有相同搜索码值的所有记录的指针，那么系统就在索引项中增加一个指向新纪录的指针</a:t>
            </a:r>
            <a:endParaRPr lang="en-US" altLang="zh-CN" sz="1600" dirty="0" smtClean="0">
              <a:latin typeface="华文新魏" panose="02010800040101010101" pitchFamily="2" charset="-122"/>
              <a:ea typeface="华文新魏" panose="02010800040101010101" pitchFamily="2" charset="-122"/>
            </a:endParaRPr>
          </a:p>
          <a:p>
            <a:pPr lvl="3"/>
            <a:r>
              <a:rPr lang="zh-CN" altLang="en-US" sz="1600" dirty="0" smtClean="0">
                <a:latin typeface="华文新魏" panose="02010800040101010101" pitchFamily="2" charset="-122"/>
                <a:ea typeface="华文新魏" panose="02010800040101010101" pitchFamily="2" charset="-122"/>
              </a:rPr>
              <a:t>否则，索引项存储一个仅指向具有相同搜索码值的第一条记录的指针，系统把待插入的记录放到具有相同搜索码值的其他记录后面</a:t>
            </a:r>
          </a:p>
          <a:p>
            <a:pPr lvl="1"/>
            <a:r>
              <a:rPr lang="zh-CN" altLang="en-US" sz="2000" dirty="0" smtClean="0">
                <a:latin typeface="华文新魏" panose="02010800040101010101" pitchFamily="2" charset="-122"/>
                <a:ea typeface="华文新魏" panose="02010800040101010101" pitchFamily="2" charset="-122"/>
              </a:rPr>
              <a:t>稀疏索引 </a:t>
            </a:r>
            <a:r>
              <a:rPr lang="en-US" altLang="zh-CN" sz="2000" dirty="0" smtClean="0">
                <a:latin typeface="华文新魏" panose="02010800040101010101" pitchFamily="2" charset="-122"/>
                <a:ea typeface="华文新魏" panose="02010800040101010101" pitchFamily="2" charset="-122"/>
              </a:rPr>
              <a:t>– </a:t>
            </a:r>
            <a:r>
              <a:rPr lang="zh-CN" altLang="en-US" sz="2000" dirty="0" smtClean="0">
                <a:latin typeface="华文新魏" panose="02010800040101010101" pitchFamily="2" charset="-122"/>
                <a:ea typeface="华文新魏" panose="02010800040101010101" pitchFamily="2" charset="-122"/>
              </a:rPr>
              <a:t>如果索引对文件中的每个块只存储一个索引项，除非创建了一个新的块，否则不对索引做任何改变  </a:t>
            </a:r>
          </a:p>
          <a:p>
            <a:pPr lvl="2"/>
            <a:r>
              <a:rPr lang="zh-CN" altLang="en-US" sz="2000" dirty="0" smtClean="0">
                <a:latin typeface="华文新魏" panose="02010800040101010101" pitchFamily="2" charset="-122"/>
                <a:ea typeface="华文新魏" panose="02010800040101010101" pitchFamily="2" charset="-122"/>
              </a:rPr>
              <a:t>如果创建了一个新的块，出现在新块中的第一个搜索码值被插入到索引项中</a:t>
            </a:r>
          </a:p>
          <a:p>
            <a:r>
              <a:rPr lang="zh-CN" altLang="en-US" sz="2400" dirty="0" smtClean="0">
                <a:latin typeface="华文新魏" panose="02010800040101010101" pitchFamily="2" charset="-122"/>
                <a:ea typeface="华文新魏" panose="02010800040101010101" pitchFamily="2" charset="-122"/>
              </a:rPr>
              <a:t>多级索引的插入和删除：算法是单级算法的简单扩展</a:t>
            </a:r>
          </a:p>
        </p:txBody>
      </p:sp>
      <p:sp>
        <p:nvSpPr>
          <p:cNvPr id="3" name="灯片编号占位符 2"/>
          <p:cNvSpPr>
            <a:spLocks noGrp="1"/>
          </p:cNvSpPr>
          <p:nvPr>
            <p:ph type="sldNum" sz="quarter" idx="11"/>
          </p:nvPr>
        </p:nvSpPr>
        <p:spPr/>
        <p:txBody>
          <a:bodyPr/>
          <a:lstStyle/>
          <a:p>
            <a:pPr>
              <a:defRPr/>
            </a:pPr>
            <a:fld id="{E347ADCA-82B1-4B8F-A269-E1A6E5953924}" type="slidenum">
              <a:rPr lang="zh-CN" altLang="en-US" smtClean="0"/>
              <a:pPr>
                <a:defRPr/>
              </a:pPr>
              <a:t>14</a:t>
            </a:fld>
            <a:endParaRPr lang="zh-CN" altLang="en-US"/>
          </a:p>
        </p:txBody>
      </p:sp>
    </p:spTree>
    <p:extLst>
      <p:ext uri="{BB962C8B-B14F-4D97-AF65-F5344CB8AC3E}">
        <p14:creationId xmlns:p14="http://schemas.microsoft.com/office/powerpoint/2010/main" val="39998151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索引更新</a:t>
            </a:r>
            <a:r>
              <a:rPr kumimoji="1" lang="en-US" altLang="zh-CN" dirty="0"/>
              <a:t>:  </a:t>
            </a:r>
            <a:r>
              <a:rPr kumimoji="1" lang="zh-CN" altLang="en-US" dirty="0"/>
              <a:t>删除</a:t>
            </a:r>
            <a:endParaRPr lang="zh-CN" altLang="en-US" dirty="0"/>
          </a:p>
        </p:txBody>
      </p:sp>
      <p:sp>
        <p:nvSpPr>
          <p:cNvPr id="3" name="内容占位符 2"/>
          <p:cNvSpPr>
            <a:spLocks noGrp="1"/>
          </p:cNvSpPr>
          <p:nvPr>
            <p:ph idx="1"/>
          </p:nvPr>
        </p:nvSpPr>
        <p:spPr/>
        <p:txBody>
          <a:bodyPr/>
          <a:lstStyle/>
          <a:p>
            <a:pPr>
              <a:spcBef>
                <a:spcPts val="0"/>
              </a:spcBef>
            </a:pPr>
            <a:r>
              <a:rPr lang="zh-CN" altLang="en-US" sz="2400" dirty="0" smtClean="0">
                <a:latin typeface="华文新魏" panose="02010800040101010101" pitchFamily="2" charset="-122"/>
                <a:ea typeface="华文新魏" panose="02010800040101010101" pitchFamily="2" charset="-122"/>
              </a:rPr>
              <a:t>稠密索引</a:t>
            </a:r>
            <a:endParaRPr lang="en-US" altLang="zh-CN" sz="2400" dirty="0" smtClean="0">
              <a:latin typeface="华文新魏" panose="02010800040101010101" pitchFamily="2" charset="-122"/>
              <a:ea typeface="华文新魏" panose="02010800040101010101" pitchFamily="2" charset="-122"/>
            </a:endParaRPr>
          </a:p>
          <a:p>
            <a:pPr lvl="1">
              <a:spcBef>
                <a:spcPts val="0"/>
              </a:spcBef>
            </a:pPr>
            <a:r>
              <a:rPr lang="zh-CN" altLang="en-US" sz="2000" dirty="0" smtClean="0">
                <a:latin typeface="华文新魏" panose="02010800040101010101" pitchFamily="2" charset="-122"/>
                <a:ea typeface="华文新魏" panose="02010800040101010101" pitchFamily="2" charset="-122"/>
              </a:rPr>
              <a:t>如果待删除的记录是具有这个特定搜索码值的唯一的记录，则系统就从索引中删除相应的索引项</a:t>
            </a:r>
            <a:endParaRPr lang="en-US" altLang="zh-CN" sz="2000" dirty="0" smtClean="0">
              <a:latin typeface="华文新魏" panose="02010800040101010101" pitchFamily="2" charset="-122"/>
              <a:ea typeface="华文新魏" panose="02010800040101010101" pitchFamily="2" charset="-122"/>
            </a:endParaRPr>
          </a:p>
          <a:p>
            <a:pPr lvl="1">
              <a:spcBef>
                <a:spcPts val="0"/>
              </a:spcBef>
            </a:pPr>
            <a:r>
              <a:rPr lang="zh-CN" altLang="en-US" sz="2000" dirty="0" smtClean="0">
                <a:latin typeface="华文新魏" panose="02010800040101010101" pitchFamily="2" charset="-122"/>
                <a:ea typeface="华文新魏" panose="02010800040101010101" pitchFamily="2" charset="-122"/>
              </a:rPr>
              <a:t>否则</a:t>
            </a:r>
            <a:endParaRPr lang="en-US" altLang="zh-CN" sz="2000" dirty="0" smtClean="0">
              <a:latin typeface="华文新魏" panose="02010800040101010101" pitchFamily="2" charset="-122"/>
              <a:ea typeface="华文新魏" panose="02010800040101010101" pitchFamily="2" charset="-122"/>
            </a:endParaRPr>
          </a:p>
          <a:p>
            <a:pPr lvl="2">
              <a:spcBef>
                <a:spcPts val="0"/>
              </a:spcBef>
            </a:pPr>
            <a:r>
              <a:rPr lang="zh-CN" altLang="en-US" sz="1600" dirty="0" smtClean="0">
                <a:latin typeface="华文新魏" panose="02010800040101010101" pitchFamily="2" charset="-122"/>
                <a:ea typeface="华文新魏" panose="02010800040101010101" pitchFamily="2" charset="-122"/>
              </a:rPr>
              <a:t>如果索引项存储的是具有相同搜索码的所有记录指针，则系统从索引项中删除指向待删除记录的指针</a:t>
            </a:r>
            <a:endParaRPr lang="en-US" altLang="zh-CN" sz="1600" dirty="0" smtClean="0">
              <a:latin typeface="华文新魏" panose="02010800040101010101" pitchFamily="2" charset="-122"/>
              <a:ea typeface="华文新魏" panose="02010800040101010101" pitchFamily="2" charset="-122"/>
            </a:endParaRPr>
          </a:p>
          <a:p>
            <a:pPr lvl="2">
              <a:spcBef>
                <a:spcPts val="0"/>
              </a:spcBef>
            </a:pPr>
            <a:r>
              <a:rPr lang="zh-CN" altLang="en-US" sz="1600" dirty="0" smtClean="0">
                <a:latin typeface="华文新魏" panose="02010800040101010101" pitchFamily="2" charset="-122"/>
                <a:ea typeface="华文新魏" panose="02010800040101010101" pitchFamily="2" charset="-122"/>
              </a:rPr>
              <a:t>否则，索引项存储一个仅指向具有该搜索码值的第一条记录的指针，如果待删除的记录是具有</a:t>
            </a:r>
            <a:r>
              <a:rPr lang="zh-CN" altLang="en-US" sz="1600" dirty="0">
                <a:latin typeface="华文新魏" panose="02010800040101010101" pitchFamily="2" charset="-122"/>
                <a:ea typeface="华文新魏" panose="02010800040101010101" pitchFamily="2" charset="-122"/>
              </a:rPr>
              <a:t>该搜索码值的第一条</a:t>
            </a:r>
            <a:r>
              <a:rPr lang="zh-CN" altLang="en-US" sz="1600" dirty="0" smtClean="0">
                <a:latin typeface="华文新魏" panose="02010800040101010101" pitchFamily="2" charset="-122"/>
                <a:ea typeface="华文新魏" panose="02010800040101010101" pitchFamily="2" charset="-122"/>
              </a:rPr>
              <a:t>记录，系统更新索引项，使其指向下一条记录</a:t>
            </a:r>
            <a:endParaRPr lang="en-US" altLang="zh-CN" sz="1600" dirty="0" smtClean="0">
              <a:latin typeface="华文新魏" panose="02010800040101010101" pitchFamily="2" charset="-122"/>
              <a:ea typeface="华文新魏" panose="02010800040101010101" pitchFamily="2" charset="-122"/>
            </a:endParaRPr>
          </a:p>
          <a:p>
            <a:pPr>
              <a:spcBef>
                <a:spcPts val="0"/>
              </a:spcBef>
            </a:pPr>
            <a:r>
              <a:rPr lang="zh-CN" altLang="en-US" sz="2400" dirty="0">
                <a:latin typeface="华文新魏" panose="02010800040101010101" pitchFamily="2" charset="-122"/>
                <a:ea typeface="华文新魏" panose="02010800040101010101" pitchFamily="2" charset="-122"/>
              </a:rPr>
              <a:t>稀疏</a:t>
            </a:r>
            <a:r>
              <a:rPr lang="zh-CN" altLang="en-US" sz="2400" dirty="0" smtClean="0">
                <a:latin typeface="华文新魏" panose="02010800040101010101" pitchFamily="2" charset="-122"/>
                <a:ea typeface="华文新魏" panose="02010800040101010101" pitchFamily="2" charset="-122"/>
              </a:rPr>
              <a:t>索引</a:t>
            </a:r>
            <a:endParaRPr lang="en-US" altLang="zh-CN" sz="2400" dirty="0" smtClean="0">
              <a:latin typeface="华文新魏" panose="02010800040101010101" pitchFamily="2" charset="-122"/>
              <a:ea typeface="华文新魏" panose="02010800040101010101" pitchFamily="2" charset="-122"/>
            </a:endParaRPr>
          </a:p>
          <a:p>
            <a:pPr lvl="1">
              <a:spcBef>
                <a:spcPts val="0"/>
              </a:spcBef>
            </a:pPr>
            <a:r>
              <a:rPr lang="zh-CN" altLang="en-US" sz="2000" dirty="0" smtClean="0">
                <a:latin typeface="华文新魏" panose="02010800040101010101" pitchFamily="2" charset="-122"/>
                <a:ea typeface="华文新魏" panose="02010800040101010101" pitchFamily="2" charset="-122"/>
              </a:rPr>
              <a:t>如果索引中并不包含待删除记录搜索码值的索引项，则索引不作任何变动</a:t>
            </a:r>
            <a:endParaRPr lang="en-US" altLang="zh-CN" sz="2000" dirty="0" smtClean="0">
              <a:latin typeface="华文新魏" panose="02010800040101010101" pitchFamily="2" charset="-122"/>
              <a:ea typeface="华文新魏" panose="02010800040101010101" pitchFamily="2" charset="-122"/>
            </a:endParaRPr>
          </a:p>
          <a:p>
            <a:pPr lvl="1">
              <a:spcBef>
                <a:spcPts val="0"/>
              </a:spcBef>
            </a:pPr>
            <a:r>
              <a:rPr lang="zh-CN" altLang="en-US" sz="2000" dirty="0" smtClean="0">
                <a:latin typeface="华文新魏" panose="02010800040101010101" pitchFamily="2" charset="-122"/>
                <a:ea typeface="华文新魏" panose="02010800040101010101" pitchFamily="2" charset="-122"/>
              </a:rPr>
              <a:t>否则</a:t>
            </a:r>
            <a:endParaRPr lang="en-US" altLang="zh-CN" sz="2000" dirty="0" smtClean="0">
              <a:latin typeface="华文新魏" panose="02010800040101010101" pitchFamily="2" charset="-122"/>
              <a:ea typeface="华文新魏" panose="02010800040101010101" pitchFamily="2" charset="-122"/>
            </a:endParaRPr>
          </a:p>
          <a:p>
            <a:pPr lvl="2">
              <a:spcBef>
                <a:spcPts val="0"/>
              </a:spcBef>
            </a:pPr>
            <a:r>
              <a:rPr lang="zh-CN" altLang="en-US" sz="1600" dirty="0" smtClean="0">
                <a:latin typeface="华文新魏" panose="02010800040101010101" pitchFamily="2" charset="-122"/>
                <a:ea typeface="华文新魏" panose="02010800040101010101" pitchFamily="2" charset="-122"/>
              </a:rPr>
              <a:t>如果待删除记录是具有该搜索码值的唯一记录，系统用下一个搜索码值的索引记录替换相应的索引记录；如果下一个搜索码值已经有了一个索引项，则删除而不是替换</a:t>
            </a:r>
            <a:endParaRPr lang="en-US" altLang="zh-CN" sz="1600" dirty="0" smtClean="0">
              <a:latin typeface="华文新魏" panose="02010800040101010101" pitchFamily="2" charset="-122"/>
              <a:ea typeface="华文新魏" panose="02010800040101010101" pitchFamily="2" charset="-122"/>
            </a:endParaRPr>
          </a:p>
          <a:p>
            <a:pPr lvl="2">
              <a:spcBef>
                <a:spcPts val="0"/>
              </a:spcBef>
            </a:pPr>
            <a:r>
              <a:rPr lang="zh-CN" altLang="en-US" sz="1600" dirty="0" smtClean="0">
                <a:latin typeface="华文新魏" panose="02010800040101010101" pitchFamily="2" charset="-122"/>
                <a:ea typeface="华文新魏" panose="02010800040101010101" pitchFamily="2" charset="-122"/>
              </a:rPr>
              <a:t>否则，如果该搜索码值的索引项指向待删除记录，系统更新索引项， 使其指向具有相同搜索码值的下一条记录</a:t>
            </a:r>
            <a:endParaRPr lang="en-US" altLang="zh-CN" sz="1600" dirty="0" smtClean="0">
              <a:latin typeface="华文新魏" panose="02010800040101010101" pitchFamily="2" charset="-122"/>
              <a:ea typeface="华文新魏" panose="02010800040101010101" pitchFamily="2" charset="-122"/>
            </a:endParaRPr>
          </a:p>
          <a:p>
            <a:pPr lvl="1">
              <a:spcBef>
                <a:spcPts val="0"/>
              </a:spcBef>
            </a:pPr>
            <a:endParaRPr lang="en-US" altLang="zh-CN" sz="2200" dirty="0" smtClean="0">
              <a:latin typeface="华文新魏" panose="02010800040101010101" pitchFamily="2" charset="-122"/>
              <a:ea typeface="华文新魏" panose="02010800040101010101" pitchFamily="2" charset="-122"/>
            </a:endParaRPr>
          </a:p>
          <a:p>
            <a:pPr lvl="1">
              <a:spcBef>
                <a:spcPts val="0"/>
              </a:spcBef>
            </a:pPr>
            <a:endParaRPr lang="zh-CN" altLang="en-US" dirty="0">
              <a:latin typeface="华文新魏" panose="02010800040101010101" pitchFamily="2" charset="-122"/>
              <a:ea typeface="华文新魏" panose="02010800040101010101" pitchFamily="2" charset="-122"/>
            </a:endParaRPr>
          </a:p>
        </p:txBody>
      </p:sp>
      <p:sp>
        <p:nvSpPr>
          <p:cNvPr id="6" name="灯片编号占位符 5"/>
          <p:cNvSpPr>
            <a:spLocks noGrp="1"/>
          </p:cNvSpPr>
          <p:nvPr>
            <p:ph type="sldNum" sz="quarter" idx="11"/>
          </p:nvPr>
        </p:nvSpPr>
        <p:spPr/>
        <p:txBody>
          <a:bodyPr/>
          <a:lstStyle/>
          <a:p>
            <a:pPr>
              <a:defRPr/>
            </a:pPr>
            <a:fld id="{E347ADCA-82B1-4B8F-A269-E1A6E5953924}" type="slidenum">
              <a:rPr lang="zh-CN" altLang="en-US" smtClean="0"/>
              <a:pPr>
                <a:defRPr/>
              </a:pPr>
              <a:t>15</a:t>
            </a:fld>
            <a:endParaRPr lang="zh-CN" altLang="en-US"/>
          </a:p>
        </p:txBody>
      </p:sp>
    </p:spTree>
    <p:extLst>
      <p:ext uri="{BB962C8B-B14F-4D97-AF65-F5344CB8AC3E}">
        <p14:creationId xmlns:p14="http://schemas.microsoft.com/office/powerpoint/2010/main" val="30007725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idx="4294967295"/>
          </p:nvPr>
        </p:nvSpPr>
        <p:spPr>
          <a:xfrm>
            <a:off x="498475" y="234950"/>
            <a:ext cx="8077200" cy="609600"/>
          </a:xfrm>
        </p:spPr>
        <p:txBody>
          <a:bodyPr/>
          <a:lstStyle/>
          <a:p>
            <a:pPr>
              <a:defRPr/>
            </a:pPr>
            <a:r>
              <a:rPr kumimoji="1" lang="zh-CN" altLang="en-US" dirty="0" smtClean="0">
                <a:solidFill>
                  <a:schemeClr val="accent2">
                    <a:lumMod val="75000"/>
                  </a:schemeClr>
                </a:solidFill>
              </a:rPr>
              <a:t>辅助索引</a:t>
            </a:r>
          </a:p>
        </p:txBody>
      </p:sp>
      <p:sp>
        <p:nvSpPr>
          <p:cNvPr id="111619" name="Rectangle 3"/>
          <p:cNvSpPr>
            <a:spLocks noGrp="1" noChangeArrowheads="1"/>
          </p:cNvSpPr>
          <p:nvPr>
            <p:ph type="body" sz="half" idx="4294967295"/>
          </p:nvPr>
        </p:nvSpPr>
        <p:spPr>
          <a:xfrm>
            <a:off x="774794" y="5344613"/>
            <a:ext cx="7661275" cy="1189038"/>
          </a:xfrm>
        </p:spPr>
        <p:txBody>
          <a:bodyPr/>
          <a:lstStyle/>
          <a:p>
            <a:pPr>
              <a:lnSpc>
                <a:spcPct val="80000"/>
              </a:lnSpc>
            </a:pPr>
            <a:r>
              <a:rPr lang="zh-CN" altLang="en-US" sz="2400" dirty="0" smtClean="0">
                <a:latin typeface="华文新魏" panose="02010800040101010101" pitchFamily="2" charset="-122"/>
                <a:ea typeface="华文新魏" panose="02010800040101010101" pitchFamily="2" charset="-122"/>
              </a:rPr>
              <a:t>索引记录指向一个包含所有具有特定搜索码值的实际记录的指针的桶</a:t>
            </a:r>
          </a:p>
          <a:p>
            <a:pPr>
              <a:lnSpc>
                <a:spcPct val="80000"/>
              </a:lnSpc>
            </a:pPr>
            <a:r>
              <a:rPr lang="zh-CN" altLang="en-US" sz="2400" dirty="0" smtClean="0">
                <a:solidFill>
                  <a:srgbClr val="FF0000"/>
                </a:solidFill>
                <a:latin typeface="华文新魏" panose="02010800040101010101" pitchFamily="2" charset="-122"/>
                <a:ea typeface="华文新魏" panose="02010800040101010101" pitchFamily="2" charset="-122"/>
              </a:rPr>
              <a:t>辅助索引必须是稠密索引</a:t>
            </a:r>
          </a:p>
        </p:txBody>
      </p:sp>
      <p:sp>
        <p:nvSpPr>
          <p:cNvPr id="111620" name="Text Box 4"/>
          <p:cNvSpPr txBox="1">
            <a:spLocks noChangeArrowheads="1"/>
          </p:cNvSpPr>
          <p:nvPr/>
        </p:nvSpPr>
        <p:spPr bwMode="auto">
          <a:xfrm>
            <a:off x="2208213" y="4686300"/>
            <a:ext cx="41925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0000"/>
              <a:buFont typeface="Wingdings" panose="05000000000000000000" pitchFamily="2" charset="2"/>
              <a:buChar char="l"/>
              <a:defRPr sz="3000">
                <a:solidFill>
                  <a:schemeClr val="bg2"/>
                </a:solidFill>
                <a:latin typeface="Franklin Gothic Book" panose="020B0503020102020204" pitchFamily="34" charset="0"/>
              </a:defRPr>
            </a:lvl1pPr>
            <a:lvl2pPr marL="742950" indent="-285750">
              <a:spcBef>
                <a:spcPct val="20000"/>
              </a:spcBef>
              <a:buClr>
                <a:schemeClr val="folHlink"/>
              </a:buClr>
              <a:buChar char="–"/>
              <a:defRPr sz="2800">
                <a:solidFill>
                  <a:schemeClr val="bg2"/>
                </a:solidFill>
                <a:latin typeface="Franklin Gothic Book" panose="020B0503020102020204" pitchFamily="34" charset="0"/>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Franklin Gothic Book" panose="020B0503020102020204" pitchFamily="34" charset="0"/>
              </a:defRPr>
            </a:lvl3pPr>
            <a:lvl4pPr marL="1600200" indent="-228600">
              <a:spcBef>
                <a:spcPct val="20000"/>
              </a:spcBef>
              <a:buClr>
                <a:schemeClr val="folHlink"/>
              </a:buClr>
              <a:buChar char="–"/>
              <a:defRPr sz="2000">
                <a:solidFill>
                  <a:schemeClr val="bg2"/>
                </a:solidFill>
                <a:latin typeface="Franklin Gothic Book" panose="020B0503020102020204" pitchFamily="34" charset="0"/>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Franklin Gothic Book" panose="020B0503020102020204" pitchFamily="34" charset="0"/>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Franklin Gothic Book" panose="020B0503020102020204" pitchFamily="34" charset="0"/>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Franklin Gothic Book" panose="020B0503020102020204" pitchFamily="34" charset="0"/>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Franklin Gothic Book" panose="020B0503020102020204" pitchFamily="34" charset="0"/>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Franklin Gothic Book" panose="020B0503020102020204" pitchFamily="34" charset="0"/>
              </a:defRPr>
            </a:lvl9pPr>
          </a:lstStyle>
          <a:p>
            <a:pPr>
              <a:spcBef>
                <a:spcPct val="0"/>
              </a:spcBef>
              <a:buClrTx/>
              <a:buSzTx/>
              <a:buFont typeface="Wingdings" panose="05000000000000000000" pitchFamily="2" charset="2"/>
              <a:buNone/>
            </a:pPr>
            <a:r>
              <a:rPr lang="en-US" altLang="zh-CN" sz="1600" b="1" i="1">
                <a:solidFill>
                  <a:schemeClr val="tx1"/>
                </a:solidFill>
                <a:latin typeface="宋体" panose="02010600030101010101" pitchFamily="2" charset="-122"/>
                <a:ea typeface="宋体" panose="02010600030101010101" pitchFamily="2" charset="-122"/>
              </a:rPr>
              <a:t>instructor </a:t>
            </a:r>
            <a:r>
              <a:rPr lang="zh-CN" altLang="en-US" sz="1600">
                <a:solidFill>
                  <a:schemeClr val="tx1"/>
                </a:solidFill>
                <a:latin typeface="宋体" panose="02010600030101010101" pitchFamily="2" charset="-122"/>
                <a:ea typeface="宋体" panose="02010600030101010101" pitchFamily="2" charset="-122"/>
              </a:rPr>
              <a:t>中搜索码</a:t>
            </a:r>
            <a:r>
              <a:rPr lang="zh-CN" altLang="en-US" sz="1600" b="1" i="1">
                <a:solidFill>
                  <a:schemeClr val="tx1"/>
                </a:solidFill>
                <a:latin typeface="宋体" panose="02010600030101010101" pitchFamily="2" charset="-122"/>
                <a:ea typeface="宋体" panose="02010600030101010101" pitchFamily="2" charset="-122"/>
              </a:rPr>
              <a:t> </a:t>
            </a:r>
            <a:r>
              <a:rPr lang="en-US" altLang="zh-CN" sz="1600" b="1" i="1">
                <a:solidFill>
                  <a:schemeClr val="tx1"/>
                </a:solidFill>
                <a:latin typeface="宋体" panose="02010600030101010101" pitchFamily="2" charset="-122"/>
                <a:ea typeface="宋体" panose="02010600030101010101" pitchFamily="2" charset="-122"/>
              </a:rPr>
              <a:t>salary </a:t>
            </a:r>
            <a:r>
              <a:rPr lang="zh-CN" altLang="en-US" sz="1600">
                <a:solidFill>
                  <a:schemeClr val="tx1"/>
                </a:solidFill>
                <a:latin typeface="宋体" panose="02010600030101010101" pitchFamily="2" charset="-122"/>
                <a:ea typeface="宋体" panose="02010600030101010101" pitchFamily="2" charset="-122"/>
              </a:rPr>
              <a:t>上的辅助索引</a:t>
            </a:r>
          </a:p>
        </p:txBody>
      </p:sp>
      <p:pic>
        <p:nvPicPr>
          <p:cNvPr id="11162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414536"/>
            <a:ext cx="7924800" cy="3840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灯片编号占位符 2"/>
          <p:cNvSpPr>
            <a:spLocks noGrp="1"/>
          </p:cNvSpPr>
          <p:nvPr>
            <p:ph type="sldNum" sz="quarter" idx="11"/>
          </p:nvPr>
        </p:nvSpPr>
        <p:spPr/>
        <p:txBody>
          <a:bodyPr/>
          <a:lstStyle/>
          <a:p>
            <a:pPr>
              <a:defRPr/>
            </a:pPr>
            <a:fld id="{EE23183B-CEA3-4D2E-AFF8-31630BD3B954}" type="slidenum">
              <a:rPr lang="zh-CN" altLang="en-US" smtClean="0"/>
              <a:pPr>
                <a:defRPr/>
              </a:pPr>
              <a:t>16</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498475" y="234950"/>
            <a:ext cx="8077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b"/>
          <a:lstStyle>
            <a:lvl1pPr algn="l" rtl="0" eaLnBrk="0" fontAlgn="base" hangingPunct="0">
              <a:spcBef>
                <a:spcPct val="0"/>
              </a:spcBef>
              <a:spcAft>
                <a:spcPct val="0"/>
              </a:spcAft>
              <a:defRPr sz="4400" b="1">
                <a:solidFill>
                  <a:srgbClr val="16233E"/>
                </a:solidFill>
                <a:latin typeface="+mj-lt"/>
                <a:ea typeface="+mj-ea"/>
                <a:cs typeface="+mj-cs"/>
              </a:defRPr>
            </a:lvl1pPr>
            <a:lvl2pPr algn="l" rtl="0" eaLnBrk="0" fontAlgn="base" hangingPunct="0">
              <a:spcBef>
                <a:spcPct val="0"/>
              </a:spcBef>
              <a:spcAft>
                <a:spcPct val="0"/>
              </a:spcAft>
              <a:defRPr sz="4400" b="1">
                <a:solidFill>
                  <a:srgbClr val="16233E"/>
                </a:solidFill>
                <a:latin typeface="Franklin Gothic Medium" panose="020B0603020102020204" pitchFamily="34" charset="0"/>
                <a:ea typeface="隶书" panose="02010509060101010101" pitchFamily="49" charset="-122"/>
              </a:defRPr>
            </a:lvl2pPr>
            <a:lvl3pPr algn="l" rtl="0" eaLnBrk="0" fontAlgn="base" hangingPunct="0">
              <a:spcBef>
                <a:spcPct val="0"/>
              </a:spcBef>
              <a:spcAft>
                <a:spcPct val="0"/>
              </a:spcAft>
              <a:defRPr sz="4400" b="1">
                <a:solidFill>
                  <a:srgbClr val="16233E"/>
                </a:solidFill>
                <a:latin typeface="Franklin Gothic Medium" panose="020B0603020102020204" pitchFamily="34" charset="0"/>
                <a:ea typeface="隶书" panose="02010509060101010101" pitchFamily="49" charset="-122"/>
              </a:defRPr>
            </a:lvl3pPr>
            <a:lvl4pPr algn="l" rtl="0" eaLnBrk="0" fontAlgn="base" hangingPunct="0">
              <a:spcBef>
                <a:spcPct val="0"/>
              </a:spcBef>
              <a:spcAft>
                <a:spcPct val="0"/>
              </a:spcAft>
              <a:defRPr sz="4400" b="1">
                <a:solidFill>
                  <a:srgbClr val="16233E"/>
                </a:solidFill>
                <a:latin typeface="Franklin Gothic Medium" panose="020B0603020102020204" pitchFamily="34" charset="0"/>
                <a:ea typeface="隶书" panose="02010509060101010101" pitchFamily="49" charset="-122"/>
              </a:defRPr>
            </a:lvl4pPr>
            <a:lvl5pPr algn="l" rtl="0" eaLnBrk="0" fontAlgn="base" hangingPunct="0">
              <a:spcBef>
                <a:spcPct val="0"/>
              </a:spcBef>
              <a:spcAft>
                <a:spcPct val="0"/>
              </a:spcAft>
              <a:defRPr sz="4400" b="1">
                <a:solidFill>
                  <a:srgbClr val="16233E"/>
                </a:solidFill>
                <a:latin typeface="Franklin Gothic Medium" panose="020B0603020102020204" pitchFamily="34" charset="0"/>
                <a:ea typeface="隶书" panose="02010509060101010101" pitchFamily="49" charset="-122"/>
              </a:defRPr>
            </a:lvl5pPr>
            <a:lvl6pPr marL="457200" algn="l" rtl="0" fontAlgn="base">
              <a:spcBef>
                <a:spcPct val="0"/>
              </a:spcBef>
              <a:spcAft>
                <a:spcPct val="0"/>
              </a:spcAft>
              <a:defRPr kumimoji="1" sz="4400" b="1">
                <a:solidFill>
                  <a:schemeClr val="tx2"/>
                </a:solidFill>
                <a:latin typeface="Arial" panose="020B0604020202020204" pitchFamily="34" charset="0"/>
                <a:ea typeface="隶书" panose="02010509060101010101" pitchFamily="49" charset="-122"/>
              </a:defRPr>
            </a:lvl6pPr>
            <a:lvl7pPr marL="914400" algn="l" rtl="0" fontAlgn="base">
              <a:spcBef>
                <a:spcPct val="0"/>
              </a:spcBef>
              <a:spcAft>
                <a:spcPct val="0"/>
              </a:spcAft>
              <a:defRPr kumimoji="1" sz="4400" b="1">
                <a:solidFill>
                  <a:schemeClr val="tx2"/>
                </a:solidFill>
                <a:latin typeface="Arial" panose="020B0604020202020204" pitchFamily="34" charset="0"/>
                <a:ea typeface="隶书" panose="02010509060101010101" pitchFamily="49" charset="-122"/>
              </a:defRPr>
            </a:lvl7pPr>
            <a:lvl8pPr marL="1371600" algn="l" rtl="0" fontAlgn="base">
              <a:spcBef>
                <a:spcPct val="0"/>
              </a:spcBef>
              <a:spcAft>
                <a:spcPct val="0"/>
              </a:spcAft>
              <a:defRPr kumimoji="1" sz="4400" b="1">
                <a:solidFill>
                  <a:schemeClr val="tx2"/>
                </a:solidFill>
                <a:latin typeface="Arial" panose="020B0604020202020204" pitchFamily="34" charset="0"/>
                <a:ea typeface="隶书" panose="02010509060101010101" pitchFamily="49" charset="-122"/>
              </a:defRPr>
            </a:lvl8pPr>
            <a:lvl9pPr marL="1828800" algn="l" rtl="0" fontAlgn="base">
              <a:spcBef>
                <a:spcPct val="0"/>
              </a:spcBef>
              <a:spcAft>
                <a:spcPct val="0"/>
              </a:spcAft>
              <a:defRPr kumimoji="1" sz="4400" b="1">
                <a:solidFill>
                  <a:schemeClr val="tx2"/>
                </a:solidFill>
                <a:latin typeface="Arial" panose="020B0604020202020204" pitchFamily="34" charset="0"/>
                <a:ea typeface="隶书" panose="02010509060101010101" pitchFamily="49" charset="-122"/>
              </a:defRPr>
            </a:lvl9pPr>
          </a:lstStyle>
          <a:p>
            <a:pPr>
              <a:defRPr/>
            </a:pPr>
            <a:r>
              <a:rPr kumimoji="1" lang="zh-CN" altLang="en-US" kern="0" dirty="0" smtClean="0">
                <a:solidFill>
                  <a:schemeClr val="accent2">
                    <a:lumMod val="75000"/>
                  </a:schemeClr>
                </a:solidFill>
              </a:rPr>
              <a:t>辅助索引</a:t>
            </a:r>
            <a:r>
              <a:rPr kumimoji="1" lang="en-US" altLang="zh-CN" kern="0" dirty="0" smtClean="0">
                <a:solidFill>
                  <a:schemeClr val="accent2">
                    <a:lumMod val="75000"/>
                  </a:schemeClr>
                </a:solidFill>
              </a:rPr>
              <a:t>(</a:t>
            </a:r>
            <a:r>
              <a:rPr kumimoji="1" lang="zh-CN" altLang="en-US" kern="0" dirty="0" smtClean="0">
                <a:solidFill>
                  <a:schemeClr val="accent2">
                    <a:lumMod val="75000"/>
                  </a:schemeClr>
                </a:solidFill>
              </a:rPr>
              <a:t>续</a:t>
            </a:r>
            <a:r>
              <a:rPr kumimoji="1" lang="en-US" altLang="zh-CN" kern="0" dirty="0" smtClean="0">
                <a:solidFill>
                  <a:schemeClr val="accent2">
                    <a:lumMod val="75000"/>
                  </a:schemeClr>
                </a:solidFill>
              </a:rPr>
              <a:t>)</a:t>
            </a:r>
            <a:endParaRPr kumimoji="1" lang="zh-CN" altLang="en-US" kern="0" dirty="0" smtClean="0">
              <a:solidFill>
                <a:schemeClr val="accent2">
                  <a:lumMod val="75000"/>
                </a:schemeClr>
              </a:solidFill>
            </a:endParaRPr>
          </a:p>
        </p:txBody>
      </p:sp>
      <p:sp>
        <p:nvSpPr>
          <p:cNvPr id="3" name="Rectangle 3"/>
          <p:cNvSpPr txBox="1">
            <a:spLocks noChangeArrowheads="1"/>
          </p:cNvSpPr>
          <p:nvPr/>
        </p:nvSpPr>
        <p:spPr bwMode="auto">
          <a:xfrm>
            <a:off x="676275" y="1279525"/>
            <a:ext cx="7661275" cy="750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80000"/>
              <a:buFont typeface="Wingdings" panose="05000000000000000000" pitchFamily="2" charset="2"/>
              <a:buChar char="l"/>
              <a:defRPr sz="3000">
                <a:solidFill>
                  <a:schemeClr val="bg2"/>
                </a:solidFill>
                <a:latin typeface="Franklin Gothic Book" panose="020B0503020102020204" pitchFamily="34" charset="0"/>
              </a:defRPr>
            </a:lvl1pPr>
            <a:lvl2pPr marL="742950" indent="-285750">
              <a:spcBef>
                <a:spcPct val="20000"/>
              </a:spcBef>
              <a:buClr>
                <a:schemeClr val="folHlink"/>
              </a:buClr>
              <a:buChar char="–"/>
              <a:defRPr sz="2800">
                <a:solidFill>
                  <a:schemeClr val="bg2"/>
                </a:solidFill>
                <a:latin typeface="Franklin Gothic Book" panose="020B0503020102020204" pitchFamily="34" charset="0"/>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Franklin Gothic Book" panose="020B0503020102020204" pitchFamily="34" charset="0"/>
              </a:defRPr>
            </a:lvl3pPr>
            <a:lvl4pPr marL="1600200" indent="-228600">
              <a:spcBef>
                <a:spcPct val="20000"/>
              </a:spcBef>
              <a:buClr>
                <a:schemeClr val="folHlink"/>
              </a:buClr>
              <a:buChar char="–"/>
              <a:defRPr sz="2000">
                <a:solidFill>
                  <a:schemeClr val="bg2"/>
                </a:solidFill>
                <a:latin typeface="Franklin Gothic Book" panose="020B0503020102020204" pitchFamily="34" charset="0"/>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Franklin Gothic Book" panose="020B0503020102020204" pitchFamily="34" charset="0"/>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Franklin Gothic Book" panose="020B0503020102020204" pitchFamily="34" charset="0"/>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Franklin Gothic Book" panose="020B0503020102020204" pitchFamily="34" charset="0"/>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Franklin Gothic Book" panose="020B0503020102020204" pitchFamily="34" charset="0"/>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Franklin Gothic Book" panose="020B0503020102020204" pitchFamily="34" charset="0"/>
              </a:defRPr>
            </a:lvl9pPr>
          </a:lstStyle>
          <a:p>
            <a:r>
              <a:rPr lang="zh-CN" altLang="en-US" sz="2400" dirty="0">
                <a:latin typeface="华文新魏" panose="02010800040101010101" pitchFamily="2" charset="-122"/>
                <a:ea typeface="华文新魏" panose="02010800040101010101" pitchFamily="2" charset="-122"/>
              </a:rPr>
              <a:t>传统的索引扫描和</a:t>
            </a:r>
            <a:r>
              <a:rPr lang="en-US" altLang="zh-CN" sz="2400" dirty="0">
                <a:latin typeface="华文新魏" panose="02010800040101010101" pitchFamily="2" charset="-122"/>
                <a:ea typeface="华文新魏" panose="02010800040101010101" pitchFamily="2" charset="-122"/>
              </a:rPr>
              <a:t>DB2</a:t>
            </a:r>
            <a:r>
              <a:rPr lang="zh-CN" altLang="en-US" sz="2400" dirty="0">
                <a:latin typeface="华文新魏" panose="02010800040101010101" pitchFamily="2" charset="-122"/>
                <a:ea typeface="华文新魏" panose="02010800040101010101" pitchFamily="2" charset="-122"/>
              </a:rPr>
              <a:t>的列表预</a:t>
            </a:r>
            <a:r>
              <a:rPr lang="zh-CN" altLang="en-US" sz="2400" dirty="0" smtClean="0">
                <a:latin typeface="华文新魏" panose="02010800040101010101" pitchFamily="2" charset="-122"/>
                <a:ea typeface="华文新魏" panose="02010800040101010101" pitchFamily="2" charset="-122"/>
              </a:rPr>
              <a:t>读</a:t>
            </a:r>
            <a:endParaRPr lang="en-US" altLang="zh-CN" sz="2400" dirty="0" smtClean="0">
              <a:latin typeface="华文新魏" panose="02010800040101010101" pitchFamily="2" charset="-122"/>
              <a:ea typeface="华文新魏" panose="02010800040101010101" pitchFamily="2" charset="-122"/>
            </a:endParaRPr>
          </a:p>
          <a:p>
            <a:pPr lvl="1"/>
            <a:r>
              <a:rPr lang="en-US" altLang="zh-CN" sz="2200" dirty="0" smtClean="0">
                <a:latin typeface="华文新魏" panose="02010800040101010101" pitchFamily="2" charset="-122"/>
                <a:ea typeface="华文新魏" panose="02010800040101010101" pitchFamily="2" charset="-122"/>
              </a:rPr>
              <a:t>DB2</a:t>
            </a:r>
            <a:r>
              <a:rPr lang="zh-CN" altLang="en-US" sz="2200" dirty="0" smtClean="0">
                <a:latin typeface="华文新魏" panose="02010800040101010101" pitchFamily="2" charset="-122"/>
                <a:ea typeface="华文新魏" panose="02010800040101010101" pitchFamily="2" charset="-122"/>
              </a:rPr>
              <a:t>访问所有满足条件的索引行，然后按照页表的顺序顺序对其进行排序后再访问表行</a:t>
            </a:r>
            <a:endParaRPr lang="en-US" altLang="zh-CN" sz="2200" dirty="0">
              <a:latin typeface="华文新魏" panose="02010800040101010101" pitchFamily="2" charset="-122"/>
              <a:ea typeface="华文新魏" panose="02010800040101010101" pitchFamily="2" charset="-122"/>
            </a:endParaRPr>
          </a:p>
        </p:txBody>
      </p:sp>
      <p:cxnSp>
        <p:nvCxnSpPr>
          <p:cNvPr id="113670" name="直接连接符 8"/>
          <p:cNvCxnSpPr>
            <a:cxnSpLocks noChangeShapeType="1"/>
          </p:cNvCxnSpPr>
          <p:nvPr/>
        </p:nvCxnSpPr>
        <p:spPr bwMode="auto">
          <a:xfrm flipH="1">
            <a:off x="4679004" y="2801566"/>
            <a:ext cx="1" cy="3132306"/>
          </a:xfrm>
          <a:prstGeom prst="line">
            <a:avLst/>
          </a:prstGeom>
          <a:noFill/>
          <a:ln w="25400" algn="ctr">
            <a:solidFill>
              <a:srgbClr val="FF0000"/>
            </a:solidFill>
            <a:round/>
            <a:headEnd/>
            <a:tailEnd/>
          </a:ln>
        </p:spPr>
      </p:cxnSp>
      <p:pic>
        <p:nvPicPr>
          <p:cNvPr id="4" name="图片 3"/>
          <p:cNvPicPr>
            <a:picLocks noChangeAspect="1"/>
          </p:cNvPicPr>
          <p:nvPr/>
        </p:nvPicPr>
        <p:blipFill>
          <a:blip r:embed="rId3"/>
          <a:stretch>
            <a:fillRect/>
          </a:stretch>
        </p:blipFill>
        <p:spPr>
          <a:xfrm>
            <a:off x="207742" y="2893409"/>
            <a:ext cx="4304399" cy="3361480"/>
          </a:xfrm>
          <a:prstGeom prst="rect">
            <a:avLst/>
          </a:prstGeom>
        </p:spPr>
      </p:pic>
      <p:pic>
        <p:nvPicPr>
          <p:cNvPr id="5" name="图片 4"/>
          <p:cNvPicPr>
            <a:picLocks noChangeAspect="1"/>
          </p:cNvPicPr>
          <p:nvPr/>
        </p:nvPicPr>
        <p:blipFill>
          <a:blip r:embed="rId4"/>
          <a:stretch>
            <a:fillRect/>
          </a:stretch>
        </p:blipFill>
        <p:spPr>
          <a:xfrm>
            <a:off x="4809254" y="2879389"/>
            <a:ext cx="4205495" cy="3367443"/>
          </a:xfrm>
          <a:prstGeom prst="rect">
            <a:avLst/>
          </a:prstGeom>
        </p:spPr>
      </p:pic>
      <p:sp>
        <p:nvSpPr>
          <p:cNvPr id="6" name="灯片编号占位符 5"/>
          <p:cNvSpPr>
            <a:spLocks noGrp="1"/>
          </p:cNvSpPr>
          <p:nvPr>
            <p:ph type="sldNum" sz="quarter" idx="11"/>
          </p:nvPr>
        </p:nvSpPr>
        <p:spPr/>
        <p:txBody>
          <a:bodyPr/>
          <a:lstStyle/>
          <a:p>
            <a:pPr>
              <a:defRPr/>
            </a:pPr>
            <a:fld id="{EE23183B-CEA3-4D2E-AFF8-31630BD3B954}" type="slidenum">
              <a:rPr lang="zh-CN" altLang="en-US" smtClean="0"/>
              <a:pPr>
                <a:defRPr/>
              </a:pPr>
              <a:t>17</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498475" y="234950"/>
            <a:ext cx="8077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b"/>
          <a:lstStyle>
            <a:lvl1pPr algn="l" rtl="0" eaLnBrk="0" fontAlgn="base" hangingPunct="0">
              <a:spcBef>
                <a:spcPct val="0"/>
              </a:spcBef>
              <a:spcAft>
                <a:spcPct val="0"/>
              </a:spcAft>
              <a:defRPr sz="4400" b="1">
                <a:solidFill>
                  <a:srgbClr val="16233E"/>
                </a:solidFill>
                <a:latin typeface="+mj-lt"/>
                <a:ea typeface="+mj-ea"/>
                <a:cs typeface="+mj-cs"/>
              </a:defRPr>
            </a:lvl1pPr>
            <a:lvl2pPr algn="l" rtl="0" eaLnBrk="0" fontAlgn="base" hangingPunct="0">
              <a:spcBef>
                <a:spcPct val="0"/>
              </a:spcBef>
              <a:spcAft>
                <a:spcPct val="0"/>
              </a:spcAft>
              <a:defRPr sz="4400" b="1">
                <a:solidFill>
                  <a:srgbClr val="16233E"/>
                </a:solidFill>
                <a:latin typeface="Franklin Gothic Medium" panose="020B0603020102020204" pitchFamily="34" charset="0"/>
                <a:ea typeface="隶书" panose="02010509060101010101" pitchFamily="49" charset="-122"/>
              </a:defRPr>
            </a:lvl2pPr>
            <a:lvl3pPr algn="l" rtl="0" eaLnBrk="0" fontAlgn="base" hangingPunct="0">
              <a:spcBef>
                <a:spcPct val="0"/>
              </a:spcBef>
              <a:spcAft>
                <a:spcPct val="0"/>
              </a:spcAft>
              <a:defRPr sz="4400" b="1">
                <a:solidFill>
                  <a:srgbClr val="16233E"/>
                </a:solidFill>
                <a:latin typeface="Franklin Gothic Medium" panose="020B0603020102020204" pitchFamily="34" charset="0"/>
                <a:ea typeface="隶书" panose="02010509060101010101" pitchFamily="49" charset="-122"/>
              </a:defRPr>
            </a:lvl3pPr>
            <a:lvl4pPr algn="l" rtl="0" eaLnBrk="0" fontAlgn="base" hangingPunct="0">
              <a:spcBef>
                <a:spcPct val="0"/>
              </a:spcBef>
              <a:spcAft>
                <a:spcPct val="0"/>
              </a:spcAft>
              <a:defRPr sz="4400" b="1">
                <a:solidFill>
                  <a:srgbClr val="16233E"/>
                </a:solidFill>
                <a:latin typeface="Franklin Gothic Medium" panose="020B0603020102020204" pitchFamily="34" charset="0"/>
                <a:ea typeface="隶书" panose="02010509060101010101" pitchFamily="49" charset="-122"/>
              </a:defRPr>
            </a:lvl4pPr>
            <a:lvl5pPr algn="l" rtl="0" eaLnBrk="0" fontAlgn="base" hangingPunct="0">
              <a:spcBef>
                <a:spcPct val="0"/>
              </a:spcBef>
              <a:spcAft>
                <a:spcPct val="0"/>
              </a:spcAft>
              <a:defRPr sz="4400" b="1">
                <a:solidFill>
                  <a:srgbClr val="16233E"/>
                </a:solidFill>
                <a:latin typeface="Franklin Gothic Medium" panose="020B0603020102020204" pitchFamily="34" charset="0"/>
                <a:ea typeface="隶书" panose="02010509060101010101" pitchFamily="49" charset="-122"/>
              </a:defRPr>
            </a:lvl5pPr>
            <a:lvl6pPr marL="457200" algn="l" rtl="0" fontAlgn="base">
              <a:spcBef>
                <a:spcPct val="0"/>
              </a:spcBef>
              <a:spcAft>
                <a:spcPct val="0"/>
              </a:spcAft>
              <a:defRPr kumimoji="1" sz="4400" b="1">
                <a:solidFill>
                  <a:schemeClr val="tx2"/>
                </a:solidFill>
                <a:latin typeface="Arial" panose="020B0604020202020204" pitchFamily="34" charset="0"/>
                <a:ea typeface="隶书" panose="02010509060101010101" pitchFamily="49" charset="-122"/>
              </a:defRPr>
            </a:lvl6pPr>
            <a:lvl7pPr marL="914400" algn="l" rtl="0" fontAlgn="base">
              <a:spcBef>
                <a:spcPct val="0"/>
              </a:spcBef>
              <a:spcAft>
                <a:spcPct val="0"/>
              </a:spcAft>
              <a:defRPr kumimoji="1" sz="4400" b="1">
                <a:solidFill>
                  <a:schemeClr val="tx2"/>
                </a:solidFill>
                <a:latin typeface="Arial" panose="020B0604020202020204" pitchFamily="34" charset="0"/>
                <a:ea typeface="隶书" panose="02010509060101010101" pitchFamily="49" charset="-122"/>
              </a:defRPr>
            </a:lvl7pPr>
            <a:lvl8pPr marL="1371600" algn="l" rtl="0" fontAlgn="base">
              <a:spcBef>
                <a:spcPct val="0"/>
              </a:spcBef>
              <a:spcAft>
                <a:spcPct val="0"/>
              </a:spcAft>
              <a:defRPr kumimoji="1" sz="4400" b="1">
                <a:solidFill>
                  <a:schemeClr val="tx2"/>
                </a:solidFill>
                <a:latin typeface="Arial" panose="020B0604020202020204" pitchFamily="34" charset="0"/>
                <a:ea typeface="隶书" panose="02010509060101010101" pitchFamily="49" charset="-122"/>
              </a:defRPr>
            </a:lvl8pPr>
            <a:lvl9pPr marL="1828800" algn="l" rtl="0" fontAlgn="base">
              <a:spcBef>
                <a:spcPct val="0"/>
              </a:spcBef>
              <a:spcAft>
                <a:spcPct val="0"/>
              </a:spcAft>
              <a:defRPr kumimoji="1" sz="4400" b="1">
                <a:solidFill>
                  <a:schemeClr val="tx2"/>
                </a:solidFill>
                <a:latin typeface="Arial" panose="020B0604020202020204" pitchFamily="34" charset="0"/>
                <a:ea typeface="隶书" panose="02010509060101010101" pitchFamily="49" charset="-122"/>
              </a:defRPr>
            </a:lvl9pPr>
          </a:lstStyle>
          <a:p>
            <a:pPr>
              <a:defRPr/>
            </a:pPr>
            <a:r>
              <a:rPr kumimoji="1" lang="zh-CN" altLang="en-US" kern="0" dirty="0" smtClean="0">
                <a:solidFill>
                  <a:schemeClr val="accent2">
                    <a:lumMod val="75000"/>
                  </a:schemeClr>
                </a:solidFill>
              </a:rPr>
              <a:t>辅助索引</a:t>
            </a:r>
            <a:r>
              <a:rPr kumimoji="1" lang="en-US" altLang="zh-CN" kern="0" dirty="0" smtClean="0">
                <a:solidFill>
                  <a:schemeClr val="accent2">
                    <a:lumMod val="75000"/>
                  </a:schemeClr>
                </a:solidFill>
              </a:rPr>
              <a:t>(</a:t>
            </a:r>
            <a:r>
              <a:rPr kumimoji="1" lang="zh-CN" altLang="en-US" kern="0" dirty="0" smtClean="0">
                <a:solidFill>
                  <a:schemeClr val="accent2">
                    <a:lumMod val="75000"/>
                  </a:schemeClr>
                </a:solidFill>
              </a:rPr>
              <a:t>续</a:t>
            </a:r>
            <a:r>
              <a:rPr kumimoji="1" lang="en-US" altLang="zh-CN" kern="0" dirty="0" smtClean="0">
                <a:solidFill>
                  <a:schemeClr val="accent2">
                    <a:lumMod val="75000"/>
                  </a:schemeClr>
                </a:solidFill>
              </a:rPr>
              <a:t>)</a:t>
            </a:r>
            <a:endParaRPr kumimoji="1" lang="zh-CN" altLang="en-US" kern="0" dirty="0" smtClean="0">
              <a:solidFill>
                <a:schemeClr val="accent2">
                  <a:lumMod val="75000"/>
                </a:schemeClr>
              </a:solidFill>
            </a:endParaRPr>
          </a:p>
        </p:txBody>
      </p:sp>
      <p:sp>
        <p:nvSpPr>
          <p:cNvPr id="3" name="Rectangle 3"/>
          <p:cNvSpPr txBox="1">
            <a:spLocks noChangeArrowheads="1"/>
          </p:cNvSpPr>
          <p:nvPr/>
        </p:nvSpPr>
        <p:spPr bwMode="auto">
          <a:xfrm>
            <a:off x="676275" y="1279525"/>
            <a:ext cx="7661275" cy="750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80000"/>
              <a:buFont typeface="Wingdings" panose="05000000000000000000" pitchFamily="2" charset="2"/>
              <a:buChar char="l"/>
              <a:defRPr sz="3000">
                <a:solidFill>
                  <a:schemeClr val="bg2"/>
                </a:solidFill>
                <a:latin typeface="Franklin Gothic Book" panose="020B0503020102020204" pitchFamily="34" charset="0"/>
              </a:defRPr>
            </a:lvl1pPr>
            <a:lvl2pPr marL="742950" indent="-285750">
              <a:spcBef>
                <a:spcPct val="20000"/>
              </a:spcBef>
              <a:buClr>
                <a:schemeClr val="folHlink"/>
              </a:buClr>
              <a:buChar char="–"/>
              <a:defRPr sz="2800">
                <a:solidFill>
                  <a:schemeClr val="bg2"/>
                </a:solidFill>
                <a:latin typeface="Franklin Gothic Book" panose="020B0503020102020204" pitchFamily="34" charset="0"/>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Franklin Gothic Book" panose="020B0503020102020204" pitchFamily="34" charset="0"/>
              </a:defRPr>
            </a:lvl3pPr>
            <a:lvl4pPr marL="1600200" indent="-228600">
              <a:spcBef>
                <a:spcPct val="20000"/>
              </a:spcBef>
              <a:buClr>
                <a:schemeClr val="folHlink"/>
              </a:buClr>
              <a:buChar char="–"/>
              <a:defRPr sz="2000">
                <a:solidFill>
                  <a:schemeClr val="bg2"/>
                </a:solidFill>
                <a:latin typeface="Franklin Gothic Book" panose="020B0503020102020204" pitchFamily="34" charset="0"/>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Franklin Gothic Book" panose="020B0503020102020204" pitchFamily="34" charset="0"/>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Franklin Gothic Book" panose="020B0503020102020204" pitchFamily="34" charset="0"/>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Franklin Gothic Book" panose="020B0503020102020204" pitchFamily="34" charset="0"/>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Franklin Gothic Book" panose="020B0503020102020204" pitchFamily="34" charset="0"/>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Franklin Gothic Book" panose="020B0503020102020204" pitchFamily="34" charset="0"/>
              </a:defRPr>
            </a:lvl9pPr>
          </a:lstStyle>
          <a:p>
            <a:r>
              <a:rPr lang="zh-CN" altLang="en-US" sz="2400" dirty="0">
                <a:latin typeface="华文新魏" panose="02010800040101010101" pitchFamily="2" charset="-122"/>
                <a:ea typeface="华文新魏" panose="02010800040101010101" pitchFamily="2" charset="-122"/>
              </a:rPr>
              <a:t>传统的索引扫描和</a:t>
            </a:r>
            <a:r>
              <a:rPr lang="en-US" altLang="zh-CN" sz="2400" dirty="0">
                <a:latin typeface="华文新魏" panose="02010800040101010101" pitchFamily="2" charset="-122"/>
                <a:ea typeface="华文新魏" panose="02010800040101010101" pitchFamily="2" charset="-122"/>
              </a:rPr>
              <a:t>Oracle</a:t>
            </a:r>
            <a:r>
              <a:rPr lang="zh-CN" altLang="en-US" sz="2400" dirty="0">
                <a:latin typeface="华文新魏" panose="02010800040101010101" pitchFamily="2" charset="-122"/>
                <a:ea typeface="华文新魏" panose="02010800040101010101" pitchFamily="2" charset="-122"/>
              </a:rPr>
              <a:t>的数据块预</a:t>
            </a:r>
            <a:r>
              <a:rPr lang="zh-CN" altLang="en-US" sz="2400" dirty="0" smtClean="0">
                <a:latin typeface="华文新魏" panose="02010800040101010101" pitchFamily="2" charset="-122"/>
                <a:ea typeface="华文新魏" panose="02010800040101010101" pitchFamily="2" charset="-122"/>
              </a:rPr>
              <a:t>读</a:t>
            </a:r>
            <a:endParaRPr lang="en-US" altLang="zh-CN" sz="2400" dirty="0" smtClean="0">
              <a:latin typeface="华文新魏" panose="02010800040101010101" pitchFamily="2" charset="-122"/>
              <a:ea typeface="华文新魏" panose="02010800040101010101" pitchFamily="2" charset="-122"/>
            </a:endParaRPr>
          </a:p>
          <a:p>
            <a:pPr lvl="1"/>
            <a:r>
              <a:rPr lang="en-US" altLang="zh-CN" sz="2200" dirty="0">
                <a:latin typeface="华文新魏" panose="02010800040101010101" pitchFamily="2" charset="-122"/>
                <a:ea typeface="华文新魏" panose="02010800040101010101" pitchFamily="2" charset="-122"/>
              </a:rPr>
              <a:t>Oracle</a:t>
            </a:r>
            <a:r>
              <a:rPr lang="zh-CN" altLang="en-US" sz="2200" dirty="0" smtClean="0">
                <a:latin typeface="华文新魏" panose="02010800040101010101" pitchFamily="2" charset="-122"/>
                <a:ea typeface="华文新魏" panose="02010800040101010101" pitchFamily="2" charset="-122"/>
              </a:rPr>
              <a:t>先从索引收集指针，然后再进行多重随机</a:t>
            </a:r>
            <a:r>
              <a:rPr lang="en-US" altLang="zh-CN" sz="2200" dirty="0" smtClean="0">
                <a:latin typeface="华文新魏" panose="02010800040101010101" pitchFamily="2" charset="-122"/>
                <a:ea typeface="华文新魏" panose="02010800040101010101" pitchFamily="2" charset="-122"/>
              </a:rPr>
              <a:t>I/O</a:t>
            </a:r>
            <a:r>
              <a:rPr lang="zh-CN" altLang="en-US" sz="2200" dirty="0" smtClean="0">
                <a:latin typeface="华文新魏" panose="02010800040101010101" pitchFamily="2" charset="-122"/>
                <a:ea typeface="华文新魏" panose="02010800040101010101" pitchFamily="2" charset="-122"/>
              </a:rPr>
              <a:t>并行读取表行</a:t>
            </a:r>
            <a:endParaRPr lang="en-US" altLang="zh-CN" sz="2200" dirty="0" smtClean="0">
              <a:latin typeface="华文新魏" panose="02010800040101010101" pitchFamily="2" charset="-122"/>
              <a:ea typeface="华文新魏" panose="02010800040101010101" pitchFamily="2" charset="-122"/>
            </a:endParaRPr>
          </a:p>
          <a:p>
            <a:pPr lvl="2"/>
            <a:r>
              <a:rPr lang="zh-CN" altLang="en-US" sz="1800" dirty="0" smtClean="0">
                <a:latin typeface="华文新魏" panose="02010800040101010101" pitchFamily="2" charset="-122"/>
                <a:ea typeface="华文新魏" panose="02010800040101010101" pitchFamily="2" charset="-122"/>
              </a:rPr>
              <a:t>如果第</a:t>
            </a:r>
            <a:r>
              <a:rPr lang="en-US" altLang="zh-CN" sz="1800" dirty="0" smtClean="0">
                <a:latin typeface="华文新魏" panose="02010800040101010101" pitchFamily="2" charset="-122"/>
                <a:ea typeface="华文新魏" panose="02010800040101010101" pitchFamily="2" charset="-122"/>
              </a:rPr>
              <a:t>4</a:t>
            </a:r>
            <a:r>
              <a:rPr lang="zh-CN" altLang="en-US" sz="1800" dirty="0" smtClean="0">
                <a:latin typeface="华文新魏" panose="02010800040101010101" pitchFamily="2" charset="-122"/>
                <a:ea typeface="华文新魏" panose="02010800040101010101" pitchFamily="2" charset="-122"/>
              </a:rPr>
              <a:t>、</a:t>
            </a:r>
            <a:r>
              <a:rPr lang="en-US" altLang="zh-CN" sz="1800" dirty="0" smtClean="0">
                <a:latin typeface="华文新魏" panose="02010800040101010101" pitchFamily="2" charset="-122"/>
                <a:ea typeface="华文新魏" panose="02010800040101010101" pitchFamily="2" charset="-122"/>
              </a:rPr>
              <a:t>5</a:t>
            </a:r>
            <a:r>
              <a:rPr lang="zh-CN" altLang="en-US" sz="1800" dirty="0" smtClean="0">
                <a:latin typeface="华文新魏" panose="02010800040101010101" pitchFamily="2" charset="-122"/>
                <a:ea typeface="华文新魏" panose="02010800040101010101" pitchFamily="2" charset="-122"/>
              </a:rPr>
              <a:t>、</a:t>
            </a:r>
            <a:r>
              <a:rPr lang="en-US" altLang="zh-CN" sz="1800" dirty="0" smtClean="0">
                <a:latin typeface="华文新魏" panose="02010800040101010101" pitchFamily="2" charset="-122"/>
                <a:ea typeface="华文新魏" panose="02010800040101010101" pitchFamily="2" charset="-122"/>
              </a:rPr>
              <a:t>6</a:t>
            </a:r>
            <a:r>
              <a:rPr lang="zh-CN" altLang="en-US" sz="1800" dirty="0" smtClean="0">
                <a:latin typeface="华文新魏" panose="02010800040101010101" pitchFamily="2" charset="-122"/>
                <a:ea typeface="华文新魏" panose="02010800040101010101" pitchFamily="2" charset="-122"/>
              </a:rPr>
              <a:t>步骤代表的表行分别位于三个不同的磁盘驱动器上，这三次随机</a:t>
            </a:r>
            <a:r>
              <a:rPr lang="en-US" altLang="zh-CN" sz="1800" dirty="0" smtClean="0">
                <a:latin typeface="华文新魏" panose="02010800040101010101" pitchFamily="2" charset="-122"/>
                <a:ea typeface="华文新魏" panose="02010800040101010101" pitchFamily="2" charset="-122"/>
              </a:rPr>
              <a:t>I/O</a:t>
            </a:r>
            <a:r>
              <a:rPr lang="zh-CN" altLang="en-US" sz="1800" dirty="0" smtClean="0">
                <a:latin typeface="华文新魏" panose="02010800040101010101" pitchFamily="2" charset="-122"/>
                <a:ea typeface="华文新魏" panose="02010800040101010101" pitchFamily="2" charset="-122"/>
              </a:rPr>
              <a:t>将被并行执行</a:t>
            </a:r>
            <a:endParaRPr lang="en-US" altLang="zh-CN" sz="1800" dirty="0">
              <a:latin typeface="华文新魏" panose="02010800040101010101" pitchFamily="2" charset="-122"/>
              <a:ea typeface="华文新魏" panose="02010800040101010101" pitchFamily="2" charset="-122"/>
            </a:endParaRPr>
          </a:p>
        </p:txBody>
      </p:sp>
      <p:cxnSp>
        <p:nvCxnSpPr>
          <p:cNvPr id="115717" name="直接连接符 4"/>
          <p:cNvCxnSpPr>
            <a:cxnSpLocks noChangeShapeType="1"/>
          </p:cNvCxnSpPr>
          <p:nvPr/>
        </p:nvCxnSpPr>
        <p:spPr bwMode="auto">
          <a:xfrm flipH="1">
            <a:off x="4670425" y="3054485"/>
            <a:ext cx="8579" cy="3487603"/>
          </a:xfrm>
          <a:prstGeom prst="line">
            <a:avLst/>
          </a:prstGeom>
          <a:noFill/>
          <a:ln w="25400" algn="ctr">
            <a:solidFill>
              <a:srgbClr val="FF0000"/>
            </a:solidFill>
            <a:round/>
            <a:headEnd/>
            <a:tailEnd/>
          </a:ln>
        </p:spPr>
      </p:cxnSp>
      <p:pic>
        <p:nvPicPr>
          <p:cNvPr id="5" name="图片 4"/>
          <p:cNvPicPr>
            <a:picLocks noChangeAspect="1"/>
          </p:cNvPicPr>
          <p:nvPr/>
        </p:nvPicPr>
        <p:blipFill>
          <a:blip r:embed="rId2"/>
          <a:stretch>
            <a:fillRect/>
          </a:stretch>
        </p:blipFill>
        <p:spPr>
          <a:xfrm>
            <a:off x="4857108" y="3171218"/>
            <a:ext cx="4208235" cy="3292554"/>
          </a:xfrm>
          <a:prstGeom prst="rect">
            <a:avLst/>
          </a:prstGeom>
        </p:spPr>
      </p:pic>
      <p:pic>
        <p:nvPicPr>
          <p:cNvPr id="8" name="图片 7"/>
          <p:cNvPicPr>
            <a:picLocks noChangeAspect="1"/>
          </p:cNvPicPr>
          <p:nvPr/>
        </p:nvPicPr>
        <p:blipFill>
          <a:blip r:embed="rId3"/>
          <a:stretch>
            <a:fillRect/>
          </a:stretch>
        </p:blipFill>
        <p:spPr>
          <a:xfrm>
            <a:off x="207742" y="3159409"/>
            <a:ext cx="4304399" cy="3361480"/>
          </a:xfrm>
          <a:prstGeom prst="rect">
            <a:avLst/>
          </a:prstGeom>
        </p:spPr>
      </p:pic>
      <p:sp>
        <p:nvSpPr>
          <p:cNvPr id="4" name="灯片编号占位符 3"/>
          <p:cNvSpPr>
            <a:spLocks noGrp="1"/>
          </p:cNvSpPr>
          <p:nvPr>
            <p:ph type="sldNum" sz="quarter" idx="11"/>
          </p:nvPr>
        </p:nvSpPr>
        <p:spPr/>
        <p:txBody>
          <a:bodyPr/>
          <a:lstStyle/>
          <a:p>
            <a:pPr>
              <a:defRPr/>
            </a:pPr>
            <a:fld id="{EE23183B-CEA3-4D2E-AFF8-31630BD3B954}" type="slidenum">
              <a:rPr lang="zh-CN" altLang="en-US" smtClean="0"/>
              <a:pPr>
                <a:defRPr/>
              </a:pPr>
              <a:t>18</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bwMode="auto">
          <a:xfrm>
            <a:off x="498475" y="293318"/>
            <a:ext cx="8077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b"/>
          <a:lstStyle>
            <a:lvl1pPr algn="l" rtl="0" eaLnBrk="0" fontAlgn="base" hangingPunct="0">
              <a:spcBef>
                <a:spcPct val="0"/>
              </a:spcBef>
              <a:spcAft>
                <a:spcPct val="0"/>
              </a:spcAft>
              <a:defRPr sz="4400" b="1">
                <a:solidFill>
                  <a:srgbClr val="16233E"/>
                </a:solidFill>
                <a:latin typeface="+mj-lt"/>
                <a:ea typeface="+mj-ea"/>
                <a:cs typeface="+mj-cs"/>
              </a:defRPr>
            </a:lvl1pPr>
            <a:lvl2pPr algn="l" rtl="0" eaLnBrk="0" fontAlgn="base" hangingPunct="0">
              <a:spcBef>
                <a:spcPct val="0"/>
              </a:spcBef>
              <a:spcAft>
                <a:spcPct val="0"/>
              </a:spcAft>
              <a:defRPr sz="4400" b="1">
                <a:solidFill>
                  <a:srgbClr val="16233E"/>
                </a:solidFill>
                <a:latin typeface="Franklin Gothic Medium" panose="020B0603020102020204" pitchFamily="34" charset="0"/>
                <a:ea typeface="隶书" panose="02010509060101010101" pitchFamily="49" charset="-122"/>
              </a:defRPr>
            </a:lvl2pPr>
            <a:lvl3pPr algn="l" rtl="0" eaLnBrk="0" fontAlgn="base" hangingPunct="0">
              <a:spcBef>
                <a:spcPct val="0"/>
              </a:spcBef>
              <a:spcAft>
                <a:spcPct val="0"/>
              </a:spcAft>
              <a:defRPr sz="4400" b="1">
                <a:solidFill>
                  <a:srgbClr val="16233E"/>
                </a:solidFill>
                <a:latin typeface="Franklin Gothic Medium" panose="020B0603020102020204" pitchFamily="34" charset="0"/>
                <a:ea typeface="隶书" panose="02010509060101010101" pitchFamily="49" charset="-122"/>
              </a:defRPr>
            </a:lvl3pPr>
            <a:lvl4pPr algn="l" rtl="0" eaLnBrk="0" fontAlgn="base" hangingPunct="0">
              <a:spcBef>
                <a:spcPct val="0"/>
              </a:spcBef>
              <a:spcAft>
                <a:spcPct val="0"/>
              </a:spcAft>
              <a:defRPr sz="4400" b="1">
                <a:solidFill>
                  <a:srgbClr val="16233E"/>
                </a:solidFill>
                <a:latin typeface="Franklin Gothic Medium" panose="020B0603020102020204" pitchFamily="34" charset="0"/>
                <a:ea typeface="隶书" panose="02010509060101010101" pitchFamily="49" charset="-122"/>
              </a:defRPr>
            </a:lvl4pPr>
            <a:lvl5pPr algn="l" rtl="0" eaLnBrk="0" fontAlgn="base" hangingPunct="0">
              <a:spcBef>
                <a:spcPct val="0"/>
              </a:spcBef>
              <a:spcAft>
                <a:spcPct val="0"/>
              </a:spcAft>
              <a:defRPr sz="4400" b="1">
                <a:solidFill>
                  <a:srgbClr val="16233E"/>
                </a:solidFill>
                <a:latin typeface="Franklin Gothic Medium" panose="020B0603020102020204" pitchFamily="34" charset="0"/>
                <a:ea typeface="隶书" panose="02010509060101010101" pitchFamily="49" charset="-122"/>
              </a:defRPr>
            </a:lvl5pPr>
            <a:lvl6pPr marL="457200" algn="l" rtl="0" fontAlgn="base">
              <a:spcBef>
                <a:spcPct val="0"/>
              </a:spcBef>
              <a:spcAft>
                <a:spcPct val="0"/>
              </a:spcAft>
              <a:defRPr kumimoji="1" sz="4400" b="1">
                <a:solidFill>
                  <a:schemeClr val="tx2"/>
                </a:solidFill>
                <a:latin typeface="Arial" panose="020B0604020202020204" pitchFamily="34" charset="0"/>
                <a:ea typeface="隶书" panose="02010509060101010101" pitchFamily="49" charset="-122"/>
              </a:defRPr>
            </a:lvl6pPr>
            <a:lvl7pPr marL="914400" algn="l" rtl="0" fontAlgn="base">
              <a:spcBef>
                <a:spcPct val="0"/>
              </a:spcBef>
              <a:spcAft>
                <a:spcPct val="0"/>
              </a:spcAft>
              <a:defRPr kumimoji="1" sz="4400" b="1">
                <a:solidFill>
                  <a:schemeClr val="tx2"/>
                </a:solidFill>
                <a:latin typeface="Arial" panose="020B0604020202020204" pitchFamily="34" charset="0"/>
                <a:ea typeface="隶书" panose="02010509060101010101" pitchFamily="49" charset="-122"/>
              </a:defRPr>
            </a:lvl7pPr>
            <a:lvl8pPr marL="1371600" algn="l" rtl="0" fontAlgn="base">
              <a:spcBef>
                <a:spcPct val="0"/>
              </a:spcBef>
              <a:spcAft>
                <a:spcPct val="0"/>
              </a:spcAft>
              <a:defRPr kumimoji="1" sz="4400" b="1">
                <a:solidFill>
                  <a:schemeClr val="tx2"/>
                </a:solidFill>
                <a:latin typeface="Arial" panose="020B0604020202020204" pitchFamily="34" charset="0"/>
                <a:ea typeface="隶书" panose="02010509060101010101" pitchFamily="49" charset="-122"/>
              </a:defRPr>
            </a:lvl8pPr>
            <a:lvl9pPr marL="1828800" algn="l" rtl="0" fontAlgn="base">
              <a:spcBef>
                <a:spcPct val="0"/>
              </a:spcBef>
              <a:spcAft>
                <a:spcPct val="0"/>
              </a:spcAft>
              <a:defRPr kumimoji="1" sz="4400" b="1">
                <a:solidFill>
                  <a:schemeClr val="tx2"/>
                </a:solidFill>
                <a:latin typeface="Arial" panose="020B0604020202020204" pitchFamily="34" charset="0"/>
                <a:ea typeface="隶书" panose="02010509060101010101" pitchFamily="49" charset="-122"/>
              </a:defRPr>
            </a:lvl9pPr>
          </a:lstStyle>
          <a:p>
            <a:pPr>
              <a:defRPr/>
            </a:pPr>
            <a:r>
              <a:rPr kumimoji="1" lang="zh-CN" altLang="en-US" kern="0" dirty="0" smtClean="0">
                <a:solidFill>
                  <a:schemeClr val="accent2">
                    <a:lumMod val="75000"/>
                  </a:schemeClr>
                </a:solidFill>
              </a:rPr>
              <a:t>多码索引</a:t>
            </a:r>
          </a:p>
        </p:txBody>
      </p:sp>
      <p:sp>
        <p:nvSpPr>
          <p:cNvPr id="4" name="Rectangle 3"/>
          <p:cNvSpPr txBox="1">
            <a:spLocks noChangeArrowheads="1"/>
          </p:cNvSpPr>
          <p:nvPr/>
        </p:nvSpPr>
        <p:spPr>
          <a:xfrm>
            <a:off x="676275" y="1279525"/>
            <a:ext cx="7661275" cy="4899025"/>
          </a:xfrm>
          <a:prstGeom prst="rect">
            <a:avLst/>
          </a:prstGeom>
        </p:spPr>
        <p:txBody>
          <a:bodyPr/>
          <a:lstStyle>
            <a:lvl1pPr marL="342900" indent="-342900" algn="l" rtl="0" eaLnBrk="0" fontAlgn="base" hangingPunct="0">
              <a:spcBef>
                <a:spcPct val="20000"/>
              </a:spcBef>
              <a:spcAft>
                <a:spcPct val="0"/>
              </a:spcAft>
              <a:buClr>
                <a:schemeClr val="folHlink"/>
              </a:buClr>
              <a:buSzPct val="80000"/>
              <a:buFont typeface="Wingdings" panose="05000000000000000000" pitchFamily="2" charset="2"/>
              <a:buChar char="l"/>
              <a:defRPr sz="3000">
                <a:solidFill>
                  <a:schemeClr val="bg2"/>
                </a:solidFill>
                <a:latin typeface="+mn-lt"/>
                <a:ea typeface="+mn-ea"/>
                <a:cs typeface="+mn-cs"/>
              </a:defRPr>
            </a:lvl1pPr>
            <a:lvl2pPr marL="742950" indent="-285750" algn="l" rtl="0" eaLnBrk="0" fontAlgn="base" hangingPunct="0">
              <a:spcBef>
                <a:spcPct val="20000"/>
              </a:spcBef>
              <a:spcAft>
                <a:spcPct val="0"/>
              </a:spcAft>
              <a:buClr>
                <a:schemeClr val="folHlink"/>
              </a:buClr>
              <a:buChar char="–"/>
              <a:defRPr sz="2800">
                <a:solidFill>
                  <a:schemeClr val="bg2"/>
                </a:solidFill>
                <a:latin typeface="+mn-lt"/>
                <a:ea typeface="+mn-ea"/>
              </a:defRPr>
            </a:lvl2pPr>
            <a:lvl3pPr marL="1143000" indent="-228600" algn="l" rtl="0" eaLnBrk="0" fontAlgn="base" hangingPunct="0">
              <a:spcBef>
                <a:spcPct val="20000"/>
              </a:spcBef>
              <a:spcAft>
                <a:spcPct val="0"/>
              </a:spcAft>
              <a:buClr>
                <a:schemeClr val="folHlink"/>
              </a:buClr>
              <a:buSzPct val="75000"/>
              <a:buFont typeface="Wingdings" panose="05000000000000000000" pitchFamily="2" charset="2"/>
              <a:buChar char="l"/>
              <a:defRPr sz="2400">
                <a:solidFill>
                  <a:schemeClr val="bg2"/>
                </a:solidFill>
                <a:latin typeface="+mn-lt"/>
                <a:ea typeface="+mn-ea"/>
              </a:defRPr>
            </a:lvl3pPr>
            <a:lvl4pPr marL="1600200" indent="-228600" algn="l" rtl="0" eaLnBrk="0" fontAlgn="base" hangingPunct="0">
              <a:spcBef>
                <a:spcPct val="20000"/>
              </a:spcBef>
              <a:spcAft>
                <a:spcPct val="0"/>
              </a:spcAft>
              <a:buClr>
                <a:schemeClr val="folHlink"/>
              </a:buClr>
              <a:buChar char="–"/>
              <a:defRPr sz="2000">
                <a:solidFill>
                  <a:schemeClr val="bg2"/>
                </a:solidFill>
                <a:latin typeface="+mn-lt"/>
                <a:ea typeface="+mn-ea"/>
              </a:defRPr>
            </a:lvl4pPr>
            <a:lvl5pPr marL="2057400" indent="-228600" algn="l" rtl="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mn-lt"/>
                <a:ea typeface="+mn-ea"/>
              </a:defRPr>
            </a:lvl5pPr>
            <a:lvl6pPr marL="2514600" indent="-228600" algn="l" rtl="0" fontAlgn="base">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mn-lt"/>
                <a:ea typeface="+mn-ea"/>
              </a:defRPr>
            </a:lvl6pPr>
            <a:lvl7pPr marL="2971800" indent="-228600" algn="l" rtl="0" fontAlgn="base">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mn-lt"/>
                <a:ea typeface="+mn-ea"/>
              </a:defRPr>
            </a:lvl7pPr>
            <a:lvl8pPr marL="3429000" indent="-228600" algn="l" rtl="0" fontAlgn="base">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mn-lt"/>
                <a:ea typeface="+mn-ea"/>
              </a:defRPr>
            </a:lvl8pPr>
            <a:lvl9pPr marL="3886200" indent="-228600" algn="l" rtl="0" fontAlgn="base">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mn-lt"/>
                <a:ea typeface="+mn-ea"/>
              </a:defRPr>
            </a:lvl9pPr>
          </a:lstStyle>
          <a:p>
            <a:pPr>
              <a:spcBef>
                <a:spcPts val="0"/>
              </a:spcBef>
              <a:defRPr/>
            </a:pPr>
            <a:r>
              <a:rPr lang="zh-CN" altLang="en-US" sz="2400" dirty="0">
                <a:latin typeface="华文新魏" panose="02010800040101010101" pitchFamily="2" charset="-122"/>
                <a:ea typeface="华文新魏" panose="02010800040101010101" pitchFamily="2" charset="-122"/>
              </a:rPr>
              <a:t>用户可以在多</a:t>
            </a:r>
            <a:r>
              <a:rPr lang="zh-CN" altLang="en-US" sz="2400" dirty="0" smtClean="0">
                <a:latin typeface="华文新魏" panose="02010800040101010101" pitchFamily="2" charset="-122"/>
                <a:ea typeface="华文新魏" panose="02010800040101010101" pitchFamily="2" charset="-122"/>
              </a:rPr>
              <a:t>个</a:t>
            </a:r>
            <a:r>
              <a:rPr lang="zh-CN" altLang="en-US" sz="2400" dirty="0">
                <a:latin typeface="华文新魏" panose="02010800040101010101" pitchFamily="2" charset="-122"/>
                <a:ea typeface="华文新魏" panose="02010800040101010101" pitchFamily="2" charset="-122"/>
              </a:rPr>
              <a:t>属性</a:t>
            </a:r>
            <a:r>
              <a:rPr lang="zh-CN" altLang="en-US" sz="2400" dirty="0" smtClean="0">
                <a:latin typeface="华文新魏" panose="02010800040101010101" pitchFamily="2" charset="-122"/>
                <a:ea typeface="华文新魏" panose="02010800040101010101" pitchFamily="2" charset="-122"/>
              </a:rPr>
              <a:t>上</a:t>
            </a:r>
            <a:r>
              <a:rPr lang="zh-CN" altLang="en-US" sz="2400" dirty="0">
                <a:latin typeface="华文新魏" panose="02010800040101010101" pitchFamily="2" charset="-122"/>
                <a:ea typeface="华文新魏" panose="02010800040101010101" pitchFamily="2" charset="-122"/>
              </a:rPr>
              <a:t>建立</a:t>
            </a:r>
            <a:r>
              <a:rPr lang="zh-CN" altLang="en-US" sz="2400" dirty="0" smtClean="0">
                <a:latin typeface="华文新魏" panose="02010800040101010101" pitchFamily="2" charset="-122"/>
                <a:ea typeface="华文新魏" panose="02010800040101010101" pitchFamily="2" charset="-122"/>
              </a:rPr>
              <a:t>索引，这种</a:t>
            </a:r>
            <a:r>
              <a:rPr lang="zh-CN" altLang="en-US" sz="2400" dirty="0">
                <a:latin typeface="华文新魏" panose="02010800040101010101" pitchFamily="2" charset="-122"/>
                <a:ea typeface="华文新魏" panose="02010800040101010101" pitchFamily="2" charset="-122"/>
              </a:rPr>
              <a:t>索引叫做复合索引</a:t>
            </a:r>
            <a:r>
              <a:rPr lang="en-US" altLang="zh-CN" sz="2400" dirty="0">
                <a:latin typeface="华文新魏" panose="02010800040101010101" pitchFamily="2" charset="-122"/>
                <a:ea typeface="华文新魏" panose="02010800040101010101" pitchFamily="2" charset="-122"/>
              </a:rPr>
              <a:t>(</a:t>
            </a:r>
            <a:r>
              <a:rPr lang="zh-CN" altLang="en-US" sz="2400" dirty="0">
                <a:latin typeface="华文新魏" panose="02010800040101010101" pitchFamily="2" charset="-122"/>
                <a:ea typeface="华文新魏" panose="02010800040101010101" pitchFamily="2" charset="-122"/>
              </a:rPr>
              <a:t>组合索引</a:t>
            </a:r>
            <a:r>
              <a:rPr lang="en-US" altLang="zh-CN" sz="2400" dirty="0" smtClean="0">
                <a:latin typeface="华文新魏" panose="02010800040101010101" pitchFamily="2" charset="-122"/>
                <a:ea typeface="华文新魏" panose="02010800040101010101" pitchFamily="2" charset="-122"/>
              </a:rPr>
              <a:t>)</a:t>
            </a:r>
          </a:p>
          <a:p>
            <a:pPr lvl="1">
              <a:spcBef>
                <a:spcPts val="0"/>
              </a:spcBef>
              <a:defRPr/>
            </a:pPr>
            <a:r>
              <a:rPr lang="zh-CN" altLang="en-US" sz="2400" dirty="0">
                <a:latin typeface="华文新魏" panose="02010800040101010101" pitchFamily="2" charset="-122"/>
                <a:ea typeface="华文新魏" panose="02010800040101010101" pitchFamily="2" charset="-122"/>
              </a:rPr>
              <a:t>复合索引在数据库操作期间所需的开销更小</a:t>
            </a:r>
            <a:r>
              <a:rPr lang="en-US" altLang="zh-CN" sz="2400" dirty="0">
                <a:latin typeface="华文新魏" panose="02010800040101010101" pitchFamily="2" charset="-122"/>
                <a:ea typeface="华文新魏" panose="02010800040101010101" pitchFamily="2" charset="-122"/>
              </a:rPr>
              <a:t>,</a:t>
            </a:r>
            <a:r>
              <a:rPr lang="zh-CN" altLang="en-US" sz="2400" dirty="0">
                <a:latin typeface="华文新魏" panose="02010800040101010101" pitchFamily="2" charset="-122"/>
                <a:ea typeface="华文新魏" panose="02010800040101010101" pitchFamily="2" charset="-122"/>
              </a:rPr>
              <a:t>可以代替多个单一</a:t>
            </a:r>
            <a:r>
              <a:rPr lang="zh-CN" altLang="en-US" sz="2400" dirty="0" smtClean="0">
                <a:latin typeface="华文新魏" panose="02010800040101010101" pitchFamily="2" charset="-122"/>
                <a:ea typeface="华文新魏" panose="02010800040101010101" pitchFamily="2" charset="-122"/>
              </a:rPr>
              <a:t>索引</a:t>
            </a:r>
            <a:endParaRPr lang="en-US" altLang="zh-CN" sz="2400" dirty="0" smtClean="0">
              <a:latin typeface="华文新魏" panose="02010800040101010101" pitchFamily="2" charset="-122"/>
              <a:ea typeface="华文新魏" panose="02010800040101010101" pitchFamily="2" charset="-122"/>
            </a:endParaRPr>
          </a:p>
          <a:p>
            <a:pPr lvl="1">
              <a:spcBef>
                <a:spcPts val="0"/>
              </a:spcBef>
              <a:defRPr/>
            </a:pPr>
            <a:r>
              <a:rPr kumimoji="1" lang="en-US" altLang="zh-CN" sz="2400" b="1" dirty="0" smtClean="0">
                <a:latin typeface="华文新魏" panose="02010800040101010101" pitchFamily="2" charset="-122"/>
                <a:ea typeface="华文新魏" panose="02010800040101010101" pitchFamily="2" charset="-122"/>
                <a:cs typeface="+mn-ea"/>
              </a:rPr>
              <a:t>create  unique  index</a:t>
            </a:r>
            <a:r>
              <a:rPr kumimoji="1" lang="en-US" altLang="zh-CN" sz="2400" dirty="0" smtClean="0">
                <a:latin typeface="华文新魏" panose="02010800040101010101" pitchFamily="2" charset="-122"/>
                <a:ea typeface="华文新魏" panose="02010800040101010101" pitchFamily="2" charset="-122"/>
                <a:cs typeface="+mn-ea"/>
              </a:rPr>
              <a:t>   </a:t>
            </a:r>
            <a:r>
              <a:rPr kumimoji="1" lang="en-US" altLang="zh-CN" sz="2400" dirty="0" err="1" smtClean="0">
                <a:latin typeface="华文新魏" panose="02010800040101010101" pitchFamily="2" charset="-122"/>
                <a:ea typeface="华文新魏" panose="02010800040101010101" pitchFamily="2" charset="-122"/>
                <a:cs typeface="+mn-ea"/>
              </a:rPr>
              <a:t>sc_pk</a:t>
            </a:r>
            <a:r>
              <a:rPr kumimoji="1" lang="en-US" altLang="zh-CN" sz="2400" dirty="0" smtClean="0">
                <a:latin typeface="华文新魏" panose="02010800040101010101" pitchFamily="2" charset="-122"/>
                <a:ea typeface="华文新魏" panose="02010800040101010101" pitchFamily="2" charset="-122"/>
                <a:cs typeface="+mn-ea"/>
              </a:rPr>
              <a:t>  </a:t>
            </a:r>
            <a:r>
              <a:rPr kumimoji="1" lang="en-US" altLang="zh-CN" sz="2400" b="1" dirty="0" smtClean="0">
                <a:latin typeface="华文新魏" panose="02010800040101010101" pitchFamily="2" charset="-122"/>
                <a:ea typeface="华文新魏" panose="02010800040101010101" pitchFamily="2" charset="-122"/>
                <a:cs typeface="+mn-ea"/>
              </a:rPr>
              <a:t>on</a:t>
            </a:r>
            <a:r>
              <a:rPr kumimoji="1" lang="en-US" altLang="zh-CN" sz="2400" dirty="0" smtClean="0">
                <a:latin typeface="华文新魏" panose="02010800040101010101" pitchFamily="2" charset="-122"/>
                <a:ea typeface="华文新魏" panose="02010800040101010101" pitchFamily="2" charset="-122"/>
                <a:cs typeface="+mn-ea"/>
              </a:rPr>
              <a:t>  SC (</a:t>
            </a:r>
            <a:r>
              <a:rPr kumimoji="1" lang="en-US" altLang="zh-CN" sz="2400" dirty="0" err="1" smtClean="0">
                <a:latin typeface="华文新魏" panose="02010800040101010101" pitchFamily="2" charset="-122"/>
                <a:ea typeface="华文新魏" panose="02010800040101010101" pitchFamily="2" charset="-122"/>
                <a:cs typeface="+mn-ea"/>
              </a:rPr>
              <a:t>sno,cno</a:t>
            </a:r>
            <a:r>
              <a:rPr kumimoji="1" lang="en-US" altLang="zh-CN" sz="2400" dirty="0" smtClean="0">
                <a:latin typeface="华文新魏" panose="02010800040101010101" pitchFamily="2" charset="-122"/>
                <a:ea typeface="华文新魏" panose="02010800040101010101" pitchFamily="2" charset="-122"/>
                <a:cs typeface="+mn-ea"/>
              </a:rPr>
              <a:t>)</a:t>
            </a:r>
          </a:p>
          <a:p>
            <a:pPr>
              <a:defRPr/>
            </a:pPr>
            <a:r>
              <a:rPr lang="zh-CN" altLang="en-US" sz="2400" dirty="0">
                <a:latin typeface="华文新魏" panose="02010800040101010101" pitchFamily="2" charset="-122"/>
                <a:ea typeface="华文新魏" panose="02010800040101010101" pitchFamily="2" charset="-122"/>
              </a:rPr>
              <a:t>复合索引的最左匹配原则：</a:t>
            </a:r>
            <a:endParaRPr lang="en-US" altLang="zh-CN" sz="2400" dirty="0">
              <a:latin typeface="华文新魏" panose="02010800040101010101" pitchFamily="2" charset="-122"/>
              <a:ea typeface="华文新魏" panose="02010800040101010101" pitchFamily="2" charset="-122"/>
            </a:endParaRPr>
          </a:p>
          <a:p>
            <a:pPr lvl="1">
              <a:defRPr/>
            </a:pPr>
            <a:r>
              <a:rPr lang="zh-CN" altLang="en-US" sz="2000" dirty="0">
                <a:latin typeface="华文新魏" panose="02010800040101010101" pitchFamily="2" charset="-122"/>
                <a:ea typeface="华文新魏" panose="02010800040101010101" pitchFamily="2" charset="-122"/>
              </a:rPr>
              <a:t>即最左优先，在检索数据时</a:t>
            </a:r>
            <a:r>
              <a:rPr lang="zh-CN" altLang="en-US" sz="2000" dirty="0" smtClean="0">
                <a:latin typeface="华文新魏" panose="02010800040101010101" pitchFamily="2" charset="-122"/>
                <a:ea typeface="华文新魏" panose="02010800040101010101" pitchFamily="2" charset="-122"/>
              </a:rPr>
              <a:t>从复合索引</a:t>
            </a:r>
            <a:r>
              <a:rPr lang="zh-CN" altLang="en-US" sz="2000" dirty="0">
                <a:latin typeface="华文新魏" panose="02010800040101010101" pitchFamily="2" charset="-122"/>
                <a:ea typeface="华文新魏" panose="02010800040101010101" pitchFamily="2" charset="-122"/>
              </a:rPr>
              <a:t>的最左边开始匹配，示例：对列</a:t>
            </a:r>
            <a:r>
              <a:rPr lang="en-US" altLang="zh-CN" sz="2000" dirty="0">
                <a:latin typeface="华文新魏" panose="02010800040101010101" pitchFamily="2" charset="-122"/>
                <a:ea typeface="华文新魏" panose="02010800040101010101" pitchFamily="2" charset="-122"/>
              </a:rPr>
              <a:t>col1</a:t>
            </a:r>
            <a:r>
              <a:rPr lang="zh-CN" altLang="en-US" sz="2000" dirty="0">
                <a:latin typeface="华文新魏" panose="02010800040101010101" pitchFamily="2" charset="-122"/>
                <a:ea typeface="华文新魏" panose="02010800040101010101" pitchFamily="2" charset="-122"/>
              </a:rPr>
              <a:t>、列</a:t>
            </a:r>
            <a:r>
              <a:rPr lang="en-US" altLang="zh-CN" sz="2000" dirty="0">
                <a:latin typeface="华文新魏" panose="02010800040101010101" pitchFamily="2" charset="-122"/>
                <a:ea typeface="华文新魏" panose="02010800040101010101" pitchFamily="2" charset="-122"/>
              </a:rPr>
              <a:t>col2</a:t>
            </a:r>
            <a:r>
              <a:rPr lang="zh-CN" altLang="en-US" sz="2000" dirty="0">
                <a:latin typeface="华文新魏" panose="02010800040101010101" pitchFamily="2" charset="-122"/>
                <a:ea typeface="华文新魏" panose="02010800040101010101" pitchFamily="2" charset="-122"/>
              </a:rPr>
              <a:t>和列</a:t>
            </a:r>
            <a:r>
              <a:rPr lang="en-US" altLang="zh-CN" sz="2000" dirty="0">
                <a:latin typeface="华文新魏" panose="02010800040101010101" pitchFamily="2" charset="-122"/>
                <a:ea typeface="华文新魏" panose="02010800040101010101" pitchFamily="2" charset="-122"/>
              </a:rPr>
              <a:t>col3</a:t>
            </a:r>
            <a:r>
              <a:rPr lang="zh-CN" altLang="en-US" sz="2000" dirty="0">
                <a:latin typeface="华文新魏" panose="02010800040101010101" pitchFamily="2" charset="-122"/>
                <a:ea typeface="华文新魏" panose="02010800040101010101" pitchFamily="2" charset="-122"/>
              </a:rPr>
              <a:t>建一个复合索引，实际建立了</a:t>
            </a:r>
            <a:r>
              <a:rPr lang="en-US" altLang="zh-CN" sz="2000" dirty="0">
                <a:latin typeface="华文新魏" panose="02010800040101010101" pitchFamily="2" charset="-122"/>
                <a:ea typeface="华文新魏" panose="02010800040101010101" pitchFamily="2" charset="-122"/>
              </a:rPr>
              <a:t>(col1)</a:t>
            </a:r>
            <a:r>
              <a:rPr lang="zh-CN" altLang="en-US" sz="2000" dirty="0">
                <a:latin typeface="华文新魏" panose="02010800040101010101" pitchFamily="2" charset="-122"/>
                <a:ea typeface="华文新魏" panose="02010800040101010101" pitchFamily="2" charset="-122"/>
              </a:rPr>
              <a:t>、</a:t>
            </a:r>
            <a:r>
              <a:rPr lang="en-US" altLang="zh-CN" sz="2000" dirty="0">
                <a:latin typeface="华文新魏" panose="02010800040101010101" pitchFamily="2" charset="-122"/>
                <a:ea typeface="华文新魏" panose="02010800040101010101" pitchFamily="2" charset="-122"/>
              </a:rPr>
              <a:t>(col1,col2)</a:t>
            </a:r>
            <a:r>
              <a:rPr lang="zh-CN" altLang="en-US" sz="2000" dirty="0">
                <a:latin typeface="华文新魏" panose="02010800040101010101" pitchFamily="2" charset="-122"/>
                <a:ea typeface="华文新魏" panose="02010800040101010101" pitchFamily="2" charset="-122"/>
              </a:rPr>
              <a:t>、</a:t>
            </a:r>
            <a:r>
              <a:rPr lang="en-US" altLang="zh-CN" sz="2000" dirty="0">
                <a:latin typeface="华文新魏" panose="02010800040101010101" pitchFamily="2" charset="-122"/>
                <a:ea typeface="华文新魏" panose="02010800040101010101" pitchFamily="2" charset="-122"/>
              </a:rPr>
              <a:t>(col,col2,col3)</a:t>
            </a:r>
            <a:r>
              <a:rPr lang="zh-CN" altLang="en-US" sz="2000" dirty="0">
                <a:latin typeface="华文新魏" panose="02010800040101010101" pitchFamily="2" charset="-122"/>
                <a:ea typeface="华文新魏" panose="02010800040101010101" pitchFamily="2" charset="-122"/>
              </a:rPr>
              <a:t>三个索引</a:t>
            </a:r>
            <a:endParaRPr lang="en-US" altLang="zh-CN" sz="2000" dirty="0">
              <a:latin typeface="华文新魏" panose="02010800040101010101" pitchFamily="2" charset="-122"/>
              <a:ea typeface="华文新魏" panose="02010800040101010101" pitchFamily="2" charset="-122"/>
            </a:endParaRPr>
          </a:p>
          <a:p>
            <a:pPr lvl="1">
              <a:defRPr/>
            </a:pPr>
            <a:r>
              <a:rPr lang="en-US" altLang="zh-CN" sz="2000" dirty="0" smtClean="0">
                <a:latin typeface="华文新魏" panose="02010800040101010101" pitchFamily="2" charset="-122"/>
                <a:ea typeface="华文新魏" panose="02010800040101010101" pitchFamily="2" charset="-122"/>
                <a:cs typeface="Times New Roman" panose="02020603050405020304" pitchFamily="18" charset="0"/>
              </a:rPr>
              <a:t>select  </a:t>
            </a:r>
            <a:r>
              <a:rPr lang="en-US" altLang="zh-CN" sz="2000" dirty="0">
                <a:latin typeface="华文新魏" panose="02010800040101010101" pitchFamily="2" charset="-122"/>
                <a:ea typeface="华文新魏" panose="02010800040101010101" pitchFamily="2" charset="-122"/>
                <a:cs typeface="Times New Roman" panose="02020603050405020304" pitchFamily="18" charset="0"/>
              </a:rPr>
              <a:t>* </a:t>
            </a:r>
            <a:endParaRPr lang="en-US" altLang="zh-CN" sz="2000" dirty="0" smtClean="0">
              <a:latin typeface="华文新魏" panose="02010800040101010101" pitchFamily="2" charset="-122"/>
              <a:ea typeface="华文新魏" panose="02010800040101010101" pitchFamily="2" charset="-122"/>
              <a:cs typeface="Times New Roman" panose="02020603050405020304" pitchFamily="18" charset="0"/>
            </a:endParaRPr>
          </a:p>
          <a:p>
            <a:pPr marL="457200" lvl="1" indent="0">
              <a:buNone/>
              <a:defRPr/>
            </a:pPr>
            <a:r>
              <a:rPr lang="en-US" altLang="zh-CN" sz="2000" dirty="0">
                <a:latin typeface="华文新魏" panose="02010800040101010101" pitchFamily="2" charset="-122"/>
                <a:ea typeface="华文新魏" panose="02010800040101010101" pitchFamily="2" charset="-122"/>
                <a:cs typeface="Times New Roman" panose="02020603050405020304" pitchFamily="18" charset="0"/>
              </a:rPr>
              <a:t> </a:t>
            </a:r>
            <a:r>
              <a:rPr lang="en-US" altLang="zh-CN" sz="2000" dirty="0" smtClean="0">
                <a:latin typeface="华文新魏" panose="02010800040101010101" pitchFamily="2" charset="-122"/>
                <a:ea typeface="华文新魏" panose="02010800040101010101" pitchFamily="2" charset="-122"/>
                <a:cs typeface="Times New Roman" panose="02020603050405020304" pitchFamily="18" charset="0"/>
              </a:rPr>
              <a:t>        from </a:t>
            </a:r>
            <a:r>
              <a:rPr lang="en-US" altLang="zh-CN" sz="2000" dirty="0">
                <a:latin typeface="华文新魏" panose="02010800040101010101" pitchFamily="2" charset="-122"/>
                <a:ea typeface="华文新魏" panose="02010800040101010101" pitchFamily="2" charset="-122"/>
                <a:cs typeface="Times New Roman" panose="02020603050405020304" pitchFamily="18" charset="0"/>
              </a:rPr>
              <a:t>test </a:t>
            </a:r>
          </a:p>
          <a:p>
            <a:pPr marL="914400" lvl="2" indent="0">
              <a:buNone/>
              <a:defRPr/>
            </a:pPr>
            <a:r>
              <a:rPr lang="en-US" altLang="zh-CN" sz="2000" dirty="0">
                <a:latin typeface="华文新魏" panose="02010800040101010101" pitchFamily="2" charset="-122"/>
                <a:ea typeface="华文新魏" panose="02010800040101010101" pitchFamily="2" charset="-122"/>
                <a:cs typeface="Times New Roman" panose="02020603050405020304" pitchFamily="18" charset="0"/>
              </a:rPr>
              <a:t>   </a:t>
            </a:r>
            <a:r>
              <a:rPr lang="en-US" altLang="zh-CN" sz="2000" dirty="0" smtClean="0">
                <a:latin typeface="华文新魏" panose="02010800040101010101" pitchFamily="2" charset="-122"/>
                <a:ea typeface="华文新魏" panose="02010800040101010101" pitchFamily="2" charset="-122"/>
                <a:cs typeface="Times New Roman" panose="02020603050405020304" pitchFamily="18" charset="0"/>
              </a:rPr>
              <a:t>where col1 = ‘1’ and </a:t>
            </a:r>
            <a:r>
              <a:rPr lang="en-US" altLang="zh-CN" sz="2000" dirty="0">
                <a:latin typeface="华文新魏" panose="02010800040101010101" pitchFamily="2" charset="-122"/>
                <a:ea typeface="华文新魏" panose="02010800040101010101" pitchFamily="2" charset="-122"/>
                <a:cs typeface="Times New Roman" panose="02020603050405020304" pitchFamily="18" charset="0"/>
              </a:rPr>
              <a:t>col2 </a:t>
            </a:r>
            <a:r>
              <a:rPr lang="en-US" altLang="zh-CN" sz="2000" dirty="0" smtClean="0">
                <a:latin typeface="华文新魏" panose="02010800040101010101" pitchFamily="2" charset="-122"/>
                <a:ea typeface="华文新魏" panose="02010800040101010101" pitchFamily="2" charset="-122"/>
                <a:cs typeface="Times New Roman" panose="02020603050405020304" pitchFamily="18" charset="0"/>
              </a:rPr>
              <a:t>= ‘2’ and </a:t>
            </a:r>
            <a:r>
              <a:rPr lang="en-US" altLang="zh-CN" sz="2000" dirty="0">
                <a:latin typeface="华文新魏" panose="02010800040101010101" pitchFamily="2" charset="-122"/>
                <a:ea typeface="华文新魏" panose="02010800040101010101" pitchFamily="2" charset="-122"/>
                <a:cs typeface="Times New Roman" panose="02020603050405020304" pitchFamily="18" charset="0"/>
              </a:rPr>
              <a:t>col4 </a:t>
            </a:r>
            <a:r>
              <a:rPr lang="en-US" altLang="zh-CN" sz="2000" dirty="0" smtClean="0">
                <a:latin typeface="华文新魏" panose="02010800040101010101" pitchFamily="2" charset="-122"/>
                <a:ea typeface="华文新魏" panose="02010800040101010101" pitchFamily="2" charset="-122"/>
                <a:cs typeface="Times New Roman" panose="02020603050405020304" pitchFamily="18" charset="0"/>
              </a:rPr>
              <a:t>=  ‘4’</a:t>
            </a:r>
            <a:endParaRPr lang="en-US" altLang="zh-CN" sz="2000" dirty="0">
              <a:latin typeface="华文新魏" panose="02010800040101010101" pitchFamily="2" charset="-122"/>
              <a:ea typeface="华文新魏" panose="02010800040101010101" pitchFamily="2" charset="-122"/>
              <a:cs typeface="Times New Roman" panose="02020603050405020304" pitchFamily="18" charset="0"/>
            </a:endParaRPr>
          </a:p>
          <a:p>
            <a:pPr lvl="1">
              <a:defRPr/>
            </a:pPr>
            <a:r>
              <a:rPr lang="zh-CN" altLang="en-US" sz="2000" dirty="0">
                <a:latin typeface="华文新魏" panose="02010800040101010101" pitchFamily="2" charset="-122"/>
                <a:ea typeface="华文新魏" panose="02010800040101010101" pitchFamily="2" charset="-122"/>
              </a:rPr>
              <a:t>上述查询会用到索引</a:t>
            </a:r>
            <a:r>
              <a:rPr lang="en-US" altLang="zh-CN" sz="2000" dirty="0">
                <a:latin typeface="华文新魏" panose="02010800040101010101" pitchFamily="2" charset="-122"/>
                <a:ea typeface="华文新魏" panose="02010800040101010101" pitchFamily="2" charset="-122"/>
              </a:rPr>
              <a:t>(col1,col2)</a:t>
            </a:r>
            <a:r>
              <a:rPr lang="zh-CN" altLang="en-US" sz="2000" dirty="0">
                <a:latin typeface="华文新魏" panose="02010800040101010101" pitchFamily="2" charset="-122"/>
                <a:ea typeface="华文新魏" panose="02010800040101010101" pitchFamily="2" charset="-122"/>
              </a:rPr>
              <a:t>进行数据匹配</a:t>
            </a:r>
            <a:endParaRPr lang="en-US" altLang="zh-CN" sz="2000" dirty="0">
              <a:latin typeface="华文新魏" panose="02010800040101010101" pitchFamily="2" charset="-122"/>
              <a:ea typeface="华文新魏" panose="02010800040101010101" pitchFamily="2" charset="-122"/>
            </a:endParaRPr>
          </a:p>
          <a:p>
            <a:pPr>
              <a:spcBef>
                <a:spcPts val="0"/>
              </a:spcBef>
              <a:defRPr/>
            </a:pPr>
            <a:endParaRPr lang="en-US" altLang="zh-CN" sz="2600" dirty="0">
              <a:latin typeface="华文新魏" panose="02010800040101010101" pitchFamily="2" charset="-122"/>
              <a:ea typeface="华文新魏" panose="02010800040101010101" pitchFamily="2" charset="-122"/>
            </a:endParaRPr>
          </a:p>
          <a:p>
            <a:pPr lvl="1" algn="ctr" eaLnBrk="1" hangingPunct="1">
              <a:spcBef>
                <a:spcPts val="0"/>
              </a:spcBef>
              <a:buFontTx/>
              <a:buNone/>
              <a:defRPr/>
            </a:pPr>
            <a:endParaRPr kumimoji="1" lang="en-US" altLang="zh-CN" sz="2400" b="1" i="1" dirty="0" smtClean="0">
              <a:latin typeface="华文新魏" panose="02010800040101010101" pitchFamily="2" charset="-122"/>
              <a:ea typeface="华文新魏" panose="02010800040101010101" pitchFamily="2" charset="-122"/>
              <a:cs typeface="+mn-ea"/>
            </a:endParaRPr>
          </a:p>
          <a:p>
            <a:pPr lvl="1" algn="ctr" eaLnBrk="1" hangingPunct="1">
              <a:spcBef>
                <a:spcPts val="0"/>
              </a:spcBef>
              <a:buFontTx/>
              <a:buNone/>
              <a:defRPr/>
            </a:pPr>
            <a:endParaRPr kumimoji="1" lang="zh-CN" altLang="en-US" sz="2400" dirty="0">
              <a:latin typeface="华文新魏" panose="02010800040101010101" pitchFamily="2" charset="-122"/>
              <a:ea typeface="华文新魏" panose="02010800040101010101" pitchFamily="2" charset="-122"/>
              <a:cs typeface="+mn-ea"/>
            </a:endParaRPr>
          </a:p>
        </p:txBody>
      </p:sp>
      <p:sp>
        <p:nvSpPr>
          <p:cNvPr id="2" name="灯片编号占位符 1"/>
          <p:cNvSpPr>
            <a:spLocks noGrp="1"/>
          </p:cNvSpPr>
          <p:nvPr>
            <p:ph type="sldNum" sz="quarter" idx="11"/>
          </p:nvPr>
        </p:nvSpPr>
        <p:spPr/>
        <p:txBody>
          <a:bodyPr/>
          <a:lstStyle/>
          <a:p>
            <a:pPr>
              <a:defRPr/>
            </a:pPr>
            <a:fld id="{EE23183B-CEA3-4D2E-AFF8-31630BD3B954}" type="slidenum">
              <a:rPr lang="zh-CN" altLang="en-US" smtClean="0"/>
              <a:pPr>
                <a:defRPr/>
              </a:pPr>
              <a:t>19</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841375" y="301625"/>
            <a:ext cx="8077200" cy="609600"/>
          </a:xfrm>
        </p:spPr>
        <p:txBody>
          <a:bodyPr/>
          <a:lstStyle/>
          <a:p>
            <a:r>
              <a:rPr lang="zh-CN" altLang="en-US" dirty="0" smtClean="0">
                <a:solidFill>
                  <a:srgbClr val="224568"/>
                </a:solidFill>
              </a:rPr>
              <a:t>提纲</a:t>
            </a:r>
            <a:endParaRPr lang="zh-CN" altLang="en-US" dirty="0" smtClean="0">
              <a:solidFill>
                <a:srgbClr val="224568"/>
              </a:solidFill>
              <a:ea typeface="宋体" panose="02010600030101010101" pitchFamily="2" charset="-122"/>
            </a:endParaRPr>
          </a:p>
        </p:txBody>
      </p:sp>
      <p:sp>
        <p:nvSpPr>
          <p:cNvPr id="9219" name="Rectangle 3"/>
          <p:cNvSpPr>
            <a:spLocks noGrp="1" noChangeArrowheads="1"/>
          </p:cNvSpPr>
          <p:nvPr>
            <p:ph idx="1"/>
          </p:nvPr>
        </p:nvSpPr>
        <p:spPr>
          <a:xfrm>
            <a:off x="844550" y="1441450"/>
            <a:ext cx="7848600" cy="5032375"/>
          </a:xfrm>
        </p:spPr>
        <p:txBody>
          <a:bodyPr/>
          <a:lstStyle/>
          <a:p>
            <a:r>
              <a:rPr lang="zh-CN" altLang="en-US" sz="2400" dirty="0" smtClean="0">
                <a:latin typeface="华文新魏" panose="02010800040101010101" pitchFamily="2" charset="-122"/>
                <a:ea typeface="华文新魏" panose="02010800040101010101" pitchFamily="2" charset="-122"/>
              </a:rPr>
              <a:t>基本概念</a:t>
            </a:r>
            <a:endParaRPr lang="en-US" altLang="zh-CN" sz="2400" dirty="0" smtClean="0">
              <a:latin typeface="华文新魏" panose="02010800040101010101" pitchFamily="2" charset="-122"/>
              <a:ea typeface="华文新魏" panose="02010800040101010101" pitchFamily="2" charset="-122"/>
            </a:endParaRPr>
          </a:p>
          <a:p>
            <a:r>
              <a:rPr lang="zh-CN" altLang="en-US" sz="2400" dirty="0" smtClean="0">
                <a:latin typeface="华文新魏" panose="02010800040101010101" pitchFamily="2" charset="-122"/>
                <a:ea typeface="华文新魏" panose="02010800040101010101" pitchFamily="2" charset="-122"/>
              </a:rPr>
              <a:t>顺序索引</a:t>
            </a:r>
            <a:endParaRPr lang="en-US" altLang="zh-CN" sz="2400" dirty="0" smtClean="0">
              <a:latin typeface="华文新魏" panose="02010800040101010101" pitchFamily="2" charset="-122"/>
              <a:ea typeface="华文新魏" panose="02010800040101010101" pitchFamily="2" charset="-122"/>
            </a:endParaRPr>
          </a:p>
          <a:p>
            <a:r>
              <a:rPr lang="en-US" altLang="zh-CN" sz="2400" dirty="0" smtClean="0">
                <a:latin typeface="华文新魏" panose="02010800040101010101" pitchFamily="2" charset="-122"/>
                <a:ea typeface="华文新魏" panose="02010800040101010101" pitchFamily="2" charset="-122"/>
              </a:rPr>
              <a:t>B</a:t>
            </a:r>
            <a:r>
              <a:rPr lang="en-US" altLang="zh-CN" sz="2400" baseline="30000" dirty="0" smtClean="0">
                <a:latin typeface="华文新魏" panose="02010800040101010101" pitchFamily="2" charset="-122"/>
                <a:ea typeface="华文新魏" panose="02010800040101010101" pitchFamily="2" charset="-122"/>
              </a:rPr>
              <a:t>+</a:t>
            </a:r>
            <a:r>
              <a:rPr lang="zh-CN" altLang="en-US" sz="2400" dirty="0" smtClean="0">
                <a:latin typeface="华文新魏" panose="02010800040101010101" pitchFamily="2" charset="-122"/>
                <a:ea typeface="华文新魏" panose="02010800040101010101" pitchFamily="2" charset="-122"/>
              </a:rPr>
              <a:t>树索引文件</a:t>
            </a:r>
            <a:endParaRPr lang="en-US" altLang="zh-CN" sz="2400" dirty="0" smtClean="0">
              <a:latin typeface="华文新魏" panose="02010800040101010101" pitchFamily="2" charset="-122"/>
              <a:ea typeface="华文新魏" panose="02010800040101010101" pitchFamily="2" charset="-122"/>
            </a:endParaRPr>
          </a:p>
          <a:p>
            <a:r>
              <a:rPr lang="en-US" altLang="zh-CN" sz="2400" dirty="0">
                <a:latin typeface="华文新魏" panose="02010800040101010101" pitchFamily="2" charset="-122"/>
                <a:ea typeface="华文新魏" panose="02010800040101010101" pitchFamily="2" charset="-122"/>
              </a:rPr>
              <a:t>B</a:t>
            </a:r>
            <a:r>
              <a:rPr lang="en-US" altLang="zh-CN" sz="2400" baseline="30000" dirty="0">
                <a:latin typeface="华文新魏" panose="02010800040101010101" pitchFamily="2" charset="-122"/>
                <a:ea typeface="华文新魏" panose="02010800040101010101" pitchFamily="2" charset="-122"/>
              </a:rPr>
              <a:t>+</a:t>
            </a:r>
            <a:r>
              <a:rPr lang="zh-CN" altLang="en-US" sz="2400" dirty="0" smtClean="0">
                <a:latin typeface="华文新魏" panose="02010800040101010101" pitchFamily="2" charset="-122"/>
                <a:ea typeface="华文新魏" panose="02010800040101010101" pitchFamily="2" charset="-122"/>
              </a:rPr>
              <a:t>树扩展</a:t>
            </a:r>
            <a:endParaRPr lang="en-US" altLang="zh-CN" sz="2400" dirty="0" smtClean="0">
              <a:latin typeface="华文新魏" panose="02010800040101010101" pitchFamily="2" charset="-122"/>
              <a:ea typeface="华文新魏" panose="02010800040101010101" pitchFamily="2" charset="-122"/>
            </a:endParaRPr>
          </a:p>
          <a:p>
            <a:r>
              <a:rPr lang="zh-CN" altLang="en-US" sz="2400" dirty="0" smtClean="0">
                <a:latin typeface="华文新魏" panose="02010800040101010101" pitchFamily="2" charset="-122"/>
                <a:ea typeface="华文新魏" panose="02010800040101010101" pitchFamily="2" charset="-122"/>
              </a:rPr>
              <a:t>散列索引</a:t>
            </a:r>
            <a:endParaRPr lang="en-US" altLang="zh-CN" sz="2400" dirty="0" smtClean="0">
              <a:latin typeface="华文新魏" panose="02010800040101010101" pitchFamily="2" charset="-122"/>
              <a:ea typeface="华文新魏" panose="02010800040101010101" pitchFamily="2" charset="-122"/>
            </a:endParaRPr>
          </a:p>
          <a:p>
            <a:r>
              <a:rPr lang="zh-CN" altLang="en-US" sz="2400" dirty="0">
                <a:latin typeface="华文新魏" panose="02010800040101010101" pitchFamily="2" charset="-122"/>
                <a:ea typeface="华文新魏" panose="02010800040101010101" pitchFamily="2" charset="-122"/>
              </a:rPr>
              <a:t>多码</a:t>
            </a:r>
            <a:r>
              <a:rPr lang="zh-CN" altLang="en-US" sz="2400" dirty="0" smtClean="0">
                <a:latin typeface="华文新魏" panose="02010800040101010101" pitchFamily="2" charset="-122"/>
                <a:ea typeface="华文新魏" panose="02010800040101010101" pitchFamily="2" charset="-122"/>
              </a:rPr>
              <a:t>访问</a:t>
            </a:r>
            <a:endParaRPr lang="en-US" altLang="zh-CN" sz="2400" dirty="0" smtClean="0">
              <a:latin typeface="华文新魏" panose="02010800040101010101" pitchFamily="2" charset="-122"/>
              <a:ea typeface="华文新魏" panose="02010800040101010101" pitchFamily="2" charset="-122"/>
            </a:endParaRPr>
          </a:p>
          <a:p>
            <a:r>
              <a:rPr lang="zh-CN" altLang="en-US" sz="2400" dirty="0" smtClean="0">
                <a:latin typeface="华文新魏" panose="02010800040101010101" pitchFamily="2" charset="-122"/>
                <a:ea typeface="华文新魏" panose="02010800040101010101" pitchFamily="2" charset="-122"/>
              </a:rPr>
              <a:t>索引的创建</a:t>
            </a:r>
            <a:endParaRPr lang="en-US" altLang="zh-CN" sz="2400" dirty="0" smtClean="0">
              <a:latin typeface="华文新魏" panose="02010800040101010101" pitchFamily="2" charset="-122"/>
              <a:ea typeface="华文新魏" panose="02010800040101010101" pitchFamily="2" charset="-122"/>
            </a:endParaRPr>
          </a:p>
          <a:p>
            <a:r>
              <a:rPr lang="zh-CN" altLang="en-US" sz="2400" dirty="0">
                <a:latin typeface="华文新魏" panose="02010800040101010101" pitchFamily="2" charset="-122"/>
                <a:ea typeface="华文新魏" panose="02010800040101010101" pitchFamily="2" charset="-122"/>
              </a:rPr>
              <a:t>写</a:t>
            </a:r>
            <a:r>
              <a:rPr lang="zh-CN" altLang="en-US" sz="2400" dirty="0" smtClean="0">
                <a:latin typeface="华文新魏" panose="02010800040101010101" pitchFamily="2" charset="-122"/>
                <a:ea typeface="华文新魏" panose="02010800040101010101" pitchFamily="2" charset="-122"/>
              </a:rPr>
              <a:t>优化索引结构</a:t>
            </a:r>
            <a:endParaRPr lang="en-US" altLang="zh-CN" sz="2400" dirty="0" smtClean="0">
              <a:latin typeface="华文新魏" panose="02010800040101010101" pitchFamily="2" charset="-122"/>
              <a:ea typeface="华文新魏" panose="02010800040101010101" pitchFamily="2" charset="-122"/>
            </a:endParaRPr>
          </a:p>
          <a:p>
            <a:r>
              <a:rPr lang="zh-CN" altLang="en-US" sz="2400" dirty="0" smtClean="0">
                <a:latin typeface="华文新魏" panose="02010800040101010101" pitchFamily="2" charset="-122"/>
                <a:ea typeface="华文新魏" panose="02010800040101010101" pitchFamily="2" charset="-122"/>
              </a:rPr>
              <a:t>位图索引</a:t>
            </a:r>
            <a:endParaRPr lang="en-US" altLang="zh-CN" sz="2400" dirty="0" smtClean="0">
              <a:latin typeface="华文新魏" panose="02010800040101010101" pitchFamily="2" charset="-122"/>
              <a:ea typeface="华文新魏" panose="02010800040101010101" pitchFamily="2" charset="-122"/>
            </a:endParaRPr>
          </a:p>
          <a:p>
            <a:r>
              <a:rPr lang="zh-CN" altLang="en-US" sz="2400" dirty="0">
                <a:latin typeface="华文新魏" panose="02010800040101010101" pitchFamily="2" charset="-122"/>
                <a:ea typeface="华文新魏" panose="02010800040101010101" pitchFamily="2" charset="-122"/>
              </a:rPr>
              <a:t>时空</a:t>
            </a:r>
            <a:r>
              <a:rPr lang="zh-CN" altLang="en-US" sz="2400" dirty="0" smtClean="0">
                <a:latin typeface="华文新魏" panose="02010800040101010101" pitchFamily="2" charset="-122"/>
                <a:ea typeface="华文新魏" panose="02010800040101010101" pitchFamily="2" charset="-122"/>
              </a:rPr>
              <a:t>数据索引</a:t>
            </a:r>
            <a:endParaRPr lang="en-US" altLang="zh-CN" sz="2400" dirty="0" smtClean="0"/>
          </a:p>
        </p:txBody>
      </p:sp>
      <p:sp>
        <p:nvSpPr>
          <p:cNvPr id="3" name="灯片编号占位符 2"/>
          <p:cNvSpPr>
            <a:spLocks noGrp="1"/>
          </p:cNvSpPr>
          <p:nvPr>
            <p:ph type="sldNum" sz="quarter" idx="11"/>
          </p:nvPr>
        </p:nvSpPr>
        <p:spPr/>
        <p:txBody>
          <a:bodyPr/>
          <a:lstStyle/>
          <a:p>
            <a:pPr>
              <a:defRPr/>
            </a:pPr>
            <a:fld id="{E347ADCA-82B1-4B8F-A269-E1A6E5953924}" type="slidenum">
              <a:rPr lang="zh-CN" altLang="en-US" smtClean="0"/>
              <a:pPr>
                <a:defRPr/>
              </a:pPr>
              <a:t>2</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idx="4294967295"/>
          </p:nvPr>
        </p:nvSpPr>
        <p:spPr>
          <a:xfrm>
            <a:off x="442913" y="282575"/>
            <a:ext cx="8077200" cy="609600"/>
          </a:xfrm>
        </p:spPr>
        <p:txBody>
          <a:bodyPr/>
          <a:lstStyle/>
          <a:p>
            <a:pPr>
              <a:defRPr/>
            </a:pPr>
            <a:r>
              <a:rPr kumimoji="1" lang="zh-CN" altLang="en-US" dirty="0" smtClean="0">
                <a:solidFill>
                  <a:schemeClr val="accent2">
                    <a:lumMod val="75000"/>
                  </a:schemeClr>
                </a:solidFill>
              </a:rPr>
              <a:t>主索引和辅助索引</a:t>
            </a:r>
          </a:p>
        </p:txBody>
      </p:sp>
      <p:sp>
        <p:nvSpPr>
          <p:cNvPr id="122883" name="Rectangle 3"/>
          <p:cNvSpPr>
            <a:spLocks noGrp="1" noChangeArrowheads="1"/>
          </p:cNvSpPr>
          <p:nvPr>
            <p:ph type="body" idx="4294967295"/>
          </p:nvPr>
        </p:nvSpPr>
        <p:spPr>
          <a:xfrm>
            <a:off x="568325" y="1301750"/>
            <a:ext cx="7661275" cy="4778375"/>
          </a:xfrm>
        </p:spPr>
        <p:txBody>
          <a:bodyPr/>
          <a:lstStyle/>
          <a:p>
            <a:pPr>
              <a:spcBef>
                <a:spcPts val="0"/>
              </a:spcBef>
            </a:pPr>
            <a:r>
              <a:rPr lang="zh-CN" altLang="en-US" sz="2400" dirty="0" smtClean="0">
                <a:latin typeface="华文新魏" panose="02010800040101010101" pitchFamily="2" charset="-122"/>
                <a:ea typeface="华文新魏" panose="02010800040101010101" pitchFamily="2" charset="-122"/>
              </a:rPr>
              <a:t>索引为记录检索提供了巨大的便利。</a:t>
            </a:r>
          </a:p>
          <a:p>
            <a:pPr>
              <a:spcBef>
                <a:spcPts val="0"/>
              </a:spcBef>
            </a:pPr>
            <a:r>
              <a:rPr lang="zh-CN" altLang="en-US" sz="2400" dirty="0" smtClean="0">
                <a:latin typeface="华文新魏" panose="02010800040101010101" pitchFamily="2" charset="-122"/>
                <a:ea typeface="华文新魏" panose="02010800040101010101" pitchFamily="2" charset="-122"/>
              </a:rPr>
              <a:t>但是索引更新的开销被强加于数据库更新之上，当一个文件被修改时，此文件上的每一个索引都必须被更新 </a:t>
            </a:r>
          </a:p>
          <a:p>
            <a:pPr>
              <a:spcBef>
                <a:spcPts val="0"/>
              </a:spcBef>
            </a:pPr>
            <a:r>
              <a:rPr lang="zh-CN" altLang="en-US" sz="2400" dirty="0" smtClean="0">
                <a:latin typeface="华文新魏" panose="02010800040101010101" pitchFamily="2" charset="-122"/>
                <a:ea typeface="华文新魏" panose="02010800040101010101" pitchFamily="2" charset="-122"/>
              </a:rPr>
              <a:t>按主索引顺序对文件进行顺序扫描是非常有效地</a:t>
            </a:r>
            <a:endParaRPr lang="en-US" altLang="zh-CN" sz="2400" dirty="0">
              <a:latin typeface="华文新魏" panose="02010800040101010101" pitchFamily="2" charset="-122"/>
              <a:ea typeface="华文新魏" panose="02010800040101010101" pitchFamily="2" charset="-122"/>
            </a:endParaRPr>
          </a:p>
          <a:p>
            <a:pPr lvl="1">
              <a:spcBef>
                <a:spcPts val="0"/>
              </a:spcBef>
            </a:pPr>
            <a:r>
              <a:rPr lang="zh-CN" altLang="en-US" sz="2200" dirty="0" smtClean="0">
                <a:latin typeface="华文新魏" panose="02010800040101010101" pitchFamily="2" charset="-122"/>
                <a:ea typeface="华文新魏" panose="02010800040101010101" pitchFamily="2" charset="-122"/>
              </a:rPr>
              <a:t>因为文件中记录物理顺序和索引顺序一致</a:t>
            </a:r>
            <a:endParaRPr lang="en-US" altLang="zh-CN" sz="2200" dirty="0" smtClean="0">
              <a:latin typeface="华文新魏" panose="02010800040101010101" pitchFamily="2" charset="-122"/>
              <a:ea typeface="华文新魏" panose="02010800040101010101" pitchFamily="2" charset="-122"/>
            </a:endParaRPr>
          </a:p>
          <a:p>
            <a:pPr>
              <a:spcBef>
                <a:spcPts val="0"/>
              </a:spcBef>
            </a:pPr>
            <a:r>
              <a:rPr lang="zh-CN" altLang="en-US" sz="2400" dirty="0" smtClean="0">
                <a:latin typeface="华文新魏" panose="02010800040101010101" pitchFamily="2" charset="-122"/>
                <a:ea typeface="华文新魏" panose="02010800040101010101" pitchFamily="2" charset="-122"/>
              </a:rPr>
              <a:t>使用辅助索引进行顺序扫描是很费时的</a:t>
            </a:r>
            <a:endParaRPr lang="en-US" altLang="zh-CN" sz="2400" dirty="0" smtClean="0">
              <a:latin typeface="华文新魏" panose="02010800040101010101" pitchFamily="2" charset="-122"/>
              <a:ea typeface="华文新魏" panose="02010800040101010101" pitchFamily="2" charset="-122"/>
            </a:endParaRPr>
          </a:p>
          <a:p>
            <a:pPr lvl="1">
              <a:spcBef>
                <a:spcPts val="0"/>
              </a:spcBef>
            </a:pPr>
            <a:r>
              <a:rPr lang="zh-CN" altLang="en-US" sz="2200" dirty="0" smtClean="0">
                <a:latin typeface="华文新魏" panose="02010800040101010101" pitchFamily="2" charset="-122"/>
                <a:ea typeface="华文新魏" panose="02010800040101010101" pitchFamily="2" charset="-122"/>
              </a:rPr>
              <a:t>因为辅助索引的顺序和文件中记录的物理顺序不同，按照辅助索引顺序对文件进行扫描，每读一条记录很可能需要从磁盘读入一个新块</a:t>
            </a:r>
            <a:endParaRPr lang="en-US" altLang="zh-CN" sz="2200" dirty="0" smtClean="0">
              <a:latin typeface="华文新魏" panose="02010800040101010101" pitchFamily="2" charset="-122"/>
              <a:ea typeface="华文新魏" panose="02010800040101010101" pitchFamily="2" charset="-122"/>
            </a:endParaRPr>
          </a:p>
          <a:p>
            <a:pPr lvl="1">
              <a:spcBef>
                <a:spcPts val="0"/>
              </a:spcBef>
            </a:pPr>
            <a:r>
              <a:rPr lang="zh-CN" altLang="en-US" sz="2200" dirty="0">
                <a:latin typeface="华文新魏" panose="02010800040101010101" pitchFamily="2" charset="-122"/>
                <a:ea typeface="华文新魏" panose="02010800040101010101" pitchFamily="2" charset="-122"/>
              </a:rPr>
              <a:t>块读取一般需要 </a:t>
            </a:r>
            <a:r>
              <a:rPr lang="en-US" altLang="zh-CN" sz="2200" dirty="0">
                <a:latin typeface="华文新魏" panose="02010800040101010101" pitchFamily="2" charset="-122"/>
                <a:ea typeface="华文新魏" panose="02010800040101010101" pitchFamily="2" charset="-122"/>
              </a:rPr>
              <a:t>5 </a:t>
            </a:r>
            <a:r>
              <a:rPr lang="zh-CN" altLang="en-US" sz="2200" dirty="0">
                <a:latin typeface="华文新魏" panose="02010800040101010101" pitchFamily="2" charset="-122"/>
                <a:ea typeface="华文新魏" panose="02010800040101010101" pitchFamily="2" charset="-122"/>
              </a:rPr>
              <a:t>至 </a:t>
            </a:r>
            <a:r>
              <a:rPr lang="en-US" altLang="zh-CN" sz="2200" dirty="0">
                <a:latin typeface="华文新魏" panose="02010800040101010101" pitchFamily="2" charset="-122"/>
                <a:ea typeface="华文新魏" panose="02010800040101010101" pitchFamily="2" charset="-122"/>
              </a:rPr>
              <a:t>10 </a:t>
            </a:r>
            <a:r>
              <a:rPr lang="en-US" altLang="zh-CN" sz="2200" dirty="0" err="1">
                <a:latin typeface="华文新魏" panose="02010800040101010101" pitchFamily="2" charset="-122"/>
                <a:ea typeface="华文新魏" panose="02010800040101010101" pitchFamily="2" charset="-122"/>
              </a:rPr>
              <a:t>ms</a:t>
            </a:r>
            <a:r>
              <a:rPr lang="zh-CN" altLang="en-US" sz="2200" dirty="0">
                <a:latin typeface="华文新魏" panose="02010800040101010101" pitchFamily="2" charset="-122"/>
                <a:ea typeface="华文新魏" panose="02010800040101010101" pitchFamily="2" charset="-122"/>
              </a:rPr>
              <a:t>，与此相对的是，每一次内存访问大约只需 </a:t>
            </a:r>
            <a:r>
              <a:rPr lang="en-US" altLang="zh-CN" sz="2200" dirty="0">
                <a:latin typeface="华文新魏" panose="02010800040101010101" pitchFamily="2" charset="-122"/>
                <a:ea typeface="华文新魏" panose="02010800040101010101" pitchFamily="2" charset="-122"/>
              </a:rPr>
              <a:t>100 ns</a:t>
            </a:r>
            <a:endParaRPr lang="zh-CN" altLang="en-US" sz="2200" dirty="0">
              <a:latin typeface="华文新魏" panose="02010800040101010101" pitchFamily="2" charset="-122"/>
              <a:ea typeface="华文新魏" panose="02010800040101010101" pitchFamily="2" charset="-122"/>
            </a:endParaRPr>
          </a:p>
          <a:p>
            <a:pPr>
              <a:spcBef>
                <a:spcPts val="0"/>
              </a:spcBef>
            </a:pPr>
            <a:r>
              <a:rPr lang="en-US" altLang="zh-CN" sz="2400" dirty="0" smtClean="0">
                <a:latin typeface="华文新魏" panose="02010800040101010101" pitchFamily="2" charset="-122"/>
                <a:ea typeface="华文新魏" panose="02010800040101010101" pitchFamily="2" charset="-122"/>
              </a:rPr>
              <a:t>DB2</a:t>
            </a:r>
            <a:r>
              <a:rPr lang="zh-CN" altLang="en-US" sz="2400" dirty="0" smtClean="0">
                <a:latin typeface="华文新魏" panose="02010800040101010101" pitchFamily="2" charset="-122"/>
                <a:ea typeface="华文新魏" panose="02010800040101010101" pitchFamily="2" charset="-122"/>
              </a:rPr>
              <a:t>支持主索引，</a:t>
            </a:r>
            <a:r>
              <a:rPr lang="en-US" altLang="zh-CN" sz="2400" dirty="0" smtClean="0">
                <a:latin typeface="华文新魏" panose="02010800040101010101" pitchFamily="2" charset="-122"/>
                <a:ea typeface="华文新魏" panose="02010800040101010101" pitchFamily="2" charset="-122"/>
              </a:rPr>
              <a:t>Oracle</a:t>
            </a:r>
            <a:r>
              <a:rPr lang="zh-CN" altLang="en-US" sz="2400" dirty="0" smtClean="0">
                <a:latin typeface="华文新魏" panose="02010800040101010101" pitchFamily="2" charset="-122"/>
                <a:ea typeface="华文新魏" panose="02010800040101010101" pitchFamily="2" charset="-122"/>
              </a:rPr>
              <a:t>和</a:t>
            </a:r>
            <a:r>
              <a:rPr lang="en-US" altLang="zh-CN" sz="2400" dirty="0" err="1" smtClean="0">
                <a:latin typeface="华文新魏" panose="02010800040101010101" pitchFamily="2" charset="-122"/>
                <a:ea typeface="华文新魏" panose="02010800040101010101" pitchFamily="2" charset="-122"/>
              </a:rPr>
              <a:t>SQLServer</a:t>
            </a:r>
            <a:r>
              <a:rPr lang="zh-CN" altLang="en-US" sz="2400" dirty="0" smtClean="0">
                <a:latin typeface="华文新魏" panose="02010800040101010101" pitchFamily="2" charset="-122"/>
                <a:ea typeface="华文新魏" panose="02010800040101010101" pitchFamily="2" charset="-122"/>
              </a:rPr>
              <a:t>不支持主索引</a:t>
            </a:r>
          </a:p>
        </p:txBody>
      </p:sp>
      <p:sp>
        <p:nvSpPr>
          <p:cNvPr id="3" name="灯片编号占位符 2"/>
          <p:cNvSpPr>
            <a:spLocks noGrp="1"/>
          </p:cNvSpPr>
          <p:nvPr>
            <p:ph type="sldNum" sz="quarter" idx="11"/>
          </p:nvPr>
        </p:nvSpPr>
        <p:spPr/>
        <p:txBody>
          <a:bodyPr/>
          <a:lstStyle/>
          <a:p>
            <a:pPr>
              <a:defRPr/>
            </a:pPr>
            <a:fld id="{EE23183B-CEA3-4D2E-AFF8-31630BD3B954}" type="slidenum">
              <a:rPr lang="zh-CN" altLang="en-US" smtClean="0"/>
              <a:pPr>
                <a:defRPr/>
              </a:pPr>
              <a:t>20</a:t>
            </a:fld>
            <a:endParaRPr lang="zh-CN" altLang="en-US"/>
          </a:p>
        </p:txBody>
      </p:sp>
    </p:spTree>
  </p:cSld>
  <p:clrMapOvr>
    <a:masterClrMapping/>
  </p:clrMapOvr>
  <p:transition spd="slow"/>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a:defRPr/>
            </a:pPr>
            <a:r>
              <a:rPr kumimoji="1" lang="en-US" altLang="zh-CN" dirty="0" smtClean="0"/>
              <a:t>B</a:t>
            </a:r>
            <a:r>
              <a:rPr kumimoji="1" lang="en-US" altLang="zh-CN" baseline="30000" dirty="0" smtClean="0"/>
              <a:t>+</a:t>
            </a:r>
            <a:r>
              <a:rPr kumimoji="1" lang="zh-CN" altLang="en-US" dirty="0" smtClean="0"/>
              <a:t>树索引文件</a:t>
            </a:r>
          </a:p>
        </p:txBody>
      </p:sp>
      <p:sp>
        <p:nvSpPr>
          <p:cNvPr id="132099" name="Rectangle 3"/>
          <p:cNvSpPr>
            <a:spLocks noGrp="1" noChangeArrowheads="1"/>
          </p:cNvSpPr>
          <p:nvPr>
            <p:ph idx="1"/>
          </p:nvPr>
        </p:nvSpPr>
        <p:spPr>
          <a:xfrm>
            <a:off x="814388" y="1869466"/>
            <a:ext cx="7581900" cy="4260850"/>
          </a:xfrm>
        </p:spPr>
        <p:txBody>
          <a:bodyPr/>
          <a:lstStyle/>
          <a:p>
            <a:pPr>
              <a:lnSpc>
                <a:spcPct val="90000"/>
              </a:lnSpc>
            </a:pPr>
            <a:r>
              <a:rPr lang="zh-CN" altLang="en-US" sz="2400" dirty="0" smtClean="0">
                <a:latin typeface="华文新魏" panose="02010800040101010101" pitchFamily="2" charset="-122"/>
                <a:ea typeface="华文新魏" panose="02010800040101010101" pitchFamily="2" charset="-122"/>
              </a:rPr>
              <a:t>索引顺序文件的缺点</a:t>
            </a:r>
          </a:p>
          <a:p>
            <a:pPr lvl="1">
              <a:lnSpc>
                <a:spcPct val="90000"/>
              </a:lnSpc>
            </a:pPr>
            <a:r>
              <a:rPr lang="zh-CN" altLang="en-US" sz="2000" dirty="0" smtClean="0">
                <a:latin typeface="华文新魏" panose="02010800040101010101" pitchFamily="2" charset="-122"/>
                <a:ea typeface="华文新魏" panose="02010800040101010101" pitchFamily="2" charset="-122"/>
              </a:rPr>
              <a:t>随着文件的增大，索引查找性能和数据顺序扫描性能都会下降，这是由于许多溢出块会被创建  </a:t>
            </a:r>
          </a:p>
          <a:p>
            <a:pPr lvl="1">
              <a:lnSpc>
                <a:spcPct val="90000"/>
              </a:lnSpc>
            </a:pPr>
            <a:r>
              <a:rPr lang="zh-CN" altLang="en-US" sz="2000" dirty="0" smtClean="0">
                <a:latin typeface="华文新魏" panose="02010800040101010101" pitchFamily="2" charset="-122"/>
                <a:ea typeface="华文新魏" panose="02010800040101010101" pitchFamily="2" charset="-122"/>
              </a:rPr>
              <a:t>频繁重组整个文件是必须的</a:t>
            </a:r>
          </a:p>
          <a:p>
            <a:pPr>
              <a:lnSpc>
                <a:spcPct val="90000"/>
              </a:lnSpc>
            </a:pPr>
            <a:r>
              <a:rPr lang="en-US" altLang="zh-CN" sz="2400" dirty="0" smtClean="0">
                <a:latin typeface="华文新魏" panose="02010800040101010101" pitchFamily="2" charset="-122"/>
                <a:ea typeface="华文新魏" panose="02010800040101010101" pitchFamily="2" charset="-122"/>
              </a:rPr>
              <a:t>B</a:t>
            </a:r>
            <a:r>
              <a:rPr lang="en-US" altLang="zh-CN" sz="2400" baseline="30000" dirty="0" smtClean="0">
                <a:latin typeface="华文新魏" panose="02010800040101010101" pitchFamily="2" charset="-122"/>
                <a:ea typeface="华文新魏" panose="02010800040101010101" pitchFamily="2" charset="-122"/>
              </a:rPr>
              <a:t>+</a:t>
            </a:r>
            <a:r>
              <a:rPr lang="zh-CN" altLang="en-US" sz="2400" dirty="0" smtClean="0">
                <a:latin typeface="华文新魏" panose="02010800040101010101" pitchFamily="2" charset="-122"/>
                <a:ea typeface="华文新魏" panose="02010800040101010101" pitchFamily="2" charset="-122"/>
              </a:rPr>
              <a:t>树索引文件的优点</a:t>
            </a:r>
            <a:endParaRPr lang="en-US" altLang="zh-CN" sz="2400" dirty="0" smtClean="0">
              <a:latin typeface="华文新魏" panose="02010800040101010101" pitchFamily="2" charset="-122"/>
              <a:ea typeface="华文新魏" panose="02010800040101010101" pitchFamily="2" charset="-122"/>
            </a:endParaRPr>
          </a:p>
          <a:p>
            <a:pPr lvl="1">
              <a:lnSpc>
                <a:spcPct val="90000"/>
              </a:lnSpc>
            </a:pPr>
            <a:r>
              <a:rPr lang="zh-CN" altLang="en-US" sz="2000" dirty="0" smtClean="0">
                <a:latin typeface="华文新魏" panose="02010800040101010101" pitchFamily="2" charset="-122"/>
                <a:ea typeface="华文新魏" panose="02010800040101010101" pitchFamily="2" charset="-122"/>
              </a:rPr>
              <a:t>在数据插入和删除时，能够通过小的自动调整来保持平衡  </a:t>
            </a:r>
          </a:p>
          <a:p>
            <a:pPr lvl="1">
              <a:lnSpc>
                <a:spcPct val="90000"/>
              </a:lnSpc>
            </a:pPr>
            <a:r>
              <a:rPr lang="zh-CN" altLang="en-US" sz="2000" dirty="0" smtClean="0">
                <a:latin typeface="华文新魏" panose="02010800040101010101" pitchFamily="2" charset="-122"/>
                <a:ea typeface="华文新魏" panose="02010800040101010101" pitchFamily="2" charset="-122"/>
              </a:rPr>
              <a:t>不需要重组文件来维持性能</a:t>
            </a:r>
          </a:p>
          <a:p>
            <a:pPr>
              <a:lnSpc>
                <a:spcPct val="90000"/>
              </a:lnSpc>
            </a:pPr>
            <a:r>
              <a:rPr lang="en-US" altLang="zh-CN" sz="2400" dirty="0" smtClean="0">
                <a:latin typeface="华文新魏" panose="02010800040101010101" pitchFamily="2" charset="-122"/>
                <a:ea typeface="华文新魏" panose="02010800040101010101" pitchFamily="2" charset="-122"/>
              </a:rPr>
              <a:t>B</a:t>
            </a:r>
            <a:r>
              <a:rPr lang="en-US" altLang="zh-CN" sz="2400" baseline="30000" dirty="0" smtClean="0">
                <a:latin typeface="华文新魏" panose="02010800040101010101" pitchFamily="2" charset="-122"/>
                <a:ea typeface="华文新魏" panose="02010800040101010101" pitchFamily="2" charset="-122"/>
              </a:rPr>
              <a:t>+</a:t>
            </a:r>
            <a:r>
              <a:rPr lang="zh-CN" altLang="en-US" sz="2400" dirty="0" smtClean="0">
                <a:latin typeface="华文新魏" panose="02010800040101010101" pitchFamily="2" charset="-122"/>
                <a:ea typeface="华文新魏" panose="02010800040101010101" pitchFamily="2" charset="-122"/>
              </a:rPr>
              <a:t>树的缺点</a:t>
            </a:r>
            <a:endParaRPr lang="en-US" altLang="zh-CN" sz="2400" dirty="0" smtClean="0">
              <a:latin typeface="华文新魏" panose="02010800040101010101" pitchFamily="2" charset="-122"/>
              <a:ea typeface="华文新魏" panose="02010800040101010101" pitchFamily="2" charset="-122"/>
            </a:endParaRPr>
          </a:p>
          <a:p>
            <a:pPr lvl="1">
              <a:lnSpc>
                <a:spcPct val="90000"/>
              </a:lnSpc>
            </a:pPr>
            <a:r>
              <a:rPr lang="zh-CN" altLang="en-US" sz="2000" dirty="0" smtClean="0">
                <a:latin typeface="华文新魏" panose="02010800040101010101" pitchFamily="2" charset="-122"/>
                <a:ea typeface="华文新魏" panose="02010800040101010101" pitchFamily="2" charset="-122"/>
              </a:rPr>
              <a:t>增加文件插入和删除的时间开销，同时会增加空间开销</a:t>
            </a:r>
            <a:endParaRPr lang="en-US" altLang="zh-CN" sz="2000" dirty="0" smtClean="0">
              <a:latin typeface="华文新魏" panose="02010800040101010101" pitchFamily="2" charset="-122"/>
              <a:ea typeface="华文新魏" panose="02010800040101010101" pitchFamily="2" charset="-122"/>
            </a:endParaRPr>
          </a:p>
          <a:p>
            <a:pPr>
              <a:lnSpc>
                <a:spcPct val="90000"/>
              </a:lnSpc>
            </a:pPr>
            <a:r>
              <a:rPr lang="en-US" altLang="zh-CN" sz="2400" dirty="0" smtClean="0">
                <a:latin typeface="华文新魏" panose="02010800040101010101" pitchFamily="2" charset="-122"/>
                <a:ea typeface="华文新魏" panose="02010800040101010101" pitchFamily="2" charset="-122"/>
              </a:rPr>
              <a:t>B</a:t>
            </a:r>
            <a:r>
              <a:rPr lang="en-US" altLang="zh-CN" sz="2400" baseline="30000" dirty="0" smtClean="0">
                <a:latin typeface="华文新魏" panose="02010800040101010101" pitchFamily="2" charset="-122"/>
                <a:ea typeface="华文新魏" panose="02010800040101010101" pitchFamily="2" charset="-122"/>
              </a:rPr>
              <a:t>+</a:t>
            </a:r>
            <a:r>
              <a:rPr lang="zh-CN" altLang="en-US" sz="2400" dirty="0" smtClean="0">
                <a:latin typeface="华文新魏" panose="02010800040101010101" pitchFamily="2" charset="-122"/>
                <a:ea typeface="华文新魏" panose="02010800040101010101" pitchFamily="2" charset="-122"/>
              </a:rPr>
              <a:t>树利大于弊，被广泛应用</a:t>
            </a:r>
          </a:p>
        </p:txBody>
      </p:sp>
      <p:sp>
        <p:nvSpPr>
          <p:cNvPr id="132100" name="Text Box 4"/>
          <p:cNvSpPr txBox="1">
            <a:spLocks noChangeArrowheads="1"/>
          </p:cNvSpPr>
          <p:nvPr/>
        </p:nvSpPr>
        <p:spPr bwMode="auto">
          <a:xfrm>
            <a:off x="887413" y="1314450"/>
            <a:ext cx="57356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80000"/>
              <a:buFont typeface="Wingdings" panose="05000000000000000000" pitchFamily="2" charset="2"/>
              <a:buChar char="l"/>
              <a:defRPr sz="3000">
                <a:solidFill>
                  <a:schemeClr val="bg2"/>
                </a:solidFill>
                <a:latin typeface="Franklin Gothic Book" panose="020B0503020102020204" pitchFamily="34" charset="0"/>
              </a:defRPr>
            </a:lvl1pPr>
            <a:lvl2pPr marL="742950" indent="-285750">
              <a:spcBef>
                <a:spcPct val="20000"/>
              </a:spcBef>
              <a:buClr>
                <a:schemeClr val="folHlink"/>
              </a:buClr>
              <a:buChar char="–"/>
              <a:defRPr sz="2800">
                <a:solidFill>
                  <a:schemeClr val="bg2"/>
                </a:solidFill>
                <a:latin typeface="Franklin Gothic Book" panose="020B0503020102020204" pitchFamily="34" charset="0"/>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Franklin Gothic Book" panose="020B0503020102020204" pitchFamily="34" charset="0"/>
              </a:defRPr>
            </a:lvl3pPr>
            <a:lvl4pPr marL="1600200" indent="-228600">
              <a:spcBef>
                <a:spcPct val="20000"/>
              </a:spcBef>
              <a:buClr>
                <a:schemeClr val="folHlink"/>
              </a:buClr>
              <a:buChar char="–"/>
              <a:defRPr sz="2000">
                <a:solidFill>
                  <a:schemeClr val="bg2"/>
                </a:solidFill>
                <a:latin typeface="Franklin Gothic Book" panose="020B0503020102020204" pitchFamily="34" charset="0"/>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Franklin Gothic Book" panose="020B0503020102020204" pitchFamily="34" charset="0"/>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Franklin Gothic Book" panose="020B0503020102020204" pitchFamily="34" charset="0"/>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Franklin Gothic Book" panose="020B0503020102020204" pitchFamily="34" charset="0"/>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Franklin Gothic Book" panose="020B0503020102020204" pitchFamily="34" charset="0"/>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Franklin Gothic Book" panose="020B0503020102020204" pitchFamily="34" charset="0"/>
              </a:defRPr>
            </a:lvl9pPr>
          </a:lstStyle>
          <a:p>
            <a:pPr>
              <a:spcBef>
                <a:spcPct val="0"/>
              </a:spcBef>
              <a:buClrTx/>
              <a:buSzTx/>
              <a:buFont typeface="Wingdings" panose="05000000000000000000" pitchFamily="2" charset="2"/>
              <a:buNone/>
            </a:pPr>
            <a:r>
              <a:rPr lang="en-US" altLang="zh-CN" sz="2400">
                <a:latin typeface="华文新魏" panose="02010800040101010101" pitchFamily="2" charset="-122"/>
                <a:ea typeface="华文新魏" panose="02010800040101010101" pitchFamily="2" charset="-122"/>
              </a:rPr>
              <a:t>B</a:t>
            </a:r>
            <a:r>
              <a:rPr lang="en-US" altLang="zh-CN" sz="2400" baseline="30000">
                <a:latin typeface="华文新魏" panose="02010800040101010101" pitchFamily="2" charset="-122"/>
                <a:ea typeface="华文新魏" panose="02010800040101010101" pitchFamily="2" charset="-122"/>
              </a:rPr>
              <a:t>+</a:t>
            </a:r>
            <a:r>
              <a:rPr lang="zh-CN" altLang="en-US" sz="2400">
                <a:latin typeface="华文新魏" panose="02010800040101010101" pitchFamily="2" charset="-122"/>
                <a:ea typeface="华文新魏" panose="02010800040101010101" pitchFamily="2" charset="-122"/>
              </a:rPr>
              <a:t>树索引文件是索引顺序文件的一种替代</a:t>
            </a:r>
          </a:p>
        </p:txBody>
      </p:sp>
      <p:sp>
        <p:nvSpPr>
          <p:cNvPr id="3" name="灯片编号占位符 2"/>
          <p:cNvSpPr>
            <a:spLocks noGrp="1"/>
          </p:cNvSpPr>
          <p:nvPr>
            <p:ph type="sldNum" sz="quarter" idx="11"/>
          </p:nvPr>
        </p:nvSpPr>
        <p:spPr/>
        <p:txBody>
          <a:bodyPr/>
          <a:lstStyle/>
          <a:p>
            <a:pPr>
              <a:defRPr/>
            </a:pPr>
            <a:fld id="{E347ADCA-82B1-4B8F-A269-E1A6E5953924}" type="slidenum">
              <a:rPr lang="zh-CN" altLang="en-US" smtClean="0"/>
              <a:pPr>
                <a:defRPr/>
              </a:pPr>
              <a:t>21</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a:defRPr/>
            </a:pPr>
            <a:r>
              <a:rPr kumimoji="1" lang="en-US" altLang="zh-CN" dirty="0" smtClean="0">
                <a:latin typeface="+mj-ea"/>
              </a:rPr>
              <a:t>B</a:t>
            </a:r>
            <a:r>
              <a:rPr kumimoji="1" lang="en-US" altLang="zh-CN" baseline="30000" dirty="0" smtClean="0">
                <a:latin typeface="+mj-ea"/>
              </a:rPr>
              <a:t>+</a:t>
            </a:r>
            <a:r>
              <a:rPr kumimoji="1" lang="zh-CN" altLang="en-US" dirty="0" smtClean="0">
                <a:latin typeface="+mj-ea"/>
              </a:rPr>
              <a:t>树索引示例 </a:t>
            </a:r>
          </a:p>
        </p:txBody>
      </p:sp>
      <p:pic>
        <p:nvPicPr>
          <p:cNvPr id="13414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288" y="1343025"/>
            <a:ext cx="8891587" cy="5030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灯片编号占位符 2"/>
          <p:cNvSpPr>
            <a:spLocks noGrp="1"/>
          </p:cNvSpPr>
          <p:nvPr>
            <p:ph type="sldNum" sz="quarter" idx="11"/>
          </p:nvPr>
        </p:nvSpPr>
        <p:spPr/>
        <p:txBody>
          <a:bodyPr/>
          <a:lstStyle/>
          <a:p>
            <a:pPr>
              <a:defRPr/>
            </a:pPr>
            <a:fld id="{E347ADCA-82B1-4B8F-A269-E1A6E5953924}" type="slidenum">
              <a:rPr lang="zh-CN" altLang="en-US" smtClean="0"/>
              <a:pPr>
                <a:defRPr/>
              </a:pPr>
              <a:t>22</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22" name="Rectangle 2"/>
          <p:cNvSpPr>
            <a:spLocks noGrp="1" noChangeArrowheads="1"/>
          </p:cNvSpPr>
          <p:nvPr>
            <p:ph type="title"/>
          </p:nvPr>
        </p:nvSpPr>
        <p:spPr/>
        <p:txBody>
          <a:bodyPr/>
          <a:lstStyle/>
          <a:p>
            <a:pPr>
              <a:defRPr/>
            </a:pPr>
            <a:r>
              <a:rPr lang="en-US" altLang="zh-CN" dirty="0" smtClean="0">
                <a:solidFill>
                  <a:srgbClr val="224567"/>
                </a:solidFill>
                <a:latin typeface="隶书" panose="02010509060101010101" pitchFamily="49" charset="-122"/>
              </a:rPr>
              <a:t>B</a:t>
            </a:r>
            <a:r>
              <a:rPr lang="en-US" altLang="zh-CN" baseline="30000" dirty="0" smtClean="0">
                <a:solidFill>
                  <a:srgbClr val="224567"/>
                </a:solidFill>
                <a:latin typeface="隶书" panose="02010509060101010101" pitchFamily="49" charset="-122"/>
              </a:rPr>
              <a:t>+</a:t>
            </a:r>
            <a:r>
              <a:rPr lang="zh-CN" altLang="en-US" dirty="0" smtClean="0">
                <a:solidFill>
                  <a:srgbClr val="224567"/>
                </a:solidFill>
                <a:latin typeface="隶书" panose="02010509060101010101" pitchFamily="49" charset="-122"/>
              </a:rPr>
              <a:t>树索引文件</a:t>
            </a:r>
            <a:r>
              <a:rPr lang="en-US" altLang="zh-CN" dirty="0" smtClean="0">
                <a:solidFill>
                  <a:srgbClr val="224567"/>
                </a:solidFill>
                <a:latin typeface="隶书" panose="02010509060101010101" pitchFamily="49" charset="-122"/>
              </a:rPr>
              <a:t>(</a:t>
            </a:r>
            <a:r>
              <a:rPr lang="zh-CN" altLang="en-US" dirty="0" smtClean="0">
                <a:solidFill>
                  <a:srgbClr val="224567"/>
                </a:solidFill>
                <a:latin typeface="隶书" panose="02010509060101010101" pitchFamily="49" charset="-122"/>
              </a:rPr>
              <a:t>续</a:t>
            </a:r>
            <a:r>
              <a:rPr lang="en-US" altLang="zh-CN" dirty="0" smtClean="0">
                <a:solidFill>
                  <a:srgbClr val="224567"/>
                </a:solidFill>
                <a:latin typeface="隶书" panose="02010509060101010101" pitchFamily="49" charset="-122"/>
              </a:rPr>
              <a:t>)</a:t>
            </a:r>
          </a:p>
        </p:txBody>
      </p:sp>
      <p:sp>
        <p:nvSpPr>
          <p:cNvPr id="135171" name="Rectangle 3"/>
          <p:cNvSpPr>
            <a:spLocks noGrp="1" noChangeArrowheads="1"/>
          </p:cNvSpPr>
          <p:nvPr>
            <p:ph idx="1"/>
          </p:nvPr>
        </p:nvSpPr>
        <p:spPr>
          <a:xfrm>
            <a:off x="814388" y="1849438"/>
            <a:ext cx="7604125" cy="4244975"/>
          </a:xfrm>
        </p:spPr>
        <p:txBody>
          <a:bodyPr/>
          <a:lstStyle/>
          <a:p>
            <a:pPr>
              <a:lnSpc>
                <a:spcPct val="90000"/>
              </a:lnSpc>
            </a:pPr>
            <a:r>
              <a:rPr lang="zh-CN" altLang="en-US" sz="2800" dirty="0" smtClean="0">
                <a:latin typeface="华文新魏" panose="02010800040101010101" pitchFamily="2" charset="-122"/>
                <a:ea typeface="华文新魏" panose="02010800040101010101" pitchFamily="2" charset="-122"/>
              </a:rPr>
              <a:t>从根结点到叶结点的所有路径长度是一致的</a:t>
            </a:r>
          </a:p>
          <a:p>
            <a:pPr>
              <a:lnSpc>
                <a:spcPct val="90000"/>
              </a:lnSpc>
            </a:pPr>
            <a:r>
              <a:rPr lang="zh-CN" altLang="en-US" sz="2800" dirty="0" smtClean="0">
                <a:latin typeface="华文新魏" panose="02010800040101010101" pitchFamily="2" charset="-122"/>
                <a:ea typeface="华文新魏" panose="02010800040101010101" pitchFamily="2" charset="-122"/>
              </a:rPr>
              <a:t>每一个非根且非叶结点有</a:t>
            </a:r>
            <a:r>
              <a:rPr lang="en-US" altLang="zh-CN" sz="2800" dirty="0" smtClean="0">
                <a:latin typeface="华文新魏" panose="02010800040101010101" pitchFamily="2" charset="-122"/>
                <a:ea typeface="华文新魏" panose="02010800040101010101" pitchFamily="2" charset="-122"/>
              </a:rPr>
              <a:t> </a:t>
            </a:r>
            <a:r>
              <a:rPr lang="en-US" altLang="zh-CN" sz="2800" dirty="0" smtClean="0">
                <a:latin typeface="华文新魏" panose="02010800040101010101" pitchFamily="2" charset="-122"/>
                <a:ea typeface="华文新魏" panose="02010800040101010101" pitchFamily="2" charset="-122"/>
                <a:sym typeface="Symbol" panose="05050102010706020507" pitchFamily="18" charset="2"/>
              </a:rPr>
              <a:t></a:t>
            </a:r>
            <a:r>
              <a:rPr lang="en-US" altLang="zh-CN" sz="2800" dirty="0" smtClean="0">
                <a:latin typeface="华文新魏" panose="02010800040101010101" pitchFamily="2" charset="-122"/>
                <a:ea typeface="华文新魏" panose="02010800040101010101" pitchFamily="2" charset="-122"/>
              </a:rPr>
              <a:t>n/2</a:t>
            </a:r>
            <a:r>
              <a:rPr lang="en-US" altLang="zh-CN" sz="2800" dirty="0" smtClean="0">
                <a:latin typeface="华文新魏" panose="02010800040101010101" pitchFamily="2" charset="-122"/>
                <a:ea typeface="华文新魏" panose="02010800040101010101" pitchFamily="2" charset="-122"/>
                <a:sym typeface="Symbol" panose="05050102010706020507" pitchFamily="18" charset="2"/>
              </a:rPr>
              <a:t></a:t>
            </a:r>
            <a:r>
              <a:rPr lang="en-US" altLang="zh-CN" sz="2800" dirty="0" smtClean="0">
                <a:latin typeface="华文新魏" panose="02010800040101010101" pitchFamily="2" charset="-122"/>
                <a:ea typeface="华文新魏" panose="02010800040101010101" pitchFamily="2" charset="-122"/>
              </a:rPr>
              <a:t> </a:t>
            </a:r>
            <a:r>
              <a:rPr lang="zh-CN" altLang="en-US" sz="2800" dirty="0" smtClean="0">
                <a:latin typeface="华文新魏" panose="02010800040101010101" pitchFamily="2" charset="-122"/>
                <a:ea typeface="华文新魏" panose="02010800040101010101" pitchFamily="2" charset="-122"/>
              </a:rPr>
              <a:t>到 </a:t>
            </a:r>
            <a:r>
              <a:rPr lang="en-US" altLang="zh-CN" sz="2800" dirty="0" smtClean="0">
                <a:latin typeface="华文新魏" panose="02010800040101010101" pitchFamily="2" charset="-122"/>
                <a:ea typeface="华文新魏" panose="02010800040101010101" pitchFamily="2" charset="-122"/>
              </a:rPr>
              <a:t>n </a:t>
            </a:r>
            <a:r>
              <a:rPr lang="zh-CN" altLang="en-US" sz="2800" dirty="0" smtClean="0">
                <a:latin typeface="华文新魏" panose="02010800040101010101" pitchFamily="2" charset="-122"/>
                <a:ea typeface="华文新魏" panose="02010800040101010101" pitchFamily="2" charset="-122"/>
              </a:rPr>
              <a:t>个孩子结点</a:t>
            </a:r>
          </a:p>
          <a:p>
            <a:pPr>
              <a:lnSpc>
                <a:spcPct val="90000"/>
              </a:lnSpc>
            </a:pPr>
            <a:r>
              <a:rPr lang="zh-CN" altLang="en-US" sz="2800" dirty="0" smtClean="0">
                <a:latin typeface="华文新魏" panose="02010800040101010101" pitchFamily="2" charset="-122"/>
                <a:ea typeface="华文新魏" panose="02010800040101010101" pitchFamily="2" charset="-122"/>
              </a:rPr>
              <a:t>一个叶结点有 </a:t>
            </a:r>
            <a:r>
              <a:rPr lang="en-US" altLang="zh-CN" sz="2800" dirty="0" smtClean="0">
                <a:latin typeface="华文新魏" panose="02010800040101010101" pitchFamily="2" charset="-122"/>
                <a:ea typeface="华文新魏" panose="02010800040101010101" pitchFamily="2" charset="-122"/>
                <a:sym typeface="Symbol" panose="05050102010706020507" pitchFamily="18" charset="2"/>
              </a:rPr>
              <a:t></a:t>
            </a:r>
            <a:r>
              <a:rPr lang="en-US" altLang="zh-CN" sz="2800" dirty="0" smtClean="0">
                <a:latin typeface="华文新魏" panose="02010800040101010101" pitchFamily="2" charset="-122"/>
                <a:ea typeface="华文新魏" panose="02010800040101010101" pitchFamily="2" charset="-122"/>
              </a:rPr>
              <a:t>(n–1)/2</a:t>
            </a:r>
            <a:r>
              <a:rPr lang="en-US" altLang="zh-CN" sz="2800" dirty="0" smtClean="0">
                <a:latin typeface="华文新魏" panose="02010800040101010101" pitchFamily="2" charset="-122"/>
                <a:ea typeface="华文新魏" panose="02010800040101010101" pitchFamily="2" charset="-122"/>
                <a:sym typeface="Symbol" panose="05050102010706020507" pitchFamily="18" charset="2"/>
              </a:rPr>
              <a:t></a:t>
            </a:r>
            <a:r>
              <a:rPr lang="en-US" altLang="zh-CN" sz="2800" dirty="0" smtClean="0">
                <a:latin typeface="华文新魏" panose="02010800040101010101" pitchFamily="2" charset="-122"/>
                <a:ea typeface="华文新魏" panose="02010800040101010101" pitchFamily="2" charset="-122"/>
              </a:rPr>
              <a:t> </a:t>
            </a:r>
            <a:r>
              <a:rPr lang="zh-CN" altLang="en-US" sz="2800" dirty="0" smtClean="0">
                <a:latin typeface="华文新魏" panose="02010800040101010101" pitchFamily="2" charset="-122"/>
                <a:ea typeface="华文新魏" panose="02010800040101010101" pitchFamily="2" charset="-122"/>
              </a:rPr>
              <a:t>到 </a:t>
            </a:r>
            <a:r>
              <a:rPr lang="en-US" altLang="zh-CN" sz="2800" dirty="0" smtClean="0">
                <a:latin typeface="华文新魏" panose="02010800040101010101" pitchFamily="2" charset="-122"/>
                <a:ea typeface="华文新魏" panose="02010800040101010101" pitchFamily="2" charset="-122"/>
              </a:rPr>
              <a:t>n–1 </a:t>
            </a:r>
            <a:r>
              <a:rPr lang="zh-CN" altLang="en-US" sz="2800" dirty="0" smtClean="0">
                <a:latin typeface="华文新魏" panose="02010800040101010101" pitchFamily="2" charset="-122"/>
                <a:ea typeface="华文新魏" panose="02010800040101010101" pitchFamily="2" charset="-122"/>
              </a:rPr>
              <a:t>个值</a:t>
            </a:r>
          </a:p>
          <a:p>
            <a:pPr>
              <a:lnSpc>
                <a:spcPct val="90000"/>
              </a:lnSpc>
            </a:pPr>
            <a:r>
              <a:rPr lang="zh-CN" altLang="en-US" sz="2800" dirty="0" smtClean="0">
                <a:latin typeface="华文新魏" panose="02010800040101010101" pitchFamily="2" charset="-122"/>
                <a:ea typeface="华文新魏" panose="02010800040101010101" pitchFamily="2" charset="-122"/>
              </a:rPr>
              <a:t>特殊例子</a:t>
            </a:r>
            <a:endParaRPr lang="en-US" altLang="zh-CN" sz="2800" dirty="0" smtClean="0">
              <a:latin typeface="华文新魏" panose="02010800040101010101" pitchFamily="2" charset="-122"/>
              <a:ea typeface="华文新魏" panose="02010800040101010101" pitchFamily="2" charset="-122"/>
            </a:endParaRPr>
          </a:p>
          <a:p>
            <a:pPr lvl="1">
              <a:lnSpc>
                <a:spcPct val="90000"/>
              </a:lnSpc>
            </a:pPr>
            <a:r>
              <a:rPr lang="zh-CN" altLang="en-US" sz="2400" dirty="0" smtClean="0">
                <a:latin typeface="华文新魏" panose="02010800040101010101" pitchFamily="2" charset="-122"/>
                <a:ea typeface="华文新魏" panose="02010800040101010101" pitchFamily="2" charset="-122"/>
              </a:rPr>
              <a:t>如果根结点是非叶结点，它至少有两个孩子结点</a:t>
            </a:r>
          </a:p>
          <a:p>
            <a:pPr lvl="1">
              <a:lnSpc>
                <a:spcPct val="90000"/>
              </a:lnSpc>
            </a:pPr>
            <a:r>
              <a:rPr lang="zh-CN" altLang="en-US" sz="2400" dirty="0" smtClean="0">
                <a:latin typeface="华文新魏" panose="02010800040101010101" pitchFamily="2" charset="-122"/>
                <a:ea typeface="华文新魏" panose="02010800040101010101" pitchFamily="2" charset="-122"/>
              </a:rPr>
              <a:t>如果根结点是一个叶结点</a:t>
            </a:r>
            <a:r>
              <a:rPr lang="en-US" altLang="zh-CN" sz="2400" dirty="0" smtClean="0">
                <a:latin typeface="华文新魏" panose="02010800040101010101" pitchFamily="2" charset="-122"/>
                <a:ea typeface="华文新魏" panose="02010800040101010101" pitchFamily="2" charset="-122"/>
              </a:rPr>
              <a:t>(</a:t>
            </a:r>
            <a:r>
              <a:rPr lang="zh-CN" altLang="en-US" sz="2400" dirty="0" smtClean="0">
                <a:latin typeface="华文新魏" panose="02010800040101010101" pitchFamily="2" charset="-122"/>
                <a:ea typeface="华文新魏" panose="02010800040101010101" pitchFamily="2" charset="-122"/>
              </a:rPr>
              <a:t>也就是说，树中没有其他结点</a:t>
            </a:r>
            <a:r>
              <a:rPr lang="en-US" altLang="zh-CN" sz="2400" dirty="0" smtClean="0">
                <a:latin typeface="华文新魏" panose="02010800040101010101" pitchFamily="2" charset="-122"/>
                <a:ea typeface="华文新魏" panose="02010800040101010101" pitchFamily="2" charset="-122"/>
              </a:rPr>
              <a:t>)</a:t>
            </a:r>
            <a:r>
              <a:rPr lang="zh-CN" altLang="en-US" sz="2400" dirty="0" smtClean="0">
                <a:latin typeface="华文新魏" panose="02010800040101010101" pitchFamily="2" charset="-122"/>
                <a:ea typeface="华文新魏" panose="02010800040101010101" pitchFamily="2" charset="-122"/>
              </a:rPr>
              <a:t>，它可以有 </a:t>
            </a:r>
            <a:r>
              <a:rPr lang="en-US" altLang="zh-CN" sz="2400" dirty="0" smtClean="0">
                <a:latin typeface="华文新魏" panose="02010800040101010101" pitchFamily="2" charset="-122"/>
                <a:ea typeface="华文新魏" panose="02010800040101010101" pitchFamily="2" charset="-122"/>
              </a:rPr>
              <a:t>0 </a:t>
            </a:r>
            <a:r>
              <a:rPr lang="zh-CN" altLang="en-US" sz="2400" dirty="0" smtClean="0">
                <a:latin typeface="华文新魏" panose="02010800040101010101" pitchFamily="2" charset="-122"/>
                <a:ea typeface="华文新魏" panose="02010800040101010101" pitchFamily="2" charset="-122"/>
              </a:rPr>
              <a:t>到 </a:t>
            </a:r>
            <a:r>
              <a:rPr lang="en-US" altLang="zh-CN" sz="2400" dirty="0" smtClean="0">
                <a:latin typeface="华文新魏" panose="02010800040101010101" pitchFamily="2" charset="-122"/>
                <a:ea typeface="华文新魏" panose="02010800040101010101" pitchFamily="2" charset="-122"/>
              </a:rPr>
              <a:t>(n - 1) </a:t>
            </a:r>
            <a:r>
              <a:rPr lang="zh-CN" altLang="en-US" sz="2400" dirty="0" smtClean="0">
                <a:latin typeface="华文新魏" panose="02010800040101010101" pitchFamily="2" charset="-122"/>
                <a:ea typeface="华文新魏" panose="02010800040101010101" pitchFamily="2" charset="-122"/>
              </a:rPr>
              <a:t>个值</a:t>
            </a:r>
          </a:p>
        </p:txBody>
      </p:sp>
      <p:sp>
        <p:nvSpPr>
          <p:cNvPr id="135172" name="Text Box 4"/>
          <p:cNvSpPr txBox="1">
            <a:spLocks noChangeArrowheads="1"/>
          </p:cNvSpPr>
          <p:nvPr/>
        </p:nvSpPr>
        <p:spPr bwMode="auto">
          <a:xfrm>
            <a:off x="514350" y="1266825"/>
            <a:ext cx="49752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80000"/>
              <a:buFont typeface="Wingdings" panose="05000000000000000000" pitchFamily="2" charset="2"/>
              <a:buChar char="l"/>
              <a:defRPr sz="3000">
                <a:solidFill>
                  <a:schemeClr val="bg2"/>
                </a:solidFill>
                <a:latin typeface="Franklin Gothic Book" panose="020B0503020102020204" pitchFamily="34" charset="0"/>
              </a:defRPr>
            </a:lvl1pPr>
            <a:lvl2pPr marL="742950" indent="-285750">
              <a:spcBef>
                <a:spcPct val="20000"/>
              </a:spcBef>
              <a:buClr>
                <a:schemeClr val="folHlink"/>
              </a:buClr>
              <a:buChar char="–"/>
              <a:defRPr sz="2800">
                <a:solidFill>
                  <a:schemeClr val="bg2"/>
                </a:solidFill>
                <a:latin typeface="Franklin Gothic Book" panose="020B0503020102020204" pitchFamily="34" charset="0"/>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Franklin Gothic Book" panose="020B0503020102020204" pitchFamily="34" charset="0"/>
              </a:defRPr>
            </a:lvl3pPr>
            <a:lvl4pPr marL="1600200" indent="-228600">
              <a:spcBef>
                <a:spcPct val="20000"/>
              </a:spcBef>
              <a:buClr>
                <a:schemeClr val="folHlink"/>
              </a:buClr>
              <a:buChar char="–"/>
              <a:defRPr sz="2000">
                <a:solidFill>
                  <a:schemeClr val="bg2"/>
                </a:solidFill>
                <a:latin typeface="Franklin Gothic Book" panose="020B0503020102020204" pitchFamily="34" charset="0"/>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Franklin Gothic Book" panose="020B0503020102020204" pitchFamily="34" charset="0"/>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Franklin Gothic Book" panose="020B0503020102020204" pitchFamily="34" charset="0"/>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Franklin Gothic Book" panose="020B0503020102020204" pitchFamily="34" charset="0"/>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Franklin Gothic Book" panose="020B0503020102020204" pitchFamily="34" charset="0"/>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Franklin Gothic Book" panose="020B0503020102020204" pitchFamily="34" charset="0"/>
              </a:defRPr>
            </a:lvl9pPr>
          </a:lstStyle>
          <a:p>
            <a:pPr algn="ctr">
              <a:spcBef>
                <a:spcPct val="50000"/>
              </a:spcBef>
              <a:buClrTx/>
              <a:buSzTx/>
              <a:buFont typeface="Wingdings" panose="05000000000000000000" pitchFamily="2" charset="2"/>
              <a:buNone/>
            </a:pPr>
            <a:r>
              <a:rPr lang="en-US" altLang="zh-CN" sz="2800" dirty="0">
                <a:latin typeface="华文新魏" panose="02010800040101010101" pitchFamily="2" charset="-122"/>
                <a:ea typeface="华文新魏" panose="02010800040101010101" pitchFamily="2" charset="-122"/>
              </a:rPr>
              <a:t>B</a:t>
            </a:r>
            <a:r>
              <a:rPr lang="en-US" altLang="zh-CN" sz="2800" baseline="30000" dirty="0">
                <a:latin typeface="华文新魏" panose="02010800040101010101" pitchFamily="2" charset="-122"/>
                <a:ea typeface="华文新魏" panose="02010800040101010101" pitchFamily="2" charset="-122"/>
              </a:rPr>
              <a:t>+</a:t>
            </a:r>
            <a:r>
              <a:rPr lang="zh-CN" altLang="en-US" sz="2800" dirty="0">
                <a:latin typeface="华文新魏" panose="02010800040101010101" pitchFamily="2" charset="-122"/>
                <a:ea typeface="华文新魏" panose="02010800040101010101" pitchFamily="2" charset="-122"/>
              </a:rPr>
              <a:t>树是满足以下条件的有根树</a:t>
            </a:r>
            <a:r>
              <a:rPr lang="en-US" altLang="zh-CN" sz="2800" dirty="0">
                <a:solidFill>
                  <a:schemeClr val="tx1"/>
                </a:solidFill>
                <a:latin typeface="华文新魏" panose="02010800040101010101" pitchFamily="2" charset="-122"/>
                <a:ea typeface="华文新魏" panose="02010800040101010101" pitchFamily="2" charset="-122"/>
              </a:rPr>
              <a:t>:</a:t>
            </a:r>
          </a:p>
        </p:txBody>
      </p:sp>
      <p:sp>
        <p:nvSpPr>
          <p:cNvPr id="3" name="灯片编号占位符 2"/>
          <p:cNvSpPr>
            <a:spLocks noGrp="1"/>
          </p:cNvSpPr>
          <p:nvPr>
            <p:ph type="sldNum" sz="quarter" idx="11"/>
          </p:nvPr>
        </p:nvSpPr>
        <p:spPr/>
        <p:txBody>
          <a:bodyPr/>
          <a:lstStyle/>
          <a:p>
            <a:pPr>
              <a:defRPr/>
            </a:pPr>
            <a:fld id="{E347ADCA-82B1-4B8F-A269-E1A6E5953924}" type="slidenum">
              <a:rPr lang="zh-CN" altLang="en-US" smtClean="0"/>
              <a:pPr>
                <a:defRPr/>
              </a:pPr>
              <a:t>23</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3970" name="Rectangle 2"/>
          <p:cNvSpPr>
            <a:spLocks noGrp="1" noChangeArrowheads="1"/>
          </p:cNvSpPr>
          <p:nvPr>
            <p:ph type="title"/>
          </p:nvPr>
        </p:nvSpPr>
        <p:spPr/>
        <p:txBody>
          <a:bodyPr/>
          <a:lstStyle/>
          <a:p>
            <a:pPr>
              <a:defRPr/>
            </a:pPr>
            <a:r>
              <a:rPr lang="en-US" altLang="zh-CN" dirty="0" smtClean="0">
                <a:solidFill>
                  <a:srgbClr val="224567"/>
                </a:solidFill>
                <a:latin typeface="隶书" panose="02010509060101010101" pitchFamily="49" charset="-122"/>
              </a:rPr>
              <a:t>B</a:t>
            </a:r>
            <a:r>
              <a:rPr lang="en-US" altLang="zh-CN" baseline="30000" dirty="0" smtClean="0">
                <a:solidFill>
                  <a:srgbClr val="224567"/>
                </a:solidFill>
                <a:latin typeface="隶书" panose="02010509060101010101" pitchFamily="49" charset="-122"/>
              </a:rPr>
              <a:t>+</a:t>
            </a:r>
            <a:r>
              <a:rPr lang="zh-CN" altLang="en-US" dirty="0" smtClean="0">
                <a:solidFill>
                  <a:srgbClr val="224567"/>
                </a:solidFill>
                <a:latin typeface="隶书" panose="02010509060101010101" pitchFamily="49" charset="-122"/>
              </a:rPr>
              <a:t>树结点结构</a:t>
            </a:r>
            <a:endParaRPr lang="en-US" altLang="zh-CN" dirty="0" smtClean="0">
              <a:solidFill>
                <a:srgbClr val="224567"/>
              </a:solidFill>
              <a:latin typeface="隶书" panose="02010509060101010101" pitchFamily="49" charset="-122"/>
            </a:endParaRPr>
          </a:p>
        </p:txBody>
      </p:sp>
      <p:sp>
        <p:nvSpPr>
          <p:cNvPr id="137219" name="Rectangle 3"/>
          <p:cNvSpPr>
            <a:spLocks noGrp="1" noChangeArrowheads="1"/>
          </p:cNvSpPr>
          <p:nvPr>
            <p:ph idx="1"/>
          </p:nvPr>
        </p:nvSpPr>
        <p:spPr>
          <a:xfrm>
            <a:off x="814388" y="1387475"/>
            <a:ext cx="7661275" cy="4735513"/>
          </a:xfrm>
        </p:spPr>
        <p:txBody>
          <a:bodyPr/>
          <a:lstStyle/>
          <a:p>
            <a:pPr>
              <a:spcBef>
                <a:spcPts val="0"/>
              </a:spcBef>
              <a:tabLst>
                <a:tab pos="1655763" algn="l"/>
              </a:tabLst>
            </a:pPr>
            <a:r>
              <a:rPr lang="zh-CN" altLang="en-US" sz="2800" dirty="0" smtClean="0">
                <a:latin typeface="华文新魏" panose="02010800040101010101" pitchFamily="2" charset="-122"/>
                <a:ea typeface="华文新魏" panose="02010800040101010101" pitchFamily="2" charset="-122"/>
              </a:rPr>
              <a:t>典型结点</a:t>
            </a:r>
            <a:r>
              <a:rPr lang="zh-CN" altLang="en-US" sz="2400" dirty="0" smtClean="0">
                <a:latin typeface="华文新魏" panose="02010800040101010101" pitchFamily="2" charset="-122"/>
                <a:ea typeface="华文新魏" panose="02010800040101010101" pitchFamily="2" charset="-122"/>
              </a:rPr>
              <a:t/>
            </a:r>
            <a:br>
              <a:rPr lang="zh-CN" altLang="en-US" sz="2400" dirty="0" smtClean="0">
                <a:latin typeface="华文新魏" panose="02010800040101010101" pitchFamily="2" charset="-122"/>
                <a:ea typeface="华文新魏" panose="02010800040101010101" pitchFamily="2" charset="-122"/>
              </a:rPr>
            </a:br>
            <a:r>
              <a:rPr lang="zh-CN" altLang="en-US" sz="2400" dirty="0" smtClean="0">
                <a:latin typeface="华文新魏" panose="02010800040101010101" pitchFamily="2" charset="-122"/>
                <a:ea typeface="华文新魏" panose="02010800040101010101" pitchFamily="2" charset="-122"/>
              </a:rPr>
              <a:t/>
            </a:r>
            <a:br>
              <a:rPr lang="zh-CN" altLang="en-US" sz="2400" dirty="0" smtClean="0">
                <a:latin typeface="华文新魏" panose="02010800040101010101" pitchFamily="2" charset="-122"/>
                <a:ea typeface="华文新魏" panose="02010800040101010101" pitchFamily="2" charset="-122"/>
              </a:rPr>
            </a:br>
            <a:r>
              <a:rPr lang="zh-CN" altLang="en-US" sz="2400" dirty="0" smtClean="0">
                <a:latin typeface="华文新魏" panose="02010800040101010101" pitchFamily="2" charset="-122"/>
                <a:ea typeface="华文新魏" panose="02010800040101010101" pitchFamily="2" charset="-122"/>
              </a:rPr>
              <a:t/>
            </a:r>
            <a:br>
              <a:rPr lang="zh-CN" altLang="en-US" sz="2400" dirty="0" smtClean="0">
                <a:latin typeface="华文新魏" panose="02010800040101010101" pitchFamily="2" charset="-122"/>
                <a:ea typeface="华文新魏" panose="02010800040101010101" pitchFamily="2" charset="-122"/>
              </a:rPr>
            </a:br>
            <a:endParaRPr lang="zh-CN" altLang="en-US" sz="2400" dirty="0" smtClean="0">
              <a:latin typeface="华文新魏" panose="02010800040101010101" pitchFamily="2" charset="-122"/>
              <a:ea typeface="华文新魏" panose="02010800040101010101" pitchFamily="2" charset="-122"/>
            </a:endParaRPr>
          </a:p>
          <a:p>
            <a:pPr lvl="1">
              <a:spcBef>
                <a:spcPts val="0"/>
              </a:spcBef>
              <a:tabLst>
                <a:tab pos="1655763" algn="l"/>
              </a:tabLst>
            </a:pPr>
            <a:r>
              <a:rPr lang="en-US" altLang="zh-CN" sz="2400" dirty="0" smtClean="0">
                <a:latin typeface="华文新魏" panose="02010800040101010101" pitchFamily="2" charset="-122"/>
                <a:ea typeface="华文新魏" panose="02010800040101010101" pitchFamily="2" charset="-122"/>
              </a:rPr>
              <a:t>K</a:t>
            </a:r>
            <a:r>
              <a:rPr lang="en-US" altLang="zh-CN" sz="2400" baseline="-25000" dirty="0" smtClean="0">
                <a:latin typeface="华文新魏" panose="02010800040101010101" pitchFamily="2" charset="-122"/>
                <a:ea typeface="华文新魏" panose="02010800040101010101" pitchFamily="2" charset="-122"/>
              </a:rPr>
              <a:t>i</a:t>
            </a:r>
            <a:r>
              <a:rPr lang="en-US" altLang="zh-CN" sz="2400" dirty="0" smtClean="0">
                <a:latin typeface="华文新魏" panose="02010800040101010101" pitchFamily="2" charset="-122"/>
                <a:ea typeface="华文新魏" panose="02010800040101010101" pitchFamily="2" charset="-122"/>
              </a:rPr>
              <a:t> </a:t>
            </a:r>
            <a:r>
              <a:rPr lang="zh-CN" altLang="en-US" sz="2400" dirty="0" smtClean="0">
                <a:latin typeface="华文新魏" panose="02010800040101010101" pitchFamily="2" charset="-122"/>
                <a:ea typeface="华文新魏" panose="02010800040101010101" pitchFamily="2" charset="-122"/>
              </a:rPr>
              <a:t>是搜索码值 </a:t>
            </a:r>
          </a:p>
          <a:p>
            <a:pPr lvl="1">
              <a:spcBef>
                <a:spcPts val="0"/>
              </a:spcBef>
              <a:tabLst>
                <a:tab pos="1655763" algn="l"/>
              </a:tabLst>
            </a:pPr>
            <a:r>
              <a:rPr lang="en-US" altLang="zh-CN" sz="2400" dirty="0" smtClean="0">
                <a:latin typeface="华文新魏" panose="02010800040101010101" pitchFamily="2" charset="-122"/>
                <a:ea typeface="华文新魏" panose="02010800040101010101" pitchFamily="2" charset="-122"/>
              </a:rPr>
              <a:t>P</a:t>
            </a:r>
            <a:r>
              <a:rPr lang="en-US" altLang="zh-CN" sz="2400" baseline="-25000" dirty="0" smtClean="0">
                <a:latin typeface="华文新魏" panose="02010800040101010101" pitchFamily="2" charset="-122"/>
                <a:ea typeface="华文新魏" panose="02010800040101010101" pitchFamily="2" charset="-122"/>
              </a:rPr>
              <a:t>i</a:t>
            </a:r>
            <a:r>
              <a:rPr lang="en-US" altLang="zh-CN" sz="2400" dirty="0" smtClean="0">
                <a:latin typeface="华文新魏" panose="02010800040101010101" pitchFamily="2" charset="-122"/>
                <a:ea typeface="华文新魏" panose="02010800040101010101" pitchFamily="2" charset="-122"/>
              </a:rPr>
              <a:t> </a:t>
            </a:r>
            <a:r>
              <a:rPr lang="zh-CN" altLang="en-US" sz="2400" dirty="0" smtClean="0">
                <a:latin typeface="华文新魏" panose="02010800040101010101" pitchFamily="2" charset="-122"/>
                <a:ea typeface="华文新魏" panose="02010800040101010101" pitchFamily="2" charset="-122"/>
              </a:rPr>
              <a:t>是指向孩子结点的指针</a:t>
            </a:r>
            <a:r>
              <a:rPr lang="en-US" altLang="zh-CN" sz="2400" dirty="0" smtClean="0">
                <a:latin typeface="华文新魏" panose="02010800040101010101" pitchFamily="2" charset="-122"/>
                <a:ea typeface="华文新魏" panose="02010800040101010101" pitchFamily="2" charset="-122"/>
              </a:rPr>
              <a:t>(</a:t>
            </a:r>
            <a:r>
              <a:rPr lang="zh-CN" altLang="en-US" sz="2400" dirty="0" smtClean="0">
                <a:latin typeface="华文新魏" panose="02010800040101010101" pitchFamily="2" charset="-122"/>
                <a:ea typeface="华文新魏" panose="02010800040101010101" pitchFamily="2" charset="-122"/>
              </a:rPr>
              <a:t>对于非叶结点</a:t>
            </a:r>
            <a:r>
              <a:rPr lang="en-US" altLang="zh-CN" sz="2400" dirty="0" smtClean="0">
                <a:latin typeface="华文新魏" panose="02010800040101010101" pitchFamily="2" charset="-122"/>
                <a:ea typeface="华文新魏" panose="02010800040101010101" pitchFamily="2" charset="-122"/>
              </a:rPr>
              <a:t>)</a:t>
            </a:r>
            <a:r>
              <a:rPr lang="zh-CN" altLang="en-US" sz="2400" dirty="0" smtClean="0">
                <a:latin typeface="华文新魏" panose="02010800040101010101" pitchFamily="2" charset="-122"/>
                <a:ea typeface="华文新魏" panose="02010800040101010101" pitchFamily="2" charset="-122"/>
              </a:rPr>
              <a:t>或者指向记录或记录桶的指针</a:t>
            </a:r>
            <a:r>
              <a:rPr lang="en-US" altLang="zh-CN" sz="2400" dirty="0" smtClean="0">
                <a:latin typeface="华文新魏" panose="02010800040101010101" pitchFamily="2" charset="-122"/>
                <a:ea typeface="华文新魏" panose="02010800040101010101" pitchFamily="2" charset="-122"/>
              </a:rPr>
              <a:t>(</a:t>
            </a:r>
            <a:r>
              <a:rPr lang="zh-CN" altLang="en-US" sz="2400" dirty="0" smtClean="0">
                <a:latin typeface="华文新魏" panose="02010800040101010101" pitchFamily="2" charset="-122"/>
                <a:ea typeface="华文新魏" panose="02010800040101010101" pitchFamily="2" charset="-122"/>
              </a:rPr>
              <a:t>对于叶子结点</a:t>
            </a:r>
            <a:r>
              <a:rPr lang="en-US" altLang="zh-CN" sz="2400" dirty="0" smtClean="0">
                <a:latin typeface="华文新魏" panose="02010800040101010101" pitchFamily="2" charset="-122"/>
                <a:ea typeface="华文新魏" panose="02010800040101010101" pitchFamily="2" charset="-122"/>
              </a:rPr>
              <a:t>)</a:t>
            </a:r>
            <a:endParaRPr lang="zh-CN" altLang="en-US" sz="2400" dirty="0" smtClean="0">
              <a:latin typeface="华文新魏" panose="02010800040101010101" pitchFamily="2" charset="-122"/>
              <a:ea typeface="华文新魏" panose="02010800040101010101" pitchFamily="2" charset="-122"/>
            </a:endParaRPr>
          </a:p>
          <a:p>
            <a:pPr>
              <a:spcBef>
                <a:spcPts val="0"/>
              </a:spcBef>
              <a:tabLst>
                <a:tab pos="1655763" algn="l"/>
              </a:tabLst>
            </a:pPr>
            <a:r>
              <a:rPr lang="zh-CN" altLang="en-US" sz="2800" dirty="0" smtClean="0">
                <a:latin typeface="华文新魏" panose="02010800040101010101" pitchFamily="2" charset="-122"/>
                <a:ea typeface="华文新魏" panose="02010800040101010101" pitchFamily="2" charset="-122"/>
              </a:rPr>
              <a:t>结点中的搜索码是有序的 </a:t>
            </a:r>
          </a:p>
          <a:p>
            <a:pPr>
              <a:spcBef>
                <a:spcPts val="0"/>
              </a:spcBef>
              <a:buFont typeface="Monotype Sorts"/>
              <a:buNone/>
              <a:tabLst>
                <a:tab pos="1655763" algn="l"/>
              </a:tabLst>
            </a:pPr>
            <a:r>
              <a:rPr lang="en-US" altLang="zh-CN" sz="2400" dirty="0" smtClean="0">
                <a:latin typeface="华文新魏" panose="02010800040101010101" pitchFamily="2" charset="-122"/>
                <a:ea typeface="华文新魏" panose="02010800040101010101" pitchFamily="2" charset="-122"/>
              </a:rPr>
              <a:t>              K</a:t>
            </a:r>
            <a:r>
              <a:rPr lang="en-US" altLang="zh-CN" sz="2400" baseline="-25000" dirty="0" smtClean="0">
                <a:latin typeface="华文新魏" panose="02010800040101010101" pitchFamily="2" charset="-122"/>
                <a:ea typeface="华文新魏" panose="02010800040101010101" pitchFamily="2" charset="-122"/>
              </a:rPr>
              <a:t>1 </a:t>
            </a:r>
            <a:r>
              <a:rPr lang="en-US" altLang="zh-CN" sz="2400" dirty="0" smtClean="0">
                <a:latin typeface="华文新魏" panose="02010800040101010101" pitchFamily="2" charset="-122"/>
                <a:ea typeface="华文新魏" panose="02010800040101010101" pitchFamily="2" charset="-122"/>
                <a:sym typeface="Symbol" panose="05050102010706020507" pitchFamily="18" charset="2"/>
              </a:rPr>
              <a:t>&lt;</a:t>
            </a:r>
            <a:r>
              <a:rPr lang="en-US" altLang="zh-CN" sz="2400" dirty="0" smtClean="0">
                <a:latin typeface="华文新魏" panose="02010800040101010101" pitchFamily="2" charset="-122"/>
                <a:ea typeface="华文新魏" panose="02010800040101010101" pitchFamily="2" charset="-122"/>
              </a:rPr>
              <a:t> K</a:t>
            </a:r>
            <a:r>
              <a:rPr lang="en-US" altLang="zh-CN" sz="2400" baseline="-25000" dirty="0" smtClean="0">
                <a:latin typeface="华文新魏" panose="02010800040101010101" pitchFamily="2" charset="-122"/>
                <a:ea typeface="华文新魏" panose="02010800040101010101" pitchFamily="2" charset="-122"/>
              </a:rPr>
              <a:t>2 </a:t>
            </a:r>
            <a:r>
              <a:rPr lang="en-US" altLang="zh-CN" sz="2400" dirty="0" smtClean="0">
                <a:latin typeface="华文新魏" panose="02010800040101010101" pitchFamily="2" charset="-122"/>
                <a:ea typeface="华文新魏" panose="02010800040101010101" pitchFamily="2" charset="-122"/>
                <a:sym typeface="Symbol" panose="05050102010706020507" pitchFamily="18" charset="2"/>
              </a:rPr>
              <a:t>&lt;</a:t>
            </a:r>
            <a:r>
              <a:rPr lang="en-US" altLang="zh-CN" sz="2400" dirty="0" smtClean="0">
                <a:latin typeface="华文新魏" panose="02010800040101010101" pitchFamily="2" charset="-122"/>
                <a:ea typeface="华文新魏" panose="02010800040101010101" pitchFamily="2" charset="-122"/>
              </a:rPr>
              <a:t> K</a:t>
            </a:r>
            <a:r>
              <a:rPr lang="en-US" altLang="zh-CN" sz="2400" baseline="-25000" dirty="0" smtClean="0">
                <a:latin typeface="华文新魏" panose="02010800040101010101" pitchFamily="2" charset="-122"/>
                <a:ea typeface="华文新魏" panose="02010800040101010101" pitchFamily="2" charset="-122"/>
              </a:rPr>
              <a:t>3 </a:t>
            </a:r>
            <a:r>
              <a:rPr lang="en-US" altLang="zh-CN" sz="2400" dirty="0" smtClean="0">
                <a:latin typeface="华文新魏" panose="02010800040101010101" pitchFamily="2" charset="-122"/>
                <a:ea typeface="华文新魏" panose="02010800040101010101" pitchFamily="2" charset="-122"/>
                <a:sym typeface="Symbol" panose="05050102010706020507" pitchFamily="18" charset="2"/>
              </a:rPr>
              <a:t>&lt;</a:t>
            </a:r>
            <a:r>
              <a:rPr lang="en-US" altLang="zh-CN" sz="2400" dirty="0" smtClean="0">
                <a:latin typeface="华文新魏" panose="02010800040101010101" pitchFamily="2" charset="-122"/>
                <a:ea typeface="华文新魏" panose="02010800040101010101" pitchFamily="2" charset="-122"/>
              </a:rPr>
              <a:t> . . .</a:t>
            </a:r>
            <a:r>
              <a:rPr lang="en-US" altLang="zh-CN" sz="2400" baseline="-25000" dirty="0" smtClean="0">
                <a:latin typeface="华文新魏" panose="02010800040101010101" pitchFamily="2" charset="-122"/>
                <a:ea typeface="华文新魏" panose="02010800040101010101" pitchFamily="2" charset="-122"/>
              </a:rPr>
              <a:t> </a:t>
            </a:r>
            <a:r>
              <a:rPr lang="en-US" altLang="zh-CN" sz="2400" dirty="0" smtClean="0">
                <a:latin typeface="华文新魏" panose="02010800040101010101" pitchFamily="2" charset="-122"/>
                <a:ea typeface="华文新魏" panose="02010800040101010101" pitchFamily="2" charset="-122"/>
                <a:sym typeface="Symbol" panose="05050102010706020507" pitchFamily="18" charset="2"/>
              </a:rPr>
              <a:t>&lt;</a:t>
            </a:r>
            <a:r>
              <a:rPr lang="en-US" altLang="zh-CN" sz="2400" dirty="0" smtClean="0">
                <a:latin typeface="华文新魏" panose="02010800040101010101" pitchFamily="2" charset="-122"/>
                <a:ea typeface="华文新魏" panose="02010800040101010101" pitchFamily="2" charset="-122"/>
              </a:rPr>
              <a:t> K</a:t>
            </a:r>
            <a:r>
              <a:rPr lang="en-US" altLang="zh-CN" sz="2400" baseline="-25000" dirty="0" smtClean="0">
                <a:latin typeface="华文新魏" panose="02010800040101010101" pitchFamily="2" charset="-122"/>
                <a:ea typeface="华文新魏" panose="02010800040101010101" pitchFamily="2" charset="-122"/>
              </a:rPr>
              <a:t>n-1</a:t>
            </a:r>
          </a:p>
          <a:p>
            <a:pPr>
              <a:spcBef>
                <a:spcPts val="0"/>
              </a:spcBef>
              <a:buFont typeface="Monotype Sorts"/>
              <a:buNone/>
              <a:tabLst>
                <a:tab pos="1655763" algn="l"/>
              </a:tabLst>
            </a:pPr>
            <a:r>
              <a:rPr lang="zh-CN" altLang="en-US" sz="2400" dirty="0" smtClean="0">
                <a:latin typeface="华文新魏" panose="02010800040101010101" pitchFamily="2" charset="-122"/>
                <a:ea typeface="华文新魏" panose="02010800040101010101" pitchFamily="2" charset="-122"/>
              </a:rPr>
              <a:t>两</a:t>
            </a:r>
            <a:r>
              <a:rPr lang="zh-CN" altLang="en-US" sz="2400" dirty="0">
                <a:latin typeface="华文新魏" panose="02010800040101010101" pitchFamily="2" charset="-122"/>
                <a:ea typeface="华文新魏" panose="02010800040101010101" pitchFamily="2" charset="-122"/>
              </a:rPr>
              <a:t>个属性的搜索码，如果</a:t>
            </a:r>
            <a:r>
              <a:rPr lang="en-US" altLang="zh-CN" sz="2400" dirty="0">
                <a:latin typeface="华文新魏" panose="02010800040101010101" pitchFamily="2" charset="-122"/>
                <a:ea typeface="华文新魏" panose="02010800040101010101" pitchFamily="2" charset="-122"/>
              </a:rPr>
              <a:t>a1&lt;b1</a:t>
            </a:r>
            <a:r>
              <a:rPr lang="zh-CN" altLang="en-US" sz="2400" dirty="0">
                <a:latin typeface="华文新魏" panose="02010800040101010101" pitchFamily="2" charset="-122"/>
                <a:ea typeface="华文新魏" panose="02010800040101010101" pitchFamily="2" charset="-122"/>
              </a:rPr>
              <a:t>或者</a:t>
            </a:r>
            <a:r>
              <a:rPr lang="en-US" altLang="zh-CN" sz="2400" dirty="0">
                <a:latin typeface="华文新魏" panose="02010800040101010101" pitchFamily="2" charset="-122"/>
                <a:ea typeface="华文新魏" panose="02010800040101010101" pitchFamily="2" charset="-122"/>
              </a:rPr>
              <a:t>a1=b1</a:t>
            </a:r>
            <a:r>
              <a:rPr lang="zh-CN" altLang="en-US" sz="2400" dirty="0">
                <a:latin typeface="华文新魏" panose="02010800040101010101" pitchFamily="2" charset="-122"/>
                <a:ea typeface="华文新魏" panose="02010800040101010101" pitchFamily="2" charset="-122"/>
              </a:rPr>
              <a:t>且</a:t>
            </a:r>
            <a:r>
              <a:rPr lang="en-US" altLang="zh-CN" sz="2400" dirty="0">
                <a:latin typeface="华文新魏" panose="02010800040101010101" pitchFamily="2" charset="-122"/>
                <a:ea typeface="华文新魏" panose="02010800040101010101" pitchFamily="2" charset="-122"/>
              </a:rPr>
              <a:t>a2&lt;b2</a:t>
            </a:r>
            <a:r>
              <a:rPr lang="zh-CN" altLang="en-US" sz="2400" dirty="0">
                <a:latin typeface="华文新魏" panose="02010800040101010101" pitchFamily="2" charset="-122"/>
                <a:ea typeface="华文新魏" panose="02010800040101010101" pitchFamily="2" charset="-122"/>
              </a:rPr>
              <a:t>，则</a:t>
            </a:r>
            <a:r>
              <a:rPr lang="en-US" altLang="zh-CN" sz="2400" dirty="0">
                <a:latin typeface="华文新魏" panose="02010800040101010101" pitchFamily="2" charset="-122"/>
                <a:ea typeface="华文新魏" panose="02010800040101010101" pitchFamily="2" charset="-122"/>
              </a:rPr>
              <a:t>(a1,a2)&lt;(b1,b2)</a:t>
            </a:r>
          </a:p>
          <a:p>
            <a:pPr>
              <a:spcBef>
                <a:spcPts val="0"/>
              </a:spcBef>
              <a:buFont typeface="Monotype Sorts"/>
              <a:buNone/>
              <a:tabLst>
                <a:tab pos="1655763" algn="l"/>
              </a:tabLst>
            </a:pPr>
            <a:r>
              <a:rPr lang="en-US" altLang="zh-CN" sz="2400" baseline="-25000" dirty="0" smtClean="0">
                <a:latin typeface="华文新魏" panose="02010800040101010101" pitchFamily="2" charset="-122"/>
                <a:ea typeface="华文新魏" panose="02010800040101010101" pitchFamily="2" charset="-122"/>
              </a:rPr>
              <a:t>      </a:t>
            </a:r>
            <a:endParaRPr lang="en-US" altLang="zh-CN" sz="2400" dirty="0" smtClean="0">
              <a:latin typeface="华文新魏" panose="02010800040101010101" pitchFamily="2" charset="-122"/>
              <a:ea typeface="华文新魏" panose="02010800040101010101" pitchFamily="2" charset="-122"/>
            </a:endParaRPr>
          </a:p>
          <a:p>
            <a:pPr>
              <a:spcBef>
                <a:spcPts val="0"/>
              </a:spcBef>
              <a:buFont typeface="Monotype Sorts"/>
              <a:buNone/>
              <a:tabLst>
                <a:tab pos="1655763" algn="l"/>
              </a:tabLst>
            </a:pPr>
            <a:r>
              <a:rPr lang="en-US" altLang="zh-CN" sz="2400" dirty="0">
                <a:latin typeface="华文新魏" panose="02010800040101010101" pitchFamily="2" charset="-122"/>
                <a:ea typeface="华文新魏" panose="02010800040101010101" pitchFamily="2" charset="-122"/>
              </a:rPr>
              <a:t> </a:t>
            </a:r>
            <a:r>
              <a:rPr lang="en-US" altLang="zh-CN" sz="2400" dirty="0" smtClean="0">
                <a:latin typeface="华文新魏" panose="02010800040101010101" pitchFamily="2" charset="-122"/>
                <a:ea typeface="华文新魏" panose="02010800040101010101" pitchFamily="2" charset="-122"/>
              </a:rPr>
              <a:t>    </a:t>
            </a:r>
          </a:p>
          <a:p>
            <a:pPr>
              <a:spcBef>
                <a:spcPts val="0"/>
              </a:spcBef>
              <a:buFont typeface="Monotype Sorts"/>
              <a:buNone/>
              <a:tabLst>
                <a:tab pos="1655763" algn="l"/>
              </a:tabLst>
            </a:pPr>
            <a:endParaRPr lang="en-US" altLang="zh-CN" sz="2400" dirty="0" smtClean="0">
              <a:latin typeface="华文新魏" panose="02010800040101010101" pitchFamily="2" charset="-122"/>
              <a:ea typeface="华文新魏" panose="02010800040101010101" pitchFamily="2" charset="-122"/>
            </a:endParaRPr>
          </a:p>
          <a:p>
            <a:pPr>
              <a:spcBef>
                <a:spcPts val="0"/>
              </a:spcBef>
              <a:buFont typeface="Monotype Sorts"/>
              <a:buNone/>
              <a:tabLst>
                <a:tab pos="1655763" algn="l"/>
              </a:tabLst>
            </a:pPr>
            <a:endParaRPr lang="en-US" altLang="zh-CN" sz="2000" dirty="0" smtClean="0">
              <a:latin typeface="华文新魏" panose="02010800040101010101" pitchFamily="2" charset="-122"/>
              <a:ea typeface="华文新魏" panose="02010800040101010101" pitchFamily="2" charset="-122"/>
            </a:endParaRPr>
          </a:p>
          <a:p>
            <a:pPr>
              <a:spcBef>
                <a:spcPts val="0"/>
              </a:spcBef>
              <a:buFont typeface="Monotype Sorts"/>
              <a:buNone/>
              <a:tabLst>
                <a:tab pos="1655763" algn="l"/>
              </a:tabLst>
            </a:pPr>
            <a:endParaRPr lang="en-US" altLang="zh-CN" sz="2000" dirty="0" smtClean="0">
              <a:latin typeface="华文新魏" panose="02010800040101010101" pitchFamily="2" charset="-122"/>
              <a:ea typeface="华文新魏" panose="02010800040101010101" pitchFamily="2" charset="-122"/>
            </a:endParaRPr>
          </a:p>
        </p:txBody>
      </p:sp>
      <p:pic>
        <p:nvPicPr>
          <p:cNvPr id="13722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0350" y="2075838"/>
            <a:ext cx="6840538"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灯片编号占位符 2"/>
          <p:cNvSpPr>
            <a:spLocks noGrp="1"/>
          </p:cNvSpPr>
          <p:nvPr>
            <p:ph type="sldNum" sz="quarter" idx="11"/>
          </p:nvPr>
        </p:nvSpPr>
        <p:spPr/>
        <p:txBody>
          <a:bodyPr/>
          <a:lstStyle/>
          <a:p>
            <a:pPr>
              <a:defRPr/>
            </a:pPr>
            <a:fld id="{E347ADCA-82B1-4B8F-A269-E1A6E5953924}" type="slidenum">
              <a:rPr lang="zh-CN" altLang="en-US" smtClean="0"/>
              <a:pPr>
                <a:defRPr/>
              </a:pPr>
              <a:t>24</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6018" name="Rectangle 2"/>
          <p:cNvSpPr>
            <a:spLocks noGrp="1" noChangeArrowheads="1"/>
          </p:cNvSpPr>
          <p:nvPr>
            <p:ph type="title"/>
          </p:nvPr>
        </p:nvSpPr>
        <p:spPr/>
        <p:txBody>
          <a:bodyPr/>
          <a:lstStyle/>
          <a:p>
            <a:pPr>
              <a:defRPr/>
            </a:pPr>
            <a:r>
              <a:rPr kumimoji="1" lang="en-US" altLang="zh-CN" dirty="0" smtClean="0">
                <a:latin typeface="+mj-ea"/>
              </a:rPr>
              <a:t>B</a:t>
            </a:r>
            <a:r>
              <a:rPr kumimoji="1" lang="en-US" altLang="zh-CN" baseline="30000" dirty="0" smtClean="0">
                <a:latin typeface="+mj-ea"/>
              </a:rPr>
              <a:t>+</a:t>
            </a:r>
            <a:r>
              <a:rPr kumimoji="1" lang="zh-CN" altLang="en-US" dirty="0" smtClean="0">
                <a:latin typeface="+mj-ea"/>
              </a:rPr>
              <a:t>树的叶子结点</a:t>
            </a:r>
          </a:p>
        </p:txBody>
      </p:sp>
      <p:sp>
        <p:nvSpPr>
          <p:cNvPr id="139267" name="Rectangle 3"/>
          <p:cNvSpPr>
            <a:spLocks noGrp="1" noChangeArrowheads="1"/>
          </p:cNvSpPr>
          <p:nvPr>
            <p:ph idx="1"/>
          </p:nvPr>
        </p:nvSpPr>
        <p:spPr>
          <a:xfrm>
            <a:off x="928688" y="1714500"/>
            <a:ext cx="7848600" cy="1527175"/>
          </a:xfrm>
        </p:spPr>
        <p:txBody>
          <a:bodyPr/>
          <a:lstStyle/>
          <a:p>
            <a:pPr lvl="1"/>
            <a:r>
              <a:rPr lang="zh-CN" altLang="en-US" sz="2000" dirty="0" smtClean="0">
                <a:latin typeface="华文新魏" panose="02010800040101010101" pitchFamily="2" charset="-122"/>
                <a:ea typeface="华文新魏" panose="02010800040101010101" pitchFamily="2" charset="-122"/>
              </a:rPr>
              <a:t>指针 </a:t>
            </a:r>
            <a:r>
              <a:rPr lang="en-US" altLang="zh-CN" sz="2000" i="1" dirty="0" smtClean="0">
                <a:latin typeface="华文新魏" panose="02010800040101010101" pitchFamily="2" charset="-122"/>
                <a:ea typeface="华文新魏" panose="02010800040101010101" pitchFamily="2" charset="-122"/>
              </a:rPr>
              <a:t>P</a:t>
            </a:r>
            <a:r>
              <a:rPr lang="en-US" altLang="zh-CN" sz="2000" i="1" baseline="-25000" dirty="0" smtClean="0">
                <a:latin typeface="华文新魏" panose="02010800040101010101" pitchFamily="2" charset="-122"/>
                <a:ea typeface="华文新魏" panose="02010800040101010101" pitchFamily="2" charset="-122"/>
              </a:rPr>
              <a:t>i</a:t>
            </a:r>
            <a:r>
              <a:rPr lang="en-US" altLang="zh-CN" sz="2000" dirty="0" smtClean="0">
                <a:latin typeface="华文新魏" panose="02010800040101010101" pitchFamily="2" charset="-122"/>
                <a:ea typeface="华文新魏" panose="02010800040101010101" pitchFamily="2" charset="-122"/>
              </a:rPr>
              <a:t> (</a:t>
            </a:r>
            <a:r>
              <a:rPr lang="en-US" altLang="zh-CN" sz="2000" i="1" dirty="0" err="1" smtClean="0">
                <a:latin typeface="华文新魏" panose="02010800040101010101" pitchFamily="2" charset="-122"/>
                <a:ea typeface="华文新魏" panose="02010800040101010101" pitchFamily="2" charset="-122"/>
              </a:rPr>
              <a:t>i</a:t>
            </a:r>
            <a:r>
              <a:rPr lang="en-US" altLang="zh-CN" sz="2000" dirty="0" smtClean="0">
                <a:latin typeface="华文新魏" panose="02010800040101010101" pitchFamily="2" charset="-122"/>
                <a:ea typeface="华文新魏" panose="02010800040101010101" pitchFamily="2" charset="-122"/>
              </a:rPr>
              <a:t> = 1, 2, . . ., </a:t>
            </a:r>
            <a:r>
              <a:rPr lang="en-US" altLang="zh-CN" sz="2000" i="1" dirty="0" smtClean="0">
                <a:latin typeface="华文新魏" panose="02010800040101010101" pitchFamily="2" charset="-122"/>
                <a:ea typeface="华文新魏" panose="02010800040101010101" pitchFamily="2" charset="-122"/>
              </a:rPr>
              <a:t>n–</a:t>
            </a:r>
            <a:r>
              <a:rPr lang="en-US" altLang="zh-CN" sz="2000" dirty="0" smtClean="0">
                <a:latin typeface="华文新魏" panose="02010800040101010101" pitchFamily="2" charset="-122"/>
                <a:ea typeface="华文新魏" panose="02010800040101010101" pitchFamily="2" charset="-122"/>
              </a:rPr>
              <a:t>1) </a:t>
            </a:r>
            <a:r>
              <a:rPr lang="zh-CN" altLang="en-US" sz="2000" dirty="0" smtClean="0">
                <a:latin typeface="华文新魏" panose="02010800040101010101" pitchFamily="2" charset="-122"/>
                <a:ea typeface="华文新魏" panose="02010800040101010101" pitchFamily="2" charset="-122"/>
              </a:rPr>
              <a:t>指向搜索码值为 </a:t>
            </a:r>
            <a:r>
              <a:rPr lang="en-US" altLang="zh-CN" sz="2000" i="1" dirty="0" smtClean="0">
                <a:latin typeface="华文新魏" panose="02010800040101010101" pitchFamily="2" charset="-122"/>
                <a:ea typeface="华文新魏" panose="02010800040101010101" pitchFamily="2" charset="-122"/>
              </a:rPr>
              <a:t>K</a:t>
            </a:r>
            <a:r>
              <a:rPr lang="en-US" altLang="zh-CN" sz="2000" i="1" baseline="-25000" dirty="0" smtClean="0">
                <a:latin typeface="华文新魏" panose="02010800040101010101" pitchFamily="2" charset="-122"/>
                <a:ea typeface="华文新魏" panose="02010800040101010101" pitchFamily="2" charset="-122"/>
              </a:rPr>
              <a:t>i </a:t>
            </a:r>
            <a:r>
              <a:rPr lang="zh-CN" altLang="en-US" sz="2000" dirty="0" smtClean="0">
                <a:latin typeface="华文新魏" panose="02010800040101010101" pitchFamily="2" charset="-122"/>
                <a:ea typeface="华文新魏" panose="02010800040101010101" pitchFamily="2" charset="-122"/>
              </a:rPr>
              <a:t>的文件记录 </a:t>
            </a:r>
          </a:p>
          <a:p>
            <a:pPr lvl="1"/>
            <a:r>
              <a:rPr lang="zh-CN" altLang="en-US" sz="2000" dirty="0" smtClean="0">
                <a:latin typeface="华文新魏" panose="02010800040101010101" pitchFamily="2" charset="-122"/>
                <a:ea typeface="华文新魏" panose="02010800040101010101" pitchFamily="2" charset="-122"/>
              </a:rPr>
              <a:t>如果 </a:t>
            </a:r>
            <a:r>
              <a:rPr lang="en-US" altLang="zh-CN" sz="2000" i="1" dirty="0" smtClean="0">
                <a:latin typeface="华文新魏" panose="02010800040101010101" pitchFamily="2" charset="-122"/>
                <a:ea typeface="华文新魏" panose="02010800040101010101" pitchFamily="2" charset="-122"/>
              </a:rPr>
              <a:t>L</a:t>
            </a:r>
            <a:r>
              <a:rPr lang="en-US" altLang="zh-CN" sz="2000" i="1" baseline="-25000" dirty="0" smtClean="0">
                <a:latin typeface="华文新魏" panose="02010800040101010101" pitchFamily="2" charset="-122"/>
                <a:ea typeface="华文新魏" panose="02010800040101010101" pitchFamily="2" charset="-122"/>
              </a:rPr>
              <a:t>i</a:t>
            </a:r>
            <a:r>
              <a:rPr lang="zh-CN" altLang="en-US" sz="2000" i="1" dirty="0" smtClean="0">
                <a:latin typeface="华文新魏" panose="02010800040101010101" pitchFamily="2" charset="-122"/>
                <a:ea typeface="华文新魏" panose="02010800040101010101" pitchFamily="2" charset="-122"/>
              </a:rPr>
              <a:t>，</a:t>
            </a:r>
            <a:r>
              <a:rPr lang="en-US" altLang="zh-CN" sz="2000" i="1" dirty="0" err="1" smtClean="0">
                <a:latin typeface="华文新魏" panose="02010800040101010101" pitchFamily="2" charset="-122"/>
                <a:ea typeface="华文新魏" panose="02010800040101010101" pitchFamily="2" charset="-122"/>
              </a:rPr>
              <a:t>L</a:t>
            </a:r>
            <a:r>
              <a:rPr lang="en-US" altLang="zh-CN" sz="2000" i="1" baseline="-25000" dirty="0" err="1" smtClean="0">
                <a:latin typeface="华文新魏" panose="02010800040101010101" pitchFamily="2" charset="-122"/>
                <a:ea typeface="华文新魏" panose="02010800040101010101" pitchFamily="2" charset="-122"/>
              </a:rPr>
              <a:t>j</a:t>
            </a:r>
            <a:r>
              <a:rPr lang="en-US" altLang="zh-CN" sz="2000" dirty="0" smtClean="0">
                <a:latin typeface="华文新魏" panose="02010800040101010101" pitchFamily="2" charset="-122"/>
                <a:ea typeface="华文新魏" panose="02010800040101010101" pitchFamily="2" charset="-122"/>
              </a:rPr>
              <a:t> </a:t>
            </a:r>
            <a:r>
              <a:rPr lang="zh-CN" altLang="en-US" sz="2000" dirty="0" smtClean="0">
                <a:latin typeface="华文新魏" panose="02010800040101010101" pitchFamily="2" charset="-122"/>
                <a:ea typeface="华文新魏" panose="02010800040101010101" pitchFamily="2" charset="-122"/>
              </a:rPr>
              <a:t>是叶结点并且 </a:t>
            </a:r>
            <a:r>
              <a:rPr lang="en-US" altLang="zh-CN" sz="2000" i="1" dirty="0" err="1" smtClean="0">
                <a:latin typeface="华文新魏" panose="02010800040101010101" pitchFamily="2" charset="-122"/>
                <a:ea typeface="华文新魏" panose="02010800040101010101" pitchFamily="2" charset="-122"/>
              </a:rPr>
              <a:t>i</a:t>
            </a:r>
            <a:r>
              <a:rPr lang="en-US" altLang="zh-CN" sz="2000" i="1" dirty="0" smtClean="0">
                <a:latin typeface="华文新魏" panose="02010800040101010101" pitchFamily="2" charset="-122"/>
                <a:ea typeface="华文新魏" panose="02010800040101010101" pitchFamily="2" charset="-122"/>
              </a:rPr>
              <a:t> </a:t>
            </a:r>
            <a:r>
              <a:rPr lang="en-US" altLang="zh-CN" sz="2000" dirty="0" smtClean="0">
                <a:latin typeface="华文新魏" panose="02010800040101010101" pitchFamily="2" charset="-122"/>
                <a:ea typeface="华文新魏" panose="02010800040101010101" pitchFamily="2" charset="-122"/>
              </a:rPr>
              <a:t>&lt; </a:t>
            </a:r>
            <a:r>
              <a:rPr lang="en-US" altLang="zh-CN" sz="2000" i="1" dirty="0" smtClean="0">
                <a:latin typeface="华文新魏" panose="02010800040101010101" pitchFamily="2" charset="-122"/>
                <a:ea typeface="华文新魏" panose="02010800040101010101" pitchFamily="2" charset="-122"/>
              </a:rPr>
              <a:t>j</a:t>
            </a:r>
            <a:r>
              <a:rPr lang="zh-CN" altLang="en-US" sz="2000" i="1" dirty="0" smtClean="0">
                <a:latin typeface="华文新魏" panose="02010800040101010101" pitchFamily="2" charset="-122"/>
                <a:ea typeface="华文新魏" panose="02010800040101010101" pitchFamily="2" charset="-122"/>
              </a:rPr>
              <a:t>， </a:t>
            </a:r>
            <a:r>
              <a:rPr lang="en-US" altLang="zh-CN" sz="2000" i="1" dirty="0" smtClean="0">
                <a:latin typeface="华文新魏" panose="02010800040101010101" pitchFamily="2" charset="-122"/>
                <a:ea typeface="华文新魏" panose="02010800040101010101" pitchFamily="2" charset="-122"/>
              </a:rPr>
              <a:t>L</a:t>
            </a:r>
            <a:r>
              <a:rPr lang="en-US" altLang="zh-CN" sz="2000" i="1" baseline="-25000" dirty="0" smtClean="0">
                <a:latin typeface="华文新魏" panose="02010800040101010101" pitchFamily="2" charset="-122"/>
                <a:ea typeface="华文新魏" panose="02010800040101010101" pitchFamily="2" charset="-122"/>
              </a:rPr>
              <a:t>i</a:t>
            </a:r>
            <a:r>
              <a:rPr lang="en-US" altLang="zh-CN" sz="2000" dirty="0" smtClean="0">
                <a:latin typeface="华文新魏" panose="02010800040101010101" pitchFamily="2" charset="-122"/>
                <a:ea typeface="华文新魏" panose="02010800040101010101" pitchFamily="2" charset="-122"/>
              </a:rPr>
              <a:t> </a:t>
            </a:r>
            <a:r>
              <a:rPr lang="zh-CN" altLang="en-US" sz="2000" dirty="0" smtClean="0">
                <a:latin typeface="华文新魏" panose="02010800040101010101" pitchFamily="2" charset="-122"/>
                <a:ea typeface="华文新魏" panose="02010800040101010101" pitchFamily="2" charset="-122"/>
              </a:rPr>
              <a:t>的搜索码值小于或等于 </a:t>
            </a:r>
            <a:r>
              <a:rPr lang="en-US" altLang="zh-CN" sz="2000" i="1" dirty="0" err="1" smtClean="0">
                <a:latin typeface="华文新魏" panose="02010800040101010101" pitchFamily="2" charset="-122"/>
                <a:ea typeface="华文新魏" panose="02010800040101010101" pitchFamily="2" charset="-122"/>
              </a:rPr>
              <a:t>L</a:t>
            </a:r>
            <a:r>
              <a:rPr lang="en-US" altLang="zh-CN" sz="2000" i="1" baseline="-25000" dirty="0" err="1" smtClean="0">
                <a:latin typeface="华文新魏" panose="02010800040101010101" pitchFamily="2" charset="-122"/>
                <a:ea typeface="华文新魏" panose="02010800040101010101" pitchFamily="2" charset="-122"/>
              </a:rPr>
              <a:t>j</a:t>
            </a:r>
            <a:r>
              <a:rPr lang="en-US" altLang="zh-CN" sz="2000" dirty="0" smtClean="0">
                <a:latin typeface="华文新魏" panose="02010800040101010101" pitchFamily="2" charset="-122"/>
                <a:ea typeface="华文新魏" panose="02010800040101010101" pitchFamily="2" charset="-122"/>
              </a:rPr>
              <a:t> </a:t>
            </a:r>
            <a:r>
              <a:rPr lang="zh-CN" altLang="en-US" sz="2000" dirty="0" smtClean="0">
                <a:latin typeface="华文新魏" panose="02010800040101010101" pitchFamily="2" charset="-122"/>
                <a:ea typeface="华文新魏" panose="02010800040101010101" pitchFamily="2" charset="-122"/>
              </a:rPr>
              <a:t>的搜索码值</a:t>
            </a:r>
          </a:p>
          <a:p>
            <a:pPr lvl="1"/>
            <a:r>
              <a:rPr lang="en-US" altLang="zh-CN" sz="2000" i="1" dirty="0" err="1" smtClean="0">
                <a:latin typeface="华文新魏" panose="02010800040101010101" pitchFamily="2" charset="-122"/>
                <a:ea typeface="华文新魏" panose="02010800040101010101" pitchFamily="2" charset="-122"/>
              </a:rPr>
              <a:t>P</a:t>
            </a:r>
            <a:r>
              <a:rPr lang="en-US" altLang="zh-CN" sz="2000" i="1" baseline="-25000" dirty="0" err="1" smtClean="0">
                <a:latin typeface="华文新魏" panose="02010800040101010101" pitchFamily="2" charset="-122"/>
                <a:ea typeface="华文新魏" panose="02010800040101010101" pitchFamily="2" charset="-122"/>
              </a:rPr>
              <a:t>n</a:t>
            </a:r>
            <a:r>
              <a:rPr lang="en-US" altLang="zh-CN" sz="2000" dirty="0" smtClean="0">
                <a:latin typeface="华文新魏" panose="02010800040101010101" pitchFamily="2" charset="-122"/>
                <a:ea typeface="华文新魏" panose="02010800040101010101" pitchFamily="2" charset="-122"/>
              </a:rPr>
              <a:t> </a:t>
            </a:r>
            <a:r>
              <a:rPr lang="zh-CN" altLang="en-US" sz="2000" dirty="0" smtClean="0">
                <a:latin typeface="华文新魏" panose="02010800040101010101" pitchFamily="2" charset="-122"/>
                <a:ea typeface="华文新魏" panose="02010800040101010101" pitchFamily="2" charset="-122"/>
              </a:rPr>
              <a:t>指向按搜索码排序的下一个叶结点</a:t>
            </a:r>
          </a:p>
        </p:txBody>
      </p:sp>
      <p:sp>
        <p:nvSpPr>
          <p:cNvPr id="139268" name="Text Box 4"/>
          <p:cNvSpPr txBox="1">
            <a:spLocks noChangeArrowheads="1"/>
          </p:cNvSpPr>
          <p:nvPr/>
        </p:nvSpPr>
        <p:spPr bwMode="auto">
          <a:xfrm>
            <a:off x="561975" y="1200150"/>
            <a:ext cx="20320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80000"/>
              <a:buFont typeface="Wingdings" panose="05000000000000000000" pitchFamily="2" charset="2"/>
              <a:buChar char="l"/>
              <a:defRPr sz="3000">
                <a:solidFill>
                  <a:schemeClr val="bg2"/>
                </a:solidFill>
                <a:latin typeface="Franklin Gothic Book" panose="020B0503020102020204" pitchFamily="34" charset="0"/>
              </a:defRPr>
            </a:lvl1pPr>
            <a:lvl2pPr marL="742950" indent="-285750">
              <a:spcBef>
                <a:spcPct val="20000"/>
              </a:spcBef>
              <a:buClr>
                <a:schemeClr val="folHlink"/>
              </a:buClr>
              <a:buChar char="–"/>
              <a:defRPr sz="2800">
                <a:solidFill>
                  <a:schemeClr val="bg2"/>
                </a:solidFill>
                <a:latin typeface="Franklin Gothic Book" panose="020B0503020102020204" pitchFamily="34" charset="0"/>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Franklin Gothic Book" panose="020B0503020102020204" pitchFamily="34" charset="0"/>
              </a:defRPr>
            </a:lvl3pPr>
            <a:lvl4pPr marL="1600200" indent="-228600">
              <a:spcBef>
                <a:spcPct val="20000"/>
              </a:spcBef>
              <a:buClr>
                <a:schemeClr val="folHlink"/>
              </a:buClr>
              <a:buChar char="–"/>
              <a:defRPr sz="2000">
                <a:solidFill>
                  <a:schemeClr val="bg2"/>
                </a:solidFill>
                <a:latin typeface="Franklin Gothic Book" panose="020B0503020102020204" pitchFamily="34" charset="0"/>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Franklin Gothic Book" panose="020B0503020102020204" pitchFamily="34" charset="0"/>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Franklin Gothic Book" panose="020B0503020102020204" pitchFamily="34" charset="0"/>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Franklin Gothic Book" panose="020B0503020102020204" pitchFamily="34" charset="0"/>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Franklin Gothic Book" panose="020B0503020102020204" pitchFamily="34" charset="0"/>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Franklin Gothic Book" panose="020B0503020102020204" pitchFamily="34" charset="0"/>
              </a:defRPr>
            </a:lvl9pPr>
          </a:lstStyle>
          <a:p>
            <a:pPr algn="ctr">
              <a:spcBef>
                <a:spcPct val="50000"/>
              </a:spcBef>
              <a:buClrTx/>
              <a:buSzTx/>
              <a:buFont typeface="Wingdings" panose="05000000000000000000" pitchFamily="2" charset="2"/>
              <a:buNone/>
            </a:pPr>
            <a:r>
              <a:rPr lang="zh-CN" altLang="en-US" sz="2400">
                <a:latin typeface="华文新魏" panose="02010800040101010101" pitchFamily="2" charset="-122"/>
                <a:ea typeface="华文新魏" panose="02010800040101010101" pitchFamily="2" charset="-122"/>
              </a:rPr>
              <a:t>叶结点的属性</a:t>
            </a:r>
            <a:endParaRPr lang="en-US" altLang="zh-CN" sz="2400">
              <a:latin typeface="华文新魏" panose="02010800040101010101" pitchFamily="2" charset="-122"/>
              <a:ea typeface="华文新魏" panose="02010800040101010101" pitchFamily="2" charset="-122"/>
            </a:endParaRPr>
          </a:p>
        </p:txBody>
      </p:sp>
      <p:grpSp>
        <p:nvGrpSpPr>
          <p:cNvPr id="139269" name="Group 7"/>
          <p:cNvGrpSpPr>
            <a:grpSpLocks/>
          </p:cNvGrpSpPr>
          <p:nvPr/>
        </p:nvGrpSpPr>
        <p:grpSpPr bwMode="auto">
          <a:xfrm>
            <a:off x="1206500" y="3187018"/>
            <a:ext cx="7505700" cy="3295650"/>
            <a:chOff x="961" y="2239"/>
            <a:chExt cx="4527" cy="1961"/>
          </a:xfrm>
        </p:grpSpPr>
        <p:pic>
          <p:nvPicPr>
            <p:cNvPr id="139272" name="Picture 8"/>
            <p:cNvPicPr>
              <a:picLocks noChangeAspect="1" noChangeArrowheads="1"/>
            </p:cNvPicPr>
            <p:nvPr/>
          </p:nvPicPr>
          <p:blipFill>
            <a:blip r:embed="rId3">
              <a:extLst>
                <a:ext uri="{28A0092B-C50C-407E-A947-70E740481C1C}">
                  <a14:useLocalDpi xmlns:a14="http://schemas.microsoft.com/office/drawing/2010/main" val="0"/>
                </a:ext>
              </a:extLst>
            </a:blip>
            <a:srcRect t="28848" b="9171"/>
            <a:stretch>
              <a:fillRect/>
            </a:stretch>
          </p:blipFill>
          <p:spPr bwMode="auto">
            <a:xfrm>
              <a:off x="961" y="2537"/>
              <a:ext cx="4521" cy="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9273" name="Picture 8"/>
            <p:cNvPicPr>
              <a:picLocks noChangeAspect="1" noChangeArrowheads="1"/>
            </p:cNvPicPr>
            <p:nvPr/>
          </p:nvPicPr>
          <p:blipFill>
            <a:blip r:embed="rId3">
              <a:extLst>
                <a:ext uri="{28A0092B-C50C-407E-A947-70E740481C1C}">
                  <a14:useLocalDpi xmlns:a14="http://schemas.microsoft.com/office/drawing/2010/main" val="0"/>
                </a:ext>
              </a:extLst>
            </a:blip>
            <a:srcRect b="88744"/>
            <a:stretch>
              <a:fillRect/>
            </a:stretch>
          </p:blipFill>
          <p:spPr bwMode="auto">
            <a:xfrm>
              <a:off x="967" y="2239"/>
              <a:ext cx="4521" cy="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 name="灯片编号占位符 2"/>
          <p:cNvSpPr>
            <a:spLocks noGrp="1"/>
          </p:cNvSpPr>
          <p:nvPr>
            <p:ph type="sldNum" sz="quarter" idx="11"/>
          </p:nvPr>
        </p:nvSpPr>
        <p:spPr/>
        <p:txBody>
          <a:bodyPr/>
          <a:lstStyle/>
          <a:p>
            <a:pPr>
              <a:defRPr/>
            </a:pPr>
            <a:fld id="{E347ADCA-82B1-4B8F-A269-E1A6E5953924}" type="slidenum">
              <a:rPr lang="zh-CN" altLang="en-US" smtClean="0"/>
              <a:pPr>
                <a:defRPr/>
              </a:pPr>
              <a:t>25</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ChangeArrowheads="1"/>
          </p:cNvSpPr>
          <p:nvPr>
            <p:ph type="title"/>
          </p:nvPr>
        </p:nvSpPr>
        <p:spPr/>
        <p:txBody>
          <a:bodyPr/>
          <a:lstStyle/>
          <a:p>
            <a:pPr>
              <a:defRPr/>
            </a:pPr>
            <a:r>
              <a:rPr lang="en-US" altLang="zh-CN" dirty="0" smtClean="0">
                <a:solidFill>
                  <a:srgbClr val="224567"/>
                </a:solidFill>
                <a:latin typeface="隶书" panose="02010509060101010101" pitchFamily="49" charset="-122"/>
              </a:rPr>
              <a:t>B</a:t>
            </a:r>
            <a:r>
              <a:rPr lang="en-US" altLang="zh-CN" baseline="30000" dirty="0" smtClean="0">
                <a:solidFill>
                  <a:srgbClr val="224567"/>
                </a:solidFill>
                <a:latin typeface="隶书" panose="02010509060101010101" pitchFamily="49" charset="-122"/>
              </a:rPr>
              <a:t>+</a:t>
            </a:r>
            <a:r>
              <a:rPr lang="zh-CN" altLang="en-US" dirty="0" smtClean="0">
                <a:solidFill>
                  <a:srgbClr val="224567"/>
                </a:solidFill>
                <a:latin typeface="隶书" panose="02010509060101010101" pitchFamily="49" charset="-122"/>
              </a:rPr>
              <a:t>树的非叶结点</a:t>
            </a:r>
            <a:endParaRPr lang="en-US" altLang="zh-CN" dirty="0" smtClean="0">
              <a:solidFill>
                <a:srgbClr val="224567"/>
              </a:solidFill>
              <a:latin typeface="隶书" panose="02010509060101010101" pitchFamily="49" charset="-122"/>
            </a:endParaRPr>
          </a:p>
        </p:txBody>
      </p:sp>
      <p:sp>
        <p:nvSpPr>
          <p:cNvPr id="141315" name="Rectangle 3"/>
          <p:cNvSpPr>
            <a:spLocks noGrp="1" noChangeArrowheads="1"/>
          </p:cNvSpPr>
          <p:nvPr>
            <p:ph idx="1"/>
          </p:nvPr>
        </p:nvSpPr>
        <p:spPr>
          <a:xfrm>
            <a:off x="536575" y="1365250"/>
            <a:ext cx="7661275" cy="2263167"/>
          </a:xfrm>
        </p:spPr>
        <p:txBody>
          <a:bodyPr/>
          <a:lstStyle/>
          <a:p>
            <a:r>
              <a:rPr lang="zh-CN" altLang="en-US" sz="2400" dirty="0" smtClean="0">
                <a:latin typeface="华文新魏" panose="02010800040101010101" pitchFamily="2" charset="-122"/>
                <a:ea typeface="华文新魏" panose="02010800040101010101" pitchFamily="2" charset="-122"/>
              </a:rPr>
              <a:t>非叶结点形成叶结点上的一个多级稀疏索引，对于一个包含 </a:t>
            </a:r>
            <a:r>
              <a:rPr lang="en-US" altLang="zh-CN" sz="2400" dirty="0" smtClean="0">
                <a:latin typeface="华文新魏" panose="02010800040101010101" pitchFamily="2" charset="-122"/>
                <a:ea typeface="华文新魏" panose="02010800040101010101" pitchFamily="2" charset="-122"/>
              </a:rPr>
              <a:t>m </a:t>
            </a:r>
            <a:r>
              <a:rPr lang="zh-CN" altLang="en-US" sz="2400" dirty="0" smtClean="0">
                <a:latin typeface="华文新魏" panose="02010800040101010101" pitchFamily="2" charset="-122"/>
                <a:ea typeface="华文新魏" panose="02010800040101010101" pitchFamily="2" charset="-122"/>
              </a:rPr>
              <a:t>个指针的非叶结点</a:t>
            </a:r>
            <a:r>
              <a:rPr lang="en-US" altLang="zh-CN" sz="2400" dirty="0" smtClean="0">
                <a:latin typeface="华文新魏" panose="02010800040101010101" pitchFamily="2" charset="-122"/>
                <a:ea typeface="华文新魏" panose="02010800040101010101" pitchFamily="2" charset="-122"/>
              </a:rPr>
              <a:t>:</a:t>
            </a:r>
          </a:p>
          <a:p>
            <a:pPr lvl="1"/>
            <a:r>
              <a:rPr lang="en-US" altLang="zh-CN" sz="2000" dirty="0" smtClean="0">
                <a:latin typeface="华文新魏" panose="02010800040101010101" pitchFamily="2" charset="-122"/>
                <a:ea typeface="华文新魏" panose="02010800040101010101" pitchFamily="2" charset="-122"/>
              </a:rPr>
              <a:t>P</a:t>
            </a:r>
            <a:r>
              <a:rPr lang="en-US" altLang="zh-CN" sz="2000" baseline="-25000" dirty="0" smtClean="0">
                <a:latin typeface="华文新魏" panose="02010800040101010101" pitchFamily="2" charset="-122"/>
                <a:ea typeface="华文新魏" panose="02010800040101010101" pitchFamily="2" charset="-122"/>
              </a:rPr>
              <a:t>1</a:t>
            </a:r>
            <a:r>
              <a:rPr lang="en-US" altLang="zh-CN" sz="2000" dirty="0" smtClean="0">
                <a:latin typeface="华文新魏" panose="02010800040101010101" pitchFamily="2" charset="-122"/>
                <a:ea typeface="华文新魏" panose="02010800040101010101" pitchFamily="2" charset="-122"/>
              </a:rPr>
              <a:t> </a:t>
            </a:r>
            <a:r>
              <a:rPr lang="zh-CN" altLang="en-US" sz="2000" dirty="0" smtClean="0">
                <a:latin typeface="华文新魏" panose="02010800040101010101" pitchFamily="2" charset="-122"/>
                <a:ea typeface="华文新魏" panose="02010800040101010101" pitchFamily="2" charset="-122"/>
              </a:rPr>
              <a:t>指针所指子树上的所有搜索码值小于 </a:t>
            </a:r>
            <a:r>
              <a:rPr lang="en-US" altLang="zh-CN" sz="2000" dirty="0" smtClean="0">
                <a:latin typeface="华文新魏" panose="02010800040101010101" pitchFamily="2" charset="-122"/>
                <a:ea typeface="华文新魏" panose="02010800040101010101" pitchFamily="2" charset="-122"/>
              </a:rPr>
              <a:t>K</a:t>
            </a:r>
            <a:r>
              <a:rPr lang="en-US" altLang="zh-CN" sz="2000" baseline="-25000" dirty="0" smtClean="0">
                <a:latin typeface="华文新魏" panose="02010800040101010101" pitchFamily="2" charset="-122"/>
                <a:ea typeface="华文新魏" panose="02010800040101010101" pitchFamily="2" charset="-122"/>
              </a:rPr>
              <a:t>1</a:t>
            </a:r>
            <a:r>
              <a:rPr lang="en-US" altLang="zh-CN" sz="2000" dirty="0" smtClean="0">
                <a:latin typeface="华文新魏" panose="02010800040101010101" pitchFamily="2" charset="-122"/>
                <a:ea typeface="华文新魏" panose="02010800040101010101" pitchFamily="2" charset="-122"/>
              </a:rPr>
              <a:t> </a:t>
            </a:r>
          </a:p>
          <a:p>
            <a:pPr lvl="1"/>
            <a:r>
              <a:rPr lang="zh-CN" altLang="en-US" sz="2000" dirty="0" smtClean="0">
                <a:latin typeface="华文新魏" panose="02010800040101010101" pitchFamily="2" charset="-122"/>
                <a:ea typeface="华文新魏" panose="02010800040101010101" pitchFamily="2" charset="-122"/>
              </a:rPr>
              <a:t>对 </a:t>
            </a:r>
            <a:r>
              <a:rPr lang="en-US" altLang="zh-CN" sz="2000" dirty="0" smtClean="0">
                <a:latin typeface="华文新魏" panose="02010800040101010101" pitchFamily="2" charset="-122"/>
                <a:ea typeface="华文新魏" panose="02010800040101010101" pitchFamily="2" charset="-122"/>
              </a:rPr>
              <a:t>2 </a:t>
            </a:r>
            <a:r>
              <a:rPr lang="en-US" altLang="zh-CN" sz="2000" dirty="0" smtClean="0">
                <a:latin typeface="华文新魏" panose="02010800040101010101" pitchFamily="2" charset="-122"/>
                <a:ea typeface="华文新魏" panose="02010800040101010101" pitchFamily="2" charset="-122"/>
                <a:sym typeface="Symbol" panose="05050102010706020507" pitchFamily="18" charset="2"/>
              </a:rPr>
              <a:t> </a:t>
            </a:r>
            <a:r>
              <a:rPr lang="en-US" altLang="zh-CN" sz="2000" dirty="0" err="1" smtClean="0">
                <a:latin typeface="华文新魏" panose="02010800040101010101" pitchFamily="2" charset="-122"/>
                <a:ea typeface="华文新魏" panose="02010800040101010101" pitchFamily="2" charset="-122"/>
                <a:sym typeface="Symbol" panose="05050102010706020507" pitchFamily="18" charset="2"/>
              </a:rPr>
              <a:t>i</a:t>
            </a:r>
            <a:r>
              <a:rPr lang="en-US" altLang="zh-CN" sz="2000" dirty="0" smtClean="0">
                <a:latin typeface="华文新魏" panose="02010800040101010101" pitchFamily="2" charset="-122"/>
                <a:ea typeface="华文新魏" panose="02010800040101010101" pitchFamily="2" charset="-122"/>
                <a:sym typeface="Symbol" panose="05050102010706020507" pitchFamily="18" charset="2"/>
              </a:rPr>
              <a:t>  n – 1</a:t>
            </a:r>
            <a:r>
              <a:rPr lang="zh-CN" altLang="en-US" sz="2000" dirty="0" smtClean="0">
                <a:latin typeface="华文新魏" panose="02010800040101010101" pitchFamily="2" charset="-122"/>
                <a:ea typeface="华文新魏" panose="02010800040101010101" pitchFamily="2" charset="-122"/>
                <a:sym typeface="Symbol" panose="05050102010706020507" pitchFamily="18" charset="2"/>
              </a:rPr>
              <a:t>，</a:t>
            </a:r>
            <a:r>
              <a:rPr lang="en-US" altLang="zh-CN" sz="2000" dirty="0" smtClean="0">
                <a:latin typeface="华文新魏" panose="02010800040101010101" pitchFamily="2" charset="-122"/>
                <a:ea typeface="华文新魏" panose="02010800040101010101" pitchFamily="2" charset="-122"/>
                <a:sym typeface="Symbol" panose="05050102010706020507" pitchFamily="18" charset="2"/>
              </a:rPr>
              <a:t>P</a:t>
            </a:r>
            <a:r>
              <a:rPr lang="en-US" altLang="zh-CN" sz="2000" baseline="-25000" dirty="0" smtClean="0">
                <a:latin typeface="华文新魏" panose="02010800040101010101" pitchFamily="2" charset="-122"/>
                <a:ea typeface="华文新魏" panose="02010800040101010101" pitchFamily="2" charset="-122"/>
                <a:sym typeface="Symbol" panose="05050102010706020507" pitchFamily="18" charset="2"/>
              </a:rPr>
              <a:t>i</a:t>
            </a:r>
            <a:r>
              <a:rPr lang="en-US" altLang="zh-CN" sz="2000" dirty="0" smtClean="0">
                <a:latin typeface="华文新魏" panose="02010800040101010101" pitchFamily="2" charset="-122"/>
                <a:ea typeface="华文新魏" panose="02010800040101010101" pitchFamily="2" charset="-122"/>
                <a:sym typeface="Symbol" panose="05050102010706020507" pitchFamily="18" charset="2"/>
              </a:rPr>
              <a:t> </a:t>
            </a:r>
            <a:r>
              <a:rPr lang="zh-CN" altLang="en-US" sz="2000" dirty="0" smtClean="0">
                <a:latin typeface="华文新魏" panose="02010800040101010101" pitchFamily="2" charset="-122"/>
                <a:ea typeface="华文新魏" panose="02010800040101010101" pitchFamily="2" charset="-122"/>
              </a:rPr>
              <a:t>指针所指子树上的所有搜索码值</a:t>
            </a:r>
            <a:r>
              <a:rPr lang="zh-CN" altLang="en-US" sz="2000" dirty="0" smtClean="0">
                <a:latin typeface="华文新魏" panose="02010800040101010101" pitchFamily="2" charset="-122"/>
                <a:ea typeface="华文新魏" panose="02010800040101010101" pitchFamily="2" charset="-122"/>
                <a:sym typeface="Symbol" panose="05050102010706020507" pitchFamily="18" charset="2"/>
              </a:rPr>
              <a:t>大于或等于 </a:t>
            </a:r>
            <a:r>
              <a:rPr lang="en-US" altLang="zh-CN" sz="2000" dirty="0" smtClean="0">
                <a:latin typeface="华文新魏" panose="02010800040101010101" pitchFamily="2" charset="-122"/>
                <a:ea typeface="华文新魏" panose="02010800040101010101" pitchFamily="2" charset="-122"/>
                <a:sym typeface="Symbol" panose="05050102010706020507" pitchFamily="18" charset="2"/>
              </a:rPr>
              <a:t>K</a:t>
            </a:r>
            <a:r>
              <a:rPr lang="en-US" altLang="zh-CN" sz="2000" baseline="-25000" dirty="0" smtClean="0">
                <a:latin typeface="华文新魏" panose="02010800040101010101" pitchFamily="2" charset="-122"/>
                <a:ea typeface="华文新魏" panose="02010800040101010101" pitchFamily="2" charset="-122"/>
                <a:sym typeface="Symbol" panose="05050102010706020507" pitchFamily="18" charset="2"/>
              </a:rPr>
              <a:t>i–1</a:t>
            </a:r>
            <a:r>
              <a:rPr lang="en-US" altLang="zh-CN" sz="2000" dirty="0" smtClean="0">
                <a:latin typeface="华文新魏" panose="02010800040101010101" pitchFamily="2" charset="-122"/>
                <a:ea typeface="华文新魏" panose="02010800040101010101" pitchFamily="2" charset="-122"/>
                <a:sym typeface="Symbol" panose="05050102010706020507" pitchFamily="18" charset="2"/>
              </a:rPr>
              <a:t> </a:t>
            </a:r>
            <a:r>
              <a:rPr lang="zh-CN" altLang="en-US" sz="2000" dirty="0" smtClean="0">
                <a:latin typeface="华文新魏" panose="02010800040101010101" pitchFamily="2" charset="-122"/>
                <a:ea typeface="华文新魏" panose="02010800040101010101" pitchFamily="2" charset="-122"/>
                <a:sym typeface="Symbol" panose="05050102010706020507" pitchFamily="18" charset="2"/>
              </a:rPr>
              <a:t>且小于 </a:t>
            </a:r>
            <a:r>
              <a:rPr lang="en-US" altLang="zh-CN" sz="2000" dirty="0" smtClean="0">
                <a:latin typeface="华文新魏" panose="02010800040101010101" pitchFamily="2" charset="-122"/>
                <a:ea typeface="华文新魏" panose="02010800040101010101" pitchFamily="2" charset="-122"/>
                <a:sym typeface="Symbol" panose="05050102010706020507" pitchFamily="18" charset="2"/>
              </a:rPr>
              <a:t>K</a:t>
            </a:r>
            <a:r>
              <a:rPr lang="en-US" altLang="zh-CN" sz="2000" baseline="-25000" dirty="0" smtClean="0">
                <a:latin typeface="华文新魏" panose="02010800040101010101" pitchFamily="2" charset="-122"/>
                <a:ea typeface="华文新魏" panose="02010800040101010101" pitchFamily="2" charset="-122"/>
                <a:sym typeface="Symbol" panose="05050102010706020507" pitchFamily="18" charset="2"/>
              </a:rPr>
              <a:t>i</a:t>
            </a:r>
            <a:r>
              <a:rPr lang="en-US" altLang="zh-CN" sz="2000" dirty="0" smtClean="0">
                <a:latin typeface="华文新魏" panose="02010800040101010101" pitchFamily="2" charset="-122"/>
                <a:ea typeface="华文新魏" panose="02010800040101010101" pitchFamily="2" charset="-122"/>
                <a:sym typeface="Symbol" panose="05050102010706020507" pitchFamily="18" charset="2"/>
              </a:rPr>
              <a:t> </a:t>
            </a:r>
          </a:p>
          <a:p>
            <a:pPr lvl="1"/>
            <a:r>
              <a:rPr lang="en-US" altLang="zh-CN" sz="2000" dirty="0" err="1" smtClean="0">
                <a:latin typeface="华文新魏" panose="02010800040101010101" pitchFamily="2" charset="-122"/>
                <a:ea typeface="华文新魏" panose="02010800040101010101" pitchFamily="2" charset="-122"/>
                <a:sym typeface="Symbol" panose="05050102010706020507" pitchFamily="18" charset="2"/>
              </a:rPr>
              <a:t>P</a:t>
            </a:r>
            <a:r>
              <a:rPr lang="en-US" altLang="zh-CN" sz="2000" baseline="-25000" dirty="0" err="1" smtClean="0">
                <a:latin typeface="华文新魏" panose="02010800040101010101" pitchFamily="2" charset="-122"/>
                <a:ea typeface="华文新魏" panose="02010800040101010101" pitchFamily="2" charset="-122"/>
                <a:sym typeface="Symbol" panose="05050102010706020507" pitchFamily="18" charset="2"/>
              </a:rPr>
              <a:t>n</a:t>
            </a:r>
            <a:r>
              <a:rPr lang="en-US" altLang="zh-CN" sz="2000" dirty="0" smtClean="0">
                <a:latin typeface="华文新魏" panose="02010800040101010101" pitchFamily="2" charset="-122"/>
                <a:ea typeface="华文新魏" panose="02010800040101010101" pitchFamily="2" charset="-122"/>
                <a:sym typeface="Symbol" panose="05050102010706020507" pitchFamily="18" charset="2"/>
              </a:rPr>
              <a:t> </a:t>
            </a:r>
            <a:r>
              <a:rPr lang="zh-CN" altLang="en-US" sz="2000" dirty="0" smtClean="0">
                <a:latin typeface="华文新魏" panose="02010800040101010101" pitchFamily="2" charset="-122"/>
                <a:ea typeface="华文新魏" panose="02010800040101010101" pitchFamily="2" charset="-122"/>
              </a:rPr>
              <a:t>指针所指子树上的所有搜索码值</a:t>
            </a:r>
            <a:r>
              <a:rPr lang="zh-CN" altLang="en-US" sz="2000" dirty="0" smtClean="0">
                <a:latin typeface="华文新魏" panose="02010800040101010101" pitchFamily="2" charset="-122"/>
                <a:ea typeface="华文新魏" panose="02010800040101010101" pitchFamily="2" charset="-122"/>
                <a:sym typeface="Symbol" panose="05050102010706020507" pitchFamily="18" charset="2"/>
              </a:rPr>
              <a:t>大于或等于 </a:t>
            </a:r>
            <a:r>
              <a:rPr lang="en-US" altLang="zh-CN" sz="2000" dirty="0" err="1" smtClean="0">
                <a:latin typeface="华文新魏" panose="02010800040101010101" pitchFamily="2" charset="-122"/>
                <a:ea typeface="华文新魏" panose="02010800040101010101" pitchFamily="2" charset="-122"/>
                <a:sym typeface="Symbol" panose="05050102010706020507" pitchFamily="18" charset="2"/>
              </a:rPr>
              <a:t>k</a:t>
            </a:r>
            <a:r>
              <a:rPr lang="en-US" altLang="zh-CN" sz="2000" baseline="-25000" dirty="0" err="1" smtClean="0">
                <a:latin typeface="华文新魏" panose="02010800040101010101" pitchFamily="2" charset="-122"/>
                <a:ea typeface="华文新魏" panose="02010800040101010101" pitchFamily="2" charset="-122"/>
                <a:sym typeface="Symbol" panose="05050102010706020507" pitchFamily="18" charset="2"/>
              </a:rPr>
              <a:t>n</a:t>
            </a:r>
            <a:r>
              <a:rPr lang="en-US" altLang="zh-CN" sz="2000" baseline="-25000" dirty="0" smtClean="0">
                <a:latin typeface="华文新魏" panose="02010800040101010101" pitchFamily="2" charset="-122"/>
                <a:ea typeface="华文新魏" panose="02010800040101010101" pitchFamily="2" charset="-122"/>
                <a:sym typeface="Symbol" panose="05050102010706020507" pitchFamily="18" charset="2"/>
              </a:rPr>
              <a:t>–1</a:t>
            </a:r>
          </a:p>
        </p:txBody>
      </p:sp>
      <p:pic>
        <p:nvPicPr>
          <p:cNvPr id="141316"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5595" y="4208463"/>
            <a:ext cx="6840537"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灯片编号占位符 2"/>
          <p:cNvSpPr>
            <a:spLocks noGrp="1"/>
          </p:cNvSpPr>
          <p:nvPr>
            <p:ph type="sldNum" sz="quarter" idx="11"/>
          </p:nvPr>
        </p:nvSpPr>
        <p:spPr/>
        <p:txBody>
          <a:bodyPr/>
          <a:lstStyle/>
          <a:p>
            <a:pPr>
              <a:defRPr/>
            </a:pPr>
            <a:fld id="{E347ADCA-82B1-4B8F-A269-E1A6E5953924}" type="slidenum">
              <a:rPr lang="zh-CN" altLang="en-US" smtClean="0"/>
              <a:pPr>
                <a:defRPr/>
              </a:pPr>
              <a:t>26</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62" name="Rectangle 2"/>
          <p:cNvSpPr>
            <a:spLocks noGrp="1" noChangeArrowheads="1"/>
          </p:cNvSpPr>
          <p:nvPr>
            <p:ph type="title"/>
          </p:nvPr>
        </p:nvSpPr>
        <p:spPr/>
        <p:txBody>
          <a:bodyPr/>
          <a:lstStyle/>
          <a:p>
            <a:pPr>
              <a:defRPr/>
            </a:pPr>
            <a:r>
              <a:rPr kumimoji="1" lang="en-US" altLang="zh-CN" dirty="0" smtClean="0">
                <a:latin typeface="+mj-ea"/>
              </a:rPr>
              <a:t>B</a:t>
            </a:r>
            <a:r>
              <a:rPr kumimoji="1" lang="en-US" altLang="zh-CN" baseline="30000" dirty="0" smtClean="0">
                <a:latin typeface="+mj-ea"/>
              </a:rPr>
              <a:t>+</a:t>
            </a:r>
            <a:r>
              <a:rPr kumimoji="1" lang="zh-CN" altLang="en-US" dirty="0" smtClean="0">
                <a:latin typeface="+mj-ea"/>
              </a:rPr>
              <a:t>树示例</a:t>
            </a:r>
          </a:p>
        </p:txBody>
      </p:sp>
      <p:sp>
        <p:nvSpPr>
          <p:cNvPr id="142339" name="Rectangle 3"/>
          <p:cNvSpPr>
            <a:spLocks noGrp="1" noChangeArrowheads="1"/>
          </p:cNvSpPr>
          <p:nvPr>
            <p:ph idx="1"/>
          </p:nvPr>
        </p:nvSpPr>
        <p:spPr>
          <a:xfrm>
            <a:off x="144463" y="3960813"/>
            <a:ext cx="8897937" cy="2035175"/>
          </a:xfrm>
        </p:spPr>
        <p:txBody>
          <a:bodyPr/>
          <a:lstStyle/>
          <a:p>
            <a:r>
              <a:rPr lang="zh-CN" altLang="en-US" sz="2000" dirty="0" smtClean="0">
                <a:latin typeface="华文新魏" panose="02010800040101010101" pitchFamily="2" charset="-122"/>
                <a:ea typeface="华文新魏" panose="02010800040101010101" pitchFamily="2" charset="-122"/>
              </a:rPr>
              <a:t>叶结点必须包含 </a:t>
            </a:r>
            <a:r>
              <a:rPr lang="en-US" altLang="zh-CN" sz="2000" dirty="0" smtClean="0">
                <a:latin typeface="华文新魏" panose="02010800040101010101" pitchFamily="2" charset="-122"/>
                <a:ea typeface="华文新魏" panose="02010800040101010101" pitchFamily="2" charset="-122"/>
              </a:rPr>
              <a:t>3 </a:t>
            </a:r>
            <a:r>
              <a:rPr lang="zh-CN" altLang="en-US" sz="2000" dirty="0" smtClean="0">
                <a:latin typeface="华文新魏" panose="02010800040101010101" pitchFamily="2" charset="-122"/>
                <a:ea typeface="华文新魏" panose="02010800040101010101" pitchFamily="2" charset="-122"/>
              </a:rPr>
              <a:t>到 </a:t>
            </a:r>
            <a:r>
              <a:rPr lang="en-US" altLang="zh-CN" sz="2000" dirty="0" smtClean="0">
                <a:latin typeface="华文新魏" panose="02010800040101010101" pitchFamily="2" charset="-122"/>
                <a:ea typeface="华文新魏" panose="02010800040101010101" pitchFamily="2" charset="-122"/>
              </a:rPr>
              <a:t>5 </a:t>
            </a:r>
            <a:r>
              <a:rPr lang="zh-CN" altLang="en-US" sz="2000" dirty="0" smtClean="0">
                <a:latin typeface="华文新魏" panose="02010800040101010101" pitchFamily="2" charset="-122"/>
                <a:ea typeface="华文新魏" panose="02010800040101010101" pitchFamily="2" charset="-122"/>
              </a:rPr>
              <a:t>个值 </a:t>
            </a:r>
            <a:r>
              <a:rPr lang="en-US" altLang="zh-CN" sz="2000" dirty="0" smtClean="0">
                <a:latin typeface="华文新魏" panose="02010800040101010101" pitchFamily="2" charset="-122"/>
                <a:ea typeface="华文新魏" panose="02010800040101010101" pitchFamily="2" charset="-122"/>
              </a:rPr>
              <a:t>(</a:t>
            </a:r>
            <a:r>
              <a:rPr lang="en-US" altLang="zh-CN" sz="2000" dirty="0" smtClean="0">
                <a:latin typeface="华文新魏" panose="02010800040101010101" pitchFamily="2" charset="-122"/>
                <a:ea typeface="华文新魏" panose="02010800040101010101" pitchFamily="2" charset="-122"/>
                <a:sym typeface="Symbol" panose="05050102010706020507" pitchFamily="18" charset="2"/>
              </a:rPr>
              <a:t>(</a:t>
            </a:r>
            <a:r>
              <a:rPr lang="en-US" altLang="zh-CN" sz="2000" i="1" dirty="0" smtClean="0">
                <a:latin typeface="华文新魏" panose="02010800040101010101" pitchFamily="2" charset="-122"/>
                <a:ea typeface="华文新魏" panose="02010800040101010101" pitchFamily="2" charset="-122"/>
                <a:sym typeface="Symbol" panose="05050102010706020507" pitchFamily="18" charset="2"/>
              </a:rPr>
              <a:t>n</a:t>
            </a:r>
            <a:r>
              <a:rPr lang="en-US" altLang="zh-CN" sz="2000" dirty="0" smtClean="0">
                <a:latin typeface="华文新魏" panose="02010800040101010101" pitchFamily="2" charset="-122"/>
                <a:ea typeface="华文新魏" panose="02010800040101010101" pitchFamily="2" charset="-122"/>
                <a:sym typeface="Symbol" panose="05050102010706020507" pitchFamily="18" charset="2"/>
              </a:rPr>
              <a:t>–1)/2 </a:t>
            </a:r>
            <a:r>
              <a:rPr lang="zh-CN" altLang="en-US" sz="2000" dirty="0" smtClean="0">
                <a:latin typeface="华文新魏" panose="02010800040101010101" pitchFamily="2" charset="-122"/>
                <a:ea typeface="华文新魏" panose="02010800040101010101" pitchFamily="2" charset="-122"/>
                <a:sym typeface="Symbol" panose="05050102010706020507" pitchFamily="18" charset="2"/>
              </a:rPr>
              <a:t>到 </a:t>
            </a:r>
            <a:r>
              <a:rPr lang="en-US" altLang="zh-CN" sz="2000" i="1" dirty="0" smtClean="0">
                <a:latin typeface="华文新魏" panose="02010800040101010101" pitchFamily="2" charset="-122"/>
                <a:ea typeface="华文新魏" panose="02010800040101010101" pitchFamily="2" charset="-122"/>
                <a:sym typeface="Symbol" panose="05050102010706020507" pitchFamily="18" charset="2"/>
              </a:rPr>
              <a:t>n </a:t>
            </a:r>
            <a:r>
              <a:rPr lang="en-US" altLang="zh-CN" sz="2000" dirty="0" smtClean="0">
                <a:latin typeface="华文新魏" panose="02010800040101010101" pitchFamily="2" charset="-122"/>
                <a:ea typeface="华文新魏" panose="02010800040101010101" pitchFamily="2" charset="-122"/>
                <a:sym typeface="Symbol" panose="05050102010706020507" pitchFamily="18" charset="2"/>
              </a:rPr>
              <a:t>–1</a:t>
            </a:r>
            <a:r>
              <a:rPr lang="zh-CN" altLang="en-US" sz="2000" dirty="0" smtClean="0">
                <a:latin typeface="华文新魏" panose="02010800040101010101" pitchFamily="2" charset="-122"/>
                <a:ea typeface="华文新魏" panose="02010800040101010101" pitchFamily="2" charset="-122"/>
                <a:sym typeface="Symbol" panose="05050102010706020507" pitchFamily="18" charset="2"/>
              </a:rPr>
              <a:t>， </a:t>
            </a:r>
            <a:r>
              <a:rPr lang="en-US" altLang="zh-CN" sz="2000" i="1" dirty="0" smtClean="0">
                <a:latin typeface="华文新魏" panose="02010800040101010101" pitchFamily="2" charset="-122"/>
                <a:ea typeface="华文新魏" panose="02010800040101010101" pitchFamily="2" charset="-122"/>
                <a:sym typeface="Symbol" panose="05050102010706020507" pitchFamily="18" charset="2"/>
              </a:rPr>
              <a:t>n</a:t>
            </a:r>
            <a:r>
              <a:rPr lang="en-US" altLang="zh-CN" sz="2000" dirty="0" smtClean="0">
                <a:latin typeface="华文新魏" panose="02010800040101010101" pitchFamily="2" charset="-122"/>
                <a:ea typeface="华文新魏" panose="02010800040101010101" pitchFamily="2" charset="-122"/>
                <a:sym typeface="Symbol" panose="05050102010706020507" pitchFamily="18" charset="2"/>
              </a:rPr>
              <a:t> = 6)</a:t>
            </a:r>
            <a:endParaRPr lang="zh-CN" altLang="en-US" sz="2000" dirty="0" smtClean="0">
              <a:latin typeface="华文新魏" panose="02010800040101010101" pitchFamily="2" charset="-122"/>
              <a:ea typeface="华文新魏" panose="02010800040101010101" pitchFamily="2" charset="-122"/>
              <a:sym typeface="Symbol" panose="05050102010706020507" pitchFamily="18" charset="2"/>
            </a:endParaRPr>
          </a:p>
          <a:p>
            <a:r>
              <a:rPr lang="zh-CN" altLang="en-US" sz="2000" dirty="0" smtClean="0">
                <a:latin typeface="华文新魏" panose="02010800040101010101" pitchFamily="2" charset="-122"/>
                <a:ea typeface="华文新魏" panose="02010800040101010101" pitchFamily="2" charset="-122"/>
                <a:sym typeface="Symbol" panose="05050102010706020507" pitchFamily="18" charset="2"/>
              </a:rPr>
              <a:t>根结点以外的非叶结点必须有 </a:t>
            </a:r>
            <a:r>
              <a:rPr lang="en-US" altLang="zh-CN" sz="2000" dirty="0" smtClean="0">
                <a:latin typeface="华文新魏" panose="02010800040101010101" pitchFamily="2" charset="-122"/>
                <a:ea typeface="华文新魏" panose="02010800040101010101" pitchFamily="2" charset="-122"/>
                <a:sym typeface="Symbol" panose="05050102010706020507" pitchFamily="18" charset="2"/>
              </a:rPr>
              <a:t>3 </a:t>
            </a:r>
            <a:r>
              <a:rPr lang="zh-CN" altLang="en-US" sz="2000" dirty="0" smtClean="0">
                <a:latin typeface="华文新魏" panose="02010800040101010101" pitchFamily="2" charset="-122"/>
                <a:ea typeface="华文新魏" panose="02010800040101010101" pitchFamily="2" charset="-122"/>
                <a:sym typeface="Symbol" panose="05050102010706020507" pitchFamily="18" charset="2"/>
              </a:rPr>
              <a:t>到 </a:t>
            </a:r>
            <a:r>
              <a:rPr lang="en-US" altLang="zh-CN" sz="2000" dirty="0" smtClean="0">
                <a:latin typeface="华文新魏" panose="02010800040101010101" pitchFamily="2" charset="-122"/>
                <a:ea typeface="华文新魏" panose="02010800040101010101" pitchFamily="2" charset="-122"/>
                <a:sym typeface="Symbol" panose="05050102010706020507" pitchFamily="18" charset="2"/>
              </a:rPr>
              <a:t>6 </a:t>
            </a:r>
            <a:r>
              <a:rPr lang="zh-CN" altLang="en-US" sz="2000" dirty="0" smtClean="0">
                <a:latin typeface="华文新魏" panose="02010800040101010101" pitchFamily="2" charset="-122"/>
                <a:ea typeface="华文新魏" panose="02010800040101010101" pitchFamily="2" charset="-122"/>
                <a:sym typeface="Symbol" panose="05050102010706020507" pitchFamily="18" charset="2"/>
              </a:rPr>
              <a:t>个孩子结点 </a:t>
            </a:r>
            <a:r>
              <a:rPr lang="en-US" altLang="zh-CN" sz="2000" dirty="0" smtClean="0">
                <a:latin typeface="华文新魏" panose="02010800040101010101" pitchFamily="2" charset="-122"/>
                <a:ea typeface="华文新魏" panose="02010800040101010101" pitchFamily="2" charset="-122"/>
              </a:rPr>
              <a:t>(</a:t>
            </a:r>
            <a:r>
              <a:rPr lang="en-US" altLang="zh-CN" sz="2000" dirty="0" smtClean="0">
                <a:latin typeface="华文新魏" panose="02010800040101010101" pitchFamily="2" charset="-122"/>
                <a:ea typeface="华文新魏" panose="02010800040101010101" pitchFamily="2" charset="-122"/>
                <a:sym typeface="Symbol" panose="05050102010706020507" pitchFamily="18" charset="2"/>
              </a:rPr>
              <a:t>(</a:t>
            </a:r>
            <a:r>
              <a:rPr lang="en-US" altLang="zh-CN" sz="2000" i="1" dirty="0" smtClean="0">
                <a:latin typeface="华文新魏" panose="02010800040101010101" pitchFamily="2" charset="-122"/>
                <a:ea typeface="华文新魏" panose="02010800040101010101" pitchFamily="2" charset="-122"/>
                <a:sym typeface="Symbol" panose="05050102010706020507" pitchFamily="18" charset="2"/>
              </a:rPr>
              <a:t>n</a:t>
            </a:r>
            <a:r>
              <a:rPr lang="en-US" altLang="zh-CN" sz="2000" dirty="0" smtClean="0">
                <a:latin typeface="华文新魏" panose="02010800040101010101" pitchFamily="2" charset="-122"/>
                <a:ea typeface="华文新魏" panose="02010800040101010101" pitchFamily="2" charset="-122"/>
                <a:sym typeface="Symbol" panose="05050102010706020507" pitchFamily="18" charset="2"/>
              </a:rPr>
              <a:t>/2 </a:t>
            </a:r>
            <a:r>
              <a:rPr lang="zh-CN" altLang="en-US" sz="2000" dirty="0" smtClean="0">
                <a:latin typeface="华文新魏" panose="02010800040101010101" pitchFamily="2" charset="-122"/>
                <a:ea typeface="华文新魏" panose="02010800040101010101" pitchFamily="2" charset="-122"/>
                <a:sym typeface="Symbol" panose="05050102010706020507" pitchFamily="18" charset="2"/>
              </a:rPr>
              <a:t>到 </a:t>
            </a:r>
            <a:r>
              <a:rPr lang="en-US" altLang="zh-CN" sz="2000" i="1" dirty="0" smtClean="0">
                <a:latin typeface="华文新魏" panose="02010800040101010101" pitchFamily="2" charset="-122"/>
                <a:ea typeface="华文新魏" panose="02010800040101010101" pitchFamily="2" charset="-122"/>
                <a:sym typeface="Symbol" panose="05050102010706020507" pitchFamily="18" charset="2"/>
              </a:rPr>
              <a:t>n </a:t>
            </a:r>
            <a:r>
              <a:rPr lang="zh-CN" altLang="en-US" sz="2000" dirty="0" smtClean="0">
                <a:latin typeface="华文新魏" panose="02010800040101010101" pitchFamily="2" charset="-122"/>
                <a:ea typeface="华文新魏" panose="02010800040101010101" pitchFamily="2" charset="-122"/>
                <a:sym typeface="Symbol" panose="05050102010706020507" pitchFamily="18" charset="2"/>
              </a:rPr>
              <a:t>， </a:t>
            </a:r>
            <a:r>
              <a:rPr lang="en-US" altLang="zh-CN" sz="2000" i="1" dirty="0" smtClean="0">
                <a:latin typeface="华文新魏" panose="02010800040101010101" pitchFamily="2" charset="-122"/>
                <a:ea typeface="华文新魏" panose="02010800040101010101" pitchFamily="2" charset="-122"/>
                <a:sym typeface="Symbol" panose="05050102010706020507" pitchFamily="18" charset="2"/>
              </a:rPr>
              <a:t>n</a:t>
            </a:r>
            <a:r>
              <a:rPr lang="en-US" altLang="zh-CN" sz="2000" dirty="0" smtClean="0">
                <a:latin typeface="华文新魏" panose="02010800040101010101" pitchFamily="2" charset="-122"/>
                <a:ea typeface="华文新魏" panose="02010800040101010101" pitchFamily="2" charset="-122"/>
                <a:sym typeface="Symbol" panose="05050102010706020507" pitchFamily="18" charset="2"/>
              </a:rPr>
              <a:t> =6)</a:t>
            </a:r>
            <a:endParaRPr lang="zh-CN" altLang="en-US" sz="2000" dirty="0" smtClean="0">
              <a:latin typeface="华文新魏" panose="02010800040101010101" pitchFamily="2" charset="-122"/>
              <a:ea typeface="华文新魏" panose="02010800040101010101" pitchFamily="2" charset="-122"/>
              <a:sym typeface="Symbol" panose="05050102010706020507" pitchFamily="18" charset="2"/>
            </a:endParaRPr>
          </a:p>
          <a:p>
            <a:r>
              <a:rPr lang="zh-CN" altLang="en-US" sz="2000" dirty="0" smtClean="0">
                <a:latin typeface="华文新魏" panose="02010800040101010101" pitchFamily="2" charset="-122"/>
                <a:ea typeface="华文新魏" panose="02010800040101010101" pitchFamily="2" charset="-122"/>
                <a:sym typeface="Symbol" panose="05050102010706020507" pitchFamily="18" charset="2"/>
              </a:rPr>
              <a:t>根结点最少必须有 </a:t>
            </a:r>
            <a:r>
              <a:rPr lang="en-US" altLang="zh-CN" sz="2000" dirty="0" smtClean="0">
                <a:latin typeface="华文新魏" panose="02010800040101010101" pitchFamily="2" charset="-122"/>
                <a:ea typeface="华文新魏" panose="02010800040101010101" pitchFamily="2" charset="-122"/>
                <a:sym typeface="Symbol" panose="05050102010706020507" pitchFamily="18" charset="2"/>
              </a:rPr>
              <a:t>2 </a:t>
            </a:r>
            <a:r>
              <a:rPr lang="zh-CN" altLang="en-US" sz="2000" dirty="0" smtClean="0">
                <a:latin typeface="华文新魏" panose="02010800040101010101" pitchFamily="2" charset="-122"/>
                <a:ea typeface="华文新魏" panose="02010800040101010101" pitchFamily="2" charset="-122"/>
                <a:sym typeface="Symbol" panose="05050102010706020507" pitchFamily="18" charset="2"/>
              </a:rPr>
              <a:t>个孩子结点</a:t>
            </a:r>
          </a:p>
        </p:txBody>
      </p:sp>
      <p:sp>
        <p:nvSpPr>
          <p:cNvPr id="142340" name="Text Box 4"/>
          <p:cNvSpPr txBox="1">
            <a:spLocks noChangeArrowheads="1"/>
          </p:cNvSpPr>
          <p:nvPr/>
        </p:nvSpPr>
        <p:spPr bwMode="auto">
          <a:xfrm>
            <a:off x="2857500" y="3379788"/>
            <a:ext cx="30146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80000"/>
              <a:buFont typeface="Wingdings" panose="05000000000000000000" pitchFamily="2" charset="2"/>
              <a:buChar char="l"/>
              <a:defRPr sz="3000">
                <a:solidFill>
                  <a:schemeClr val="bg2"/>
                </a:solidFill>
                <a:latin typeface="Franklin Gothic Book" panose="020B0503020102020204" pitchFamily="34" charset="0"/>
              </a:defRPr>
            </a:lvl1pPr>
            <a:lvl2pPr marL="742950" indent="-285750">
              <a:spcBef>
                <a:spcPct val="20000"/>
              </a:spcBef>
              <a:buClr>
                <a:schemeClr val="folHlink"/>
              </a:buClr>
              <a:buChar char="–"/>
              <a:defRPr sz="2800">
                <a:solidFill>
                  <a:schemeClr val="bg2"/>
                </a:solidFill>
                <a:latin typeface="Franklin Gothic Book" panose="020B0503020102020204" pitchFamily="34" charset="0"/>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Franklin Gothic Book" panose="020B0503020102020204" pitchFamily="34" charset="0"/>
              </a:defRPr>
            </a:lvl3pPr>
            <a:lvl4pPr marL="1600200" indent="-228600">
              <a:spcBef>
                <a:spcPct val="20000"/>
              </a:spcBef>
              <a:buClr>
                <a:schemeClr val="folHlink"/>
              </a:buClr>
              <a:buChar char="–"/>
              <a:defRPr sz="2000">
                <a:solidFill>
                  <a:schemeClr val="bg2"/>
                </a:solidFill>
                <a:latin typeface="Franklin Gothic Book" panose="020B0503020102020204" pitchFamily="34" charset="0"/>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Franklin Gothic Book" panose="020B0503020102020204" pitchFamily="34" charset="0"/>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Franklin Gothic Book" panose="020B0503020102020204" pitchFamily="34" charset="0"/>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Franklin Gothic Book" panose="020B0503020102020204" pitchFamily="34" charset="0"/>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Franklin Gothic Book" panose="020B0503020102020204" pitchFamily="34" charset="0"/>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Franklin Gothic Book" panose="020B0503020102020204" pitchFamily="34" charset="0"/>
              </a:defRPr>
            </a:lvl9pPr>
          </a:lstStyle>
          <a:p>
            <a:pPr algn="ctr">
              <a:spcBef>
                <a:spcPct val="50000"/>
              </a:spcBef>
              <a:buClrTx/>
              <a:buSzTx/>
              <a:buFont typeface="Wingdings" panose="05000000000000000000" pitchFamily="2" charset="2"/>
              <a:buNone/>
            </a:pPr>
            <a:r>
              <a:rPr lang="en-US" altLang="zh-CN" sz="1600" i="1">
                <a:solidFill>
                  <a:schemeClr val="tx1"/>
                </a:solidFill>
                <a:latin typeface="Helvetica" panose="020B0604020202020204" pitchFamily="34" charset="0"/>
                <a:ea typeface="宋体" panose="02010600030101010101" pitchFamily="2" charset="-122"/>
              </a:rPr>
              <a:t>instructor </a:t>
            </a:r>
            <a:r>
              <a:rPr lang="zh-CN" altLang="en-US" sz="1600">
                <a:solidFill>
                  <a:schemeClr val="tx1"/>
                </a:solidFill>
                <a:latin typeface="Helvetica" panose="020B0604020202020204" pitchFamily="34" charset="0"/>
                <a:ea typeface="宋体" panose="02010600030101010101" pitchFamily="2" charset="-122"/>
              </a:rPr>
              <a:t>文件上的</a:t>
            </a:r>
            <a:r>
              <a:rPr lang="en-US" altLang="zh-CN" sz="1600">
                <a:solidFill>
                  <a:schemeClr val="tx1"/>
                </a:solidFill>
                <a:latin typeface="Helvetica" panose="020B0604020202020204" pitchFamily="34" charset="0"/>
                <a:ea typeface="宋体" panose="02010600030101010101" pitchFamily="2" charset="-122"/>
              </a:rPr>
              <a:t>B+</a:t>
            </a:r>
            <a:r>
              <a:rPr lang="zh-CN" altLang="en-US" sz="1600">
                <a:solidFill>
                  <a:schemeClr val="tx1"/>
                </a:solidFill>
                <a:latin typeface="Helvetica" panose="020B0604020202020204" pitchFamily="34" charset="0"/>
                <a:ea typeface="宋体" panose="02010600030101010101" pitchFamily="2" charset="-122"/>
              </a:rPr>
              <a:t>树</a:t>
            </a:r>
            <a:r>
              <a:rPr lang="en-US" altLang="zh-CN" sz="1800">
                <a:solidFill>
                  <a:schemeClr val="tx1"/>
                </a:solidFill>
                <a:latin typeface="Helvetica" panose="020B0604020202020204" pitchFamily="34" charset="0"/>
              </a:rPr>
              <a:t>(</a:t>
            </a:r>
            <a:r>
              <a:rPr lang="en-US" altLang="zh-CN" sz="1800" i="1">
                <a:solidFill>
                  <a:schemeClr val="tx1"/>
                </a:solidFill>
                <a:latin typeface="Helvetica" panose="020B0604020202020204" pitchFamily="34" charset="0"/>
              </a:rPr>
              <a:t>n</a:t>
            </a:r>
            <a:r>
              <a:rPr lang="en-US" altLang="zh-CN" sz="1800">
                <a:solidFill>
                  <a:schemeClr val="tx1"/>
                </a:solidFill>
                <a:latin typeface="Helvetica" panose="020B0604020202020204" pitchFamily="34" charset="0"/>
              </a:rPr>
              <a:t> = 6)</a:t>
            </a:r>
          </a:p>
        </p:txBody>
      </p:sp>
      <p:pic>
        <p:nvPicPr>
          <p:cNvPr id="142341"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606550"/>
            <a:ext cx="9042400" cy="155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灯片编号占位符 2"/>
          <p:cNvSpPr>
            <a:spLocks noGrp="1"/>
          </p:cNvSpPr>
          <p:nvPr>
            <p:ph type="sldNum" sz="quarter" idx="11"/>
          </p:nvPr>
        </p:nvSpPr>
        <p:spPr/>
        <p:txBody>
          <a:bodyPr/>
          <a:lstStyle/>
          <a:p>
            <a:pPr>
              <a:defRPr/>
            </a:pPr>
            <a:fld id="{E347ADCA-82B1-4B8F-A269-E1A6E5953924}" type="slidenum">
              <a:rPr lang="zh-CN" altLang="en-US" smtClean="0"/>
              <a:pPr>
                <a:defRPr/>
              </a:pPr>
              <a:t>27</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4210" name="Rectangle 2"/>
          <p:cNvSpPr>
            <a:spLocks noGrp="1" noChangeArrowheads="1"/>
          </p:cNvSpPr>
          <p:nvPr>
            <p:ph type="title"/>
          </p:nvPr>
        </p:nvSpPr>
        <p:spPr/>
        <p:txBody>
          <a:bodyPr/>
          <a:lstStyle/>
          <a:p>
            <a:pPr>
              <a:defRPr/>
            </a:pPr>
            <a:r>
              <a:rPr kumimoji="1" lang="zh-CN" altLang="en-US" dirty="0" smtClean="0">
                <a:latin typeface="+mj-ea"/>
              </a:rPr>
              <a:t>观察</a:t>
            </a:r>
            <a:r>
              <a:rPr kumimoji="1" lang="en-US" altLang="zh-CN" dirty="0" smtClean="0">
                <a:latin typeface="+mj-ea"/>
              </a:rPr>
              <a:t>B</a:t>
            </a:r>
            <a:r>
              <a:rPr kumimoji="1" lang="en-US" altLang="zh-CN" baseline="30000" dirty="0" smtClean="0">
                <a:latin typeface="+mj-ea"/>
              </a:rPr>
              <a:t>+</a:t>
            </a:r>
            <a:r>
              <a:rPr kumimoji="1" lang="zh-CN" altLang="en-US" dirty="0" smtClean="0">
                <a:latin typeface="+mj-ea"/>
              </a:rPr>
              <a:t>树</a:t>
            </a:r>
          </a:p>
        </p:txBody>
      </p:sp>
      <p:sp>
        <p:nvSpPr>
          <p:cNvPr id="144387" name="Rectangle 3"/>
          <p:cNvSpPr>
            <a:spLocks noGrp="1" noChangeArrowheads="1"/>
          </p:cNvSpPr>
          <p:nvPr>
            <p:ph idx="1"/>
          </p:nvPr>
        </p:nvSpPr>
        <p:spPr>
          <a:xfrm>
            <a:off x="550863" y="1233727"/>
            <a:ext cx="8288337" cy="5040313"/>
          </a:xfrm>
        </p:spPr>
        <p:txBody>
          <a:bodyPr/>
          <a:lstStyle/>
          <a:p>
            <a:pPr>
              <a:lnSpc>
                <a:spcPct val="150000"/>
              </a:lnSpc>
            </a:pPr>
            <a:r>
              <a:rPr lang="zh-CN" altLang="en-US" sz="2000" dirty="0" smtClean="0">
                <a:latin typeface="华文新魏" panose="02010800040101010101" pitchFamily="2" charset="-122"/>
                <a:ea typeface="华文新魏" panose="02010800040101010101" pitchFamily="2" charset="-122"/>
              </a:rPr>
              <a:t>由于结点间通过指针进行连接，逻辑上邻近的块在物理上不一定邻近</a:t>
            </a:r>
          </a:p>
          <a:p>
            <a:pPr>
              <a:lnSpc>
                <a:spcPct val="150000"/>
              </a:lnSpc>
            </a:pPr>
            <a:r>
              <a:rPr lang="en-US" altLang="zh-CN" sz="2000" dirty="0" smtClean="0">
                <a:latin typeface="华文新魏" panose="02010800040101010101" pitchFamily="2" charset="-122"/>
                <a:ea typeface="华文新魏" panose="02010800040101010101" pitchFamily="2" charset="-122"/>
              </a:rPr>
              <a:t>B</a:t>
            </a:r>
            <a:r>
              <a:rPr lang="en-US" altLang="zh-CN" sz="2000" baseline="30000" dirty="0" smtClean="0">
                <a:latin typeface="华文新魏" panose="02010800040101010101" pitchFamily="2" charset="-122"/>
                <a:ea typeface="华文新魏" panose="02010800040101010101" pitchFamily="2" charset="-122"/>
              </a:rPr>
              <a:t>+</a:t>
            </a:r>
            <a:r>
              <a:rPr lang="zh-CN" altLang="en-US" sz="2000" dirty="0" smtClean="0">
                <a:latin typeface="华文新魏" panose="02010800040101010101" pitchFamily="2" charset="-122"/>
                <a:ea typeface="华文新魏" panose="02010800040101010101" pitchFamily="2" charset="-122"/>
              </a:rPr>
              <a:t>树的一层非叶结点形成一级稀疏索引</a:t>
            </a:r>
          </a:p>
          <a:p>
            <a:pPr>
              <a:lnSpc>
                <a:spcPct val="150000"/>
              </a:lnSpc>
            </a:pPr>
            <a:r>
              <a:rPr lang="en-US" altLang="zh-CN" sz="2000" dirty="0" smtClean="0">
                <a:latin typeface="华文新魏" panose="02010800040101010101" pitchFamily="2" charset="-122"/>
                <a:ea typeface="华文新魏" panose="02010800040101010101" pitchFamily="2" charset="-122"/>
              </a:rPr>
              <a:t>B</a:t>
            </a:r>
            <a:r>
              <a:rPr lang="en-US" altLang="zh-CN" sz="2000" baseline="30000" dirty="0" smtClean="0">
                <a:latin typeface="华文新魏" panose="02010800040101010101" pitchFamily="2" charset="-122"/>
                <a:ea typeface="华文新魏" panose="02010800040101010101" pitchFamily="2" charset="-122"/>
              </a:rPr>
              <a:t>+</a:t>
            </a:r>
            <a:r>
              <a:rPr lang="zh-CN" altLang="en-US" sz="2000" dirty="0" smtClean="0">
                <a:latin typeface="华文新魏" panose="02010800040101010101" pitchFamily="2" charset="-122"/>
                <a:ea typeface="华文新魏" panose="02010800040101010101" pitchFamily="2" charset="-122"/>
              </a:rPr>
              <a:t>树每层的数值的个数有如下特点：</a:t>
            </a:r>
            <a:endParaRPr lang="en-US" altLang="zh-CN" sz="2000" dirty="0" smtClean="0">
              <a:latin typeface="华文新魏" panose="02010800040101010101" pitchFamily="2" charset="-122"/>
              <a:ea typeface="华文新魏" panose="02010800040101010101" pitchFamily="2" charset="-122"/>
            </a:endParaRPr>
          </a:p>
          <a:p>
            <a:pPr lvl="1">
              <a:lnSpc>
                <a:spcPct val="150000"/>
              </a:lnSpc>
            </a:pPr>
            <a:r>
              <a:rPr lang="zh-CN" altLang="en-US" sz="2000" dirty="0" smtClean="0">
                <a:latin typeface="华文新魏" panose="02010800040101010101" pitchFamily="2" charset="-122"/>
                <a:ea typeface="华文新魏" panose="02010800040101010101" pitchFamily="2" charset="-122"/>
              </a:rPr>
              <a:t>根结点下面的一层结点至少有 </a:t>
            </a:r>
            <a:r>
              <a:rPr lang="en-US" altLang="zh-CN" sz="2000" dirty="0" smtClean="0">
                <a:latin typeface="华文新魏" panose="02010800040101010101" pitchFamily="2" charset="-122"/>
                <a:ea typeface="华文新魏" panose="02010800040101010101" pitchFamily="2" charset="-122"/>
              </a:rPr>
              <a:t>2* </a:t>
            </a:r>
            <a:r>
              <a:rPr lang="en-US" altLang="zh-CN" sz="2000" dirty="0" smtClean="0">
                <a:latin typeface="华文新魏" panose="02010800040101010101" pitchFamily="2" charset="-122"/>
                <a:ea typeface="华文新魏" panose="02010800040101010101" pitchFamily="2" charset="-122"/>
                <a:sym typeface="Symbol" panose="05050102010706020507" pitchFamily="18" charset="2"/>
              </a:rPr>
              <a:t></a:t>
            </a:r>
            <a:r>
              <a:rPr lang="en-US" altLang="zh-CN" sz="2000" dirty="0" smtClean="0">
                <a:latin typeface="华文新魏" panose="02010800040101010101" pitchFamily="2" charset="-122"/>
                <a:ea typeface="华文新魏" panose="02010800040101010101" pitchFamily="2" charset="-122"/>
              </a:rPr>
              <a:t>n/2</a:t>
            </a:r>
            <a:r>
              <a:rPr lang="en-US" altLang="zh-CN" sz="2000" dirty="0" smtClean="0">
                <a:latin typeface="华文新魏" panose="02010800040101010101" pitchFamily="2" charset="-122"/>
                <a:ea typeface="华文新魏" panose="02010800040101010101" pitchFamily="2" charset="-122"/>
                <a:sym typeface="Symbol" panose="05050102010706020507" pitchFamily="18" charset="2"/>
              </a:rPr>
              <a:t> </a:t>
            </a:r>
            <a:r>
              <a:rPr lang="zh-CN" altLang="en-US" sz="2000" dirty="0" smtClean="0">
                <a:latin typeface="华文新魏" panose="02010800040101010101" pitchFamily="2" charset="-122"/>
                <a:ea typeface="华文新魏" panose="02010800040101010101" pitchFamily="2" charset="-122"/>
              </a:rPr>
              <a:t>个值</a:t>
            </a:r>
          </a:p>
          <a:p>
            <a:pPr lvl="1">
              <a:lnSpc>
                <a:spcPct val="150000"/>
              </a:lnSpc>
            </a:pPr>
            <a:r>
              <a:rPr lang="zh-CN" altLang="en-US" sz="2000" dirty="0" smtClean="0">
                <a:latin typeface="华文新魏" panose="02010800040101010101" pitchFamily="2" charset="-122"/>
                <a:ea typeface="华文新魏" panose="02010800040101010101" pitchFamily="2" charset="-122"/>
              </a:rPr>
              <a:t>下一层结点至少有 </a:t>
            </a:r>
            <a:r>
              <a:rPr lang="en-US" altLang="zh-CN" sz="2000" dirty="0" smtClean="0">
                <a:latin typeface="华文新魏" panose="02010800040101010101" pitchFamily="2" charset="-122"/>
                <a:ea typeface="华文新魏" panose="02010800040101010101" pitchFamily="2" charset="-122"/>
              </a:rPr>
              <a:t>2* </a:t>
            </a:r>
            <a:r>
              <a:rPr lang="en-US" altLang="zh-CN" sz="2000" dirty="0" smtClean="0">
                <a:latin typeface="华文新魏" panose="02010800040101010101" pitchFamily="2" charset="-122"/>
                <a:ea typeface="华文新魏" panose="02010800040101010101" pitchFamily="2" charset="-122"/>
                <a:sym typeface="Symbol" panose="05050102010706020507" pitchFamily="18" charset="2"/>
              </a:rPr>
              <a:t></a:t>
            </a:r>
            <a:r>
              <a:rPr lang="en-US" altLang="zh-CN" sz="2000" dirty="0" smtClean="0">
                <a:latin typeface="华文新魏" panose="02010800040101010101" pitchFamily="2" charset="-122"/>
                <a:ea typeface="华文新魏" panose="02010800040101010101" pitchFamily="2" charset="-122"/>
              </a:rPr>
              <a:t>n/2</a:t>
            </a:r>
            <a:r>
              <a:rPr lang="en-US" altLang="zh-CN" sz="2000" dirty="0" smtClean="0">
                <a:latin typeface="华文新魏" panose="02010800040101010101" pitchFamily="2" charset="-122"/>
                <a:ea typeface="华文新魏" panose="02010800040101010101" pitchFamily="2" charset="-122"/>
                <a:sym typeface="Symbol" panose="05050102010706020507" pitchFamily="18" charset="2"/>
              </a:rPr>
              <a:t> * </a:t>
            </a:r>
            <a:r>
              <a:rPr lang="en-US" altLang="zh-CN" sz="2000" dirty="0" smtClean="0">
                <a:latin typeface="华文新魏" panose="02010800040101010101" pitchFamily="2" charset="-122"/>
                <a:ea typeface="华文新魏" panose="02010800040101010101" pitchFamily="2" charset="-122"/>
              </a:rPr>
              <a:t>n/2</a:t>
            </a:r>
            <a:r>
              <a:rPr lang="en-US" altLang="zh-CN" sz="2000" dirty="0" smtClean="0">
                <a:latin typeface="华文新魏" panose="02010800040101010101" pitchFamily="2" charset="-122"/>
                <a:ea typeface="华文新魏" panose="02010800040101010101" pitchFamily="2" charset="-122"/>
                <a:sym typeface="Symbol" panose="05050102010706020507" pitchFamily="18" charset="2"/>
              </a:rPr>
              <a:t></a:t>
            </a:r>
            <a:r>
              <a:rPr lang="en-US" altLang="zh-CN" sz="2000" dirty="0" smtClean="0">
                <a:latin typeface="华文新魏" panose="02010800040101010101" pitchFamily="2" charset="-122"/>
                <a:ea typeface="华文新魏" panose="02010800040101010101" pitchFamily="2" charset="-122"/>
              </a:rPr>
              <a:t> </a:t>
            </a:r>
            <a:r>
              <a:rPr lang="zh-CN" altLang="en-US" sz="2000" dirty="0" smtClean="0">
                <a:latin typeface="华文新魏" panose="02010800040101010101" pitchFamily="2" charset="-122"/>
                <a:ea typeface="华文新魏" panose="02010800040101010101" pitchFamily="2" charset="-122"/>
              </a:rPr>
              <a:t>个值</a:t>
            </a:r>
          </a:p>
          <a:p>
            <a:pPr lvl="1">
              <a:lnSpc>
                <a:spcPct val="150000"/>
              </a:lnSpc>
            </a:pPr>
            <a:r>
              <a:rPr lang="zh-CN" altLang="en-US" sz="2000" dirty="0" smtClean="0">
                <a:latin typeface="华文新魏" panose="02010800040101010101" pitchFamily="2" charset="-122"/>
                <a:ea typeface="华文新魏" panose="02010800040101010101" pitchFamily="2" charset="-122"/>
              </a:rPr>
              <a:t>如果在文件中有 </a:t>
            </a:r>
            <a:r>
              <a:rPr lang="en-US" altLang="zh-CN" sz="2000" dirty="0" smtClean="0">
                <a:latin typeface="华文新魏" panose="02010800040101010101" pitchFamily="2" charset="-122"/>
                <a:ea typeface="华文新魏" panose="02010800040101010101" pitchFamily="2" charset="-122"/>
              </a:rPr>
              <a:t>K </a:t>
            </a:r>
            <a:r>
              <a:rPr lang="zh-CN" altLang="en-US" sz="2000" dirty="0" smtClean="0">
                <a:latin typeface="华文新魏" panose="02010800040101010101" pitchFamily="2" charset="-122"/>
                <a:ea typeface="华文新魏" panose="02010800040101010101" pitchFamily="2" charset="-122"/>
              </a:rPr>
              <a:t>个搜索码值，树的高度不超过 </a:t>
            </a:r>
            <a:r>
              <a:rPr lang="en-US" altLang="zh-CN" sz="2000" dirty="0" smtClean="0">
                <a:latin typeface="华文新魏" panose="02010800040101010101" pitchFamily="2" charset="-122"/>
                <a:ea typeface="华文新魏" panose="02010800040101010101" pitchFamily="2" charset="-122"/>
                <a:sym typeface="Symbol" panose="05050102010706020507" pitchFamily="18" charset="2"/>
              </a:rPr>
              <a:t> </a:t>
            </a:r>
            <a:r>
              <a:rPr lang="en-US" altLang="zh-CN" sz="2000" dirty="0" err="1" smtClean="0">
                <a:latin typeface="华文新魏" panose="02010800040101010101" pitchFamily="2" charset="-122"/>
                <a:ea typeface="华文新魏" panose="02010800040101010101" pitchFamily="2" charset="-122"/>
                <a:sym typeface="Symbol" panose="05050102010706020507" pitchFamily="18" charset="2"/>
              </a:rPr>
              <a:t>log</a:t>
            </a:r>
            <a:r>
              <a:rPr lang="en-US" altLang="zh-CN" sz="2000" baseline="-25000" dirty="0" err="1" smtClean="0">
                <a:latin typeface="华文新魏" panose="02010800040101010101" pitchFamily="2" charset="-122"/>
                <a:ea typeface="华文新魏" panose="02010800040101010101" pitchFamily="2" charset="-122"/>
                <a:sym typeface="Symbol" panose="05050102010706020507" pitchFamily="18" charset="2"/>
              </a:rPr>
              <a:t></a:t>
            </a:r>
            <a:r>
              <a:rPr lang="en-US" altLang="zh-CN" sz="2000" i="1" baseline="-25000" dirty="0" err="1" smtClean="0">
                <a:latin typeface="华文新魏" panose="02010800040101010101" pitchFamily="2" charset="-122"/>
                <a:ea typeface="华文新魏" panose="02010800040101010101" pitchFamily="2" charset="-122"/>
                <a:sym typeface="Symbol" panose="05050102010706020507" pitchFamily="18" charset="2"/>
              </a:rPr>
              <a:t>n</a:t>
            </a:r>
            <a:r>
              <a:rPr lang="en-US" altLang="zh-CN" sz="2000" baseline="-25000" dirty="0" smtClean="0">
                <a:latin typeface="华文新魏" panose="02010800040101010101" pitchFamily="2" charset="-122"/>
                <a:ea typeface="华文新魏" panose="02010800040101010101" pitchFamily="2" charset="-122"/>
                <a:sym typeface="Symbol" panose="05050102010706020507" pitchFamily="18" charset="2"/>
              </a:rPr>
              <a:t>/2</a:t>
            </a:r>
            <a:r>
              <a:rPr lang="en-US" altLang="zh-CN" sz="2000" dirty="0" smtClean="0">
                <a:latin typeface="华文新魏" panose="02010800040101010101" pitchFamily="2" charset="-122"/>
                <a:ea typeface="华文新魏" panose="02010800040101010101" pitchFamily="2" charset="-122"/>
                <a:sym typeface="Symbol" panose="05050102010706020507" pitchFamily="18" charset="2"/>
              </a:rPr>
              <a:t>(</a:t>
            </a:r>
            <a:r>
              <a:rPr lang="en-US" altLang="zh-CN" sz="2000" i="1" dirty="0" smtClean="0">
                <a:latin typeface="华文新魏" panose="02010800040101010101" pitchFamily="2" charset="-122"/>
                <a:ea typeface="华文新魏" panose="02010800040101010101" pitchFamily="2" charset="-122"/>
                <a:sym typeface="Symbol" panose="05050102010706020507" pitchFamily="18" charset="2"/>
              </a:rPr>
              <a:t>K</a:t>
            </a:r>
            <a:r>
              <a:rPr lang="en-US" altLang="zh-CN" sz="2000" dirty="0" smtClean="0">
                <a:latin typeface="华文新魏" panose="02010800040101010101" pitchFamily="2" charset="-122"/>
                <a:ea typeface="华文新魏" panose="02010800040101010101" pitchFamily="2" charset="-122"/>
                <a:sym typeface="Symbol" panose="05050102010706020507" pitchFamily="18" charset="2"/>
              </a:rPr>
              <a:t>)</a:t>
            </a:r>
            <a:endParaRPr lang="en-US" altLang="zh-CN" sz="2000" dirty="0" smtClean="0">
              <a:latin typeface="华文新魏" panose="02010800040101010101" pitchFamily="2" charset="-122"/>
              <a:ea typeface="华文新魏" panose="02010800040101010101" pitchFamily="2" charset="-122"/>
            </a:endParaRPr>
          </a:p>
          <a:p>
            <a:pPr lvl="1">
              <a:lnSpc>
                <a:spcPct val="150000"/>
              </a:lnSpc>
            </a:pPr>
            <a:r>
              <a:rPr lang="zh-CN" altLang="en-US" sz="2000" dirty="0" smtClean="0">
                <a:latin typeface="华文新魏" panose="02010800040101010101" pitchFamily="2" charset="-122"/>
                <a:ea typeface="华文新魏" panose="02010800040101010101" pitchFamily="2" charset="-122"/>
              </a:rPr>
              <a:t>从而可以有效地进行检索</a:t>
            </a:r>
            <a:endParaRPr lang="en-US" altLang="zh-CN" sz="2000" dirty="0" smtClean="0">
              <a:latin typeface="华文新魏" panose="02010800040101010101" pitchFamily="2" charset="-122"/>
              <a:ea typeface="华文新魏" panose="02010800040101010101" pitchFamily="2" charset="-122"/>
            </a:endParaRPr>
          </a:p>
          <a:p>
            <a:pPr>
              <a:lnSpc>
                <a:spcPct val="150000"/>
              </a:lnSpc>
            </a:pPr>
            <a:r>
              <a:rPr lang="zh-CN" altLang="en-US" sz="2000" dirty="0" smtClean="0">
                <a:latin typeface="华文新魏" panose="02010800040101010101" pitchFamily="2" charset="-122"/>
                <a:ea typeface="华文新魏" panose="02010800040101010101" pitchFamily="2" charset="-122"/>
              </a:rPr>
              <a:t>可以高效地对主文件进行插入和删除操作，并且索引可以在对数时间内重构</a:t>
            </a:r>
          </a:p>
        </p:txBody>
      </p:sp>
      <p:sp>
        <p:nvSpPr>
          <p:cNvPr id="3" name="灯片编号占位符 2"/>
          <p:cNvSpPr>
            <a:spLocks noGrp="1"/>
          </p:cNvSpPr>
          <p:nvPr>
            <p:ph type="sldNum" sz="quarter" idx="11"/>
          </p:nvPr>
        </p:nvSpPr>
        <p:spPr/>
        <p:txBody>
          <a:bodyPr/>
          <a:lstStyle/>
          <a:p>
            <a:pPr>
              <a:defRPr/>
            </a:pPr>
            <a:fld id="{E347ADCA-82B1-4B8F-A269-E1A6E5953924}" type="slidenum">
              <a:rPr lang="zh-CN" altLang="en-US" smtClean="0"/>
              <a:pPr>
                <a:defRPr/>
              </a:pPr>
              <a:t>28</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6258" name="Rectangle 2"/>
          <p:cNvSpPr>
            <a:spLocks noGrp="1" noChangeArrowheads="1"/>
          </p:cNvSpPr>
          <p:nvPr>
            <p:ph type="title"/>
          </p:nvPr>
        </p:nvSpPr>
        <p:spPr/>
        <p:txBody>
          <a:bodyPr/>
          <a:lstStyle/>
          <a:p>
            <a:pPr>
              <a:defRPr/>
            </a:pPr>
            <a:r>
              <a:rPr kumimoji="1" lang="en-US" altLang="zh-CN" dirty="0" smtClean="0">
                <a:latin typeface="+mj-ea"/>
              </a:rPr>
              <a:t>B</a:t>
            </a:r>
            <a:r>
              <a:rPr kumimoji="1" lang="en-US" altLang="zh-CN" baseline="30000" dirty="0" smtClean="0">
                <a:latin typeface="+mj-ea"/>
              </a:rPr>
              <a:t>+</a:t>
            </a:r>
            <a:r>
              <a:rPr kumimoji="1" lang="zh-CN" altLang="en-US" dirty="0" smtClean="0">
                <a:latin typeface="+mj-ea"/>
              </a:rPr>
              <a:t>树的查询</a:t>
            </a:r>
          </a:p>
        </p:txBody>
      </p:sp>
      <p:sp>
        <p:nvSpPr>
          <p:cNvPr id="146435" name="Rectangle 3"/>
          <p:cNvSpPr>
            <a:spLocks noGrp="1" noChangeArrowheads="1"/>
          </p:cNvSpPr>
          <p:nvPr>
            <p:ph idx="1"/>
          </p:nvPr>
        </p:nvSpPr>
        <p:spPr>
          <a:xfrm>
            <a:off x="334963" y="1373188"/>
            <a:ext cx="8455025" cy="2782887"/>
          </a:xfrm>
        </p:spPr>
        <p:txBody>
          <a:bodyPr/>
          <a:lstStyle/>
          <a:p>
            <a:pPr marL="381000" indent="-381000">
              <a:lnSpc>
                <a:spcPct val="80000"/>
              </a:lnSpc>
            </a:pPr>
            <a:r>
              <a:rPr lang="zh-CN" altLang="en-US" sz="2000" smtClean="0">
                <a:latin typeface="华文新魏" panose="02010800040101010101" pitchFamily="2" charset="-122"/>
                <a:ea typeface="华文新魏" panose="02010800040101010101" pitchFamily="2" charset="-122"/>
              </a:rPr>
              <a:t>查找搜索码值为 </a:t>
            </a:r>
            <a:r>
              <a:rPr lang="en-US" altLang="zh-CN" sz="2000" smtClean="0">
                <a:latin typeface="华文新魏" panose="02010800040101010101" pitchFamily="2" charset="-122"/>
                <a:ea typeface="华文新魏" panose="02010800040101010101" pitchFamily="2" charset="-122"/>
              </a:rPr>
              <a:t>V </a:t>
            </a:r>
            <a:r>
              <a:rPr lang="zh-CN" altLang="en-US" sz="2000" smtClean="0">
                <a:latin typeface="华文新魏" panose="02010800040101010101" pitchFamily="2" charset="-122"/>
                <a:ea typeface="华文新魏" panose="02010800040101010101" pitchFamily="2" charset="-122"/>
              </a:rPr>
              <a:t>的记录</a:t>
            </a:r>
            <a:endParaRPr lang="zh-CN" altLang="en-US" sz="2000" i="1" smtClean="0">
              <a:latin typeface="华文新魏" panose="02010800040101010101" pitchFamily="2" charset="-122"/>
              <a:ea typeface="华文新魏" panose="02010800040101010101" pitchFamily="2" charset="-122"/>
            </a:endParaRPr>
          </a:p>
          <a:p>
            <a:pPr marL="800100" lvl="1" indent="-342900">
              <a:lnSpc>
                <a:spcPct val="80000"/>
              </a:lnSpc>
              <a:buFont typeface="Monotype Sorts"/>
              <a:buAutoNum type="arabicPeriod"/>
            </a:pPr>
            <a:r>
              <a:rPr lang="en-US" altLang="zh-CN" sz="1800" i="1" smtClean="0">
                <a:latin typeface="华文新魏" panose="02010800040101010101" pitchFamily="2" charset="-122"/>
                <a:ea typeface="华文新魏" panose="02010800040101010101" pitchFamily="2" charset="-122"/>
              </a:rPr>
              <a:t>C=root</a:t>
            </a:r>
          </a:p>
          <a:p>
            <a:pPr marL="800100" lvl="1" indent="-342900">
              <a:lnSpc>
                <a:spcPct val="80000"/>
              </a:lnSpc>
              <a:buFont typeface="Monotype Sorts"/>
              <a:buAutoNum type="arabicPeriod"/>
            </a:pPr>
            <a:r>
              <a:rPr lang="en-US" altLang="zh-CN" sz="1800" smtClean="0">
                <a:latin typeface="华文新魏" panose="02010800040101010101" pitchFamily="2" charset="-122"/>
                <a:ea typeface="华文新魏" panose="02010800040101010101" pitchFamily="2" charset="-122"/>
              </a:rPr>
              <a:t>While C is not a leaf node {</a:t>
            </a:r>
          </a:p>
          <a:p>
            <a:pPr marL="1200150" lvl="2" indent="-342900">
              <a:lnSpc>
                <a:spcPct val="80000"/>
              </a:lnSpc>
              <a:buFont typeface="Wingdings" panose="05000000000000000000" pitchFamily="2" charset="2"/>
              <a:buNone/>
            </a:pPr>
            <a:r>
              <a:rPr lang="en-US" altLang="zh-CN" sz="1800" smtClean="0">
                <a:solidFill>
                  <a:srgbClr val="C00000"/>
                </a:solidFill>
                <a:latin typeface="华文新魏" panose="02010800040101010101" pitchFamily="2" charset="-122"/>
                <a:ea typeface="华文新魏" panose="02010800040101010101" pitchFamily="2" charset="-122"/>
              </a:rPr>
              <a:t>2.1</a:t>
            </a:r>
            <a:r>
              <a:rPr lang="en-US" altLang="zh-CN" sz="1800" smtClean="0">
                <a:latin typeface="华文新魏" panose="02010800040101010101" pitchFamily="2" charset="-122"/>
                <a:ea typeface="华文新魏" panose="02010800040101010101" pitchFamily="2" charset="-122"/>
              </a:rPr>
              <a:t>   Let </a:t>
            </a:r>
            <a:r>
              <a:rPr lang="en-US" altLang="zh-CN" sz="1800" i="1" smtClean="0">
                <a:latin typeface="华文新魏" panose="02010800040101010101" pitchFamily="2" charset="-122"/>
                <a:ea typeface="华文新魏" panose="02010800040101010101" pitchFamily="2" charset="-122"/>
              </a:rPr>
              <a:t>i </a:t>
            </a:r>
            <a:r>
              <a:rPr lang="en-US" altLang="zh-CN" sz="1800" smtClean="0">
                <a:latin typeface="华文新魏" panose="02010800040101010101" pitchFamily="2" charset="-122"/>
                <a:ea typeface="华文新魏" panose="02010800040101010101" pitchFamily="2" charset="-122"/>
              </a:rPr>
              <a:t>be least value s.t. </a:t>
            </a:r>
            <a:r>
              <a:rPr lang="en-US" altLang="zh-CN" sz="1800" i="1" smtClean="0">
                <a:latin typeface="华文新魏" panose="02010800040101010101" pitchFamily="2" charset="-122"/>
                <a:ea typeface="华文新魏" panose="02010800040101010101" pitchFamily="2" charset="-122"/>
              </a:rPr>
              <a:t>V </a:t>
            </a:r>
            <a:r>
              <a:rPr lang="en-US" altLang="zh-CN" sz="1800" i="1" smtClean="0">
                <a:latin typeface="华文新魏" panose="02010800040101010101" pitchFamily="2" charset="-122"/>
                <a:ea typeface="华文新魏" panose="02010800040101010101" pitchFamily="2" charset="-122"/>
                <a:sym typeface="Symbol" panose="05050102010706020507" pitchFamily="18" charset="2"/>
              </a:rPr>
              <a:t> </a:t>
            </a:r>
            <a:r>
              <a:rPr lang="en-US" altLang="zh-CN" sz="1800" i="1" smtClean="0">
                <a:latin typeface="华文新魏" panose="02010800040101010101" pitchFamily="2" charset="-122"/>
                <a:ea typeface="华文新魏" panose="02010800040101010101" pitchFamily="2" charset="-122"/>
              </a:rPr>
              <a:t>K</a:t>
            </a:r>
            <a:r>
              <a:rPr lang="en-US" altLang="zh-CN" sz="1800" i="1" baseline="-25000" smtClean="0">
                <a:latin typeface="华文新魏" panose="02010800040101010101" pitchFamily="2" charset="-122"/>
                <a:ea typeface="华文新魏" panose="02010800040101010101" pitchFamily="2" charset="-122"/>
              </a:rPr>
              <a:t>i</a:t>
            </a:r>
            <a:r>
              <a:rPr lang="en-US" altLang="zh-CN" sz="1800" i="1" smtClean="0">
                <a:latin typeface="华文新魏" panose="02010800040101010101" pitchFamily="2" charset="-122"/>
                <a:ea typeface="华文新魏" panose="02010800040101010101" pitchFamily="2" charset="-122"/>
              </a:rPr>
              <a:t>.</a:t>
            </a:r>
            <a:endParaRPr lang="en-US" altLang="zh-CN" sz="1800" smtClean="0">
              <a:latin typeface="华文新魏" panose="02010800040101010101" pitchFamily="2" charset="-122"/>
              <a:ea typeface="华文新魏" panose="02010800040101010101" pitchFamily="2" charset="-122"/>
            </a:endParaRPr>
          </a:p>
          <a:p>
            <a:pPr marL="1200150" lvl="2" indent="-342900">
              <a:lnSpc>
                <a:spcPct val="80000"/>
              </a:lnSpc>
              <a:buFont typeface="Wingdings" panose="05000000000000000000" pitchFamily="2" charset="2"/>
              <a:buNone/>
            </a:pPr>
            <a:r>
              <a:rPr lang="en-US" altLang="zh-CN" sz="1800" smtClean="0">
                <a:solidFill>
                  <a:srgbClr val="C00000"/>
                </a:solidFill>
                <a:latin typeface="华文新魏" panose="02010800040101010101" pitchFamily="2" charset="-122"/>
                <a:ea typeface="华文新魏" panose="02010800040101010101" pitchFamily="2" charset="-122"/>
              </a:rPr>
              <a:t>2.2 </a:t>
            </a:r>
            <a:r>
              <a:rPr lang="en-US" altLang="zh-CN" sz="1800" smtClean="0">
                <a:latin typeface="华文新魏" panose="02010800040101010101" pitchFamily="2" charset="-122"/>
                <a:ea typeface="华文新魏" panose="02010800040101010101" pitchFamily="2" charset="-122"/>
              </a:rPr>
              <a:t> If no such exists, set </a:t>
            </a:r>
            <a:r>
              <a:rPr lang="en-US" altLang="zh-CN" sz="1800" i="1" smtClean="0">
                <a:latin typeface="华文新魏" panose="02010800040101010101" pitchFamily="2" charset="-122"/>
                <a:ea typeface="华文新魏" panose="02010800040101010101" pitchFamily="2" charset="-122"/>
              </a:rPr>
              <a:t>C</a:t>
            </a:r>
            <a:r>
              <a:rPr lang="en-US" altLang="zh-CN" sz="1800" smtClean="0">
                <a:latin typeface="华文新魏" panose="02010800040101010101" pitchFamily="2" charset="-122"/>
                <a:ea typeface="华文新魏" panose="02010800040101010101" pitchFamily="2" charset="-122"/>
              </a:rPr>
              <a:t> = </a:t>
            </a:r>
            <a:r>
              <a:rPr lang="en-US" altLang="zh-CN" sz="1800" i="1" smtClean="0">
                <a:latin typeface="华文新魏" panose="02010800040101010101" pitchFamily="2" charset="-122"/>
                <a:ea typeface="华文新魏" panose="02010800040101010101" pitchFamily="2" charset="-122"/>
                <a:sym typeface="Symbol" panose="05050102010706020507" pitchFamily="18" charset="2"/>
              </a:rPr>
              <a:t>last non-null pointer in C</a:t>
            </a:r>
            <a:r>
              <a:rPr lang="en-US" altLang="zh-CN" sz="1800" smtClean="0">
                <a:latin typeface="华文新魏" panose="02010800040101010101" pitchFamily="2" charset="-122"/>
                <a:ea typeface="华文新魏" panose="02010800040101010101" pitchFamily="2" charset="-122"/>
                <a:sym typeface="Symbol" panose="05050102010706020507" pitchFamily="18" charset="2"/>
              </a:rPr>
              <a:t> </a:t>
            </a:r>
          </a:p>
          <a:p>
            <a:pPr marL="1200150" lvl="2" indent="-342900">
              <a:lnSpc>
                <a:spcPct val="80000"/>
              </a:lnSpc>
              <a:buFont typeface="Wingdings" panose="05000000000000000000" pitchFamily="2" charset="2"/>
              <a:buNone/>
            </a:pPr>
            <a:r>
              <a:rPr lang="en-US" altLang="zh-CN" sz="1800" smtClean="0">
                <a:solidFill>
                  <a:srgbClr val="C00000"/>
                </a:solidFill>
                <a:latin typeface="华文新魏" panose="02010800040101010101" pitchFamily="2" charset="-122"/>
                <a:ea typeface="华文新魏" panose="02010800040101010101" pitchFamily="2" charset="-122"/>
              </a:rPr>
              <a:t>2.3</a:t>
            </a:r>
            <a:r>
              <a:rPr lang="en-US" altLang="zh-CN" sz="1800" smtClean="0">
                <a:latin typeface="华文新魏" panose="02010800040101010101" pitchFamily="2" charset="-122"/>
                <a:ea typeface="华文新魏" panose="02010800040101010101" pitchFamily="2" charset="-122"/>
              </a:rPr>
              <a:t>  Else { if (V= </a:t>
            </a:r>
            <a:r>
              <a:rPr lang="en-US" altLang="zh-CN" sz="1800" i="1" smtClean="0">
                <a:latin typeface="华文新魏" panose="02010800040101010101" pitchFamily="2" charset="-122"/>
                <a:ea typeface="华文新魏" panose="02010800040101010101" pitchFamily="2" charset="-122"/>
              </a:rPr>
              <a:t>K</a:t>
            </a:r>
            <a:r>
              <a:rPr lang="en-US" altLang="zh-CN" sz="1800" i="1" baseline="-25000" smtClean="0">
                <a:latin typeface="华文新魏" panose="02010800040101010101" pitchFamily="2" charset="-122"/>
                <a:ea typeface="华文新魏" panose="02010800040101010101" pitchFamily="2" charset="-122"/>
              </a:rPr>
              <a:t>i</a:t>
            </a:r>
            <a:r>
              <a:rPr lang="en-US" altLang="zh-CN" sz="1800" smtClean="0">
                <a:latin typeface="华文新魏" panose="02010800040101010101" pitchFamily="2" charset="-122"/>
                <a:ea typeface="华文新魏" panose="02010800040101010101" pitchFamily="2" charset="-122"/>
              </a:rPr>
              <a:t> ) Set C = </a:t>
            </a:r>
            <a:r>
              <a:rPr lang="en-US" altLang="zh-CN" sz="1800" i="1" smtClean="0">
                <a:latin typeface="华文新魏" panose="02010800040101010101" pitchFamily="2" charset="-122"/>
                <a:ea typeface="华文新魏" panose="02010800040101010101" pitchFamily="2" charset="-122"/>
              </a:rPr>
              <a:t>P</a:t>
            </a:r>
            <a:r>
              <a:rPr lang="en-US" altLang="zh-CN" sz="1800" i="1" baseline="-25000" smtClean="0">
                <a:latin typeface="华文新魏" panose="02010800040101010101" pitchFamily="2" charset="-122"/>
                <a:ea typeface="华文新魏" panose="02010800040101010101" pitchFamily="2" charset="-122"/>
              </a:rPr>
              <a:t>i +1  </a:t>
            </a:r>
            <a:r>
              <a:rPr lang="en-US" altLang="zh-CN" sz="1800" smtClean="0">
                <a:latin typeface="华文新魏" panose="02010800040101010101" pitchFamily="2" charset="-122"/>
                <a:ea typeface="华文新魏" panose="02010800040101010101" pitchFamily="2" charset="-122"/>
              </a:rPr>
              <a:t>else </a:t>
            </a:r>
            <a:r>
              <a:rPr lang="en-US" altLang="zh-CN" sz="1800" smtClean="0">
                <a:latin typeface="华文新魏" panose="02010800040101010101" pitchFamily="2" charset="-122"/>
                <a:ea typeface="华文新魏" panose="02010800040101010101" pitchFamily="2" charset="-122"/>
                <a:sym typeface="Symbol" panose="05050102010706020507" pitchFamily="18" charset="2"/>
              </a:rPr>
              <a:t>set </a:t>
            </a:r>
            <a:r>
              <a:rPr lang="en-US" altLang="zh-CN" sz="1800" i="1" smtClean="0">
                <a:latin typeface="华文新魏" panose="02010800040101010101" pitchFamily="2" charset="-122"/>
                <a:ea typeface="华文新魏" panose="02010800040101010101" pitchFamily="2" charset="-122"/>
                <a:sym typeface="Symbol" panose="05050102010706020507" pitchFamily="18" charset="2"/>
              </a:rPr>
              <a:t>C</a:t>
            </a:r>
            <a:r>
              <a:rPr lang="en-US" altLang="zh-CN" sz="1800" smtClean="0">
                <a:latin typeface="华文新魏" panose="02010800040101010101" pitchFamily="2" charset="-122"/>
                <a:ea typeface="华文新魏" panose="02010800040101010101" pitchFamily="2" charset="-122"/>
                <a:sym typeface="Symbol" panose="05050102010706020507" pitchFamily="18" charset="2"/>
              </a:rPr>
              <a:t> = </a:t>
            </a:r>
            <a:r>
              <a:rPr lang="en-US" altLang="zh-CN" sz="1800" i="1" smtClean="0">
                <a:latin typeface="华文新魏" panose="02010800040101010101" pitchFamily="2" charset="-122"/>
                <a:ea typeface="华文新魏" panose="02010800040101010101" pitchFamily="2" charset="-122"/>
              </a:rPr>
              <a:t>P</a:t>
            </a:r>
            <a:r>
              <a:rPr lang="en-US" altLang="zh-CN" sz="1800" i="1" baseline="-25000" smtClean="0">
                <a:latin typeface="华文新魏" panose="02010800040101010101" pitchFamily="2" charset="-122"/>
                <a:ea typeface="华文新魏" panose="02010800040101010101" pitchFamily="2" charset="-122"/>
              </a:rPr>
              <a:t>i</a:t>
            </a:r>
            <a:r>
              <a:rPr lang="en-US" altLang="zh-CN" sz="1800" smtClean="0">
                <a:latin typeface="华文新魏" panose="02010800040101010101" pitchFamily="2" charset="-122"/>
                <a:ea typeface="华文新魏" panose="02010800040101010101" pitchFamily="2" charset="-122"/>
              </a:rPr>
              <a:t>}</a:t>
            </a:r>
            <a:endParaRPr lang="en-US" altLang="zh-CN" sz="1800" smtClean="0">
              <a:latin typeface="华文新魏" panose="02010800040101010101" pitchFamily="2" charset="-122"/>
              <a:ea typeface="华文新魏" panose="02010800040101010101" pitchFamily="2" charset="-122"/>
              <a:sym typeface="Symbol" panose="05050102010706020507" pitchFamily="18" charset="2"/>
            </a:endParaRPr>
          </a:p>
          <a:p>
            <a:pPr marL="1200150" lvl="2" indent="-342900">
              <a:lnSpc>
                <a:spcPct val="80000"/>
              </a:lnSpc>
              <a:buFont typeface="Monotype Sorts"/>
              <a:buNone/>
            </a:pPr>
            <a:r>
              <a:rPr lang="en-US" altLang="zh-CN" sz="1800" smtClean="0">
                <a:latin typeface="华文新魏" panose="02010800040101010101" pitchFamily="2" charset="-122"/>
                <a:ea typeface="华文新魏" panose="02010800040101010101" pitchFamily="2" charset="-122"/>
              </a:rPr>
              <a:t>}</a:t>
            </a:r>
          </a:p>
          <a:p>
            <a:pPr marL="800100" lvl="1" indent="-342900">
              <a:lnSpc>
                <a:spcPct val="80000"/>
              </a:lnSpc>
              <a:buFont typeface="Monotype Sorts"/>
              <a:buAutoNum type="arabicPeriod"/>
            </a:pPr>
            <a:r>
              <a:rPr lang="en-US" altLang="zh-CN" sz="1800" smtClean="0">
                <a:latin typeface="华文新魏" panose="02010800040101010101" pitchFamily="2" charset="-122"/>
                <a:ea typeface="华文新魏" panose="02010800040101010101" pitchFamily="2" charset="-122"/>
              </a:rPr>
              <a:t>Let </a:t>
            </a:r>
            <a:r>
              <a:rPr lang="en-US" altLang="zh-CN" sz="1800" i="1" smtClean="0">
                <a:latin typeface="华文新魏" panose="02010800040101010101" pitchFamily="2" charset="-122"/>
                <a:ea typeface="华文新魏" panose="02010800040101010101" pitchFamily="2" charset="-122"/>
              </a:rPr>
              <a:t>i </a:t>
            </a:r>
            <a:r>
              <a:rPr lang="en-US" altLang="zh-CN" sz="1800" smtClean="0">
                <a:latin typeface="华文新魏" panose="02010800040101010101" pitchFamily="2" charset="-122"/>
                <a:ea typeface="华文新魏" panose="02010800040101010101" pitchFamily="2" charset="-122"/>
              </a:rPr>
              <a:t>be least value s.t. </a:t>
            </a:r>
            <a:r>
              <a:rPr lang="en-US" altLang="zh-CN" sz="1800" i="1" smtClean="0">
                <a:latin typeface="华文新魏" panose="02010800040101010101" pitchFamily="2" charset="-122"/>
                <a:ea typeface="华文新魏" panose="02010800040101010101" pitchFamily="2" charset="-122"/>
              </a:rPr>
              <a:t>K</a:t>
            </a:r>
            <a:r>
              <a:rPr lang="en-US" altLang="zh-CN" sz="1800" i="1" baseline="-25000" smtClean="0">
                <a:latin typeface="华文新魏" panose="02010800040101010101" pitchFamily="2" charset="-122"/>
                <a:ea typeface="华文新魏" panose="02010800040101010101" pitchFamily="2" charset="-122"/>
              </a:rPr>
              <a:t>i</a:t>
            </a:r>
            <a:r>
              <a:rPr lang="en-US" altLang="zh-CN" sz="1800" i="1" smtClean="0">
                <a:latin typeface="华文新魏" panose="02010800040101010101" pitchFamily="2" charset="-122"/>
                <a:ea typeface="华文新魏" panose="02010800040101010101" pitchFamily="2" charset="-122"/>
              </a:rPr>
              <a:t> = V</a:t>
            </a:r>
          </a:p>
          <a:p>
            <a:pPr marL="800100" lvl="1" indent="-342900">
              <a:lnSpc>
                <a:spcPct val="80000"/>
              </a:lnSpc>
              <a:buFont typeface="Monotype Sorts"/>
              <a:buAutoNum type="arabicPeriod"/>
            </a:pPr>
            <a:r>
              <a:rPr lang="en-US" altLang="zh-CN" sz="1800" smtClean="0">
                <a:latin typeface="华文新魏" panose="02010800040101010101" pitchFamily="2" charset="-122"/>
                <a:ea typeface="华文新魏" panose="02010800040101010101" pitchFamily="2" charset="-122"/>
              </a:rPr>
              <a:t>If there is such a value </a:t>
            </a:r>
            <a:r>
              <a:rPr lang="en-US" altLang="zh-CN" sz="1800" i="1" smtClean="0">
                <a:latin typeface="华文新魏" panose="02010800040101010101" pitchFamily="2" charset="-122"/>
                <a:ea typeface="华文新魏" panose="02010800040101010101" pitchFamily="2" charset="-122"/>
              </a:rPr>
              <a:t>i, </a:t>
            </a:r>
            <a:r>
              <a:rPr lang="en-US" altLang="zh-CN" sz="1800" smtClean="0">
                <a:latin typeface="华文新魏" panose="02010800040101010101" pitchFamily="2" charset="-122"/>
                <a:ea typeface="华文新魏" panose="02010800040101010101" pitchFamily="2" charset="-122"/>
              </a:rPr>
              <a:t> follow pointer </a:t>
            </a:r>
            <a:r>
              <a:rPr lang="en-US" altLang="zh-CN" sz="1800" i="1" smtClean="0">
                <a:latin typeface="华文新魏" panose="02010800040101010101" pitchFamily="2" charset="-122"/>
                <a:ea typeface="华文新魏" panose="02010800040101010101" pitchFamily="2" charset="-122"/>
              </a:rPr>
              <a:t>P</a:t>
            </a:r>
            <a:r>
              <a:rPr lang="en-US" altLang="zh-CN" sz="1800" i="1" baseline="-25000" smtClean="0">
                <a:latin typeface="华文新魏" panose="02010800040101010101" pitchFamily="2" charset="-122"/>
                <a:ea typeface="华文新魏" panose="02010800040101010101" pitchFamily="2" charset="-122"/>
              </a:rPr>
              <a:t>i</a:t>
            </a:r>
            <a:r>
              <a:rPr lang="en-US" altLang="zh-CN" sz="1800" i="1" smtClean="0">
                <a:latin typeface="华文新魏" panose="02010800040101010101" pitchFamily="2" charset="-122"/>
                <a:ea typeface="华文新魏" panose="02010800040101010101" pitchFamily="2" charset="-122"/>
              </a:rPr>
              <a:t>  </a:t>
            </a:r>
            <a:r>
              <a:rPr lang="en-US" altLang="zh-CN" sz="1800" smtClean="0">
                <a:latin typeface="华文新魏" panose="02010800040101010101" pitchFamily="2" charset="-122"/>
                <a:ea typeface="华文新魏" panose="02010800040101010101" pitchFamily="2" charset="-122"/>
              </a:rPr>
              <a:t>to the desired record.</a:t>
            </a:r>
          </a:p>
          <a:p>
            <a:pPr marL="800100" lvl="1" indent="-342900">
              <a:lnSpc>
                <a:spcPct val="80000"/>
              </a:lnSpc>
              <a:buFont typeface="Monotype Sorts"/>
              <a:buAutoNum type="arabicPeriod"/>
            </a:pPr>
            <a:r>
              <a:rPr lang="en-US" altLang="zh-CN" sz="1800" smtClean="0">
                <a:latin typeface="华文新魏" panose="02010800040101010101" pitchFamily="2" charset="-122"/>
                <a:ea typeface="华文新魏" panose="02010800040101010101" pitchFamily="2" charset="-122"/>
              </a:rPr>
              <a:t>Else no record with search-key value </a:t>
            </a:r>
            <a:r>
              <a:rPr lang="en-US" altLang="zh-CN" sz="1800" i="1" smtClean="0">
                <a:latin typeface="华文新魏" panose="02010800040101010101" pitchFamily="2" charset="-122"/>
                <a:ea typeface="华文新魏" panose="02010800040101010101" pitchFamily="2" charset="-122"/>
              </a:rPr>
              <a:t>k</a:t>
            </a:r>
            <a:r>
              <a:rPr lang="en-US" altLang="zh-CN" sz="1800" smtClean="0">
                <a:latin typeface="华文新魏" panose="02010800040101010101" pitchFamily="2" charset="-122"/>
                <a:ea typeface="华文新魏" panose="02010800040101010101" pitchFamily="2" charset="-122"/>
              </a:rPr>
              <a:t> exists.</a:t>
            </a:r>
          </a:p>
        </p:txBody>
      </p:sp>
      <p:pic>
        <p:nvPicPr>
          <p:cNvPr id="14643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625" y="4241800"/>
            <a:ext cx="8799513"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灯片编号占位符 2"/>
          <p:cNvSpPr>
            <a:spLocks noGrp="1"/>
          </p:cNvSpPr>
          <p:nvPr>
            <p:ph type="sldNum" sz="quarter" idx="11"/>
          </p:nvPr>
        </p:nvSpPr>
        <p:spPr/>
        <p:txBody>
          <a:bodyPr/>
          <a:lstStyle/>
          <a:p>
            <a:pPr>
              <a:defRPr/>
            </a:pPr>
            <a:fld id="{E347ADCA-82B1-4B8F-A269-E1A6E5953924}" type="slidenum">
              <a:rPr lang="zh-CN" altLang="en-US" smtClean="0"/>
              <a:pPr>
                <a:defRPr/>
              </a:pPr>
              <a:t>29</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索引基本概念</a:t>
            </a:r>
            <a:endParaRPr lang="zh-CN" altLang="en-US" dirty="0"/>
          </a:p>
        </p:txBody>
      </p:sp>
      <p:sp>
        <p:nvSpPr>
          <p:cNvPr id="3" name="内容占位符 2"/>
          <p:cNvSpPr>
            <a:spLocks noGrp="1"/>
          </p:cNvSpPr>
          <p:nvPr>
            <p:ph idx="1"/>
          </p:nvPr>
        </p:nvSpPr>
        <p:spPr/>
        <p:txBody>
          <a:bodyPr/>
          <a:lstStyle/>
          <a:p>
            <a:r>
              <a:rPr lang="zh-CN" altLang="en-US" sz="2800" dirty="0">
                <a:latin typeface="华文新魏" panose="02010800040101010101" pitchFamily="2" charset="-122"/>
                <a:ea typeface="华文新魏" panose="02010800040101010101" pitchFamily="2" charset="-122"/>
              </a:rPr>
              <a:t>据调查：一般的应用系统，读写比例在</a:t>
            </a:r>
            <a:r>
              <a:rPr lang="en-US" altLang="zh-CN" sz="2800" dirty="0">
                <a:latin typeface="华文新魏" panose="02010800040101010101" pitchFamily="2" charset="-122"/>
                <a:ea typeface="华文新魏" panose="02010800040101010101" pitchFamily="2" charset="-122"/>
              </a:rPr>
              <a:t>10:1</a:t>
            </a:r>
            <a:r>
              <a:rPr lang="zh-CN" altLang="en-US" sz="2800" dirty="0" smtClean="0">
                <a:latin typeface="华文新魏" panose="02010800040101010101" pitchFamily="2" charset="-122"/>
                <a:ea typeface="华文新魏" panose="02010800040101010101" pitchFamily="2" charset="-122"/>
              </a:rPr>
              <a:t>左右</a:t>
            </a:r>
            <a:endParaRPr lang="en-US" altLang="zh-CN" sz="2800" dirty="0" smtClean="0">
              <a:latin typeface="华文新魏" panose="02010800040101010101" pitchFamily="2" charset="-122"/>
              <a:ea typeface="华文新魏" panose="02010800040101010101" pitchFamily="2" charset="-122"/>
            </a:endParaRPr>
          </a:p>
          <a:p>
            <a:r>
              <a:rPr lang="zh-CN" altLang="en-US" sz="2800" dirty="0" smtClean="0">
                <a:latin typeface="华文新魏" panose="02010800040101010101" pitchFamily="2" charset="-122"/>
                <a:ea typeface="华文新魏" panose="02010800040101010101" pitchFamily="2" charset="-122"/>
              </a:rPr>
              <a:t>绝大部分查询只涉及文件中的一小部分记录，如果系统读取文件中的每一个记录，检查某个记录是否符合查询条件，是非常低效的</a:t>
            </a:r>
            <a:endParaRPr lang="en-US" altLang="zh-CN" sz="2800" dirty="0" smtClean="0">
              <a:latin typeface="华文新魏" panose="02010800040101010101" pitchFamily="2" charset="-122"/>
              <a:ea typeface="华文新魏" panose="02010800040101010101" pitchFamily="2" charset="-122"/>
            </a:endParaRPr>
          </a:p>
          <a:p>
            <a:r>
              <a:rPr lang="zh-CN" altLang="en-US" sz="2800" dirty="0">
                <a:latin typeface="华文新魏" panose="02010800040101010101" pitchFamily="2" charset="-122"/>
                <a:ea typeface="华文新魏" panose="02010800040101010101" pitchFamily="2" charset="-122"/>
              </a:rPr>
              <a:t>理想</a:t>
            </a:r>
            <a:r>
              <a:rPr lang="zh-CN" altLang="en-US" sz="2800" dirty="0" smtClean="0">
                <a:latin typeface="华文新魏" panose="02010800040101010101" pitchFamily="2" charset="-122"/>
                <a:ea typeface="华文新魏" panose="02010800040101010101" pitchFamily="2" charset="-122"/>
              </a:rPr>
              <a:t>情况下，数据库系统应该能够直接定位满足查询条件的记录，为此，数据库设计了与文件相关的附加结构</a:t>
            </a:r>
            <a:r>
              <a:rPr lang="en-US" altLang="zh-CN" sz="2800" dirty="0" smtClean="0">
                <a:latin typeface="华文新魏" panose="02010800040101010101" pitchFamily="2" charset="-122"/>
                <a:ea typeface="华文新魏" panose="02010800040101010101" pitchFamily="2" charset="-122"/>
              </a:rPr>
              <a:t>—</a:t>
            </a:r>
            <a:r>
              <a:rPr lang="zh-CN" altLang="en-US" sz="2800" dirty="0" smtClean="0">
                <a:latin typeface="华文新魏" panose="02010800040101010101" pitchFamily="2" charset="-122"/>
                <a:ea typeface="华文新魏" panose="02010800040101010101" pitchFamily="2" charset="-122"/>
              </a:rPr>
              <a:t>索引</a:t>
            </a:r>
            <a:endParaRPr lang="en-US" altLang="zh-CN" sz="2800" dirty="0" smtClean="0">
              <a:latin typeface="华文新魏" panose="02010800040101010101" pitchFamily="2" charset="-122"/>
              <a:ea typeface="华文新魏" panose="02010800040101010101" pitchFamily="2" charset="-122"/>
            </a:endParaRPr>
          </a:p>
          <a:p>
            <a:endParaRPr lang="en-US" altLang="zh-CN" sz="2800" dirty="0">
              <a:latin typeface="华文新魏" panose="02010800040101010101" pitchFamily="2" charset="-122"/>
              <a:ea typeface="华文新魏" panose="02010800040101010101" pitchFamily="2" charset="-122"/>
            </a:endParaRPr>
          </a:p>
          <a:p>
            <a:endParaRPr lang="zh-CN" altLang="en-US" dirty="0">
              <a:latin typeface="华文新魏" panose="02010800040101010101" pitchFamily="2" charset="-122"/>
              <a:ea typeface="华文新魏" panose="02010800040101010101" pitchFamily="2" charset="-122"/>
            </a:endParaRPr>
          </a:p>
        </p:txBody>
      </p:sp>
      <p:sp>
        <p:nvSpPr>
          <p:cNvPr id="6" name="灯片编号占位符 5"/>
          <p:cNvSpPr>
            <a:spLocks noGrp="1"/>
          </p:cNvSpPr>
          <p:nvPr>
            <p:ph type="sldNum" sz="quarter" idx="11"/>
          </p:nvPr>
        </p:nvSpPr>
        <p:spPr/>
        <p:txBody>
          <a:bodyPr/>
          <a:lstStyle/>
          <a:p>
            <a:pPr>
              <a:defRPr/>
            </a:pPr>
            <a:fld id="{E347ADCA-82B1-4B8F-A269-E1A6E5953924}" type="slidenum">
              <a:rPr lang="zh-CN" altLang="en-US" smtClean="0"/>
              <a:pPr>
                <a:defRPr/>
              </a:pPr>
              <a:t>3</a:t>
            </a:fld>
            <a:endParaRPr lang="zh-CN" altLang="en-US"/>
          </a:p>
        </p:txBody>
      </p:sp>
    </p:spTree>
    <p:extLst>
      <p:ext uri="{BB962C8B-B14F-4D97-AF65-F5344CB8AC3E}">
        <p14:creationId xmlns:p14="http://schemas.microsoft.com/office/powerpoint/2010/main" val="42848351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8306" name="Rectangle 2"/>
          <p:cNvSpPr>
            <a:spLocks noGrp="1" noChangeArrowheads="1"/>
          </p:cNvSpPr>
          <p:nvPr>
            <p:ph type="title"/>
          </p:nvPr>
        </p:nvSpPr>
        <p:spPr/>
        <p:txBody>
          <a:bodyPr/>
          <a:lstStyle/>
          <a:p>
            <a:pPr>
              <a:defRPr/>
            </a:pPr>
            <a:r>
              <a:rPr lang="en-US" altLang="zh-CN" dirty="0" smtClean="0">
                <a:solidFill>
                  <a:srgbClr val="224567"/>
                </a:solidFill>
                <a:latin typeface="隶书" panose="02010509060101010101" pitchFamily="49" charset="-122"/>
              </a:rPr>
              <a:t>B</a:t>
            </a:r>
            <a:r>
              <a:rPr lang="en-US" altLang="zh-CN" baseline="30000" dirty="0" smtClean="0">
                <a:solidFill>
                  <a:srgbClr val="224567"/>
                </a:solidFill>
                <a:latin typeface="隶书" panose="02010509060101010101" pitchFamily="49" charset="-122"/>
              </a:rPr>
              <a:t>+</a:t>
            </a:r>
            <a:r>
              <a:rPr lang="zh-CN" altLang="en-US" dirty="0" smtClean="0">
                <a:solidFill>
                  <a:srgbClr val="224567"/>
                </a:solidFill>
                <a:latin typeface="隶书" panose="02010509060101010101" pitchFamily="49" charset="-122"/>
              </a:rPr>
              <a:t>树的查询</a:t>
            </a:r>
            <a:r>
              <a:rPr lang="en-US" altLang="zh-CN" dirty="0" smtClean="0">
                <a:solidFill>
                  <a:srgbClr val="224567"/>
                </a:solidFill>
                <a:latin typeface="隶书" panose="02010509060101010101" pitchFamily="49" charset="-122"/>
              </a:rPr>
              <a:t>(</a:t>
            </a:r>
            <a:r>
              <a:rPr lang="zh-CN" altLang="en-US" dirty="0" smtClean="0">
                <a:solidFill>
                  <a:srgbClr val="224567"/>
                </a:solidFill>
                <a:latin typeface="隶书" panose="02010509060101010101" pitchFamily="49" charset="-122"/>
              </a:rPr>
              <a:t>续</a:t>
            </a:r>
            <a:r>
              <a:rPr lang="en-US" altLang="zh-CN" dirty="0" smtClean="0">
                <a:solidFill>
                  <a:srgbClr val="224567"/>
                </a:solidFill>
                <a:latin typeface="隶书" panose="02010509060101010101" pitchFamily="49" charset="-122"/>
              </a:rPr>
              <a:t>)</a:t>
            </a:r>
          </a:p>
        </p:txBody>
      </p:sp>
      <p:sp>
        <p:nvSpPr>
          <p:cNvPr id="150531" name="Rectangle 3"/>
          <p:cNvSpPr>
            <a:spLocks noGrp="1" noChangeArrowheads="1"/>
          </p:cNvSpPr>
          <p:nvPr>
            <p:ph idx="1"/>
          </p:nvPr>
        </p:nvSpPr>
        <p:spPr>
          <a:xfrm>
            <a:off x="650875" y="1427163"/>
            <a:ext cx="7566025" cy="4670425"/>
          </a:xfrm>
        </p:spPr>
        <p:txBody>
          <a:bodyPr/>
          <a:lstStyle/>
          <a:p>
            <a:r>
              <a:rPr lang="zh-CN" altLang="en-US" sz="2400" dirty="0" smtClean="0">
                <a:latin typeface="华文新魏" panose="02010800040101010101" pitchFamily="2" charset="-122"/>
                <a:ea typeface="华文新魏" panose="02010800040101010101" pitchFamily="2" charset="-122"/>
              </a:rPr>
              <a:t>如果文件中有 </a:t>
            </a:r>
            <a:r>
              <a:rPr lang="en-US" altLang="zh-CN" sz="2400" dirty="0" smtClean="0">
                <a:latin typeface="华文新魏" panose="02010800040101010101" pitchFamily="2" charset="-122"/>
                <a:ea typeface="华文新魏" panose="02010800040101010101" pitchFamily="2" charset="-122"/>
              </a:rPr>
              <a:t>K </a:t>
            </a:r>
            <a:r>
              <a:rPr lang="zh-CN" altLang="en-US" sz="2400" dirty="0" smtClean="0">
                <a:latin typeface="华文新魏" panose="02010800040101010101" pitchFamily="2" charset="-122"/>
                <a:ea typeface="华文新魏" panose="02010800040101010101" pitchFamily="2" charset="-122"/>
              </a:rPr>
              <a:t>个搜索码值， 树的高度不超过  </a:t>
            </a:r>
            <a:r>
              <a:rPr lang="zh-CN" altLang="en-US" sz="2400" dirty="0" smtClean="0">
                <a:latin typeface="华文新魏" panose="02010800040101010101" pitchFamily="2" charset="-122"/>
                <a:ea typeface="华文新魏" panose="02010800040101010101" pitchFamily="2" charset="-122"/>
                <a:sym typeface="Symbol" panose="05050102010706020507" pitchFamily="18" charset="2"/>
              </a:rPr>
              <a:t></a:t>
            </a:r>
            <a:r>
              <a:rPr lang="en-US" altLang="zh-CN" sz="2400" dirty="0" err="1" smtClean="0">
                <a:latin typeface="华文新魏" panose="02010800040101010101" pitchFamily="2" charset="-122"/>
                <a:ea typeface="华文新魏" panose="02010800040101010101" pitchFamily="2" charset="-122"/>
                <a:sym typeface="Symbol" panose="05050102010706020507" pitchFamily="18" charset="2"/>
              </a:rPr>
              <a:t>logn</a:t>
            </a:r>
            <a:r>
              <a:rPr lang="en-US" altLang="zh-CN" sz="2400" dirty="0" smtClean="0">
                <a:latin typeface="华文新魏" panose="02010800040101010101" pitchFamily="2" charset="-122"/>
                <a:ea typeface="华文新魏" panose="02010800040101010101" pitchFamily="2" charset="-122"/>
                <a:sym typeface="Symbol" panose="05050102010706020507" pitchFamily="18" charset="2"/>
              </a:rPr>
              <a:t>/2(K)</a:t>
            </a:r>
            <a:endParaRPr lang="zh-CN" altLang="en-US" sz="2400" dirty="0" smtClean="0">
              <a:latin typeface="华文新魏" panose="02010800040101010101" pitchFamily="2" charset="-122"/>
              <a:ea typeface="华文新魏" panose="02010800040101010101" pitchFamily="2" charset="-122"/>
              <a:sym typeface="Symbol" panose="05050102010706020507" pitchFamily="18" charset="2"/>
            </a:endParaRPr>
          </a:p>
          <a:p>
            <a:r>
              <a:rPr lang="zh-CN" altLang="en-US" sz="2400" dirty="0" smtClean="0">
                <a:latin typeface="华文新魏" panose="02010800040101010101" pitchFamily="2" charset="-122"/>
                <a:ea typeface="华文新魏" panose="02010800040101010101" pitchFamily="2" charset="-122"/>
                <a:sym typeface="Symbol" panose="05050102010706020507" pitchFamily="18" charset="2"/>
              </a:rPr>
              <a:t>一个结点通常与一个磁盘块大小相同 ，通常为 </a:t>
            </a:r>
            <a:r>
              <a:rPr lang="en-US" altLang="zh-CN" sz="2400" dirty="0" smtClean="0">
                <a:latin typeface="华文新魏" panose="02010800040101010101" pitchFamily="2" charset="-122"/>
                <a:ea typeface="华文新魏" panose="02010800040101010101" pitchFamily="2" charset="-122"/>
                <a:sym typeface="Symbol" panose="05050102010706020507" pitchFamily="18" charset="2"/>
              </a:rPr>
              <a:t>4 </a:t>
            </a:r>
            <a:r>
              <a:rPr lang="zh-CN" altLang="en-US" sz="2400" dirty="0" smtClean="0">
                <a:latin typeface="华文新魏" panose="02010800040101010101" pitchFamily="2" charset="-122"/>
                <a:ea typeface="华文新魏" panose="02010800040101010101" pitchFamily="2" charset="-122"/>
                <a:sym typeface="Symbol" panose="05050102010706020507" pitchFamily="18" charset="2"/>
              </a:rPr>
              <a:t>千字节</a:t>
            </a:r>
          </a:p>
          <a:p>
            <a:pPr lvl="1"/>
            <a:r>
              <a:rPr lang="en-US" altLang="zh-CN" sz="2000" dirty="0" smtClean="0">
                <a:latin typeface="华文新魏" panose="02010800040101010101" pitchFamily="2" charset="-122"/>
                <a:ea typeface="华文新魏" panose="02010800040101010101" pitchFamily="2" charset="-122"/>
                <a:sym typeface="Symbol" panose="05050102010706020507" pitchFamily="18" charset="2"/>
              </a:rPr>
              <a:t>n </a:t>
            </a:r>
            <a:r>
              <a:rPr lang="zh-CN" altLang="en-US" sz="2000" dirty="0" smtClean="0">
                <a:latin typeface="华文新魏" panose="02010800040101010101" pitchFamily="2" charset="-122"/>
                <a:ea typeface="华文新魏" panose="02010800040101010101" pitchFamily="2" charset="-122"/>
                <a:sym typeface="Symbol" panose="05050102010706020507" pitchFamily="18" charset="2"/>
              </a:rPr>
              <a:t>通常大小为 </a:t>
            </a:r>
            <a:r>
              <a:rPr lang="en-US" altLang="zh-CN" sz="2000" dirty="0" smtClean="0">
                <a:latin typeface="华文新魏" panose="02010800040101010101" pitchFamily="2" charset="-122"/>
                <a:ea typeface="华文新魏" panose="02010800040101010101" pitchFamily="2" charset="-122"/>
                <a:sym typeface="Symbol" panose="05050102010706020507" pitchFamily="18" charset="2"/>
              </a:rPr>
              <a:t>100 </a:t>
            </a:r>
            <a:r>
              <a:rPr lang="zh-CN" altLang="en-US" sz="2000" dirty="0" smtClean="0">
                <a:latin typeface="华文新魏" panose="02010800040101010101" pitchFamily="2" charset="-122"/>
                <a:ea typeface="华文新魏" panose="02010800040101010101" pitchFamily="2" charset="-122"/>
                <a:sym typeface="Symbol" panose="05050102010706020507" pitchFamily="18" charset="2"/>
              </a:rPr>
              <a:t>左右 </a:t>
            </a:r>
            <a:r>
              <a:rPr lang="en-US" altLang="zh-CN" sz="2000" dirty="0" smtClean="0">
                <a:latin typeface="华文新魏" panose="02010800040101010101" pitchFamily="2" charset="-122"/>
                <a:ea typeface="华文新魏" panose="02010800040101010101" pitchFamily="2" charset="-122"/>
                <a:sym typeface="Symbol" panose="05050102010706020507" pitchFamily="18" charset="2"/>
              </a:rPr>
              <a:t>(</a:t>
            </a:r>
            <a:r>
              <a:rPr lang="zh-CN" altLang="en-US" sz="2000" dirty="0" smtClean="0">
                <a:latin typeface="华文新魏" panose="02010800040101010101" pitchFamily="2" charset="-122"/>
                <a:ea typeface="华文新魏" panose="02010800040101010101" pitchFamily="2" charset="-122"/>
                <a:sym typeface="Symbol" panose="05050102010706020507" pitchFamily="18" charset="2"/>
              </a:rPr>
              <a:t>每个索引项 </a:t>
            </a:r>
            <a:r>
              <a:rPr lang="en-US" altLang="zh-CN" sz="2000" dirty="0" smtClean="0">
                <a:latin typeface="华文新魏" panose="02010800040101010101" pitchFamily="2" charset="-122"/>
                <a:ea typeface="华文新魏" panose="02010800040101010101" pitchFamily="2" charset="-122"/>
                <a:sym typeface="Symbol" panose="05050102010706020507" pitchFamily="18" charset="2"/>
              </a:rPr>
              <a:t>40 </a:t>
            </a:r>
            <a:r>
              <a:rPr lang="zh-CN" altLang="en-US" sz="2000" dirty="0" smtClean="0">
                <a:latin typeface="华文新魏" panose="02010800040101010101" pitchFamily="2" charset="-122"/>
                <a:ea typeface="华文新魏" panose="02010800040101010101" pitchFamily="2" charset="-122"/>
                <a:sym typeface="Symbol" panose="05050102010706020507" pitchFamily="18" charset="2"/>
              </a:rPr>
              <a:t>个字节</a:t>
            </a:r>
            <a:r>
              <a:rPr lang="en-US" altLang="zh-CN" sz="2000" dirty="0" smtClean="0">
                <a:latin typeface="华文新魏" panose="02010800040101010101" pitchFamily="2" charset="-122"/>
                <a:ea typeface="华文新魏" panose="02010800040101010101" pitchFamily="2" charset="-122"/>
                <a:sym typeface="Symbol" panose="05050102010706020507" pitchFamily="18" charset="2"/>
              </a:rPr>
              <a:t>)</a:t>
            </a:r>
            <a:endParaRPr lang="zh-CN" altLang="en-US" sz="2000" dirty="0" smtClean="0">
              <a:latin typeface="华文新魏" panose="02010800040101010101" pitchFamily="2" charset="-122"/>
              <a:ea typeface="华文新魏" panose="02010800040101010101" pitchFamily="2" charset="-122"/>
              <a:sym typeface="Symbol" panose="05050102010706020507" pitchFamily="18" charset="2"/>
            </a:endParaRPr>
          </a:p>
          <a:p>
            <a:r>
              <a:rPr lang="zh-CN" altLang="en-US" sz="2400" dirty="0" smtClean="0">
                <a:latin typeface="华文新魏" panose="02010800040101010101" pitchFamily="2" charset="-122"/>
                <a:ea typeface="华文新魏" panose="02010800040101010101" pitchFamily="2" charset="-122"/>
                <a:sym typeface="Symbol" panose="05050102010706020507" pitchFamily="18" charset="2"/>
              </a:rPr>
              <a:t>对于 </a:t>
            </a:r>
            <a:r>
              <a:rPr lang="en-US" altLang="zh-CN" sz="2400" dirty="0" smtClean="0">
                <a:latin typeface="华文新魏" panose="02010800040101010101" pitchFamily="2" charset="-122"/>
                <a:ea typeface="华文新魏" panose="02010800040101010101" pitchFamily="2" charset="-122"/>
                <a:sym typeface="Symbol" panose="05050102010706020507" pitchFamily="18" charset="2"/>
              </a:rPr>
              <a:t>1 </a:t>
            </a:r>
            <a:r>
              <a:rPr lang="zh-CN" altLang="en-US" sz="2400" dirty="0" smtClean="0">
                <a:latin typeface="华文新魏" panose="02010800040101010101" pitchFamily="2" charset="-122"/>
                <a:ea typeface="华文新魏" panose="02010800040101010101" pitchFamily="2" charset="-122"/>
                <a:sym typeface="Symbol" panose="05050102010706020507" pitchFamily="18" charset="2"/>
              </a:rPr>
              <a:t>百万个搜索码值且</a:t>
            </a:r>
            <a:r>
              <a:rPr lang="en-US" altLang="zh-CN" sz="2400" dirty="0" smtClean="0">
                <a:latin typeface="华文新魏" panose="02010800040101010101" pitchFamily="2" charset="-122"/>
                <a:ea typeface="华文新魏" panose="02010800040101010101" pitchFamily="2" charset="-122"/>
                <a:sym typeface="Symbol" panose="05050102010706020507" pitchFamily="18" charset="2"/>
              </a:rPr>
              <a:t> n = 100</a:t>
            </a:r>
          </a:p>
          <a:p>
            <a:pPr lvl="1"/>
            <a:r>
              <a:rPr lang="zh-CN" altLang="en-US" sz="2000" dirty="0" smtClean="0">
                <a:latin typeface="华文新魏" panose="02010800040101010101" pitchFamily="2" charset="-122"/>
                <a:ea typeface="华文新魏" panose="02010800040101010101" pitchFamily="2" charset="-122"/>
                <a:sym typeface="Symbol" panose="05050102010706020507" pitchFamily="18" charset="2"/>
              </a:rPr>
              <a:t>在一次查找中至多 </a:t>
            </a:r>
            <a:r>
              <a:rPr lang="en-US" altLang="zh-CN" sz="2000" dirty="0" smtClean="0">
                <a:latin typeface="华文新魏" panose="02010800040101010101" pitchFamily="2" charset="-122"/>
                <a:ea typeface="华文新魏" panose="02010800040101010101" pitchFamily="2" charset="-122"/>
                <a:sym typeface="Symbol" panose="05050102010706020507" pitchFamily="18" charset="2"/>
              </a:rPr>
              <a:t>log50(1,000,000) = 4 </a:t>
            </a:r>
            <a:r>
              <a:rPr lang="zh-CN" altLang="en-US" sz="2000" dirty="0" smtClean="0">
                <a:latin typeface="华文新魏" panose="02010800040101010101" pitchFamily="2" charset="-122"/>
                <a:ea typeface="华文新魏" panose="02010800040101010101" pitchFamily="2" charset="-122"/>
                <a:sym typeface="Symbol" panose="05050102010706020507" pitchFamily="18" charset="2"/>
              </a:rPr>
              <a:t>个结点被访问</a:t>
            </a:r>
            <a:endParaRPr lang="en-US" altLang="zh-CN" sz="2000" dirty="0" smtClean="0">
              <a:latin typeface="华文新魏" panose="02010800040101010101" pitchFamily="2" charset="-122"/>
              <a:ea typeface="华文新魏" panose="02010800040101010101" pitchFamily="2" charset="-122"/>
              <a:sym typeface="Symbol" panose="05050102010706020507" pitchFamily="18" charset="2"/>
            </a:endParaRPr>
          </a:p>
          <a:p>
            <a:r>
              <a:rPr lang="zh-CN" altLang="en-US" sz="2400" dirty="0" smtClean="0">
                <a:latin typeface="华文新魏" panose="02010800040101010101" pitchFamily="2" charset="-122"/>
                <a:ea typeface="华文新魏" panose="02010800040101010101" pitchFamily="2" charset="-122"/>
                <a:sym typeface="Symbol" panose="05050102010706020507" pitchFamily="18" charset="2"/>
              </a:rPr>
              <a:t>当搜索码如上例那样为 </a:t>
            </a:r>
            <a:r>
              <a:rPr lang="en-US" altLang="zh-CN" sz="2400" dirty="0" smtClean="0">
                <a:latin typeface="华文新魏" panose="02010800040101010101" pitchFamily="2" charset="-122"/>
                <a:ea typeface="华文新魏" panose="02010800040101010101" pitchFamily="2" charset="-122"/>
                <a:sym typeface="Symbol" panose="05050102010706020507" pitchFamily="18" charset="2"/>
              </a:rPr>
              <a:t>1 </a:t>
            </a:r>
            <a:r>
              <a:rPr lang="zh-CN" altLang="en-US" sz="2400" dirty="0" smtClean="0">
                <a:latin typeface="华文新魏" panose="02010800040101010101" pitchFamily="2" charset="-122"/>
                <a:ea typeface="华文新魏" panose="02010800040101010101" pitchFamily="2" charset="-122"/>
                <a:sym typeface="Symbol" panose="05050102010706020507" pitchFamily="18" charset="2"/>
              </a:rPr>
              <a:t>百万时，平衡二叉树大约需要访问 </a:t>
            </a:r>
            <a:r>
              <a:rPr lang="en-US" altLang="zh-CN" sz="2400" dirty="0" smtClean="0">
                <a:latin typeface="华文新魏" panose="02010800040101010101" pitchFamily="2" charset="-122"/>
                <a:ea typeface="华文新魏" panose="02010800040101010101" pitchFamily="2" charset="-122"/>
                <a:sym typeface="Symbol" panose="05050102010706020507" pitchFamily="18" charset="2"/>
              </a:rPr>
              <a:t>20 </a:t>
            </a:r>
            <a:r>
              <a:rPr lang="zh-CN" altLang="en-US" sz="2400" dirty="0" smtClean="0">
                <a:latin typeface="华文新魏" panose="02010800040101010101" pitchFamily="2" charset="-122"/>
                <a:ea typeface="华文新魏" panose="02010800040101010101" pitchFamily="2" charset="-122"/>
                <a:sym typeface="Symbol" panose="05050102010706020507" pitchFamily="18" charset="2"/>
              </a:rPr>
              <a:t>个结点。如果每个结点在不同的磁盘块中，处理一次查找需要处理 </a:t>
            </a:r>
            <a:r>
              <a:rPr lang="en-US" altLang="zh-CN" sz="2400" dirty="0" smtClean="0">
                <a:latin typeface="华文新魏" panose="02010800040101010101" pitchFamily="2" charset="-122"/>
                <a:ea typeface="华文新魏" panose="02010800040101010101" pitchFamily="2" charset="-122"/>
                <a:sym typeface="Symbol" panose="05050102010706020507" pitchFamily="18" charset="2"/>
              </a:rPr>
              <a:t>20 </a:t>
            </a:r>
            <a:r>
              <a:rPr lang="zh-CN" altLang="en-US" sz="2400" dirty="0" smtClean="0">
                <a:latin typeface="华文新魏" panose="02010800040101010101" pitchFamily="2" charset="-122"/>
                <a:ea typeface="华文新魏" panose="02010800040101010101" pitchFamily="2" charset="-122"/>
                <a:sym typeface="Symbol" panose="05050102010706020507" pitchFamily="18" charset="2"/>
              </a:rPr>
              <a:t>个块。效率的区别是显著的，因为一次块读取需要 大约</a:t>
            </a:r>
            <a:r>
              <a:rPr lang="en-US" altLang="zh-CN" sz="2400" dirty="0" smtClean="0">
                <a:latin typeface="华文新魏" panose="02010800040101010101" pitchFamily="2" charset="-122"/>
                <a:ea typeface="华文新魏" panose="02010800040101010101" pitchFamily="2" charset="-122"/>
                <a:sym typeface="Symbol" panose="05050102010706020507" pitchFamily="18" charset="2"/>
              </a:rPr>
              <a:t>10 </a:t>
            </a:r>
            <a:r>
              <a:rPr lang="zh-CN" altLang="en-US" sz="2400" dirty="0" smtClean="0">
                <a:latin typeface="华文新魏" panose="02010800040101010101" pitchFamily="2" charset="-122"/>
                <a:ea typeface="华文新魏" panose="02010800040101010101" pitchFamily="2" charset="-122"/>
                <a:sym typeface="Symbol" panose="05050102010706020507" pitchFamily="18" charset="2"/>
              </a:rPr>
              <a:t>毫秒</a:t>
            </a:r>
            <a:endParaRPr lang="zh-CN" altLang="en-US" sz="2400" dirty="0" smtClean="0">
              <a:latin typeface="华文新魏" panose="02010800040101010101" pitchFamily="2" charset="-122"/>
              <a:ea typeface="华文新魏" panose="02010800040101010101" pitchFamily="2" charset="-122"/>
            </a:endParaRPr>
          </a:p>
        </p:txBody>
      </p:sp>
      <p:sp>
        <p:nvSpPr>
          <p:cNvPr id="3" name="灯片编号占位符 2"/>
          <p:cNvSpPr>
            <a:spLocks noGrp="1"/>
          </p:cNvSpPr>
          <p:nvPr>
            <p:ph type="sldNum" sz="quarter" idx="11"/>
          </p:nvPr>
        </p:nvSpPr>
        <p:spPr/>
        <p:txBody>
          <a:bodyPr/>
          <a:lstStyle/>
          <a:p>
            <a:pPr>
              <a:defRPr/>
            </a:pPr>
            <a:fld id="{E347ADCA-82B1-4B8F-A269-E1A6E5953924}" type="slidenum">
              <a:rPr lang="zh-CN" altLang="en-US" smtClean="0"/>
              <a:pPr>
                <a:defRPr/>
              </a:pPr>
              <a:t>30</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0354" name="Rectangle 2"/>
          <p:cNvSpPr>
            <a:spLocks noGrp="1" noChangeArrowheads="1"/>
          </p:cNvSpPr>
          <p:nvPr>
            <p:ph type="title"/>
          </p:nvPr>
        </p:nvSpPr>
        <p:spPr/>
        <p:txBody>
          <a:bodyPr/>
          <a:lstStyle/>
          <a:p>
            <a:pPr>
              <a:defRPr/>
            </a:pPr>
            <a:r>
              <a:rPr kumimoji="1" lang="en-US" altLang="zh-CN" dirty="0" smtClean="0">
                <a:latin typeface="+mj-ea"/>
              </a:rPr>
              <a:t>B</a:t>
            </a:r>
            <a:r>
              <a:rPr kumimoji="1" lang="en-US" altLang="zh-CN" baseline="30000" dirty="0" smtClean="0">
                <a:latin typeface="+mj-ea"/>
              </a:rPr>
              <a:t>+</a:t>
            </a:r>
            <a:r>
              <a:rPr kumimoji="1" lang="zh-CN" altLang="en-US" dirty="0" smtClean="0">
                <a:latin typeface="+mj-ea"/>
              </a:rPr>
              <a:t>树的更新</a:t>
            </a:r>
            <a:r>
              <a:rPr kumimoji="1" lang="en-US" altLang="zh-CN" dirty="0" smtClean="0">
                <a:latin typeface="+mj-ea"/>
              </a:rPr>
              <a:t>:</a:t>
            </a:r>
            <a:r>
              <a:rPr kumimoji="1" lang="zh-CN" altLang="en-US" dirty="0" smtClean="0">
                <a:latin typeface="+mj-ea"/>
              </a:rPr>
              <a:t>插入</a:t>
            </a:r>
          </a:p>
        </p:txBody>
      </p:sp>
      <p:sp>
        <p:nvSpPr>
          <p:cNvPr id="152579" name="Rectangle 3"/>
          <p:cNvSpPr>
            <a:spLocks noGrp="1" noChangeArrowheads="1"/>
          </p:cNvSpPr>
          <p:nvPr>
            <p:ph idx="1"/>
          </p:nvPr>
        </p:nvSpPr>
        <p:spPr>
          <a:xfrm>
            <a:off x="433388" y="1357313"/>
            <a:ext cx="7183437" cy="4903787"/>
          </a:xfrm>
        </p:spPr>
        <p:txBody>
          <a:bodyPr/>
          <a:lstStyle/>
          <a:p>
            <a:pPr>
              <a:buFont typeface="Monotype Sorts"/>
              <a:buAutoNum type="arabicPeriod"/>
            </a:pPr>
            <a:r>
              <a:rPr lang="zh-CN" altLang="en-US" sz="2400" smtClean="0">
                <a:latin typeface="华文新魏" panose="02010800040101010101" pitchFamily="2" charset="-122"/>
                <a:ea typeface="华文新魏" panose="02010800040101010101" pitchFamily="2" charset="-122"/>
              </a:rPr>
              <a:t>找到搜索码值将要插入的叶结点</a:t>
            </a:r>
          </a:p>
          <a:p>
            <a:pPr>
              <a:buFont typeface="Monotype Sorts"/>
              <a:buAutoNum type="arabicPeriod"/>
            </a:pPr>
            <a:r>
              <a:rPr lang="zh-CN" altLang="en-US" sz="2400" smtClean="0">
                <a:latin typeface="华文新魏" panose="02010800040101010101" pitchFamily="2" charset="-122"/>
                <a:ea typeface="华文新魏" panose="02010800040101010101" pitchFamily="2" charset="-122"/>
              </a:rPr>
              <a:t>如果在此叶结点中搜索码值已经存在</a:t>
            </a:r>
          </a:p>
          <a:p>
            <a:pPr marL="800100" lvl="1" indent="-342900">
              <a:buFontTx/>
              <a:buNone/>
            </a:pPr>
            <a:r>
              <a:rPr lang="en-US" altLang="zh-CN" sz="2400" smtClean="0">
                <a:solidFill>
                  <a:srgbClr val="C00000"/>
                </a:solidFill>
                <a:latin typeface="华文新魏" panose="02010800040101010101" pitchFamily="2" charset="-122"/>
                <a:ea typeface="华文新魏" panose="02010800040101010101" pitchFamily="2" charset="-122"/>
              </a:rPr>
              <a:t>2.1 </a:t>
            </a:r>
            <a:r>
              <a:rPr lang="zh-CN" altLang="en-US" sz="2400" smtClean="0">
                <a:latin typeface="华文新魏" panose="02010800040101010101" pitchFamily="2" charset="-122"/>
                <a:ea typeface="华文新魏" panose="02010800040101010101" pitchFamily="2" charset="-122"/>
              </a:rPr>
              <a:t>向文件中添加新记录</a:t>
            </a:r>
          </a:p>
          <a:p>
            <a:pPr marL="800100" lvl="1" indent="-342900">
              <a:buFontTx/>
              <a:buNone/>
            </a:pPr>
            <a:r>
              <a:rPr lang="en-US" altLang="zh-CN" sz="2400" smtClean="0">
                <a:solidFill>
                  <a:srgbClr val="C00000"/>
                </a:solidFill>
                <a:latin typeface="华文新魏" panose="02010800040101010101" pitchFamily="2" charset="-122"/>
                <a:ea typeface="华文新魏" panose="02010800040101010101" pitchFamily="2" charset="-122"/>
              </a:rPr>
              <a:t>2.2</a:t>
            </a:r>
            <a:r>
              <a:rPr lang="en-US" altLang="zh-CN" sz="2400" smtClean="0">
                <a:latin typeface="华文新魏" panose="02010800040101010101" pitchFamily="2" charset="-122"/>
                <a:ea typeface="华文新魏" panose="02010800040101010101" pitchFamily="2" charset="-122"/>
              </a:rPr>
              <a:t> </a:t>
            </a:r>
            <a:r>
              <a:rPr lang="zh-CN" altLang="en-US" sz="2400" smtClean="0">
                <a:latin typeface="华文新魏" panose="02010800040101010101" pitchFamily="2" charset="-122"/>
                <a:ea typeface="华文新魏" panose="02010800040101010101" pitchFamily="2" charset="-122"/>
              </a:rPr>
              <a:t>如果必要的话，添加一个指针到桶中</a:t>
            </a:r>
          </a:p>
          <a:p>
            <a:pPr>
              <a:buFont typeface="Monotype Sorts"/>
              <a:buAutoNum type="arabicPeriod"/>
            </a:pPr>
            <a:r>
              <a:rPr lang="zh-CN" altLang="en-US" sz="2400" smtClean="0">
                <a:latin typeface="华文新魏" panose="02010800040101010101" pitchFamily="2" charset="-122"/>
                <a:ea typeface="华文新魏" panose="02010800040101010101" pitchFamily="2" charset="-122"/>
              </a:rPr>
              <a:t>如果搜索码值不存在</a:t>
            </a:r>
            <a:endParaRPr lang="en-US" altLang="zh-CN" sz="2400" smtClean="0">
              <a:latin typeface="华文新魏" panose="02010800040101010101" pitchFamily="2" charset="-122"/>
              <a:ea typeface="华文新魏" panose="02010800040101010101" pitchFamily="2" charset="-122"/>
            </a:endParaRPr>
          </a:p>
          <a:p>
            <a:pPr marL="800100" lvl="1" indent="-342900">
              <a:buFontTx/>
              <a:buNone/>
            </a:pPr>
            <a:r>
              <a:rPr lang="en-US" altLang="zh-CN" sz="2400" smtClean="0">
                <a:solidFill>
                  <a:srgbClr val="C00000"/>
                </a:solidFill>
                <a:latin typeface="华文新魏" panose="02010800040101010101" pitchFamily="2" charset="-122"/>
                <a:ea typeface="华文新魏" panose="02010800040101010101" pitchFamily="2" charset="-122"/>
              </a:rPr>
              <a:t>3.1 </a:t>
            </a:r>
            <a:r>
              <a:rPr lang="zh-CN" altLang="en-US" sz="2400" smtClean="0">
                <a:latin typeface="华文新魏" panose="02010800040101010101" pitchFamily="2" charset="-122"/>
                <a:ea typeface="华文新魏" panose="02010800040101010101" pitchFamily="2" charset="-122"/>
              </a:rPr>
              <a:t>将记录添加到主文件 </a:t>
            </a:r>
            <a:r>
              <a:rPr lang="en-US" altLang="zh-CN" sz="2400" smtClean="0">
                <a:latin typeface="华文新魏" panose="02010800040101010101" pitchFamily="2" charset="-122"/>
                <a:ea typeface="华文新魏" panose="02010800040101010101" pitchFamily="2" charset="-122"/>
              </a:rPr>
              <a:t>(</a:t>
            </a:r>
            <a:r>
              <a:rPr lang="zh-CN" altLang="en-US" sz="2400" smtClean="0">
                <a:latin typeface="华文新魏" panose="02010800040101010101" pitchFamily="2" charset="-122"/>
                <a:ea typeface="华文新魏" panose="02010800040101010101" pitchFamily="2" charset="-122"/>
              </a:rPr>
              <a:t>如果必要的话，创建一个新桶</a:t>
            </a:r>
            <a:r>
              <a:rPr lang="en-US" altLang="zh-CN" sz="2400" smtClean="0">
                <a:latin typeface="华文新魏" panose="02010800040101010101" pitchFamily="2" charset="-122"/>
                <a:ea typeface="华文新魏" panose="02010800040101010101" pitchFamily="2" charset="-122"/>
              </a:rPr>
              <a:t>)</a:t>
            </a:r>
            <a:endParaRPr lang="zh-CN" altLang="en-US" sz="2400" smtClean="0">
              <a:latin typeface="华文新魏" panose="02010800040101010101" pitchFamily="2" charset="-122"/>
              <a:ea typeface="华文新魏" panose="02010800040101010101" pitchFamily="2" charset="-122"/>
            </a:endParaRPr>
          </a:p>
          <a:p>
            <a:pPr marL="800100" lvl="1" indent="-342900">
              <a:buFontTx/>
              <a:buNone/>
            </a:pPr>
            <a:r>
              <a:rPr lang="en-US" altLang="zh-CN" sz="2400" smtClean="0">
                <a:solidFill>
                  <a:srgbClr val="C00000"/>
                </a:solidFill>
                <a:latin typeface="华文新魏" panose="02010800040101010101" pitchFamily="2" charset="-122"/>
                <a:ea typeface="华文新魏" panose="02010800040101010101" pitchFamily="2" charset="-122"/>
              </a:rPr>
              <a:t>3.2 </a:t>
            </a:r>
            <a:r>
              <a:rPr lang="zh-CN" altLang="en-US" sz="2400" smtClean="0">
                <a:latin typeface="华文新魏" panose="02010800040101010101" pitchFamily="2" charset="-122"/>
                <a:ea typeface="华文新魏" panose="02010800040101010101" pitchFamily="2" charset="-122"/>
              </a:rPr>
              <a:t>如果在此叶结点中有空间，插入键值对 </a:t>
            </a:r>
            <a:r>
              <a:rPr lang="en-US" altLang="zh-CN" sz="2400" smtClean="0">
                <a:latin typeface="华文新魏" panose="02010800040101010101" pitchFamily="2" charset="-122"/>
                <a:ea typeface="华文新魏" panose="02010800040101010101" pitchFamily="2" charset="-122"/>
              </a:rPr>
              <a:t>(key-value, pointer) </a:t>
            </a:r>
            <a:r>
              <a:rPr lang="zh-CN" altLang="en-US" sz="2400" smtClean="0">
                <a:latin typeface="华文新魏" panose="02010800040101010101" pitchFamily="2" charset="-122"/>
                <a:ea typeface="华文新魏" panose="02010800040101010101" pitchFamily="2" charset="-122"/>
              </a:rPr>
              <a:t>到叶结点中</a:t>
            </a:r>
          </a:p>
          <a:p>
            <a:pPr marL="800100" lvl="1" indent="-342900">
              <a:buFontTx/>
              <a:buNone/>
            </a:pPr>
            <a:r>
              <a:rPr lang="en-US" altLang="zh-CN" sz="2400" smtClean="0">
                <a:solidFill>
                  <a:srgbClr val="C00000"/>
                </a:solidFill>
                <a:latin typeface="华文新魏" panose="02010800040101010101" pitchFamily="2" charset="-122"/>
                <a:ea typeface="华文新魏" panose="02010800040101010101" pitchFamily="2" charset="-122"/>
              </a:rPr>
              <a:t>3.3</a:t>
            </a:r>
            <a:r>
              <a:rPr lang="en-US" altLang="zh-CN" sz="2400" smtClean="0">
                <a:latin typeface="华文新魏" panose="02010800040101010101" pitchFamily="2" charset="-122"/>
                <a:ea typeface="华文新魏" panose="02010800040101010101" pitchFamily="2" charset="-122"/>
              </a:rPr>
              <a:t> </a:t>
            </a:r>
            <a:r>
              <a:rPr lang="zh-CN" altLang="en-US" sz="2400" smtClean="0">
                <a:latin typeface="华文新魏" panose="02010800040101010101" pitchFamily="2" charset="-122"/>
                <a:ea typeface="华文新魏" panose="02010800040101010101" pitchFamily="2" charset="-122"/>
              </a:rPr>
              <a:t>否则，</a:t>
            </a:r>
            <a:r>
              <a:rPr lang="en-US" altLang="zh-CN" sz="2400" smtClean="0">
                <a:latin typeface="华文新魏" panose="02010800040101010101" pitchFamily="2" charset="-122"/>
                <a:ea typeface="华文新魏" panose="02010800040101010101" pitchFamily="2" charset="-122"/>
              </a:rPr>
              <a:t> </a:t>
            </a:r>
            <a:r>
              <a:rPr lang="zh-CN" altLang="en-US" sz="2400" smtClean="0">
                <a:latin typeface="华文新魏" panose="02010800040101010101" pitchFamily="2" charset="-122"/>
                <a:ea typeface="华文新魏" panose="02010800040101010101" pitchFamily="2" charset="-122"/>
              </a:rPr>
              <a:t>分裂结点</a:t>
            </a:r>
            <a:endParaRPr lang="en-US" altLang="zh-CN" sz="2400" smtClean="0">
              <a:latin typeface="华文新魏" panose="02010800040101010101" pitchFamily="2" charset="-122"/>
              <a:ea typeface="华文新魏" panose="02010800040101010101" pitchFamily="2" charset="-122"/>
            </a:endParaRPr>
          </a:p>
        </p:txBody>
      </p:sp>
      <p:sp>
        <p:nvSpPr>
          <p:cNvPr id="3" name="灯片编号占位符 2"/>
          <p:cNvSpPr>
            <a:spLocks noGrp="1"/>
          </p:cNvSpPr>
          <p:nvPr>
            <p:ph type="sldNum" sz="quarter" idx="11"/>
          </p:nvPr>
        </p:nvSpPr>
        <p:spPr/>
        <p:txBody>
          <a:bodyPr/>
          <a:lstStyle/>
          <a:p>
            <a:pPr>
              <a:defRPr/>
            </a:pPr>
            <a:fld id="{E347ADCA-82B1-4B8F-A269-E1A6E5953924}" type="slidenum">
              <a:rPr lang="zh-CN" altLang="en-US" smtClean="0"/>
              <a:pPr>
                <a:defRPr/>
              </a:pPr>
              <a:t>31</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p:txBody>
          <a:bodyPr/>
          <a:lstStyle/>
          <a:p>
            <a:r>
              <a:rPr lang="en-US" altLang="zh-CN" smtClean="0">
                <a:solidFill>
                  <a:srgbClr val="224567"/>
                </a:solidFill>
                <a:latin typeface="隶书" panose="02010509060101010101" pitchFamily="49" charset="-122"/>
              </a:rPr>
              <a:t>B</a:t>
            </a:r>
            <a:r>
              <a:rPr lang="en-US" altLang="zh-CN" baseline="30000" smtClean="0">
                <a:solidFill>
                  <a:srgbClr val="224567"/>
                </a:solidFill>
                <a:latin typeface="隶书" panose="02010509060101010101" pitchFamily="49" charset="-122"/>
              </a:rPr>
              <a:t>+</a:t>
            </a:r>
            <a:r>
              <a:rPr lang="zh-CN" altLang="en-US" smtClean="0">
                <a:solidFill>
                  <a:srgbClr val="224567"/>
                </a:solidFill>
                <a:latin typeface="隶书" panose="02010509060101010101" pitchFamily="49" charset="-122"/>
              </a:rPr>
              <a:t>树的更新</a:t>
            </a:r>
            <a:r>
              <a:rPr lang="en-US" altLang="zh-CN" smtClean="0">
                <a:solidFill>
                  <a:srgbClr val="224567"/>
                </a:solidFill>
                <a:latin typeface="隶书" panose="02010509060101010101" pitchFamily="49" charset="-122"/>
              </a:rPr>
              <a:t>:</a:t>
            </a:r>
            <a:r>
              <a:rPr lang="zh-CN" altLang="en-US" smtClean="0">
                <a:solidFill>
                  <a:srgbClr val="224567"/>
                </a:solidFill>
                <a:latin typeface="隶书" panose="02010509060101010101" pitchFamily="49" charset="-122"/>
              </a:rPr>
              <a:t>插入</a:t>
            </a:r>
            <a:r>
              <a:rPr lang="en-US" altLang="zh-CN" smtClean="0">
                <a:solidFill>
                  <a:srgbClr val="224567"/>
                </a:solidFill>
                <a:latin typeface="隶书" panose="02010509060101010101" pitchFamily="49" charset="-122"/>
              </a:rPr>
              <a:t>(</a:t>
            </a:r>
            <a:r>
              <a:rPr lang="zh-CN" altLang="en-US" smtClean="0">
                <a:solidFill>
                  <a:srgbClr val="224567"/>
                </a:solidFill>
                <a:latin typeface="隶书" panose="02010509060101010101" pitchFamily="49" charset="-122"/>
              </a:rPr>
              <a:t>续</a:t>
            </a:r>
            <a:r>
              <a:rPr lang="en-US" altLang="zh-CN" smtClean="0">
                <a:solidFill>
                  <a:srgbClr val="224567"/>
                </a:solidFill>
                <a:latin typeface="隶书" panose="02010509060101010101" pitchFamily="49" charset="-122"/>
              </a:rPr>
              <a:t>)</a:t>
            </a:r>
          </a:p>
        </p:txBody>
      </p:sp>
      <p:sp>
        <p:nvSpPr>
          <p:cNvPr id="154627" name="Rectangle 3"/>
          <p:cNvSpPr>
            <a:spLocks noGrp="1" noChangeArrowheads="1"/>
          </p:cNvSpPr>
          <p:nvPr>
            <p:ph idx="1"/>
          </p:nvPr>
        </p:nvSpPr>
        <p:spPr/>
        <p:txBody>
          <a:bodyPr/>
          <a:lstStyle/>
          <a:p>
            <a:r>
              <a:rPr lang="zh-CN" altLang="en-US" sz="2000" smtClean="0">
                <a:latin typeface="华文新魏" panose="02010800040101010101" pitchFamily="2" charset="-122"/>
                <a:ea typeface="华文新魏" panose="02010800040101010101" pitchFamily="2" charset="-122"/>
              </a:rPr>
              <a:t>分裂叶结点</a:t>
            </a:r>
            <a:r>
              <a:rPr lang="en-US" altLang="zh-CN" sz="2000" smtClean="0">
                <a:latin typeface="华文新魏" panose="02010800040101010101" pitchFamily="2" charset="-122"/>
                <a:ea typeface="华文新魏" panose="02010800040101010101" pitchFamily="2" charset="-122"/>
              </a:rPr>
              <a:t>:</a:t>
            </a:r>
          </a:p>
          <a:p>
            <a:pPr lvl="1"/>
            <a:r>
              <a:rPr lang="zh-CN" altLang="en-US" sz="2000" smtClean="0">
                <a:latin typeface="华文新魏" panose="02010800040101010101" pitchFamily="2" charset="-122"/>
                <a:ea typeface="华文新魏" panose="02010800040101010101" pitchFamily="2" charset="-122"/>
              </a:rPr>
              <a:t>对 </a:t>
            </a:r>
            <a:r>
              <a:rPr lang="en-US" altLang="zh-CN" sz="2000" i="1" smtClean="0">
                <a:latin typeface="华文新魏" panose="02010800040101010101" pitchFamily="2" charset="-122"/>
                <a:ea typeface="华文新魏" panose="02010800040101010101" pitchFamily="2" charset="-122"/>
              </a:rPr>
              <a:t>n </a:t>
            </a:r>
            <a:r>
              <a:rPr lang="zh-CN" altLang="en-US" sz="2000" smtClean="0">
                <a:latin typeface="华文新魏" panose="02010800040101010101" pitchFamily="2" charset="-122"/>
                <a:ea typeface="华文新魏" panose="02010800040101010101" pitchFamily="2" charset="-122"/>
              </a:rPr>
              <a:t>个键值对</a:t>
            </a:r>
            <a:r>
              <a:rPr lang="zh-CN" altLang="en-US" sz="2000" i="1" smtClean="0">
                <a:latin typeface="华文新魏" panose="02010800040101010101" pitchFamily="2" charset="-122"/>
                <a:ea typeface="华文新魏" panose="02010800040101010101" pitchFamily="2" charset="-122"/>
              </a:rPr>
              <a:t> </a:t>
            </a:r>
            <a:r>
              <a:rPr lang="en-US" altLang="zh-CN" sz="2000" smtClean="0">
                <a:latin typeface="华文新魏" panose="02010800040101010101" pitchFamily="2" charset="-122"/>
                <a:ea typeface="华文新魏" panose="02010800040101010101" pitchFamily="2" charset="-122"/>
              </a:rPr>
              <a:t>(search-key value, pointer </a:t>
            </a:r>
            <a:r>
              <a:rPr lang="zh-CN" altLang="en-US" sz="2000" smtClean="0">
                <a:latin typeface="华文新魏" panose="02010800040101010101" pitchFamily="2" charset="-122"/>
                <a:ea typeface="华文新魏" panose="02010800040101010101" pitchFamily="2" charset="-122"/>
              </a:rPr>
              <a:t>，包括被插入的</a:t>
            </a:r>
            <a:r>
              <a:rPr lang="en-US" altLang="zh-CN" sz="2000" smtClean="0">
                <a:latin typeface="华文新魏" panose="02010800040101010101" pitchFamily="2" charset="-122"/>
                <a:ea typeface="华文新魏" panose="02010800040101010101" pitchFamily="2" charset="-122"/>
              </a:rPr>
              <a:t>) </a:t>
            </a:r>
            <a:r>
              <a:rPr lang="zh-CN" altLang="en-US" sz="2000" smtClean="0">
                <a:latin typeface="华文新魏" panose="02010800040101010101" pitchFamily="2" charset="-122"/>
                <a:ea typeface="华文新魏" panose="02010800040101010101" pitchFamily="2" charset="-122"/>
              </a:rPr>
              <a:t>进行排序。将前  </a:t>
            </a:r>
            <a:r>
              <a:rPr lang="zh-CN" altLang="en-US" sz="2000" smtClean="0">
                <a:latin typeface="华文新魏" panose="02010800040101010101" pitchFamily="2" charset="-122"/>
                <a:ea typeface="华文新魏" panose="02010800040101010101" pitchFamily="2" charset="-122"/>
                <a:sym typeface="Symbol" panose="05050102010706020507" pitchFamily="18" charset="2"/>
              </a:rPr>
              <a:t></a:t>
            </a:r>
            <a:r>
              <a:rPr lang="en-US" altLang="zh-CN" sz="2000" i="1" smtClean="0">
                <a:latin typeface="华文新魏" panose="02010800040101010101" pitchFamily="2" charset="-122"/>
                <a:ea typeface="华文新魏" panose="02010800040101010101" pitchFamily="2" charset="-122"/>
                <a:sym typeface="Symbol" panose="05050102010706020507" pitchFamily="18" charset="2"/>
              </a:rPr>
              <a:t>n</a:t>
            </a:r>
            <a:r>
              <a:rPr lang="en-US" altLang="zh-CN" sz="2000" smtClean="0">
                <a:latin typeface="华文新魏" panose="02010800040101010101" pitchFamily="2" charset="-122"/>
                <a:ea typeface="华文新魏" panose="02010800040101010101" pitchFamily="2" charset="-122"/>
                <a:sym typeface="Symbol" panose="05050102010706020507" pitchFamily="18" charset="2"/>
              </a:rPr>
              <a:t>/2 </a:t>
            </a:r>
            <a:r>
              <a:rPr lang="zh-CN" altLang="en-US" sz="2000" smtClean="0">
                <a:latin typeface="华文新魏" panose="02010800040101010101" pitchFamily="2" charset="-122"/>
                <a:ea typeface="华文新魏" panose="02010800040101010101" pitchFamily="2" charset="-122"/>
                <a:sym typeface="Symbol" panose="05050102010706020507" pitchFamily="18" charset="2"/>
              </a:rPr>
              <a:t>个放入原始结点，余下的放入新结点</a:t>
            </a:r>
          </a:p>
          <a:p>
            <a:pPr lvl="1"/>
            <a:r>
              <a:rPr lang="zh-CN" altLang="en-US" sz="2000" smtClean="0">
                <a:latin typeface="华文新魏" panose="02010800040101010101" pitchFamily="2" charset="-122"/>
                <a:ea typeface="华文新魏" panose="02010800040101010101" pitchFamily="2" charset="-122"/>
                <a:sym typeface="Symbol" panose="05050102010706020507" pitchFamily="18" charset="2"/>
              </a:rPr>
              <a:t>新结点 </a:t>
            </a:r>
            <a:r>
              <a:rPr lang="en-US" altLang="zh-CN" sz="2000" i="1" smtClean="0">
                <a:latin typeface="华文新魏" panose="02010800040101010101" pitchFamily="2" charset="-122"/>
                <a:ea typeface="华文新魏" panose="02010800040101010101" pitchFamily="2" charset="-122"/>
                <a:sym typeface="Symbol" panose="05050102010706020507" pitchFamily="18" charset="2"/>
              </a:rPr>
              <a:t>p </a:t>
            </a:r>
            <a:r>
              <a:rPr lang="zh-CN" altLang="en-US" sz="2000" i="1" smtClean="0">
                <a:latin typeface="华文新魏" panose="02010800040101010101" pitchFamily="2" charset="-122"/>
                <a:ea typeface="华文新魏" panose="02010800040101010101" pitchFamily="2" charset="-122"/>
                <a:sym typeface="Symbol" panose="05050102010706020507" pitchFamily="18" charset="2"/>
              </a:rPr>
              <a:t>，</a:t>
            </a:r>
            <a:r>
              <a:rPr lang="zh-CN" altLang="en-US" sz="2000" smtClean="0">
                <a:latin typeface="华文新魏" panose="02010800040101010101" pitchFamily="2" charset="-122"/>
                <a:ea typeface="华文新魏" panose="02010800040101010101" pitchFamily="2" charset="-122"/>
                <a:sym typeface="Symbol" panose="05050102010706020507" pitchFamily="18" charset="2"/>
              </a:rPr>
              <a:t>让</a:t>
            </a:r>
            <a:r>
              <a:rPr lang="zh-CN" altLang="en-US" sz="2000" i="1" smtClean="0">
                <a:latin typeface="华文新魏" panose="02010800040101010101" pitchFamily="2" charset="-122"/>
                <a:ea typeface="华文新魏" panose="02010800040101010101" pitchFamily="2" charset="-122"/>
                <a:sym typeface="Symbol" panose="05050102010706020507" pitchFamily="18" charset="2"/>
              </a:rPr>
              <a:t> </a:t>
            </a:r>
            <a:r>
              <a:rPr lang="en-US" altLang="zh-CN" sz="2000" i="1" smtClean="0">
                <a:latin typeface="华文新魏" panose="02010800040101010101" pitchFamily="2" charset="-122"/>
                <a:ea typeface="华文新魏" panose="02010800040101010101" pitchFamily="2" charset="-122"/>
                <a:sym typeface="Symbol" panose="05050102010706020507" pitchFamily="18" charset="2"/>
              </a:rPr>
              <a:t>k </a:t>
            </a:r>
            <a:r>
              <a:rPr lang="zh-CN" altLang="en-US" sz="2000" i="1" smtClean="0">
                <a:latin typeface="华文新魏" panose="02010800040101010101" pitchFamily="2" charset="-122"/>
                <a:ea typeface="华文新魏" panose="02010800040101010101" pitchFamily="2" charset="-122"/>
                <a:sym typeface="Symbol" panose="05050102010706020507" pitchFamily="18" charset="2"/>
              </a:rPr>
              <a:t>作为 </a:t>
            </a:r>
            <a:r>
              <a:rPr lang="en-US" altLang="zh-CN" sz="2000" i="1" smtClean="0">
                <a:latin typeface="华文新魏" panose="02010800040101010101" pitchFamily="2" charset="-122"/>
                <a:ea typeface="华文新魏" panose="02010800040101010101" pitchFamily="2" charset="-122"/>
                <a:sym typeface="Symbol" panose="05050102010706020507" pitchFamily="18" charset="2"/>
              </a:rPr>
              <a:t>p </a:t>
            </a:r>
            <a:r>
              <a:rPr lang="zh-CN" altLang="en-US" sz="2000" i="1" smtClean="0">
                <a:latin typeface="华文新魏" panose="02010800040101010101" pitchFamily="2" charset="-122"/>
                <a:ea typeface="华文新魏" panose="02010800040101010101" pitchFamily="2" charset="-122"/>
                <a:sym typeface="Symbol" panose="05050102010706020507" pitchFamily="18" charset="2"/>
              </a:rPr>
              <a:t>中的最小搜索码值，插入</a:t>
            </a:r>
            <a:r>
              <a:rPr lang="en-US" altLang="zh-CN" sz="2000" smtClean="0">
                <a:latin typeface="华文新魏" panose="02010800040101010101" pitchFamily="2" charset="-122"/>
                <a:ea typeface="华文新魏" panose="02010800040101010101" pitchFamily="2" charset="-122"/>
                <a:sym typeface="Symbol" panose="05050102010706020507" pitchFamily="18" charset="2"/>
              </a:rPr>
              <a:t> (</a:t>
            </a:r>
            <a:r>
              <a:rPr lang="en-US" altLang="zh-CN" sz="2000" i="1" smtClean="0">
                <a:latin typeface="华文新魏" panose="02010800040101010101" pitchFamily="2" charset="-122"/>
                <a:ea typeface="华文新魏" panose="02010800040101010101" pitchFamily="2" charset="-122"/>
                <a:sym typeface="Symbol" panose="05050102010706020507" pitchFamily="18" charset="2"/>
              </a:rPr>
              <a:t>k,p</a:t>
            </a:r>
            <a:r>
              <a:rPr lang="en-US" altLang="zh-CN" sz="2000" smtClean="0">
                <a:latin typeface="华文新魏" panose="02010800040101010101" pitchFamily="2" charset="-122"/>
                <a:ea typeface="华文新魏" panose="02010800040101010101" pitchFamily="2" charset="-122"/>
                <a:sym typeface="Symbol" panose="05050102010706020507" pitchFamily="18" charset="2"/>
              </a:rPr>
              <a:t>) </a:t>
            </a:r>
            <a:r>
              <a:rPr lang="zh-CN" altLang="en-US" sz="2000" smtClean="0">
                <a:latin typeface="华文新魏" panose="02010800040101010101" pitchFamily="2" charset="-122"/>
                <a:ea typeface="华文新魏" panose="02010800040101010101" pitchFamily="2" charset="-122"/>
                <a:sym typeface="Symbol" panose="05050102010706020507" pitchFamily="18" charset="2"/>
              </a:rPr>
              <a:t>到父结点中</a:t>
            </a:r>
          </a:p>
          <a:p>
            <a:pPr lvl="1"/>
            <a:r>
              <a:rPr lang="zh-CN" altLang="en-US" sz="2000" smtClean="0">
                <a:latin typeface="华文新魏" panose="02010800040101010101" pitchFamily="2" charset="-122"/>
                <a:ea typeface="华文新魏" panose="02010800040101010101" pitchFamily="2" charset="-122"/>
                <a:sym typeface="Symbol" panose="05050102010706020507" pitchFamily="18" charset="2"/>
              </a:rPr>
              <a:t>如果父结点是满的，对它进行分裂，重复这个过程</a:t>
            </a:r>
          </a:p>
          <a:p>
            <a:r>
              <a:rPr lang="zh-CN" altLang="en-US" sz="2000" smtClean="0">
                <a:latin typeface="华文新魏" panose="02010800040101010101" pitchFamily="2" charset="-122"/>
                <a:ea typeface="华文新魏" panose="02010800040101010101" pitchFamily="2" charset="-122"/>
              </a:rPr>
              <a:t>分裂结点一直向上进行直到发现一个不满的结点</a:t>
            </a:r>
            <a:endParaRPr lang="en-US" altLang="zh-CN" sz="2000" smtClean="0">
              <a:latin typeface="华文新魏" panose="02010800040101010101" pitchFamily="2" charset="-122"/>
              <a:ea typeface="华文新魏" panose="02010800040101010101" pitchFamily="2" charset="-122"/>
            </a:endParaRPr>
          </a:p>
          <a:p>
            <a:pPr lvl="1"/>
            <a:r>
              <a:rPr lang="zh-CN" altLang="en-US" sz="2000" smtClean="0">
                <a:latin typeface="华文新魏" panose="02010800040101010101" pitchFamily="2" charset="-122"/>
                <a:ea typeface="华文新魏" panose="02010800040101010101" pitchFamily="2" charset="-122"/>
              </a:rPr>
              <a:t>在最坏的情况下根结点可能也会被分裂，以致树的高度加 </a:t>
            </a:r>
            <a:r>
              <a:rPr lang="en-US" altLang="zh-CN" sz="2000" smtClean="0">
                <a:latin typeface="华文新魏" panose="02010800040101010101" pitchFamily="2" charset="-122"/>
                <a:ea typeface="华文新魏" panose="02010800040101010101" pitchFamily="2" charset="-122"/>
              </a:rPr>
              <a:t>1 </a:t>
            </a:r>
            <a:endParaRPr lang="zh-CN" altLang="en-US" sz="2000" smtClean="0">
              <a:latin typeface="华文新魏" panose="02010800040101010101" pitchFamily="2" charset="-122"/>
              <a:ea typeface="华文新魏" panose="02010800040101010101" pitchFamily="2" charset="-122"/>
            </a:endParaRPr>
          </a:p>
        </p:txBody>
      </p:sp>
      <p:sp>
        <p:nvSpPr>
          <p:cNvPr id="154628" name="Text Box 4"/>
          <p:cNvSpPr txBox="1">
            <a:spLocks noChangeArrowheads="1"/>
          </p:cNvSpPr>
          <p:nvPr/>
        </p:nvSpPr>
        <p:spPr bwMode="auto">
          <a:xfrm>
            <a:off x="1060450" y="5675313"/>
            <a:ext cx="776763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0000"/>
              <a:buFont typeface="Wingdings" panose="05000000000000000000" pitchFamily="2" charset="2"/>
              <a:buChar char="l"/>
              <a:defRPr sz="3000">
                <a:solidFill>
                  <a:schemeClr val="bg2"/>
                </a:solidFill>
                <a:latin typeface="Franklin Gothic Book" panose="020B0503020102020204" pitchFamily="34" charset="0"/>
              </a:defRPr>
            </a:lvl1pPr>
            <a:lvl2pPr marL="742950" indent="-285750">
              <a:spcBef>
                <a:spcPct val="20000"/>
              </a:spcBef>
              <a:buClr>
                <a:schemeClr val="folHlink"/>
              </a:buClr>
              <a:buChar char="–"/>
              <a:defRPr sz="2800">
                <a:solidFill>
                  <a:schemeClr val="bg2"/>
                </a:solidFill>
                <a:latin typeface="Franklin Gothic Book" panose="020B0503020102020204" pitchFamily="34" charset="0"/>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Franklin Gothic Book" panose="020B0503020102020204" pitchFamily="34" charset="0"/>
              </a:defRPr>
            </a:lvl3pPr>
            <a:lvl4pPr marL="1600200" indent="-228600">
              <a:spcBef>
                <a:spcPct val="20000"/>
              </a:spcBef>
              <a:buClr>
                <a:schemeClr val="folHlink"/>
              </a:buClr>
              <a:buChar char="–"/>
              <a:defRPr sz="2000">
                <a:solidFill>
                  <a:schemeClr val="bg2"/>
                </a:solidFill>
                <a:latin typeface="Franklin Gothic Book" panose="020B0503020102020204" pitchFamily="34" charset="0"/>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Franklin Gothic Book" panose="020B0503020102020204" pitchFamily="34" charset="0"/>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Franklin Gothic Book" panose="020B0503020102020204" pitchFamily="34" charset="0"/>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Franklin Gothic Book" panose="020B0503020102020204" pitchFamily="34" charset="0"/>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Franklin Gothic Book" panose="020B0503020102020204" pitchFamily="34" charset="0"/>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Franklin Gothic Book" panose="020B0503020102020204" pitchFamily="34" charset="0"/>
              </a:defRPr>
            </a:lvl9pPr>
          </a:lstStyle>
          <a:p>
            <a:pPr>
              <a:spcBef>
                <a:spcPct val="0"/>
              </a:spcBef>
              <a:buClrTx/>
              <a:buSzTx/>
              <a:buFont typeface="Wingdings" panose="05000000000000000000" pitchFamily="2" charset="2"/>
              <a:buNone/>
            </a:pPr>
            <a:r>
              <a:rPr lang="zh-CN" altLang="en-US" sz="1600">
                <a:solidFill>
                  <a:schemeClr val="tx1"/>
                </a:solidFill>
                <a:latin typeface="宋体" panose="02010600030101010101" pitchFamily="2" charset="-122"/>
                <a:ea typeface="宋体" panose="02010600030101010101" pitchFamily="2" charset="-122"/>
              </a:rPr>
              <a:t>在插入 </a:t>
            </a:r>
            <a:r>
              <a:rPr lang="en-US" altLang="zh-CN" sz="1600">
                <a:solidFill>
                  <a:schemeClr val="tx1"/>
                </a:solidFill>
                <a:latin typeface="宋体" panose="02010600030101010101" pitchFamily="2" charset="-122"/>
                <a:ea typeface="宋体" panose="02010600030101010101" pitchFamily="2" charset="-122"/>
              </a:rPr>
              <a:t>Adams </a:t>
            </a:r>
            <a:r>
              <a:rPr lang="zh-CN" altLang="en-US" sz="1600">
                <a:solidFill>
                  <a:schemeClr val="tx1"/>
                </a:solidFill>
                <a:latin typeface="宋体" panose="02010600030101010101" pitchFamily="2" charset="-122"/>
                <a:ea typeface="宋体" panose="02010600030101010101" pitchFamily="2" charset="-122"/>
              </a:rPr>
              <a:t>时分裂包含 </a:t>
            </a:r>
            <a:r>
              <a:rPr lang="en-US" altLang="zh-CN" sz="1600">
                <a:solidFill>
                  <a:schemeClr val="tx1"/>
                </a:solidFill>
                <a:latin typeface="宋体" panose="02010600030101010101" pitchFamily="2" charset="-122"/>
                <a:ea typeface="宋体" panose="02010600030101010101" pitchFamily="2" charset="-122"/>
              </a:rPr>
              <a:t>Brandt, Califieri </a:t>
            </a:r>
            <a:r>
              <a:rPr lang="zh-CN" altLang="en-US" sz="1600">
                <a:solidFill>
                  <a:schemeClr val="tx1"/>
                </a:solidFill>
                <a:latin typeface="宋体" panose="02010600030101010101" pitchFamily="2" charset="-122"/>
                <a:ea typeface="宋体" panose="02010600030101010101" pitchFamily="2" charset="-122"/>
              </a:rPr>
              <a:t>和 </a:t>
            </a:r>
            <a:r>
              <a:rPr lang="en-US" altLang="zh-CN" sz="1600">
                <a:solidFill>
                  <a:schemeClr val="tx1"/>
                </a:solidFill>
                <a:latin typeface="宋体" panose="02010600030101010101" pitchFamily="2" charset="-122"/>
                <a:ea typeface="宋体" panose="02010600030101010101" pitchFamily="2" charset="-122"/>
              </a:rPr>
              <a:t>Crick </a:t>
            </a:r>
            <a:r>
              <a:rPr lang="zh-CN" altLang="en-US" sz="1600">
                <a:solidFill>
                  <a:schemeClr val="tx1"/>
                </a:solidFill>
                <a:latin typeface="宋体" panose="02010600030101010101" pitchFamily="2" charset="-122"/>
                <a:ea typeface="宋体" panose="02010600030101010101" pitchFamily="2" charset="-122"/>
              </a:rPr>
              <a:t>的结点</a:t>
            </a:r>
          </a:p>
          <a:p>
            <a:pPr>
              <a:spcBef>
                <a:spcPct val="0"/>
              </a:spcBef>
              <a:buClrTx/>
              <a:buSzTx/>
              <a:buFont typeface="Wingdings" panose="05000000000000000000" pitchFamily="2" charset="2"/>
              <a:buNone/>
            </a:pPr>
            <a:r>
              <a:rPr lang="zh-CN" altLang="en-US" sz="1600">
                <a:solidFill>
                  <a:schemeClr val="tx1"/>
                </a:solidFill>
                <a:latin typeface="宋体" panose="02010600030101010101" pitchFamily="2" charset="-122"/>
                <a:ea typeface="宋体" panose="02010600030101010101" pitchFamily="2" charset="-122"/>
              </a:rPr>
              <a:t>下一步</a:t>
            </a:r>
            <a:r>
              <a:rPr lang="en-US" altLang="zh-CN" sz="1600">
                <a:solidFill>
                  <a:schemeClr val="tx1"/>
                </a:solidFill>
                <a:latin typeface="宋体" panose="02010600030101010101" pitchFamily="2" charset="-122"/>
                <a:ea typeface="宋体" panose="02010600030101010101" pitchFamily="2" charset="-122"/>
              </a:rPr>
              <a:t>: </a:t>
            </a:r>
            <a:r>
              <a:rPr lang="zh-CN" altLang="en-US" sz="1600">
                <a:solidFill>
                  <a:schemeClr val="tx1"/>
                </a:solidFill>
                <a:latin typeface="宋体" panose="02010600030101010101" pitchFamily="2" charset="-122"/>
                <a:ea typeface="宋体" panose="02010600030101010101" pitchFamily="2" charset="-122"/>
              </a:rPr>
              <a:t>插入项 </a:t>
            </a:r>
            <a:r>
              <a:rPr lang="en-US" altLang="zh-CN" sz="1600">
                <a:solidFill>
                  <a:schemeClr val="tx1"/>
                </a:solidFill>
                <a:latin typeface="宋体" panose="02010600030101010101" pitchFamily="2" charset="-122"/>
                <a:ea typeface="宋体" panose="02010600030101010101" pitchFamily="2" charset="-122"/>
              </a:rPr>
              <a:t>(Califieri,pointer-to-new-node) </a:t>
            </a:r>
            <a:r>
              <a:rPr lang="zh-CN" altLang="en-US" sz="1600">
                <a:solidFill>
                  <a:schemeClr val="tx1"/>
                </a:solidFill>
                <a:latin typeface="宋体" panose="02010600030101010101" pitchFamily="2" charset="-122"/>
                <a:ea typeface="宋体" panose="02010600030101010101" pitchFamily="2" charset="-122"/>
              </a:rPr>
              <a:t>到父结点</a:t>
            </a:r>
          </a:p>
        </p:txBody>
      </p:sp>
      <p:pic>
        <p:nvPicPr>
          <p:cNvPr id="1546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9513" y="4765675"/>
            <a:ext cx="7459662"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灯片编号占位符 2"/>
          <p:cNvSpPr>
            <a:spLocks noGrp="1"/>
          </p:cNvSpPr>
          <p:nvPr>
            <p:ph type="sldNum" sz="quarter" idx="11"/>
          </p:nvPr>
        </p:nvSpPr>
        <p:spPr/>
        <p:txBody>
          <a:bodyPr/>
          <a:lstStyle/>
          <a:p>
            <a:pPr>
              <a:defRPr/>
            </a:pPr>
            <a:fld id="{E347ADCA-82B1-4B8F-A269-E1A6E5953924}" type="slidenum">
              <a:rPr lang="zh-CN" altLang="en-US" smtClean="0"/>
              <a:pPr>
                <a:defRPr/>
              </a:pPr>
              <a:t>32</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4450" name="Rectangle 2"/>
          <p:cNvSpPr>
            <a:spLocks noGrp="1" noChangeArrowheads="1"/>
          </p:cNvSpPr>
          <p:nvPr>
            <p:ph type="title"/>
          </p:nvPr>
        </p:nvSpPr>
        <p:spPr>
          <a:xfrm>
            <a:off x="652463" y="249238"/>
            <a:ext cx="8077200" cy="609600"/>
          </a:xfrm>
        </p:spPr>
        <p:txBody>
          <a:bodyPr/>
          <a:lstStyle/>
          <a:p>
            <a:pPr>
              <a:defRPr/>
            </a:pPr>
            <a:r>
              <a:rPr kumimoji="1" lang="en-US" altLang="zh-CN" dirty="0" smtClean="0">
                <a:latin typeface="+mj-ea"/>
              </a:rPr>
              <a:t>B</a:t>
            </a:r>
            <a:r>
              <a:rPr kumimoji="1" lang="en-US" altLang="zh-CN" baseline="30000" dirty="0" smtClean="0">
                <a:latin typeface="+mj-ea"/>
              </a:rPr>
              <a:t>+</a:t>
            </a:r>
            <a:r>
              <a:rPr kumimoji="1" lang="zh-CN" altLang="en-US" dirty="0" smtClean="0">
                <a:latin typeface="+mj-ea"/>
              </a:rPr>
              <a:t>树的更新</a:t>
            </a:r>
            <a:r>
              <a:rPr kumimoji="1" lang="en-US" altLang="zh-CN" dirty="0" smtClean="0">
                <a:latin typeface="+mj-ea"/>
              </a:rPr>
              <a:t>:</a:t>
            </a:r>
            <a:r>
              <a:rPr kumimoji="1" lang="zh-CN" altLang="en-US" dirty="0" smtClean="0">
                <a:latin typeface="+mj-ea"/>
              </a:rPr>
              <a:t>插入</a:t>
            </a:r>
          </a:p>
        </p:txBody>
      </p:sp>
      <p:sp>
        <p:nvSpPr>
          <p:cNvPr id="156675" name="Text Box 3"/>
          <p:cNvSpPr txBox="1">
            <a:spLocks noChangeArrowheads="1"/>
          </p:cNvSpPr>
          <p:nvPr/>
        </p:nvSpPr>
        <p:spPr bwMode="auto">
          <a:xfrm>
            <a:off x="2986088" y="5921375"/>
            <a:ext cx="3219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80000"/>
              <a:buFont typeface="Wingdings" panose="05000000000000000000" pitchFamily="2" charset="2"/>
              <a:buChar char="l"/>
              <a:defRPr sz="3000">
                <a:solidFill>
                  <a:schemeClr val="bg2"/>
                </a:solidFill>
                <a:latin typeface="Franklin Gothic Book" panose="020B0503020102020204" pitchFamily="34" charset="0"/>
              </a:defRPr>
            </a:lvl1pPr>
            <a:lvl2pPr marL="742950" indent="-285750">
              <a:spcBef>
                <a:spcPct val="20000"/>
              </a:spcBef>
              <a:buClr>
                <a:schemeClr val="folHlink"/>
              </a:buClr>
              <a:buChar char="–"/>
              <a:defRPr sz="2800">
                <a:solidFill>
                  <a:schemeClr val="bg2"/>
                </a:solidFill>
                <a:latin typeface="Franklin Gothic Book" panose="020B0503020102020204" pitchFamily="34" charset="0"/>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Franklin Gothic Book" panose="020B0503020102020204" pitchFamily="34" charset="0"/>
              </a:defRPr>
            </a:lvl3pPr>
            <a:lvl4pPr marL="1600200" indent="-228600">
              <a:spcBef>
                <a:spcPct val="20000"/>
              </a:spcBef>
              <a:buClr>
                <a:schemeClr val="folHlink"/>
              </a:buClr>
              <a:buChar char="–"/>
              <a:defRPr sz="2000">
                <a:solidFill>
                  <a:schemeClr val="bg2"/>
                </a:solidFill>
                <a:latin typeface="Franklin Gothic Book" panose="020B0503020102020204" pitchFamily="34" charset="0"/>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Franklin Gothic Book" panose="020B0503020102020204" pitchFamily="34" charset="0"/>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Franklin Gothic Book" panose="020B0503020102020204" pitchFamily="34" charset="0"/>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Franklin Gothic Book" panose="020B0503020102020204" pitchFamily="34" charset="0"/>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Franklin Gothic Book" panose="020B0503020102020204" pitchFamily="34" charset="0"/>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Franklin Gothic Book" panose="020B0503020102020204" pitchFamily="34" charset="0"/>
              </a:defRPr>
            </a:lvl9pPr>
          </a:lstStyle>
          <a:p>
            <a:pPr algn="ctr">
              <a:spcBef>
                <a:spcPct val="50000"/>
              </a:spcBef>
              <a:buClrTx/>
              <a:buSzTx/>
              <a:buFont typeface="Wingdings" panose="05000000000000000000" pitchFamily="2" charset="2"/>
              <a:buNone/>
            </a:pPr>
            <a:r>
              <a:rPr lang="zh-CN" altLang="en-US" sz="1600">
                <a:solidFill>
                  <a:schemeClr val="tx1"/>
                </a:solidFill>
                <a:latin typeface="宋体" panose="02010600030101010101" pitchFamily="2" charset="-122"/>
                <a:ea typeface="宋体" panose="02010600030101010101" pitchFamily="2" charset="-122"/>
              </a:rPr>
              <a:t>插入“</a:t>
            </a:r>
            <a:r>
              <a:rPr lang="en-US" altLang="zh-CN" sz="1600">
                <a:solidFill>
                  <a:schemeClr val="tx1"/>
                </a:solidFill>
                <a:latin typeface="宋体" panose="02010600030101010101" pitchFamily="2" charset="-122"/>
                <a:ea typeface="宋体" panose="02010600030101010101" pitchFamily="2" charset="-122"/>
              </a:rPr>
              <a:t>Adams” </a:t>
            </a:r>
            <a:r>
              <a:rPr lang="zh-CN" altLang="en-US" sz="1600">
                <a:solidFill>
                  <a:schemeClr val="tx1"/>
                </a:solidFill>
                <a:latin typeface="宋体" panose="02010600030101010101" pitchFamily="2" charset="-122"/>
                <a:ea typeface="宋体" panose="02010600030101010101" pitchFamily="2" charset="-122"/>
              </a:rPr>
              <a:t>之前和之后的</a:t>
            </a:r>
            <a:r>
              <a:rPr lang="en-US" altLang="zh-CN" sz="1800">
                <a:solidFill>
                  <a:schemeClr val="tx1"/>
                </a:solidFill>
                <a:latin typeface="宋体" panose="02010600030101010101" pitchFamily="2" charset="-122"/>
                <a:ea typeface="宋体" panose="02010600030101010101" pitchFamily="2" charset="-122"/>
              </a:rPr>
              <a:t>B</a:t>
            </a:r>
            <a:r>
              <a:rPr lang="en-US" altLang="zh-CN" sz="1800" baseline="30000">
                <a:solidFill>
                  <a:schemeClr val="tx1"/>
                </a:solidFill>
                <a:latin typeface="宋体" panose="02010600030101010101" pitchFamily="2" charset="-122"/>
                <a:ea typeface="宋体" panose="02010600030101010101" pitchFamily="2" charset="-122"/>
              </a:rPr>
              <a:t>+</a:t>
            </a:r>
            <a:r>
              <a:rPr lang="zh-CN" altLang="en-US" sz="1600">
                <a:solidFill>
                  <a:schemeClr val="tx1"/>
                </a:solidFill>
                <a:latin typeface="宋体" panose="02010600030101010101" pitchFamily="2" charset="-122"/>
                <a:ea typeface="宋体" panose="02010600030101010101" pitchFamily="2" charset="-122"/>
              </a:rPr>
              <a:t>树</a:t>
            </a:r>
          </a:p>
        </p:txBody>
      </p:sp>
      <p:pic>
        <p:nvPicPr>
          <p:cNvPr id="15667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000" y="3627438"/>
            <a:ext cx="8799513"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6677" name="Picture 5"/>
          <p:cNvPicPr>
            <a:picLocks noChangeAspect="1" noChangeArrowheads="1"/>
          </p:cNvPicPr>
          <p:nvPr/>
        </p:nvPicPr>
        <p:blipFill>
          <a:blip r:embed="rId4">
            <a:extLst>
              <a:ext uri="{28A0092B-C50C-407E-A947-70E740481C1C}">
                <a14:useLocalDpi xmlns:a14="http://schemas.microsoft.com/office/drawing/2010/main" val="0"/>
              </a:ext>
            </a:extLst>
          </a:blip>
          <a:srcRect b="62524"/>
          <a:stretch>
            <a:fillRect/>
          </a:stretch>
        </p:blipFill>
        <p:spPr bwMode="auto">
          <a:xfrm>
            <a:off x="249238" y="1490663"/>
            <a:ext cx="8648700" cy="183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灯片编号占位符 2"/>
          <p:cNvSpPr>
            <a:spLocks noGrp="1"/>
          </p:cNvSpPr>
          <p:nvPr>
            <p:ph type="sldNum" sz="quarter" idx="11"/>
          </p:nvPr>
        </p:nvSpPr>
        <p:spPr/>
        <p:txBody>
          <a:bodyPr/>
          <a:lstStyle/>
          <a:p>
            <a:pPr>
              <a:defRPr/>
            </a:pPr>
            <a:fld id="{E347ADCA-82B1-4B8F-A269-E1A6E5953924}" type="slidenum">
              <a:rPr lang="zh-CN" altLang="en-US" smtClean="0"/>
              <a:pPr>
                <a:defRPr/>
              </a:pPr>
              <a:t>33</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p:txBody>
          <a:bodyPr/>
          <a:lstStyle/>
          <a:p>
            <a:r>
              <a:rPr lang="en-US" altLang="zh-CN" dirty="0" smtClean="0">
                <a:solidFill>
                  <a:srgbClr val="224567"/>
                </a:solidFill>
                <a:latin typeface="隶书" panose="02010509060101010101" pitchFamily="49" charset="-122"/>
              </a:rPr>
              <a:t>B</a:t>
            </a:r>
            <a:r>
              <a:rPr lang="en-US" altLang="zh-CN" baseline="30000" dirty="0" smtClean="0">
                <a:solidFill>
                  <a:srgbClr val="224567"/>
                </a:solidFill>
                <a:latin typeface="隶书" panose="02010509060101010101" pitchFamily="49" charset="-122"/>
              </a:rPr>
              <a:t>+</a:t>
            </a:r>
            <a:r>
              <a:rPr lang="zh-CN" altLang="en-US" dirty="0" smtClean="0">
                <a:solidFill>
                  <a:srgbClr val="224567"/>
                </a:solidFill>
                <a:latin typeface="隶书" panose="02010509060101010101" pitchFamily="49" charset="-122"/>
              </a:rPr>
              <a:t>树的更新</a:t>
            </a:r>
            <a:r>
              <a:rPr lang="en-US" altLang="zh-CN" dirty="0" smtClean="0">
                <a:solidFill>
                  <a:srgbClr val="224567"/>
                </a:solidFill>
                <a:latin typeface="隶书" panose="02010509060101010101" pitchFamily="49" charset="-122"/>
              </a:rPr>
              <a:t>:</a:t>
            </a:r>
            <a:r>
              <a:rPr lang="zh-CN" altLang="en-US" dirty="0" smtClean="0">
                <a:solidFill>
                  <a:srgbClr val="224567"/>
                </a:solidFill>
                <a:latin typeface="隶书" panose="02010509060101010101" pitchFamily="49" charset="-122"/>
              </a:rPr>
              <a:t>插入</a:t>
            </a:r>
            <a:endParaRPr lang="en-US" altLang="zh-CN" dirty="0" smtClean="0">
              <a:solidFill>
                <a:srgbClr val="224567"/>
              </a:solidFill>
              <a:latin typeface="隶书" panose="02010509060101010101" pitchFamily="49" charset="-122"/>
            </a:endParaRPr>
          </a:p>
        </p:txBody>
      </p:sp>
      <p:pic>
        <p:nvPicPr>
          <p:cNvPr id="15872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6388" y="4010025"/>
            <a:ext cx="8512175" cy="194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872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113" y="1601788"/>
            <a:ext cx="8799512"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8725" name="Text Box 3"/>
          <p:cNvSpPr txBox="1">
            <a:spLocks noChangeArrowheads="1"/>
          </p:cNvSpPr>
          <p:nvPr/>
        </p:nvSpPr>
        <p:spPr bwMode="auto">
          <a:xfrm>
            <a:off x="2922588" y="5921375"/>
            <a:ext cx="3346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80000"/>
              <a:buFont typeface="Wingdings" panose="05000000000000000000" pitchFamily="2" charset="2"/>
              <a:buChar char="l"/>
              <a:defRPr sz="3000">
                <a:solidFill>
                  <a:schemeClr val="bg2"/>
                </a:solidFill>
                <a:latin typeface="Franklin Gothic Book" panose="020B0503020102020204" pitchFamily="34" charset="0"/>
              </a:defRPr>
            </a:lvl1pPr>
            <a:lvl2pPr marL="742950" indent="-285750">
              <a:spcBef>
                <a:spcPct val="20000"/>
              </a:spcBef>
              <a:buClr>
                <a:schemeClr val="folHlink"/>
              </a:buClr>
              <a:buChar char="–"/>
              <a:defRPr sz="2800">
                <a:solidFill>
                  <a:schemeClr val="bg2"/>
                </a:solidFill>
                <a:latin typeface="Franklin Gothic Book" panose="020B0503020102020204" pitchFamily="34" charset="0"/>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Franklin Gothic Book" panose="020B0503020102020204" pitchFamily="34" charset="0"/>
              </a:defRPr>
            </a:lvl3pPr>
            <a:lvl4pPr marL="1600200" indent="-228600">
              <a:spcBef>
                <a:spcPct val="20000"/>
              </a:spcBef>
              <a:buClr>
                <a:schemeClr val="folHlink"/>
              </a:buClr>
              <a:buChar char="–"/>
              <a:defRPr sz="2000">
                <a:solidFill>
                  <a:schemeClr val="bg2"/>
                </a:solidFill>
                <a:latin typeface="Franklin Gothic Book" panose="020B0503020102020204" pitchFamily="34" charset="0"/>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Franklin Gothic Book" panose="020B0503020102020204" pitchFamily="34" charset="0"/>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Franklin Gothic Book" panose="020B0503020102020204" pitchFamily="34" charset="0"/>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Franklin Gothic Book" panose="020B0503020102020204" pitchFamily="34" charset="0"/>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Franklin Gothic Book" panose="020B0503020102020204" pitchFamily="34" charset="0"/>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Franklin Gothic Book" panose="020B0503020102020204" pitchFamily="34" charset="0"/>
              </a:defRPr>
            </a:lvl9pPr>
          </a:lstStyle>
          <a:p>
            <a:pPr algn="ctr">
              <a:spcBef>
                <a:spcPct val="50000"/>
              </a:spcBef>
              <a:buClrTx/>
              <a:buSzTx/>
              <a:buFont typeface="Wingdings" panose="05000000000000000000" pitchFamily="2" charset="2"/>
              <a:buNone/>
            </a:pPr>
            <a:r>
              <a:rPr lang="zh-CN" altLang="en-US" sz="1600">
                <a:solidFill>
                  <a:schemeClr val="tx1"/>
                </a:solidFill>
                <a:latin typeface="宋体" panose="02010600030101010101" pitchFamily="2" charset="-122"/>
                <a:ea typeface="宋体" panose="02010600030101010101" pitchFamily="2" charset="-122"/>
              </a:rPr>
              <a:t>插入“</a:t>
            </a:r>
            <a:r>
              <a:rPr lang="en-US" altLang="zh-CN" sz="1600">
                <a:solidFill>
                  <a:schemeClr val="tx1"/>
                </a:solidFill>
                <a:latin typeface="宋体" panose="02010600030101010101" pitchFamily="2" charset="-122"/>
                <a:ea typeface="宋体" panose="02010600030101010101" pitchFamily="2" charset="-122"/>
              </a:rPr>
              <a:t>Lamport”</a:t>
            </a:r>
            <a:r>
              <a:rPr lang="zh-CN" altLang="en-US" sz="1600">
                <a:solidFill>
                  <a:schemeClr val="tx1"/>
                </a:solidFill>
                <a:latin typeface="宋体" panose="02010600030101010101" pitchFamily="2" charset="-122"/>
                <a:ea typeface="宋体" panose="02010600030101010101" pitchFamily="2" charset="-122"/>
              </a:rPr>
              <a:t>之前和之后的</a:t>
            </a:r>
            <a:r>
              <a:rPr lang="en-US" altLang="zh-CN" sz="1800">
                <a:solidFill>
                  <a:schemeClr val="tx1"/>
                </a:solidFill>
                <a:latin typeface="宋体" panose="02010600030101010101" pitchFamily="2" charset="-122"/>
                <a:ea typeface="宋体" panose="02010600030101010101" pitchFamily="2" charset="-122"/>
              </a:rPr>
              <a:t>B</a:t>
            </a:r>
            <a:r>
              <a:rPr lang="en-US" altLang="zh-CN" sz="1800" baseline="30000">
                <a:solidFill>
                  <a:schemeClr val="tx1"/>
                </a:solidFill>
                <a:latin typeface="宋体" panose="02010600030101010101" pitchFamily="2" charset="-122"/>
                <a:ea typeface="宋体" panose="02010600030101010101" pitchFamily="2" charset="-122"/>
              </a:rPr>
              <a:t>+</a:t>
            </a:r>
            <a:r>
              <a:rPr lang="zh-CN" altLang="en-US" sz="1800">
                <a:solidFill>
                  <a:schemeClr val="tx1"/>
                </a:solidFill>
                <a:latin typeface="宋体" panose="02010600030101010101" pitchFamily="2" charset="-122"/>
                <a:ea typeface="宋体" panose="02010600030101010101" pitchFamily="2" charset="-122"/>
              </a:rPr>
              <a:t>树</a:t>
            </a:r>
          </a:p>
        </p:txBody>
      </p:sp>
      <p:sp>
        <p:nvSpPr>
          <p:cNvPr id="3" name="灯片编号占位符 2"/>
          <p:cNvSpPr>
            <a:spLocks noGrp="1"/>
          </p:cNvSpPr>
          <p:nvPr>
            <p:ph type="sldNum" sz="quarter" idx="11"/>
          </p:nvPr>
        </p:nvSpPr>
        <p:spPr/>
        <p:txBody>
          <a:bodyPr/>
          <a:lstStyle/>
          <a:p>
            <a:pPr>
              <a:defRPr/>
            </a:pPr>
            <a:fld id="{E347ADCA-82B1-4B8F-A269-E1A6E5953924}" type="slidenum">
              <a:rPr lang="zh-CN" altLang="en-US" smtClean="0"/>
              <a:pPr>
                <a:defRPr/>
              </a:pPr>
              <a:t>34</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6499" name="Rectangle 3"/>
          <p:cNvSpPr>
            <a:spLocks noGrp="1" noChangeArrowheads="1"/>
          </p:cNvSpPr>
          <p:nvPr>
            <p:ph type="title"/>
          </p:nvPr>
        </p:nvSpPr>
        <p:spPr/>
        <p:txBody>
          <a:bodyPr/>
          <a:lstStyle/>
          <a:p>
            <a:pPr>
              <a:defRPr/>
            </a:pPr>
            <a:r>
              <a:rPr lang="en-US" altLang="zh-CN" dirty="0" smtClean="0">
                <a:solidFill>
                  <a:srgbClr val="224567"/>
                </a:solidFill>
                <a:latin typeface="隶书" panose="02010509060101010101" pitchFamily="49" charset="-122"/>
              </a:rPr>
              <a:t>B</a:t>
            </a:r>
            <a:r>
              <a:rPr lang="en-US" altLang="zh-CN" baseline="30000" dirty="0" smtClean="0">
                <a:solidFill>
                  <a:srgbClr val="224567"/>
                </a:solidFill>
                <a:latin typeface="隶书" panose="02010509060101010101" pitchFamily="49" charset="-122"/>
              </a:rPr>
              <a:t>+</a:t>
            </a:r>
            <a:r>
              <a:rPr lang="zh-CN" altLang="en-US" dirty="0" smtClean="0">
                <a:solidFill>
                  <a:srgbClr val="224567"/>
                </a:solidFill>
                <a:latin typeface="隶书" panose="02010509060101010101" pitchFamily="49" charset="-122"/>
              </a:rPr>
              <a:t>树的更新</a:t>
            </a:r>
            <a:r>
              <a:rPr lang="en-US" altLang="zh-CN" dirty="0" smtClean="0">
                <a:solidFill>
                  <a:srgbClr val="224567"/>
                </a:solidFill>
                <a:latin typeface="隶书" panose="02010509060101010101" pitchFamily="49" charset="-122"/>
              </a:rPr>
              <a:t>:</a:t>
            </a:r>
            <a:r>
              <a:rPr lang="zh-CN" altLang="en-US" dirty="0" smtClean="0">
                <a:solidFill>
                  <a:srgbClr val="224567"/>
                </a:solidFill>
                <a:latin typeface="隶书" panose="02010509060101010101" pitchFamily="49" charset="-122"/>
              </a:rPr>
              <a:t>插入</a:t>
            </a:r>
            <a:endParaRPr lang="en-US" altLang="zh-CN" dirty="0" smtClean="0">
              <a:solidFill>
                <a:srgbClr val="224567"/>
              </a:solidFill>
              <a:latin typeface="隶书" panose="02010509060101010101" pitchFamily="49" charset="-122"/>
            </a:endParaRPr>
          </a:p>
        </p:txBody>
      </p:sp>
      <p:sp>
        <p:nvSpPr>
          <p:cNvPr id="159747" name="Rectangle 4"/>
          <p:cNvSpPr>
            <a:spLocks noGrp="1" noChangeArrowheads="1"/>
          </p:cNvSpPr>
          <p:nvPr>
            <p:ph idx="1"/>
          </p:nvPr>
        </p:nvSpPr>
        <p:spPr>
          <a:xfrm>
            <a:off x="685800" y="1371600"/>
            <a:ext cx="7772400" cy="4834647"/>
          </a:xfrm>
        </p:spPr>
        <p:txBody>
          <a:bodyPr/>
          <a:lstStyle/>
          <a:p>
            <a:r>
              <a:rPr lang="zh-CN" altLang="en-US" sz="2800" dirty="0" smtClean="0">
                <a:latin typeface="华文新魏" panose="02010800040101010101" pitchFamily="2" charset="-122"/>
                <a:ea typeface="华文新魏" panose="02010800040101010101" pitchFamily="2" charset="-122"/>
              </a:rPr>
              <a:t>分裂非叶结点</a:t>
            </a:r>
            <a:r>
              <a:rPr lang="en-US" altLang="zh-CN" sz="2800" dirty="0" smtClean="0">
                <a:latin typeface="华文新魏" panose="02010800040101010101" pitchFamily="2" charset="-122"/>
                <a:ea typeface="华文新魏" panose="02010800040101010101" pitchFamily="2" charset="-122"/>
              </a:rPr>
              <a:t>: </a:t>
            </a:r>
            <a:r>
              <a:rPr lang="zh-CN" altLang="en-US" sz="2800" dirty="0" smtClean="0">
                <a:latin typeface="华文新魏" panose="02010800040101010101" pitchFamily="2" charset="-122"/>
                <a:ea typeface="华文新魏" panose="02010800040101010101" pitchFamily="2" charset="-122"/>
              </a:rPr>
              <a:t>当插入 </a:t>
            </a:r>
            <a:r>
              <a:rPr lang="en-US" altLang="zh-CN" sz="2800" dirty="0" smtClean="0">
                <a:latin typeface="华文新魏" panose="02010800040101010101" pitchFamily="2" charset="-122"/>
                <a:ea typeface="华文新魏" panose="02010800040101010101" pitchFamily="2" charset="-122"/>
              </a:rPr>
              <a:t>(</a:t>
            </a:r>
            <a:r>
              <a:rPr lang="en-US" altLang="zh-CN" sz="2800" dirty="0" err="1" smtClean="0">
                <a:latin typeface="华文新魏" panose="02010800040101010101" pitchFamily="2" charset="-122"/>
                <a:ea typeface="华文新魏" panose="02010800040101010101" pitchFamily="2" charset="-122"/>
              </a:rPr>
              <a:t>k,p</a:t>
            </a:r>
            <a:r>
              <a:rPr lang="en-US" altLang="zh-CN" sz="2800" dirty="0" smtClean="0">
                <a:latin typeface="华文新魏" panose="02010800040101010101" pitchFamily="2" charset="-122"/>
                <a:ea typeface="华文新魏" panose="02010800040101010101" pitchFamily="2" charset="-122"/>
              </a:rPr>
              <a:t>) </a:t>
            </a:r>
            <a:r>
              <a:rPr lang="zh-CN" altLang="en-US" sz="2800" dirty="0" smtClean="0">
                <a:latin typeface="华文新魏" panose="02010800040101010101" pitchFamily="2" charset="-122"/>
                <a:ea typeface="华文新魏" panose="02010800040101010101" pitchFamily="2" charset="-122"/>
              </a:rPr>
              <a:t>到已满的内部结点 </a:t>
            </a:r>
            <a:r>
              <a:rPr lang="en-US" altLang="zh-CN" sz="2800" dirty="0" smtClean="0">
                <a:latin typeface="华文新魏" panose="02010800040101010101" pitchFamily="2" charset="-122"/>
                <a:ea typeface="华文新魏" panose="02010800040101010101" pitchFamily="2" charset="-122"/>
              </a:rPr>
              <a:t>N </a:t>
            </a:r>
            <a:r>
              <a:rPr lang="zh-CN" altLang="en-US" sz="2800" dirty="0" smtClean="0">
                <a:latin typeface="华文新魏" panose="02010800040101010101" pitchFamily="2" charset="-122"/>
                <a:ea typeface="华文新魏" panose="02010800040101010101" pitchFamily="2" charset="-122"/>
              </a:rPr>
              <a:t>时</a:t>
            </a:r>
          </a:p>
          <a:p>
            <a:pPr lvl="1"/>
            <a:r>
              <a:rPr lang="zh-CN" altLang="en-US" sz="2400" dirty="0" smtClean="0">
                <a:latin typeface="华文新魏" panose="02010800040101010101" pitchFamily="2" charset="-122"/>
                <a:ea typeface="华文新魏" panose="02010800040101010101" pitchFamily="2" charset="-122"/>
              </a:rPr>
              <a:t>复制 </a:t>
            </a:r>
            <a:r>
              <a:rPr lang="en-US" altLang="zh-CN" sz="2400" dirty="0" smtClean="0">
                <a:latin typeface="华文新魏" panose="02010800040101010101" pitchFamily="2" charset="-122"/>
                <a:ea typeface="华文新魏" panose="02010800040101010101" pitchFamily="2" charset="-122"/>
              </a:rPr>
              <a:t>N </a:t>
            </a:r>
            <a:r>
              <a:rPr lang="zh-CN" altLang="en-US" sz="2400" dirty="0" smtClean="0">
                <a:latin typeface="华文新魏" panose="02010800040101010101" pitchFamily="2" charset="-122"/>
                <a:ea typeface="华文新魏" panose="02010800040101010101" pitchFamily="2" charset="-122"/>
              </a:rPr>
              <a:t>到带有 </a:t>
            </a:r>
            <a:r>
              <a:rPr lang="en-US" altLang="zh-CN" sz="2400" dirty="0" smtClean="0">
                <a:latin typeface="华文新魏" panose="02010800040101010101" pitchFamily="2" charset="-122"/>
                <a:ea typeface="华文新魏" panose="02010800040101010101" pitchFamily="2" charset="-122"/>
              </a:rPr>
              <a:t>n+1 </a:t>
            </a:r>
            <a:r>
              <a:rPr lang="zh-CN" altLang="en-US" sz="2400" dirty="0" smtClean="0">
                <a:latin typeface="华文新魏" panose="02010800040101010101" pitchFamily="2" charset="-122"/>
                <a:ea typeface="华文新魏" panose="02010800040101010101" pitchFamily="2" charset="-122"/>
              </a:rPr>
              <a:t>个指针和 </a:t>
            </a:r>
            <a:r>
              <a:rPr lang="en-US" altLang="zh-CN" sz="2400" dirty="0" smtClean="0">
                <a:latin typeface="华文新魏" panose="02010800040101010101" pitchFamily="2" charset="-122"/>
                <a:ea typeface="华文新魏" panose="02010800040101010101" pitchFamily="2" charset="-122"/>
              </a:rPr>
              <a:t>n </a:t>
            </a:r>
            <a:r>
              <a:rPr lang="zh-CN" altLang="en-US" sz="2400" dirty="0" smtClean="0">
                <a:latin typeface="华文新魏" panose="02010800040101010101" pitchFamily="2" charset="-122"/>
                <a:ea typeface="华文新魏" panose="02010800040101010101" pitchFamily="2" charset="-122"/>
              </a:rPr>
              <a:t>个码值的空间 </a:t>
            </a:r>
            <a:r>
              <a:rPr lang="en-US" altLang="zh-CN" sz="2400" dirty="0" smtClean="0">
                <a:latin typeface="华文新魏" panose="02010800040101010101" pitchFamily="2" charset="-122"/>
                <a:ea typeface="华文新魏" panose="02010800040101010101" pitchFamily="2" charset="-122"/>
              </a:rPr>
              <a:t>M</a:t>
            </a:r>
          </a:p>
          <a:p>
            <a:pPr lvl="1"/>
            <a:r>
              <a:rPr lang="zh-CN" altLang="en-US" sz="2400" dirty="0" smtClean="0">
                <a:latin typeface="华文新魏" panose="02010800040101010101" pitchFamily="2" charset="-122"/>
                <a:ea typeface="华文新魏" panose="02010800040101010101" pitchFamily="2" charset="-122"/>
              </a:rPr>
              <a:t>插入 </a:t>
            </a:r>
            <a:r>
              <a:rPr lang="en-US" altLang="zh-CN" sz="2400" dirty="0" smtClean="0">
                <a:latin typeface="华文新魏" panose="02010800040101010101" pitchFamily="2" charset="-122"/>
                <a:ea typeface="华文新魏" panose="02010800040101010101" pitchFamily="2" charset="-122"/>
              </a:rPr>
              <a:t>(</a:t>
            </a:r>
            <a:r>
              <a:rPr lang="en-US" altLang="zh-CN" sz="2400" dirty="0" err="1" smtClean="0">
                <a:latin typeface="华文新魏" panose="02010800040101010101" pitchFamily="2" charset="-122"/>
                <a:ea typeface="华文新魏" panose="02010800040101010101" pitchFamily="2" charset="-122"/>
              </a:rPr>
              <a:t>k,p</a:t>
            </a:r>
            <a:r>
              <a:rPr lang="en-US" altLang="zh-CN" sz="2400" dirty="0" smtClean="0">
                <a:latin typeface="华文新魏" panose="02010800040101010101" pitchFamily="2" charset="-122"/>
                <a:ea typeface="华文新魏" panose="02010800040101010101" pitchFamily="2" charset="-122"/>
              </a:rPr>
              <a:t>) </a:t>
            </a:r>
            <a:r>
              <a:rPr lang="zh-CN" altLang="en-US" sz="2400" dirty="0" smtClean="0">
                <a:latin typeface="华文新魏" panose="02010800040101010101" pitchFamily="2" charset="-122"/>
                <a:ea typeface="华文新魏" panose="02010800040101010101" pitchFamily="2" charset="-122"/>
              </a:rPr>
              <a:t>到 </a:t>
            </a:r>
            <a:r>
              <a:rPr lang="en-US" altLang="zh-CN" sz="2400" dirty="0" smtClean="0">
                <a:latin typeface="华文新魏" panose="02010800040101010101" pitchFamily="2" charset="-122"/>
                <a:ea typeface="华文新魏" panose="02010800040101010101" pitchFamily="2" charset="-122"/>
              </a:rPr>
              <a:t>M</a:t>
            </a:r>
          </a:p>
          <a:p>
            <a:pPr lvl="1"/>
            <a:r>
              <a:rPr lang="zh-CN" altLang="en-US" sz="2400" dirty="0" smtClean="0">
                <a:latin typeface="华文新魏" panose="02010800040101010101" pitchFamily="2" charset="-122"/>
                <a:ea typeface="华文新魏" panose="02010800040101010101" pitchFamily="2" charset="-122"/>
              </a:rPr>
              <a:t>复制 </a:t>
            </a:r>
            <a:r>
              <a:rPr lang="en-US" altLang="zh-CN" sz="2400" dirty="0" smtClean="0">
                <a:latin typeface="华文新魏" panose="02010800040101010101" pitchFamily="2" charset="-122"/>
                <a:ea typeface="华文新魏" panose="02010800040101010101" pitchFamily="2" charset="-122"/>
              </a:rPr>
              <a:t>P</a:t>
            </a:r>
            <a:r>
              <a:rPr lang="en-US" altLang="zh-CN" sz="2400" baseline="-25000" dirty="0" smtClean="0">
                <a:latin typeface="华文新魏" panose="02010800040101010101" pitchFamily="2" charset="-122"/>
                <a:ea typeface="华文新魏" panose="02010800040101010101" pitchFamily="2" charset="-122"/>
              </a:rPr>
              <a:t>1</a:t>
            </a:r>
            <a:r>
              <a:rPr lang="en-US" altLang="zh-CN" sz="2400" dirty="0" smtClean="0">
                <a:latin typeface="华文新魏" panose="02010800040101010101" pitchFamily="2" charset="-122"/>
                <a:ea typeface="华文新魏" panose="02010800040101010101" pitchFamily="2" charset="-122"/>
              </a:rPr>
              <a:t>,K</a:t>
            </a:r>
            <a:r>
              <a:rPr lang="en-US" altLang="zh-CN" sz="2400" baseline="-25000" dirty="0" smtClean="0">
                <a:latin typeface="华文新魏" panose="02010800040101010101" pitchFamily="2" charset="-122"/>
                <a:ea typeface="华文新魏" panose="02010800040101010101" pitchFamily="2" charset="-122"/>
              </a:rPr>
              <a:t>1</a:t>
            </a:r>
            <a:r>
              <a:rPr lang="en-US" altLang="zh-CN" sz="2400" dirty="0" smtClean="0">
                <a:latin typeface="华文新魏" panose="02010800040101010101" pitchFamily="2" charset="-122"/>
                <a:ea typeface="华文新魏" panose="02010800040101010101" pitchFamily="2" charset="-122"/>
              </a:rPr>
              <a:t>, …, K </a:t>
            </a:r>
            <a:r>
              <a:rPr lang="en-US" altLang="zh-CN" sz="2400" baseline="-25000" dirty="0" smtClean="0">
                <a:latin typeface="华文新魏" panose="02010800040101010101" pitchFamily="2" charset="-122"/>
                <a:ea typeface="华文新魏" panose="02010800040101010101" pitchFamily="2" charset="-122"/>
                <a:sym typeface="Symbol" panose="05050102010706020507" pitchFamily="18" charset="2"/>
              </a:rPr>
              <a:t></a:t>
            </a:r>
            <a:r>
              <a:rPr lang="en-US" altLang="zh-CN" sz="2400" baseline="-25000" dirty="0" smtClean="0">
                <a:latin typeface="华文新魏" panose="02010800040101010101" pitchFamily="2" charset="-122"/>
                <a:ea typeface="华文新魏" panose="02010800040101010101" pitchFamily="2" charset="-122"/>
              </a:rPr>
              <a:t>n/2</a:t>
            </a:r>
            <a:r>
              <a:rPr lang="en-US" altLang="zh-CN" sz="2400" baseline="-25000" dirty="0" smtClean="0">
                <a:latin typeface="华文新魏" panose="02010800040101010101" pitchFamily="2" charset="-122"/>
                <a:ea typeface="华文新魏" panose="02010800040101010101" pitchFamily="2" charset="-122"/>
                <a:sym typeface="Symbol" panose="05050102010706020507" pitchFamily="18" charset="2"/>
              </a:rPr>
              <a:t></a:t>
            </a:r>
            <a:r>
              <a:rPr lang="en-US" altLang="zh-CN" sz="2400" baseline="-25000" dirty="0" smtClean="0">
                <a:latin typeface="华文新魏" panose="02010800040101010101" pitchFamily="2" charset="-122"/>
                <a:ea typeface="华文新魏" panose="02010800040101010101" pitchFamily="2" charset="-122"/>
              </a:rPr>
              <a:t>-1</a:t>
            </a:r>
            <a:r>
              <a:rPr lang="en-US" altLang="zh-CN" sz="2400" dirty="0" smtClean="0">
                <a:latin typeface="华文新魏" panose="02010800040101010101" pitchFamily="2" charset="-122"/>
                <a:ea typeface="华文新魏" panose="02010800040101010101" pitchFamily="2" charset="-122"/>
              </a:rPr>
              <a:t>,P </a:t>
            </a:r>
            <a:r>
              <a:rPr lang="en-US" altLang="zh-CN" sz="2400" baseline="-25000" dirty="0" smtClean="0">
                <a:latin typeface="华文新魏" panose="02010800040101010101" pitchFamily="2" charset="-122"/>
                <a:ea typeface="华文新魏" panose="02010800040101010101" pitchFamily="2" charset="-122"/>
                <a:sym typeface="Symbol" panose="05050102010706020507" pitchFamily="18" charset="2"/>
              </a:rPr>
              <a:t></a:t>
            </a:r>
            <a:r>
              <a:rPr lang="en-US" altLang="zh-CN" sz="2400" baseline="-25000" dirty="0" smtClean="0">
                <a:latin typeface="华文新魏" panose="02010800040101010101" pitchFamily="2" charset="-122"/>
                <a:ea typeface="华文新魏" panose="02010800040101010101" pitchFamily="2" charset="-122"/>
              </a:rPr>
              <a:t>n/2</a:t>
            </a:r>
            <a:r>
              <a:rPr lang="en-US" altLang="zh-CN" sz="2400" baseline="-25000" dirty="0" smtClean="0">
                <a:latin typeface="华文新魏" panose="02010800040101010101" pitchFamily="2" charset="-122"/>
                <a:ea typeface="华文新魏" panose="02010800040101010101" pitchFamily="2" charset="-122"/>
                <a:sym typeface="Symbol" panose="05050102010706020507" pitchFamily="18" charset="2"/>
              </a:rPr>
              <a:t></a:t>
            </a:r>
            <a:r>
              <a:rPr lang="en-US" altLang="zh-CN" sz="2400" dirty="0" smtClean="0">
                <a:latin typeface="华文新魏" panose="02010800040101010101" pitchFamily="2" charset="-122"/>
                <a:ea typeface="华文新魏" panose="02010800040101010101" pitchFamily="2" charset="-122"/>
              </a:rPr>
              <a:t>  </a:t>
            </a:r>
            <a:r>
              <a:rPr lang="zh-CN" altLang="en-US" sz="2400" dirty="0" smtClean="0">
                <a:latin typeface="华文新魏" panose="02010800040101010101" pitchFamily="2" charset="-122"/>
                <a:ea typeface="华文新魏" panose="02010800040101010101" pitchFamily="2" charset="-122"/>
              </a:rPr>
              <a:t>从 </a:t>
            </a:r>
            <a:r>
              <a:rPr lang="en-US" altLang="zh-CN" sz="2400" dirty="0" smtClean="0">
                <a:latin typeface="华文新魏" panose="02010800040101010101" pitchFamily="2" charset="-122"/>
                <a:ea typeface="华文新魏" panose="02010800040101010101" pitchFamily="2" charset="-122"/>
              </a:rPr>
              <a:t>M </a:t>
            </a:r>
            <a:r>
              <a:rPr lang="zh-CN" altLang="en-US" sz="2400" dirty="0" smtClean="0">
                <a:latin typeface="华文新魏" panose="02010800040101010101" pitchFamily="2" charset="-122"/>
                <a:ea typeface="华文新魏" panose="02010800040101010101" pitchFamily="2" charset="-122"/>
              </a:rPr>
              <a:t>到结点 </a:t>
            </a:r>
            <a:r>
              <a:rPr lang="en-US" altLang="zh-CN" sz="2400" dirty="0" smtClean="0">
                <a:latin typeface="华文新魏" panose="02010800040101010101" pitchFamily="2" charset="-122"/>
                <a:ea typeface="华文新魏" panose="02010800040101010101" pitchFamily="2" charset="-122"/>
              </a:rPr>
              <a:t>N</a:t>
            </a:r>
          </a:p>
          <a:p>
            <a:pPr lvl="1"/>
            <a:r>
              <a:rPr lang="zh-CN" altLang="en-US" sz="2400" dirty="0" smtClean="0">
                <a:latin typeface="华文新魏" panose="02010800040101010101" pitchFamily="2" charset="-122"/>
                <a:ea typeface="华文新魏" panose="02010800040101010101" pitchFamily="2" charset="-122"/>
              </a:rPr>
              <a:t>复制 </a:t>
            </a:r>
            <a:r>
              <a:rPr lang="en-US" altLang="zh-CN" sz="2400" dirty="0" err="1" smtClean="0">
                <a:latin typeface="华文新魏" panose="02010800040101010101" pitchFamily="2" charset="-122"/>
                <a:ea typeface="华文新魏" panose="02010800040101010101" pitchFamily="2" charset="-122"/>
              </a:rPr>
              <a:t>P</a:t>
            </a:r>
            <a:r>
              <a:rPr lang="en-US" altLang="zh-CN" sz="2400" baseline="-25000" dirty="0" err="1" smtClean="0">
                <a:latin typeface="华文新魏" panose="02010800040101010101" pitchFamily="2" charset="-122"/>
                <a:ea typeface="华文新魏" panose="02010800040101010101" pitchFamily="2" charset="-122"/>
                <a:sym typeface="Symbol" panose="05050102010706020507" pitchFamily="18" charset="2"/>
              </a:rPr>
              <a:t></a:t>
            </a:r>
            <a:r>
              <a:rPr lang="en-US" altLang="zh-CN" sz="2400" baseline="-25000" dirty="0" err="1" smtClean="0">
                <a:latin typeface="华文新魏" panose="02010800040101010101" pitchFamily="2" charset="-122"/>
                <a:ea typeface="华文新魏" panose="02010800040101010101" pitchFamily="2" charset="-122"/>
              </a:rPr>
              <a:t>n</a:t>
            </a:r>
            <a:r>
              <a:rPr lang="en-US" altLang="zh-CN" sz="2400" baseline="-25000" dirty="0" smtClean="0">
                <a:latin typeface="华文新魏" panose="02010800040101010101" pitchFamily="2" charset="-122"/>
                <a:ea typeface="华文新魏" panose="02010800040101010101" pitchFamily="2" charset="-122"/>
              </a:rPr>
              <a:t>/2</a:t>
            </a:r>
            <a:r>
              <a:rPr lang="en-US" altLang="zh-CN" sz="2400" baseline="-25000" dirty="0" smtClean="0">
                <a:latin typeface="华文新魏" panose="02010800040101010101" pitchFamily="2" charset="-122"/>
                <a:ea typeface="华文新魏" panose="02010800040101010101" pitchFamily="2" charset="-122"/>
                <a:sym typeface="Symbol" panose="05050102010706020507" pitchFamily="18" charset="2"/>
              </a:rPr>
              <a:t></a:t>
            </a:r>
            <a:r>
              <a:rPr lang="en-US" altLang="zh-CN" sz="2400" baseline="-25000" dirty="0" smtClean="0">
                <a:latin typeface="华文新魏" panose="02010800040101010101" pitchFamily="2" charset="-122"/>
                <a:ea typeface="华文新魏" panose="02010800040101010101" pitchFamily="2" charset="-122"/>
              </a:rPr>
              <a:t>+1</a:t>
            </a:r>
            <a:r>
              <a:rPr lang="en-US" altLang="zh-CN" sz="2400" dirty="0" smtClean="0">
                <a:latin typeface="华文新魏" panose="02010800040101010101" pitchFamily="2" charset="-122"/>
                <a:ea typeface="华文新魏" panose="02010800040101010101" pitchFamily="2" charset="-122"/>
              </a:rPr>
              <a:t>,K</a:t>
            </a:r>
            <a:r>
              <a:rPr lang="en-US" altLang="zh-CN" sz="2400" baseline="-25000" dirty="0" smtClean="0">
                <a:latin typeface="华文新魏" panose="02010800040101010101" pitchFamily="2" charset="-122"/>
                <a:ea typeface="华文新魏" panose="02010800040101010101" pitchFamily="2" charset="-122"/>
              </a:rPr>
              <a:t> </a:t>
            </a:r>
            <a:r>
              <a:rPr lang="en-US" altLang="zh-CN" sz="2400" baseline="-25000" dirty="0" smtClean="0">
                <a:latin typeface="华文新魏" panose="02010800040101010101" pitchFamily="2" charset="-122"/>
                <a:ea typeface="华文新魏" panose="02010800040101010101" pitchFamily="2" charset="-122"/>
                <a:sym typeface="Symbol" panose="05050102010706020507" pitchFamily="18" charset="2"/>
              </a:rPr>
              <a:t></a:t>
            </a:r>
            <a:r>
              <a:rPr lang="en-US" altLang="zh-CN" sz="2400" baseline="-25000" dirty="0" smtClean="0">
                <a:latin typeface="华文新魏" panose="02010800040101010101" pitchFamily="2" charset="-122"/>
                <a:ea typeface="华文新魏" panose="02010800040101010101" pitchFamily="2" charset="-122"/>
              </a:rPr>
              <a:t>n/2</a:t>
            </a:r>
            <a:r>
              <a:rPr lang="en-US" altLang="zh-CN" sz="2400" baseline="-25000" dirty="0" smtClean="0">
                <a:latin typeface="华文新魏" panose="02010800040101010101" pitchFamily="2" charset="-122"/>
                <a:ea typeface="华文新魏" panose="02010800040101010101" pitchFamily="2" charset="-122"/>
                <a:sym typeface="Symbol" panose="05050102010706020507" pitchFamily="18" charset="2"/>
              </a:rPr>
              <a:t></a:t>
            </a:r>
            <a:r>
              <a:rPr lang="en-US" altLang="zh-CN" sz="2400" baseline="-25000" dirty="0" smtClean="0">
                <a:latin typeface="华文新魏" panose="02010800040101010101" pitchFamily="2" charset="-122"/>
                <a:ea typeface="华文新魏" panose="02010800040101010101" pitchFamily="2" charset="-122"/>
              </a:rPr>
              <a:t>+1</a:t>
            </a:r>
            <a:r>
              <a:rPr lang="en-US" altLang="zh-CN" sz="2400" dirty="0" smtClean="0">
                <a:latin typeface="华文新魏" panose="02010800040101010101" pitchFamily="2" charset="-122"/>
                <a:ea typeface="华文新魏" panose="02010800040101010101" pitchFamily="2" charset="-122"/>
              </a:rPr>
              <a:t>,…,K</a:t>
            </a:r>
            <a:r>
              <a:rPr lang="en-US" altLang="zh-CN" sz="2400" baseline="-25000" dirty="0" smtClean="0">
                <a:latin typeface="华文新魏" panose="02010800040101010101" pitchFamily="2" charset="-122"/>
                <a:ea typeface="华文新魏" panose="02010800040101010101" pitchFamily="2" charset="-122"/>
              </a:rPr>
              <a:t>n</a:t>
            </a:r>
            <a:r>
              <a:rPr lang="en-US" altLang="zh-CN" sz="2400" dirty="0" smtClean="0">
                <a:latin typeface="华文新魏" panose="02010800040101010101" pitchFamily="2" charset="-122"/>
                <a:ea typeface="华文新魏" panose="02010800040101010101" pitchFamily="2" charset="-122"/>
              </a:rPr>
              <a:t>,P</a:t>
            </a:r>
            <a:r>
              <a:rPr lang="en-US" altLang="zh-CN" sz="2400" baseline="-25000" dirty="0" smtClean="0">
                <a:latin typeface="华文新魏" panose="02010800040101010101" pitchFamily="2" charset="-122"/>
                <a:ea typeface="华文新魏" panose="02010800040101010101" pitchFamily="2" charset="-122"/>
              </a:rPr>
              <a:t>n+1</a:t>
            </a:r>
            <a:r>
              <a:rPr lang="en-US" altLang="zh-CN" sz="2400" dirty="0" smtClean="0">
                <a:latin typeface="华文新魏" panose="02010800040101010101" pitchFamily="2" charset="-122"/>
                <a:ea typeface="华文新魏" panose="02010800040101010101" pitchFamily="2" charset="-122"/>
              </a:rPr>
              <a:t> </a:t>
            </a:r>
            <a:r>
              <a:rPr lang="zh-CN" altLang="en-US" sz="2400" dirty="0" smtClean="0">
                <a:latin typeface="华文新魏" panose="02010800040101010101" pitchFamily="2" charset="-122"/>
                <a:ea typeface="华文新魏" panose="02010800040101010101" pitchFamily="2" charset="-122"/>
              </a:rPr>
              <a:t>从 </a:t>
            </a:r>
            <a:r>
              <a:rPr lang="en-US" altLang="zh-CN" sz="2400" dirty="0" smtClean="0">
                <a:latin typeface="华文新魏" panose="02010800040101010101" pitchFamily="2" charset="-122"/>
                <a:ea typeface="华文新魏" panose="02010800040101010101" pitchFamily="2" charset="-122"/>
              </a:rPr>
              <a:t>M </a:t>
            </a:r>
            <a:r>
              <a:rPr lang="zh-CN" altLang="en-US" sz="2400" dirty="0" smtClean="0">
                <a:latin typeface="华文新魏" panose="02010800040101010101" pitchFamily="2" charset="-122"/>
                <a:ea typeface="华文新魏" panose="02010800040101010101" pitchFamily="2" charset="-122"/>
              </a:rPr>
              <a:t>到新分配的结点 </a:t>
            </a:r>
            <a:r>
              <a:rPr lang="en-US" altLang="zh-CN" sz="2400" dirty="0" smtClean="0">
                <a:latin typeface="华文新魏" panose="02010800040101010101" pitchFamily="2" charset="-122"/>
                <a:ea typeface="华文新魏" panose="02010800040101010101" pitchFamily="2" charset="-122"/>
              </a:rPr>
              <a:t>N’</a:t>
            </a:r>
          </a:p>
          <a:p>
            <a:pPr lvl="1"/>
            <a:r>
              <a:rPr lang="zh-CN" altLang="en-US" sz="2400" dirty="0" smtClean="0">
                <a:latin typeface="华文新魏" panose="02010800040101010101" pitchFamily="2" charset="-122"/>
                <a:ea typeface="华文新魏" panose="02010800040101010101" pitchFamily="2" charset="-122"/>
              </a:rPr>
              <a:t>插入</a:t>
            </a:r>
            <a:r>
              <a:rPr lang="en-US" altLang="zh-CN" sz="2400" dirty="0" smtClean="0">
                <a:latin typeface="华文新魏" panose="02010800040101010101" pitchFamily="2" charset="-122"/>
                <a:ea typeface="华文新魏" panose="02010800040101010101" pitchFamily="2" charset="-122"/>
              </a:rPr>
              <a:t>(K</a:t>
            </a:r>
            <a:r>
              <a:rPr lang="en-US" altLang="zh-CN" sz="2400" baseline="-25000" dirty="0" smtClean="0">
                <a:latin typeface="华文新魏" panose="02010800040101010101" pitchFamily="2" charset="-122"/>
                <a:ea typeface="华文新魏" panose="02010800040101010101" pitchFamily="2" charset="-122"/>
              </a:rPr>
              <a:t> </a:t>
            </a:r>
            <a:r>
              <a:rPr lang="en-US" altLang="zh-CN" sz="2400" baseline="-25000" dirty="0" smtClean="0">
                <a:latin typeface="华文新魏" panose="02010800040101010101" pitchFamily="2" charset="-122"/>
                <a:ea typeface="华文新魏" panose="02010800040101010101" pitchFamily="2" charset="-122"/>
                <a:sym typeface="Symbol" panose="05050102010706020507" pitchFamily="18" charset="2"/>
              </a:rPr>
              <a:t></a:t>
            </a:r>
            <a:r>
              <a:rPr lang="en-US" altLang="zh-CN" sz="2400" baseline="-25000" dirty="0" smtClean="0">
                <a:latin typeface="华文新魏" panose="02010800040101010101" pitchFamily="2" charset="-122"/>
                <a:ea typeface="华文新魏" panose="02010800040101010101" pitchFamily="2" charset="-122"/>
              </a:rPr>
              <a:t>n/2</a:t>
            </a:r>
            <a:r>
              <a:rPr lang="en-US" altLang="zh-CN" sz="2400" baseline="-25000" dirty="0" smtClean="0">
                <a:latin typeface="华文新魏" panose="02010800040101010101" pitchFamily="2" charset="-122"/>
                <a:ea typeface="华文新魏" panose="02010800040101010101" pitchFamily="2" charset="-122"/>
                <a:sym typeface="Symbol" panose="05050102010706020507" pitchFamily="18" charset="2"/>
              </a:rPr>
              <a:t></a:t>
            </a:r>
            <a:r>
              <a:rPr lang="en-US" altLang="zh-CN" sz="2400" dirty="0" smtClean="0">
                <a:latin typeface="华文新魏" panose="02010800040101010101" pitchFamily="2" charset="-122"/>
                <a:ea typeface="华文新魏" panose="02010800040101010101" pitchFamily="2" charset="-122"/>
              </a:rPr>
              <a:t>, P </a:t>
            </a:r>
            <a:r>
              <a:rPr lang="en-US" altLang="zh-CN" sz="2400" baseline="-25000" dirty="0" smtClean="0">
                <a:latin typeface="华文新魏" panose="02010800040101010101" pitchFamily="2" charset="-122"/>
                <a:ea typeface="华文新魏" panose="02010800040101010101" pitchFamily="2" charset="-122"/>
                <a:sym typeface="Symbol" panose="05050102010706020507" pitchFamily="18" charset="2"/>
              </a:rPr>
              <a:t></a:t>
            </a:r>
            <a:r>
              <a:rPr lang="en-US" altLang="zh-CN" sz="2400" baseline="-25000" dirty="0" smtClean="0">
                <a:latin typeface="华文新魏" panose="02010800040101010101" pitchFamily="2" charset="-122"/>
                <a:ea typeface="华文新魏" panose="02010800040101010101" pitchFamily="2" charset="-122"/>
              </a:rPr>
              <a:t>n/2</a:t>
            </a:r>
            <a:r>
              <a:rPr lang="en-US" altLang="zh-CN" sz="2400" baseline="-25000" dirty="0" smtClean="0">
                <a:latin typeface="华文新魏" panose="02010800040101010101" pitchFamily="2" charset="-122"/>
                <a:ea typeface="华文新魏" panose="02010800040101010101" pitchFamily="2" charset="-122"/>
                <a:sym typeface="Symbol" panose="05050102010706020507" pitchFamily="18" charset="2"/>
              </a:rPr>
              <a:t></a:t>
            </a:r>
            <a:r>
              <a:rPr lang="en-US" altLang="zh-CN" sz="2400" dirty="0">
                <a:latin typeface="华文新魏" panose="02010800040101010101" pitchFamily="2" charset="-122"/>
                <a:ea typeface="华文新魏" panose="02010800040101010101" pitchFamily="2" charset="-122"/>
                <a:sym typeface="Symbol" panose="05050102010706020507" pitchFamily="18" charset="2"/>
              </a:rPr>
              <a:t>)</a:t>
            </a:r>
            <a:r>
              <a:rPr lang="zh-CN" altLang="en-US" sz="2400" dirty="0" smtClean="0">
                <a:latin typeface="华文新魏" panose="02010800040101010101" pitchFamily="2" charset="-122"/>
                <a:ea typeface="华文新魏" panose="02010800040101010101" pitchFamily="2" charset="-122"/>
              </a:rPr>
              <a:t>到 </a:t>
            </a:r>
            <a:r>
              <a:rPr lang="en-US" altLang="zh-CN" sz="2400" dirty="0" smtClean="0">
                <a:latin typeface="华文新魏" panose="02010800040101010101" pitchFamily="2" charset="-122"/>
                <a:ea typeface="华文新魏" panose="02010800040101010101" pitchFamily="2" charset="-122"/>
              </a:rPr>
              <a:t>N </a:t>
            </a:r>
            <a:r>
              <a:rPr lang="zh-CN" altLang="en-US" sz="2400" dirty="0" smtClean="0">
                <a:latin typeface="华文新魏" panose="02010800040101010101" pitchFamily="2" charset="-122"/>
                <a:ea typeface="华文新魏" panose="02010800040101010101" pitchFamily="2" charset="-122"/>
              </a:rPr>
              <a:t>的父结点</a:t>
            </a:r>
          </a:p>
        </p:txBody>
      </p:sp>
      <p:sp>
        <p:nvSpPr>
          <p:cNvPr id="3" name="灯片编号占位符 2"/>
          <p:cNvSpPr>
            <a:spLocks noGrp="1"/>
          </p:cNvSpPr>
          <p:nvPr>
            <p:ph type="sldNum" sz="quarter" idx="11"/>
          </p:nvPr>
        </p:nvSpPr>
        <p:spPr/>
        <p:txBody>
          <a:bodyPr/>
          <a:lstStyle/>
          <a:p>
            <a:pPr>
              <a:defRPr/>
            </a:pPr>
            <a:fld id="{E347ADCA-82B1-4B8F-A269-E1A6E5953924}" type="slidenum">
              <a:rPr lang="zh-CN" altLang="en-US" smtClean="0"/>
              <a:pPr>
                <a:defRPr/>
              </a:pPr>
              <a:t>35</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42" name="Rectangle 2"/>
          <p:cNvSpPr>
            <a:spLocks noGrp="1" noChangeArrowheads="1"/>
          </p:cNvSpPr>
          <p:nvPr>
            <p:ph type="title"/>
          </p:nvPr>
        </p:nvSpPr>
        <p:spPr/>
        <p:txBody>
          <a:bodyPr/>
          <a:lstStyle/>
          <a:p>
            <a:pPr>
              <a:defRPr/>
            </a:pPr>
            <a:r>
              <a:rPr kumimoji="1" lang="en-US" altLang="zh-CN" dirty="0" smtClean="0">
                <a:latin typeface="+mj-ea"/>
              </a:rPr>
              <a:t>B</a:t>
            </a:r>
            <a:r>
              <a:rPr kumimoji="1" lang="en-US" altLang="zh-CN" baseline="30000" dirty="0" smtClean="0">
                <a:latin typeface="+mj-ea"/>
              </a:rPr>
              <a:t>+</a:t>
            </a:r>
            <a:r>
              <a:rPr kumimoji="1" lang="zh-CN" altLang="en-US" dirty="0" smtClean="0">
                <a:latin typeface="+mj-ea"/>
              </a:rPr>
              <a:t>树删除的例子</a:t>
            </a:r>
          </a:p>
        </p:txBody>
      </p:sp>
      <p:sp>
        <p:nvSpPr>
          <p:cNvPr id="1392643" name="Rectangle 3"/>
          <p:cNvSpPr>
            <a:spLocks noGrp="1" noChangeArrowheads="1"/>
          </p:cNvSpPr>
          <p:nvPr>
            <p:ph idx="1"/>
          </p:nvPr>
        </p:nvSpPr>
        <p:spPr>
          <a:xfrm>
            <a:off x="666750" y="6138863"/>
            <a:ext cx="6724650" cy="325437"/>
          </a:xfrm>
        </p:spPr>
        <p:txBody>
          <a:bodyPr/>
          <a:lstStyle/>
          <a:p>
            <a:pPr>
              <a:lnSpc>
                <a:spcPct val="90000"/>
              </a:lnSpc>
            </a:pPr>
            <a:r>
              <a:rPr lang="zh-CN" altLang="en-US" sz="2000" dirty="0" smtClean="0">
                <a:latin typeface="华文新魏" panose="02010800040101010101" pitchFamily="2" charset="-122"/>
                <a:ea typeface="华文新魏" panose="02010800040101010101" pitchFamily="2" charset="-122"/>
              </a:rPr>
              <a:t>删除 “</a:t>
            </a:r>
            <a:r>
              <a:rPr lang="en-US" altLang="zh-CN" sz="2000" dirty="0" smtClean="0">
                <a:latin typeface="华文新魏" panose="02010800040101010101" pitchFamily="2" charset="-122"/>
                <a:ea typeface="华文新魏" panose="02010800040101010101" pitchFamily="2" charset="-122"/>
              </a:rPr>
              <a:t>Srinivasan” </a:t>
            </a:r>
            <a:r>
              <a:rPr lang="zh-CN" altLang="en-US" sz="2000" dirty="0" smtClean="0">
                <a:latin typeface="华文新魏" panose="02010800040101010101" pitchFamily="2" charset="-122"/>
                <a:ea typeface="华文新魏" panose="02010800040101010101" pitchFamily="2" charset="-122"/>
              </a:rPr>
              <a:t>导致合并孩子结点</a:t>
            </a:r>
          </a:p>
        </p:txBody>
      </p:sp>
      <p:sp>
        <p:nvSpPr>
          <p:cNvPr id="161796" name="Text Box 4"/>
          <p:cNvSpPr txBox="1">
            <a:spLocks noChangeArrowheads="1"/>
          </p:cNvSpPr>
          <p:nvPr/>
        </p:nvSpPr>
        <p:spPr bwMode="auto">
          <a:xfrm>
            <a:off x="890588" y="3203575"/>
            <a:ext cx="2698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80000"/>
              <a:buFont typeface="Wingdings" panose="05000000000000000000" pitchFamily="2" charset="2"/>
              <a:buChar char="l"/>
              <a:defRPr sz="3000">
                <a:solidFill>
                  <a:schemeClr val="bg2"/>
                </a:solidFill>
                <a:latin typeface="Franklin Gothic Book" panose="020B0503020102020204" pitchFamily="34" charset="0"/>
              </a:defRPr>
            </a:lvl1pPr>
            <a:lvl2pPr marL="742950" indent="-285750">
              <a:spcBef>
                <a:spcPct val="20000"/>
              </a:spcBef>
              <a:buClr>
                <a:schemeClr val="folHlink"/>
              </a:buClr>
              <a:buChar char="–"/>
              <a:defRPr sz="2800">
                <a:solidFill>
                  <a:schemeClr val="bg2"/>
                </a:solidFill>
                <a:latin typeface="Franklin Gothic Book" panose="020B0503020102020204" pitchFamily="34" charset="0"/>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Franklin Gothic Book" panose="020B0503020102020204" pitchFamily="34" charset="0"/>
              </a:defRPr>
            </a:lvl3pPr>
            <a:lvl4pPr marL="1600200" indent="-228600">
              <a:spcBef>
                <a:spcPct val="20000"/>
              </a:spcBef>
              <a:buClr>
                <a:schemeClr val="folHlink"/>
              </a:buClr>
              <a:buChar char="–"/>
              <a:defRPr sz="2000">
                <a:solidFill>
                  <a:schemeClr val="bg2"/>
                </a:solidFill>
                <a:latin typeface="Franklin Gothic Book" panose="020B0503020102020204" pitchFamily="34" charset="0"/>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Franklin Gothic Book" panose="020B0503020102020204" pitchFamily="34" charset="0"/>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Franklin Gothic Book" panose="020B0503020102020204" pitchFamily="34" charset="0"/>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Franklin Gothic Book" panose="020B0503020102020204" pitchFamily="34" charset="0"/>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Franklin Gothic Book" panose="020B0503020102020204" pitchFamily="34" charset="0"/>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Franklin Gothic Book" panose="020B0503020102020204" pitchFamily="34" charset="0"/>
              </a:defRPr>
            </a:lvl9pPr>
          </a:lstStyle>
          <a:p>
            <a:pPr algn="ctr">
              <a:spcBef>
                <a:spcPct val="50000"/>
              </a:spcBef>
              <a:buClrTx/>
              <a:buSzTx/>
              <a:buFont typeface="Wingdings" panose="05000000000000000000" pitchFamily="2" charset="2"/>
              <a:buNone/>
            </a:pPr>
            <a:r>
              <a:rPr lang="zh-CN" altLang="en-US" sz="1800">
                <a:solidFill>
                  <a:schemeClr val="tx1"/>
                </a:solidFill>
                <a:latin typeface="宋体" panose="02010600030101010101" pitchFamily="2" charset="-122"/>
                <a:ea typeface="宋体" panose="02010600030101010101" pitchFamily="2" charset="-122"/>
              </a:rPr>
              <a:t>删除“</a:t>
            </a:r>
            <a:r>
              <a:rPr lang="en-US" altLang="zh-CN" sz="1800">
                <a:solidFill>
                  <a:schemeClr val="tx1"/>
                </a:solidFill>
                <a:latin typeface="宋体" panose="02010600030101010101" pitchFamily="2" charset="-122"/>
                <a:ea typeface="宋体" panose="02010600030101010101" pitchFamily="2" charset="-122"/>
              </a:rPr>
              <a:t>Srinivasan”</a:t>
            </a:r>
            <a:r>
              <a:rPr lang="zh-CN" altLang="en-US" sz="1800">
                <a:solidFill>
                  <a:schemeClr val="tx1"/>
                </a:solidFill>
                <a:latin typeface="宋体" panose="02010600030101010101" pitchFamily="2" charset="-122"/>
                <a:ea typeface="宋体" panose="02010600030101010101" pitchFamily="2" charset="-122"/>
              </a:rPr>
              <a:t>前后</a:t>
            </a:r>
          </a:p>
        </p:txBody>
      </p:sp>
      <p:pic>
        <p:nvPicPr>
          <p:cNvPr id="16179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4488" y="1409700"/>
            <a:ext cx="8799512"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1798"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9875" y="3614738"/>
            <a:ext cx="8480425" cy="236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灯片编号占位符 2"/>
          <p:cNvSpPr>
            <a:spLocks noGrp="1"/>
          </p:cNvSpPr>
          <p:nvPr>
            <p:ph type="sldNum" sz="quarter" idx="11"/>
          </p:nvPr>
        </p:nvSpPr>
        <p:spPr/>
        <p:txBody>
          <a:bodyPr/>
          <a:lstStyle/>
          <a:p>
            <a:pPr>
              <a:defRPr/>
            </a:pPr>
            <a:fld id="{E347ADCA-82B1-4B8F-A269-E1A6E5953924}" type="slidenum">
              <a:rPr lang="zh-CN" altLang="en-US" smtClean="0"/>
              <a:pPr>
                <a:defRPr/>
              </a:pPr>
              <a:t>36</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4690" name="Rectangle 2"/>
          <p:cNvSpPr>
            <a:spLocks noGrp="1" noChangeArrowheads="1"/>
          </p:cNvSpPr>
          <p:nvPr>
            <p:ph type="title"/>
          </p:nvPr>
        </p:nvSpPr>
        <p:spPr/>
        <p:txBody>
          <a:bodyPr/>
          <a:lstStyle/>
          <a:p>
            <a:pPr>
              <a:defRPr/>
            </a:pPr>
            <a:r>
              <a:rPr lang="en-US" altLang="zh-CN" dirty="0" smtClean="0">
                <a:solidFill>
                  <a:srgbClr val="224567"/>
                </a:solidFill>
                <a:latin typeface="隶书" panose="02010509060101010101" pitchFamily="49" charset="-122"/>
              </a:rPr>
              <a:t>B</a:t>
            </a:r>
            <a:r>
              <a:rPr lang="en-US" altLang="zh-CN" baseline="30000" dirty="0" smtClean="0">
                <a:solidFill>
                  <a:srgbClr val="224567"/>
                </a:solidFill>
                <a:latin typeface="隶书" panose="02010509060101010101" pitchFamily="49" charset="-122"/>
              </a:rPr>
              <a:t>+</a:t>
            </a:r>
            <a:r>
              <a:rPr lang="zh-CN" altLang="en-US" dirty="0" smtClean="0">
                <a:solidFill>
                  <a:srgbClr val="224567"/>
                </a:solidFill>
                <a:latin typeface="隶书" panose="02010509060101010101" pitchFamily="49" charset="-122"/>
              </a:rPr>
              <a:t>树删除的例子</a:t>
            </a:r>
            <a:endParaRPr lang="en-US" altLang="zh-CN" dirty="0" smtClean="0">
              <a:solidFill>
                <a:srgbClr val="224567"/>
              </a:solidFill>
              <a:latin typeface="隶书" panose="02010509060101010101" pitchFamily="49" charset="-122"/>
            </a:endParaRPr>
          </a:p>
        </p:txBody>
      </p:sp>
      <p:sp>
        <p:nvSpPr>
          <p:cNvPr id="163843" name="Text Box 4"/>
          <p:cNvSpPr txBox="1">
            <a:spLocks noChangeArrowheads="1"/>
          </p:cNvSpPr>
          <p:nvPr/>
        </p:nvSpPr>
        <p:spPr bwMode="auto">
          <a:xfrm>
            <a:off x="1203325" y="3930650"/>
            <a:ext cx="666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folHlink"/>
              </a:buClr>
              <a:buSzPct val="80000"/>
              <a:buFont typeface="Wingdings" panose="05000000000000000000" pitchFamily="2" charset="2"/>
              <a:buChar char="l"/>
              <a:defRPr sz="3000">
                <a:solidFill>
                  <a:schemeClr val="bg2"/>
                </a:solidFill>
                <a:latin typeface="Franklin Gothic Book" panose="020B0503020102020204" pitchFamily="34" charset="0"/>
              </a:defRPr>
            </a:lvl1pPr>
            <a:lvl2pPr marL="742950" indent="-285750">
              <a:spcBef>
                <a:spcPct val="20000"/>
              </a:spcBef>
              <a:buClr>
                <a:schemeClr val="folHlink"/>
              </a:buClr>
              <a:buChar char="–"/>
              <a:defRPr sz="2800">
                <a:solidFill>
                  <a:schemeClr val="bg2"/>
                </a:solidFill>
                <a:latin typeface="Franklin Gothic Book" panose="020B0503020102020204" pitchFamily="34" charset="0"/>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Franklin Gothic Book" panose="020B0503020102020204" pitchFamily="34" charset="0"/>
              </a:defRPr>
            </a:lvl3pPr>
            <a:lvl4pPr marL="1600200" indent="-228600">
              <a:spcBef>
                <a:spcPct val="20000"/>
              </a:spcBef>
              <a:buClr>
                <a:schemeClr val="folHlink"/>
              </a:buClr>
              <a:buChar char="–"/>
              <a:defRPr sz="2000">
                <a:solidFill>
                  <a:schemeClr val="bg2"/>
                </a:solidFill>
                <a:latin typeface="Franklin Gothic Book" panose="020B0503020102020204" pitchFamily="34" charset="0"/>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Franklin Gothic Book" panose="020B0503020102020204" pitchFamily="34" charset="0"/>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Franklin Gothic Book" panose="020B0503020102020204" pitchFamily="34" charset="0"/>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Franklin Gothic Book" panose="020B0503020102020204" pitchFamily="34" charset="0"/>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Franklin Gothic Book" panose="020B0503020102020204" pitchFamily="34" charset="0"/>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Franklin Gothic Book" panose="020B0503020102020204" pitchFamily="34" charset="0"/>
              </a:defRPr>
            </a:lvl9pPr>
          </a:lstStyle>
          <a:p>
            <a:pPr algn="ctr">
              <a:spcBef>
                <a:spcPct val="50000"/>
              </a:spcBef>
              <a:buClrTx/>
              <a:buSzTx/>
              <a:buFont typeface="Wingdings" panose="05000000000000000000" pitchFamily="2" charset="2"/>
              <a:buNone/>
            </a:pPr>
            <a:r>
              <a:rPr lang="zh-CN" altLang="en-US" sz="1800">
                <a:solidFill>
                  <a:schemeClr val="tx1"/>
                </a:solidFill>
                <a:latin typeface="宋体" panose="02010600030101010101" pitchFamily="2" charset="-122"/>
                <a:ea typeface="宋体" panose="02010600030101010101" pitchFamily="2" charset="-122"/>
              </a:rPr>
              <a:t>删除“</a:t>
            </a:r>
            <a:r>
              <a:rPr lang="en-US" altLang="zh-CN" sz="1800">
                <a:solidFill>
                  <a:schemeClr val="tx1"/>
                </a:solidFill>
                <a:latin typeface="宋体" panose="02010600030101010101" pitchFamily="2" charset="-122"/>
                <a:ea typeface="宋体" panose="02010600030101010101" pitchFamily="2" charset="-122"/>
              </a:rPr>
              <a:t>Singh”</a:t>
            </a:r>
            <a:r>
              <a:rPr lang="zh-CN" altLang="en-US" sz="1800">
                <a:solidFill>
                  <a:schemeClr val="tx1"/>
                </a:solidFill>
                <a:latin typeface="宋体" panose="02010600030101010101" pitchFamily="2" charset="-122"/>
                <a:ea typeface="宋体" panose="02010600030101010101" pitchFamily="2" charset="-122"/>
              </a:rPr>
              <a:t>和“</a:t>
            </a:r>
            <a:r>
              <a:rPr lang="en-US" altLang="zh-CN" sz="1800">
                <a:solidFill>
                  <a:schemeClr val="tx1"/>
                </a:solidFill>
                <a:latin typeface="宋体" panose="02010600030101010101" pitchFamily="2" charset="-122"/>
                <a:ea typeface="宋体" panose="02010600030101010101" pitchFamily="2" charset="-122"/>
              </a:rPr>
              <a:t>Wu”</a:t>
            </a:r>
          </a:p>
        </p:txBody>
      </p:sp>
      <p:pic>
        <p:nvPicPr>
          <p:cNvPr id="16384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850" y="1601788"/>
            <a:ext cx="8256588" cy="229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96739" name="Rectangle 3"/>
          <p:cNvSpPr>
            <a:spLocks noChangeArrowheads="1"/>
          </p:cNvSpPr>
          <p:nvPr/>
        </p:nvSpPr>
        <p:spPr bwMode="auto">
          <a:xfrm>
            <a:off x="595313" y="4586288"/>
            <a:ext cx="7848600" cy="1146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80000"/>
              <a:buFont typeface="Wingdings" panose="05000000000000000000" pitchFamily="2" charset="2"/>
              <a:buChar char="l"/>
              <a:defRPr sz="3000">
                <a:solidFill>
                  <a:schemeClr val="bg2"/>
                </a:solidFill>
                <a:latin typeface="Franklin Gothic Book" panose="020B0503020102020204" pitchFamily="34" charset="0"/>
              </a:defRPr>
            </a:lvl1pPr>
            <a:lvl2pPr marL="742950" indent="-285750">
              <a:spcBef>
                <a:spcPct val="20000"/>
              </a:spcBef>
              <a:buClr>
                <a:schemeClr val="folHlink"/>
              </a:buClr>
              <a:buChar char="–"/>
              <a:defRPr sz="2800">
                <a:solidFill>
                  <a:schemeClr val="bg2"/>
                </a:solidFill>
                <a:latin typeface="Franklin Gothic Book" panose="020B0503020102020204" pitchFamily="34" charset="0"/>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Franklin Gothic Book" panose="020B0503020102020204" pitchFamily="34" charset="0"/>
              </a:defRPr>
            </a:lvl3pPr>
            <a:lvl4pPr marL="1600200" indent="-228600">
              <a:spcBef>
                <a:spcPct val="20000"/>
              </a:spcBef>
              <a:buClr>
                <a:schemeClr val="folHlink"/>
              </a:buClr>
              <a:buChar char="–"/>
              <a:defRPr sz="2000">
                <a:solidFill>
                  <a:schemeClr val="bg2"/>
                </a:solidFill>
                <a:latin typeface="Franklin Gothic Book" panose="020B0503020102020204" pitchFamily="34" charset="0"/>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Franklin Gothic Book" panose="020B0503020102020204" pitchFamily="34" charset="0"/>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Franklin Gothic Book" panose="020B0503020102020204" pitchFamily="34" charset="0"/>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Franklin Gothic Book" panose="020B0503020102020204" pitchFamily="34" charset="0"/>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Franklin Gothic Book" panose="020B0503020102020204" pitchFamily="34" charset="0"/>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Franklin Gothic Book" panose="020B0503020102020204" pitchFamily="34" charset="0"/>
              </a:defRPr>
            </a:lvl9pPr>
          </a:lstStyle>
          <a:p>
            <a:pPr>
              <a:spcBef>
                <a:spcPct val="35000"/>
              </a:spcBef>
              <a:buClr>
                <a:schemeClr val="tx2"/>
              </a:buClr>
              <a:buSzPct val="90000"/>
              <a:buFont typeface="Monotype Sorts"/>
              <a:buChar char="n"/>
            </a:pPr>
            <a:r>
              <a:rPr lang="zh-CN" altLang="en-US" sz="2000">
                <a:latin typeface="华文新魏" panose="02010800040101010101" pitchFamily="2" charset="-122"/>
                <a:ea typeface="华文新魏" panose="02010800040101010101" pitchFamily="2" charset="-122"/>
              </a:rPr>
              <a:t>包含 </a:t>
            </a:r>
            <a:r>
              <a:rPr lang="en-US" altLang="zh-CN" sz="2000">
                <a:latin typeface="华文新魏" panose="02010800040101010101" pitchFamily="2" charset="-122"/>
                <a:ea typeface="华文新魏" panose="02010800040101010101" pitchFamily="2" charset="-122"/>
              </a:rPr>
              <a:t>Singh </a:t>
            </a:r>
            <a:r>
              <a:rPr lang="zh-CN" altLang="en-US" sz="2000">
                <a:latin typeface="华文新魏" panose="02010800040101010101" pitchFamily="2" charset="-122"/>
                <a:ea typeface="华文新魏" panose="02010800040101010101" pitchFamily="2" charset="-122"/>
              </a:rPr>
              <a:t>和 </a:t>
            </a:r>
            <a:r>
              <a:rPr lang="en-US" altLang="zh-CN" sz="2000">
                <a:latin typeface="华文新魏" panose="02010800040101010101" pitchFamily="2" charset="-122"/>
                <a:ea typeface="华文新魏" panose="02010800040101010101" pitchFamily="2" charset="-122"/>
              </a:rPr>
              <a:t>Wu </a:t>
            </a:r>
            <a:r>
              <a:rPr lang="zh-CN" altLang="en-US" sz="2000">
                <a:latin typeface="华文新魏" panose="02010800040101010101" pitchFamily="2" charset="-122"/>
                <a:ea typeface="华文新魏" panose="02010800040101010101" pitchFamily="2" charset="-122"/>
              </a:rPr>
              <a:t>的叶变得太空，从它的左兄弟结点借值</a:t>
            </a:r>
            <a:r>
              <a:rPr lang="en-US" altLang="zh-CN" sz="2000">
                <a:latin typeface="华文新魏" panose="02010800040101010101" pitchFamily="2" charset="-122"/>
                <a:ea typeface="华文新魏" panose="02010800040101010101" pitchFamily="2" charset="-122"/>
              </a:rPr>
              <a:t> Kim</a:t>
            </a:r>
          </a:p>
          <a:p>
            <a:pPr>
              <a:spcBef>
                <a:spcPct val="35000"/>
              </a:spcBef>
              <a:buClr>
                <a:schemeClr val="tx2"/>
              </a:buClr>
              <a:buSzPct val="90000"/>
              <a:buFont typeface="Monotype Sorts"/>
              <a:buChar char="n"/>
            </a:pPr>
            <a:r>
              <a:rPr lang="zh-CN" altLang="en-US" sz="2000">
                <a:latin typeface="华文新魏" panose="02010800040101010101" pitchFamily="2" charset="-122"/>
                <a:ea typeface="华文新魏" panose="02010800040101010101" pitchFamily="2" charset="-122"/>
              </a:rPr>
              <a:t>父结点的搜索码值也随之改变</a:t>
            </a:r>
          </a:p>
        </p:txBody>
      </p:sp>
      <p:sp>
        <p:nvSpPr>
          <p:cNvPr id="3" name="灯片编号占位符 2"/>
          <p:cNvSpPr>
            <a:spLocks noGrp="1"/>
          </p:cNvSpPr>
          <p:nvPr>
            <p:ph type="sldNum" sz="quarter" idx="11"/>
          </p:nvPr>
        </p:nvSpPr>
        <p:spPr/>
        <p:txBody>
          <a:bodyPr/>
          <a:lstStyle/>
          <a:p>
            <a:pPr>
              <a:defRPr/>
            </a:pPr>
            <a:fld id="{E347ADCA-82B1-4B8F-A269-E1A6E5953924}" type="slidenum">
              <a:rPr lang="zh-CN" altLang="en-US" smtClean="0"/>
              <a:pPr>
                <a:defRPr/>
              </a:pPr>
              <a:t>37</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6738" name="Rectangle 2"/>
          <p:cNvSpPr>
            <a:spLocks noGrp="1" noChangeArrowheads="1"/>
          </p:cNvSpPr>
          <p:nvPr>
            <p:ph type="title"/>
          </p:nvPr>
        </p:nvSpPr>
        <p:spPr/>
        <p:txBody>
          <a:bodyPr/>
          <a:lstStyle/>
          <a:p>
            <a:pPr>
              <a:defRPr/>
            </a:pPr>
            <a:r>
              <a:rPr lang="en-US" altLang="zh-CN" dirty="0" smtClean="0">
                <a:solidFill>
                  <a:srgbClr val="224567"/>
                </a:solidFill>
                <a:latin typeface="隶书" panose="02010509060101010101" pitchFamily="49" charset="-122"/>
              </a:rPr>
              <a:t>B</a:t>
            </a:r>
            <a:r>
              <a:rPr lang="en-US" altLang="zh-CN" baseline="30000" dirty="0" smtClean="0">
                <a:solidFill>
                  <a:srgbClr val="224567"/>
                </a:solidFill>
                <a:latin typeface="隶书" panose="02010509060101010101" pitchFamily="49" charset="-122"/>
              </a:rPr>
              <a:t>+</a:t>
            </a:r>
            <a:r>
              <a:rPr lang="zh-CN" altLang="en-US" dirty="0" smtClean="0">
                <a:solidFill>
                  <a:srgbClr val="224567"/>
                </a:solidFill>
                <a:latin typeface="隶书" panose="02010509060101010101" pitchFamily="49" charset="-122"/>
              </a:rPr>
              <a:t>树删除的例子</a:t>
            </a:r>
            <a:endParaRPr lang="en-US" altLang="zh-CN" dirty="0" smtClean="0">
              <a:solidFill>
                <a:srgbClr val="224567"/>
              </a:solidFill>
              <a:latin typeface="隶书" panose="02010509060101010101" pitchFamily="49" charset="-122"/>
            </a:endParaRPr>
          </a:p>
        </p:txBody>
      </p:sp>
      <p:sp>
        <p:nvSpPr>
          <p:cNvPr id="165891" name="Text Box 5"/>
          <p:cNvSpPr txBox="1">
            <a:spLocks noChangeArrowheads="1"/>
          </p:cNvSpPr>
          <p:nvPr/>
        </p:nvSpPr>
        <p:spPr bwMode="auto">
          <a:xfrm>
            <a:off x="434975" y="5027613"/>
            <a:ext cx="7239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0000"/>
              <a:buFont typeface="Wingdings" panose="05000000000000000000" pitchFamily="2" charset="2"/>
              <a:buChar char="l"/>
              <a:defRPr sz="3000">
                <a:solidFill>
                  <a:schemeClr val="bg2"/>
                </a:solidFill>
                <a:latin typeface="Franklin Gothic Book" panose="020B0503020102020204" pitchFamily="34" charset="0"/>
              </a:defRPr>
            </a:lvl1pPr>
            <a:lvl2pPr marL="742950" indent="-285750">
              <a:spcBef>
                <a:spcPct val="20000"/>
              </a:spcBef>
              <a:buClr>
                <a:schemeClr val="folHlink"/>
              </a:buClr>
              <a:buChar char="–"/>
              <a:defRPr sz="2800">
                <a:solidFill>
                  <a:schemeClr val="bg2"/>
                </a:solidFill>
                <a:latin typeface="Franklin Gothic Book" panose="020B0503020102020204" pitchFamily="34" charset="0"/>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Franklin Gothic Book" panose="020B0503020102020204" pitchFamily="34" charset="0"/>
              </a:defRPr>
            </a:lvl3pPr>
            <a:lvl4pPr marL="1600200" indent="-228600">
              <a:spcBef>
                <a:spcPct val="20000"/>
              </a:spcBef>
              <a:buClr>
                <a:schemeClr val="folHlink"/>
              </a:buClr>
              <a:buChar char="–"/>
              <a:defRPr sz="2000">
                <a:solidFill>
                  <a:schemeClr val="bg2"/>
                </a:solidFill>
                <a:latin typeface="Franklin Gothic Book" panose="020B0503020102020204" pitchFamily="34" charset="0"/>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Franklin Gothic Book" panose="020B0503020102020204" pitchFamily="34" charset="0"/>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Franklin Gothic Book" panose="020B0503020102020204" pitchFamily="34" charset="0"/>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Franklin Gothic Book" panose="020B0503020102020204" pitchFamily="34" charset="0"/>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Franklin Gothic Book" panose="020B0503020102020204" pitchFamily="34" charset="0"/>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Franklin Gothic Book" panose="020B0503020102020204" pitchFamily="34" charset="0"/>
              </a:defRPr>
            </a:lvl9pPr>
          </a:lstStyle>
          <a:p>
            <a:pPr>
              <a:spcBef>
                <a:spcPct val="0"/>
              </a:spcBef>
              <a:buClrTx/>
              <a:buSzTx/>
              <a:buFont typeface="Wingdings" panose="05000000000000000000" pitchFamily="2" charset="2"/>
              <a:buNone/>
            </a:pPr>
            <a:r>
              <a:rPr lang="zh-CN" altLang="en-US" sz="1800">
                <a:solidFill>
                  <a:schemeClr val="tx1"/>
                </a:solidFill>
                <a:latin typeface="宋体" panose="02010600030101010101" pitchFamily="2" charset="-122"/>
                <a:ea typeface="宋体" panose="02010600030101010101" pitchFamily="2" charset="-122"/>
              </a:rPr>
              <a:t>从前面的例子删除“</a:t>
            </a:r>
            <a:r>
              <a:rPr lang="en-US" altLang="zh-CN" sz="1800">
                <a:solidFill>
                  <a:schemeClr val="tx1"/>
                </a:solidFill>
                <a:latin typeface="宋体" panose="02010600030101010101" pitchFamily="2" charset="-122"/>
                <a:ea typeface="宋体" panose="02010600030101010101" pitchFamily="2" charset="-122"/>
              </a:rPr>
              <a:t>Gold”</a:t>
            </a:r>
            <a:r>
              <a:rPr lang="zh-CN" altLang="en-US" sz="1800">
                <a:solidFill>
                  <a:schemeClr val="tx1"/>
                </a:solidFill>
                <a:latin typeface="宋体" panose="02010600030101010101" pitchFamily="2" charset="-122"/>
                <a:ea typeface="宋体" panose="02010600030101010101" pitchFamily="2" charset="-122"/>
              </a:rPr>
              <a:t>前后</a:t>
            </a:r>
          </a:p>
        </p:txBody>
      </p:sp>
      <p:sp>
        <p:nvSpPr>
          <p:cNvPr id="1394691" name="Rectangle 3"/>
          <p:cNvSpPr>
            <a:spLocks noChangeArrowheads="1"/>
          </p:cNvSpPr>
          <p:nvPr/>
        </p:nvSpPr>
        <p:spPr bwMode="auto">
          <a:xfrm>
            <a:off x="458788" y="5486400"/>
            <a:ext cx="8375650" cy="1204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80000"/>
              <a:buFont typeface="Wingdings" panose="05000000000000000000" pitchFamily="2" charset="2"/>
              <a:buChar char="l"/>
              <a:defRPr sz="3000">
                <a:solidFill>
                  <a:schemeClr val="bg2"/>
                </a:solidFill>
                <a:latin typeface="Franklin Gothic Book" panose="020B0503020102020204" pitchFamily="34" charset="0"/>
              </a:defRPr>
            </a:lvl1pPr>
            <a:lvl2pPr marL="742950" indent="-285750">
              <a:spcBef>
                <a:spcPct val="20000"/>
              </a:spcBef>
              <a:buClr>
                <a:schemeClr val="folHlink"/>
              </a:buClr>
              <a:buChar char="–"/>
              <a:defRPr sz="2800">
                <a:solidFill>
                  <a:schemeClr val="bg2"/>
                </a:solidFill>
                <a:latin typeface="Franklin Gothic Book" panose="020B0503020102020204" pitchFamily="34" charset="0"/>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Franklin Gothic Book" panose="020B0503020102020204" pitchFamily="34" charset="0"/>
              </a:defRPr>
            </a:lvl3pPr>
            <a:lvl4pPr marL="1600200" indent="-228600">
              <a:spcBef>
                <a:spcPct val="20000"/>
              </a:spcBef>
              <a:buClr>
                <a:schemeClr val="folHlink"/>
              </a:buClr>
              <a:buChar char="–"/>
              <a:defRPr sz="2000">
                <a:solidFill>
                  <a:schemeClr val="bg2"/>
                </a:solidFill>
                <a:latin typeface="Franklin Gothic Book" panose="020B0503020102020204" pitchFamily="34" charset="0"/>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Franklin Gothic Book" panose="020B0503020102020204" pitchFamily="34" charset="0"/>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Franklin Gothic Book" panose="020B0503020102020204" pitchFamily="34" charset="0"/>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Franklin Gothic Book" panose="020B0503020102020204" pitchFamily="34" charset="0"/>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Franklin Gothic Book" panose="020B0503020102020204" pitchFamily="34" charset="0"/>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Franklin Gothic Book" panose="020B0503020102020204" pitchFamily="34" charset="0"/>
              </a:defRPr>
            </a:lvl9pPr>
          </a:lstStyle>
          <a:p>
            <a:pPr>
              <a:lnSpc>
                <a:spcPct val="90000"/>
              </a:lnSpc>
              <a:spcBef>
                <a:spcPct val="35000"/>
              </a:spcBef>
              <a:buClr>
                <a:schemeClr val="tx2"/>
              </a:buClr>
              <a:buSzPct val="90000"/>
              <a:buFont typeface="Monotype Sorts"/>
              <a:buChar char="n"/>
            </a:pPr>
            <a:r>
              <a:rPr lang="zh-CN" altLang="en-US" sz="2000" dirty="0">
                <a:latin typeface="华文新魏" panose="02010800040101010101" pitchFamily="2" charset="-122"/>
                <a:ea typeface="华文新魏" panose="02010800040101010101" pitchFamily="2" charset="-122"/>
              </a:rPr>
              <a:t>包含 </a:t>
            </a:r>
            <a:r>
              <a:rPr lang="en-US" altLang="zh-CN" sz="2000" dirty="0">
                <a:latin typeface="华文新魏" panose="02010800040101010101" pitchFamily="2" charset="-122"/>
                <a:ea typeface="华文新魏" panose="02010800040101010101" pitchFamily="2" charset="-122"/>
              </a:rPr>
              <a:t>Gold </a:t>
            </a:r>
            <a:r>
              <a:rPr lang="zh-CN" altLang="en-US" sz="2000" dirty="0">
                <a:latin typeface="华文新魏" panose="02010800040101010101" pitchFamily="2" charset="-122"/>
                <a:ea typeface="华文新魏" panose="02010800040101010101" pitchFamily="2" charset="-122"/>
              </a:rPr>
              <a:t>和 </a:t>
            </a:r>
            <a:r>
              <a:rPr lang="en-US" altLang="zh-CN" sz="2000" dirty="0">
                <a:latin typeface="华文新魏" panose="02010800040101010101" pitchFamily="2" charset="-122"/>
                <a:ea typeface="华文新魏" panose="02010800040101010101" pitchFamily="2" charset="-122"/>
              </a:rPr>
              <a:t>Katz </a:t>
            </a:r>
            <a:r>
              <a:rPr lang="zh-CN" altLang="en-US" sz="2000" dirty="0">
                <a:latin typeface="华文新魏" panose="02010800040101010101" pitchFamily="2" charset="-122"/>
                <a:ea typeface="华文新魏" panose="02010800040101010101" pitchFamily="2" charset="-122"/>
              </a:rPr>
              <a:t>的结点变得太空，该结点与它的兄弟结点合并 </a:t>
            </a:r>
          </a:p>
          <a:p>
            <a:pPr>
              <a:lnSpc>
                <a:spcPct val="90000"/>
              </a:lnSpc>
              <a:spcBef>
                <a:spcPct val="35000"/>
              </a:spcBef>
              <a:buClr>
                <a:schemeClr val="tx2"/>
              </a:buClr>
              <a:buSzPct val="90000"/>
              <a:buFont typeface="Monotype Sorts"/>
              <a:buChar char="n"/>
            </a:pPr>
            <a:r>
              <a:rPr lang="zh-CN" altLang="en-US" sz="2000" dirty="0">
                <a:latin typeface="华文新魏" panose="02010800040101010101" pitchFamily="2" charset="-122"/>
                <a:ea typeface="华文新魏" panose="02010800040101010101" pitchFamily="2" charset="-122"/>
              </a:rPr>
              <a:t>父结点变得太空，该结点与它的兄弟结点合并 </a:t>
            </a:r>
            <a:endParaRPr lang="en-US" altLang="zh-CN" sz="2000" dirty="0">
              <a:latin typeface="华文新魏" panose="02010800040101010101" pitchFamily="2" charset="-122"/>
              <a:ea typeface="华文新魏" panose="02010800040101010101" pitchFamily="2" charset="-122"/>
            </a:endParaRPr>
          </a:p>
          <a:p>
            <a:pPr>
              <a:lnSpc>
                <a:spcPct val="90000"/>
              </a:lnSpc>
              <a:spcBef>
                <a:spcPct val="35000"/>
              </a:spcBef>
              <a:buClr>
                <a:schemeClr val="tx2"/>
              </a:buClr>
              <a:buSzPct val="90000"/>
              <a:buFont typeface="Monotype Sorts"/>
              <a:buChar char="n"/>
            </a:pPr>
            <a:r>
              <a:rPr lang="zh-CN" altLang="en-US" sz="2000" dirty="0">
                <a:latin typeface="华文新魏" panose="02010800040101010101" pitchFamily="2" charset="-122"/>
                <a:ea typeface="华文新魏" panose="02010800040101010101" pitchFamily="2" charset="-122"/>
              </a:rPr>
              <a:t>然后根结点只剩一个孩子，因此被删除</a:t>
            </a:r>
            <a:endParaRPr lang="en-US" altLang="zh-CN" sz="2000" dirty="0">
              <a:latin typeface="华文新魏" panose="02010800040101010101" pitchFamily="2" charset="-122"/>
              <a:ea typeface="华文新魏" panose="02010800040101010101" pitchFamily="2" charset="-122"/>
            </a:endParaRPr>
          </a:p>
        </p:txBody>
      </p:sp>
      <p:pic>
        <p:nvPicPr>
          <p:cNvPr id="16589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6263" y="3800475"/>
            <a:ext cx="8347075" cy="152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5894"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1975" y="1554163"/>
            <a:ext cx="8256588" cy="187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灯片编号占位符 2"/>
          <p:cNvSpPr>
            <a:spLocks noGrp="1"/>
          </p:cNvSpPr>
          <p:nvPr>
            <p:ph type="sldNum" sz="quarter" idx="11"/>
          </p:nvPr>
        </p:nvSpPr>
        <p:spPr/>
        <p:txBody>
          <a:bodyPr/>
          <a:lstStyle/>
          <a:p>
            <a:pPr>
              <a:defRPr/>
            </a:pPr>
            <a:fld id="{E347ADCA-82B1-4B8F-A269-E1A6E5953924}" type="slidenum">
              <a:rPr lang="zh-CN" altLang="en-US" smtClean="0"/>
              <a:pPr>
                <a:defRPr/>
              </a:pPr>
              <a:t>38</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8546" name="Rectangle 2"/>
          <p:cNvSpPr>
            <a:spLocks noGrp="1" noChangeArrowheads="1"/>
          </p:cNvSpPr>
          <p:nvPr>
            <p:ph type="title"/>
          </p:nvPr>
        </p:nvSpPr>
        <p:spPr/>
        <p:txBody>
          <a:bodyPr/>
          <a:lstStyle/>
          <a:p>
            <a:pPr>
              <a:defRPr/>
            </a:pPr>
            <a:r>
              <a:rPr kumimoji="1" lang="en-US" altLang="zh-CN" dirty="0" smtClean="0">
                <a:latin typeface="+mj-ea"/>
              </a:rPr>
              <a:t>B</a:t>
            </a:r>
            <a:r>
              <a:rPr kumimoji="1" lang="en-US" altLang="zh-CN" baseline="30000" dirty="0" smtClean="0">
                <a:latin typeface="+mj-ea"/>
              </a:rPr>
              <a:t>+</a:t>
            </a:r>
            <a:r>
              <a:rPr kumimoji="1" lang="zh-CN" altLang="en-US" dirty="0" smtClean="0">
                <a:latin typeface="+mj-ea"/>
              </a:rPr>
              <a:t>树的更新</a:t>
            </a:r>
            <a:r>
              <a:rPr kumimoji="1" lang="en-US" altLang="zh-CN" dirty="0" smtClean="0">
                <a:latin typeface="+mj-ea"/>
              </a:rPr>
              <a:t>: </a:t>
            </a:r>
            <a:r>
              <a:rPr kumimoji="1" lang="zh-CN" altLang="en-US" dirty="0" smtClean="0">
                <a:latin typeface="+mj-ea"/>
              </a:rPr>
              <a:t>删除</a:t>
            </a:r>
          </a:p>
        </p:txBody>
      </p:sp>
      <p:sp>
        <p:nvSpPr>
          <p:cNvPr id="41987" name="Rectangle 3"/>
          <p:cNvSpPr>
            <a:spLocks noGrp="1" noChangeArrowheads="1"/>
          </p:cNvSpPr>
          <p:nvPr>
            <p:ph idx="1"/>
          </p:nvPr>
        </p:nvSpPr>
        <p:spPr>
          <a:xfrm>
            <a:off x="331788" y="1384300"/>
            <a:ext cx="7726362" cy="4137025"/>
          </a:xfrm>
        </p:spPr>
        <p:txBody>
          <a:bodyPr/>
          <a:lstStyle/>
          <a:p>
            <a:pPr>
              <a:lnSpc>
                <a:spcPct val="90000"/>
              </a:lnSpc>
              <a:buFont typeface="Monotype Sorts" charset="2"/>
              <a:buChar char="n"/>
              <a:defRPr/>
            </a:pPr>
            <a:r>
              <a:rPr kumimoji="1" lang="zh-CN" altLang="en-US" sz="2400" dirty="0" smtClean="0">
                <a:latin typeface="华文新魏" panose="02010800040101010101" pitchFamily="2" charset="-122"/>
                <a:ea typeface="华文新魏" panose="02010800040101010101" pitchFamily="2" charset="-122"/>
              </a:rPr>
              <a:t>找到要删除的记录，从主文件和桶</a:t>
            </a:r>
            <a:r>
              <a:rPr kumimoji="1" lang="en-US" altLang="zh-CN" sz="2400" dirty="0" smtClean="0">
                <a:latin typeface="华文新魏" panose="02010800040101010101" pitchFamily="2" charset="-122"/>
                <a:ea typeface="华文新魏" panose="02010800040101010101" pitchFamily="2" charset="-122"/>
              </a:rPr>
              <a:t>(</a:t>
            </a:r>
            <a:r>
              <a:rPr kumimoji="1" lang="zh-CN" altLang="en-US" sz="2400" dirty="0" smtClean="0">
                <a:latin typeface="华文新魏" panose="02010800040101010101" pitchFamily="2" charset="-122"/>
                <a:ea typeface="华文新魏" panose="02010800040101010101" pitchFamily="2" charset="-122"/>
              </a:rPr>
              <a:t>如果存在</a:t>
            </a:r>
            <a:r>
              <a:rPr kumimoji="1" lang="en-US" altLang="zh-CN" sz="2400" dirty="0" smtClean="0">
                <a:latin typeface="华文新魏" panose="02010800040101010101" pitchFamily="2" charset="-122"/>
                <a:ea typeface="华文新魏" panose="02010800040101010101" pitchFamily="2" charset="-122"/>
              </a:rPr>
              <a:t>)</a:t>
            </a:r>
            <a:r>
              <a:rPr kumimoji="1" lang="zh-CN" altLang="en-US" sz="2400" dirty="0" smtClean="0">
                <a:latin typeface="华文新魏" panose="02010800040101010101" pitchFamily="2" charset="-122"/>
                <a:ea typeface="华文新魏" panose="02010800040101010101" pitchFamily="2" charset="-122"/>
              </a:rPr>
              <a:t>中移除它</a:t>
            </a:r>
          </a:p>
          <a:p>
            <a:pPr>
              <a:lnSpc>
                <a:spcPct val="90000"/>
              </a:lnSpc>
              <a:buFont typeface="Monotype Sorts" charset="2"/>
              <a:buChar char="n"/>
              <a:defRPr/>
            </a:pPr>
            <a:r>
              <a:rPr kumimoji="1" lang="zh-CN" altLang="en-US" sz="2400" dirty="0" smtClean="0">
                <a:latin typeface="华文新魏" panose="02010800040101010101" pitchFamily="2" charset="-122"/>
                <a:ea typeface="华文新魏" panose="02010800040101010101" pitchFamily="2" charset="-122"/>
              </a:rPr>
              <a:t>如果没有桶或者桶为空，则从叶结点中移除索引项</a:t>
            </a:r>
            <a:r>
              <a:rPr kumimoji="1" lang="en-US" altLang="zh-CN" sz="2400" dirty="0" smtClean="0">
                <a:latin typeface="华文新魏" panose="02010800040101010101" pitchFamily="2" charset="-122"/>
                <a:ea typeface="华文新魏" panose="02010800040101010101" pitchFamily="2" charset="-122"/>
              </a:rPr>
              <a:t> (search-key value, pointer) </a:t>
            </a:r>
            <a:endParaRPr kumimoji="1" lang="zh-CN" altLang="en-US" sz="2400" dirty="0" smtClean="0">
              <a:latin typeface="华文新魏" panose="02010800040101010101" pitchFamily="2" charset="-122"/>
              <a:ea typeface="华文新魏" panose="02010800040101010101" pitchFamily="2" charset="-122"/>
            </a:endParaRPr>
          </a:p>
          <a:p>
            <a:pPr>
              <a:lnSpc>
                <a:spcPct val="90000"/>
              </a:lnSpc>
              <a:buFont typeface="Monotype Sorts" charset="2"/>
              <a:buChar char="n"/>
              <a:defRPr/>
            </a:pPr>
            <a:r>
              <a:rPr kumimoji="1" lang="zh-CN" altLang="en-US" sz="2400" dirty="0" smtClean="0">
                <a:latin typeface="华文新魏" panose="02010800040101010101" pitchFamily="2" charset="-122"/>
                <a:ea typeface="华文新魏" panose="02010800040101010101" pitchFamily="2" charset="-122"/>
              </a:rPr>
              <a:t>如果因为移除而使结点内的项太少，并且结点可以和兄弟结点的项进行合并，</a:t>
            </a:r>
            <a:r>
              <a:rPr kumimoji="1" lang="zh-CN" altLang="en-US" sz="2400" b="1" dirty="0" smtClean="0">
                <a:solidFill>
                  <a:srgbClr val="3366CC"/>
                </a:solidFill>
                <a:latin typeface="华文新魏" panose="02010800040101010101" pitchFamily="2" charset="-122"/>
                <a:ea typeface="华文新魏" panose="02010800040101010101" pitchFamily="2" charset="-122"/>
              </a:rPr>
              <a:t>合并兄弟结点</a:t>
            </a:r>
            <a:r>
              <a:rPr kumimoji="1" lang="zh-CN" altLang="en-US" sz="2400" dirty="0" smtClean="0">
                <a:latin typeface="华文新魏" panose="02010800040101010101" pitchFamily="2" charset="-122"/>
                <a:ea typeface="华文新魏" panose="02010800040101010101" pitchFamily="2" charset="-122"/>
              </a:rPr>
              <a:t>：</a:t>
            </a:r>
            <a:endParaRPr kumimoji="1" lang="en-US" altLang="zh-CN" sz="2400" dirty="0" smtClean="0">
              <a:latin typeface="华文新魏" panose="02010800040101010101" pitchFamily="2" charset="-122"/>
              <a:ea typeface="华文新魏" panose="02010800040101010101" pitchFamily="2" charset="-122"/>
            </a:endParaRPr>
          </a:p>
          <a:p>
            <a:pPr lvl="1">
              <a:lnSpc>
                <a:spcPct val="90000"/>
              </a:lnSpc>
              <a:buFont typeface="Monotype Sorts" charset="2"/>
              <a:buChar char="l"/>
              <a:defRPr/>
            </a:pPr>
            <a:r>
              <a:rPr kumimoji="1" lang="zh-CN" altLang="en-US" sz="2400" dirty="0" smtClean="0">
                <a:latin typeface="华文新魏" panose="02010800040101010101" pitchFamily="2" charset="-122"/>
                <a:ea typeface="华文新魏" panose="02010800040101010101" pitchFamily="2" charset="-122"/>
                <a:cs typeface="+mn-ea"/>
              </a:rPr>
              <a:t>将两个结点的搜索码值插入同一个结点 </a:t>
            </a:r>
            <a:r>
              <a:rPr kumimoji="1" lang="en-US" altLang="zh-CN" sz="2400" dirty="0" smtClean="0">
                <a:latin typeface="华文新魏" panose="02010800040101010101" pitchFamily="2" charset="-122"/>
                <a:ea typeface="华文新魏" panose="02010800040101010101" pitchFamily="2" charset="-122"/>
                <a:cs typeface="+mn-ea"/>
              </a:rPr>
              <a:t>(</a:t>
            </a:r>
            <a:r>
              <a:rPr kumimoji="1" lang="zh-CN" altLang="en-US" sz="2400" dirty="0" smtClean="0">
                <a:latin typeface="华文新魏" panose="02010800040101010101" pitchFamily="2" charset="-122"/>
                <a:ea typeface="华文新魏" panose="02010800040101010101" pitchFamily="2" charset="-122"/>
                <a:cs typeface="+mn-ea"/>
              </a:rPr>
              <a:t>左边的结点</a:t>
            </a:r>
            <a:r>
              <a:rPr kumimoji="1" lang="en-US" altLang="zh-CN" sz="2400" dirty="0" smtClean="0">
                <a:latin typeface="华文新魏" panose="02010800040101010101" pitchFamily="2" charset="-122"/>
                <a:ea typeface="华文新魏" panose="02010800040101010101" pitchFamily="2" charset="-122"/>
                <a:cs typeface="+mn-ea"/>
              </a:rPr>
              <a:t>)</a:t>
            </a:r>
            <a:r>
              <a:rPr kumimoji="1" lang="zh-CN" altLang="en-US" sz="2400" dirty="0" smtClean="0">
                <a:latin typeface="华文新魏" panose="02010800040101010101" pitchFamily="2" charset="-122"/>
                <a:ea typeface="华文新魏" panose="02010800040101010101" pitchFamily="2" charset="-122"/>
                <a:cs typeface="+mn-ea"/>
              </a:rPr>
              <a:t>，删除另一个结点</a:t>
            </a:r>
          </a:p>
          <a:p>
            <a:pPr lvl="1">
              <a:lnSpc>
                <a:spcPct val="90000"/>
              </a:lnSpc>
              <a:buFont typeface="Monotype Sorts" charset="2"/>
              <a:buChar char="l"/>
              <a:defRPr/>
            </a:pPr>
            <a:r>
              <a:rPr kumimoji="1" lang="zh-CN" altLang="en-US" sz="2400" dirty="0" smtClean="0">
                <a:latin typeface="华文新魏" panose="02010800040101010101" pitchFamily="2" charset="-122"/>
                <a:ea typeface="华文新魏" panose="02010800040101010101" pitchFamily="2" charset="-122"/>
                <a:cs typeface="+mn-ea"/>
              </a:rPr>
              <a:t>若 </a:t>
            </a:r>
            <a:r>
              <a:rPr kumimoji="1" lang="en-US" altLang="zh-CN" sz="2400" i="1" dirty="0" smtClean="0">
                <a:latin typeface="华文新魏" panose="02010800040101010101" pitchFamily="2" charset="-122"/>
                <a:ea typeface="华文新魏" panose="02010800040101010101" pitchFamily="2" charset="-122"/>
                <a:cs typeface="+mn-ea"/>
              </a:rPr>
              <a:t>P</a:t>
            </a:r>
            <a:r>
              <a:rPr kumimoji="1" lang="en-US" altLang="zh-CN" sz="2400" i="1" baseline="-25000" dirty="0" smtClean="0">
                <a:latin typeface="华文新魏" panose="02010800040101010101" pitchFamily="2" charset="-122"/>
                <a:ea typeface="华文新魏" panose="02010800040101010101" pitchFamily="2" charset="-122"/>
                <a:cs typeface="+mn-ea"/>
              </a:rPr>
              <a:t>i </a:t>
            </a:r>
            <a:r>
              <a:rPr kumimoji="1" lang="zh-CN" altLang="en-US" sz="2400" dirty="0" smtClean="0">
                <a:latin typeface="华文新魏" panose="02010800040101010101" pitchFamily="2" charset="-122"/>
                <a:ea typeface="华文新魏" panose="02010800040101010101" pitchFamily="2" charset="-122"/>
                <a:cs typeface="+mn-ea"/>
              </a:rPr>
              <a:t>是指向被删结点的指针，从该结点父结点删除对</a:t>
            </a:r>
            <a:r>
              <a:rPr kumimoji="1" lang="en-US" altLang="zh-CN" sz="2400" dirty="0" smtClean="0">
                <a:latin typeface="华文新魏" panose="02010800040101010101" pitchFamily="2" charset="-122"/>
                <a:ea typeface="华文新魏" panose="02010800040101010101" pitchFamily="2" charset="-122"/>
                <a:cs typeface="+mn-ea"/>
              </a:rPr>
              <a:t>(</a:t>
            </a:r>
            <a:r>
              <a:rPr kumimoji="1" lang="en-US" altLang="zh-CN" sz="2400" i="1" dirty="0" err="1" smtClean="0">
                <a:latin typeface="华文新魏" panose="02010800040101010101" pitchFamily="2" charset="-122"/>
                <a:ea typeface="华文新魏" panose="02010800040101010101" pitchFamily="2" charset="-122"/>
                <a:cs typeface="+mn-ea"/>
              </a:rPr>
              <a:t>K</a:t>
            </a:r>
            <a:r>
              <a:rPr kumimoji="1" lang="en-US" altLang="zh-CN" sz="2400" i="1" baseline="-25000" dirty="0" err="1" smtClean="0">
                <a:latin typeface="华文新魏" panose="02010800040101010101" pitchFamily="2" charset="-122"/>
                <a:ea typeface="华文新魏" panose="02010800040101010101" pitchFamily="2" charset="-122"/>
                <a:cs typeface="+mn-ea"/>
              </a:rPr>
              <a:t>i</a:t>
            </a:r>
            <a:r>
              <a:rPr kumimoji="1" lang="en-US" altLang="zh-CN" sz="2400" i="1" baseline="-25000" dirty="0" smtClean="0">
                <a:latin typeface="华文新魏" panose="02010800040101010101" pitchFamily="2" charset="-122"/>
                <a:ea typeface="华文新魏" panose="02010800040101010101" pitchFamily="2" charset="-122"/>
                <a:cs typeface="+mn-ea"/>
              </a:rPr>
              <a:t>–</a:t>
            </a:r>
            <a:r>
              <a:rPr kumimoji="1" lang="en-US" altLang="zh-CN" sz="2400" baseline="-25000" dirty="0" smtClean="0">
                <a:latin typeface="华文新魏" panose="02010800040101010101" pitchFamily="2" charset="-122"/>
                <a:ea typeface="华文新魏" panose="02010800040101010101" pitchFamily="2" charset="-122"/>
                <a:cs typeface="+mn-ea"/>
              </a:rPr>
              <a:t>1</a:t>
            </a:r>
            <a:r>
              <a:rPr kumimoji="1" lang="en-US" altLang="zh-CN" sz="2400" dirty="0" smtClean="0">
                <a:latin typeface="华文新魏" panose="02010800040101010101" pitchFamily="2" charset="-122"/>
                <a:ea typeface="华文新魏" panose="02010800040101010101" pitchFamily="2" charset="-122"/>
                <a:cs typeface="+mn-ea"/>
              </a:rPr>
              <a:t>, </a:t>
            </a:r>
            <a:r>
              <a:rPr kumimoji="1" lang="en-US" altLang="zh-CN" sz="2400" i="1" dirty="0" smtClean="0">
                <a:latin typeface="华文新魏" panose="02010800040101010101" pitchFamily="2" charset="-122"/>
                <a:ea typeface="华文新魏" panose="02010800040101010101" pitchFamily="2" charset="-122"/>
                <a:cs typeface="+mn-ea"/>
              </a:rPr>
              <a:t>P</a:t>
            </a:r>
            <a:r>
              <a:rPr kumimoji="1" lang="en-US" altLang="zh-CN" sz="2400" i="1" baseline="-25000" dirty="0" smtClean="0">
                <a:latin typeface="华文新魏" panose="02010800040101010101" pitchFamily="2" charset="-122"/>
                <a:ea typeface="华文新魏" panose="02010800040101010101" pitchFamily="2" charset="-122"/>
                <a:cs typeface="+mn-ea"/>
              </a:rPr>
              <a:t>i</a:t>
            </a:r>
            <a:r>
              <a:rPr kumimoji="1" lang="en-US" altLang="zh-CN" sz="2400" i="1" dirty="0" smtClean="0">
                <a:latin typeface="华文新魏" panose="02010800040101010101" pitchFamily="2" charset="-122"/>
                <a:ea typeface="华文新魏" panose="02010800040101010101" pitchFamily="2" charset="-122"/>
                <a:cs typeface="+mn-ea"/>
              </a:rPr>
              <a:t>)</a:t>
            </a:r>
            <a:r>
              <a:rPr kumimoji="1" lang="zh-CN" altLang="en-US" sz="2400" i="1" dirty="0" smtClean="0">
                <a:latin typeface="华文新魏" panose="02010800040101010101" pitchFamily="2" charset="-122"/>
                <a:ea typeface="华文新魏" panose="02010800040101010101" pitchFamily="2" charset="-122"/>
                <a:cs typeface="+mn-ea"/>
              </a:rPr>
              <a:t>，</a:t>
            </a:r>
            <a:r>
              <a:rPr kumimoji="1" lang="zh-CN" altLang="en-US" sz="2400" dirty="0" smtClean="0">
                <a:latin typeface="华文新魏" panose="02010800040101010101" pitchFamily="2" charset="-122"/>
                <a:ea typeface="华文新魏" panose="02010800040101010101" pitchFamily="2" charset="-122"/>
                <a:cs typeface="+mn-ea"/>
              </a:rPr>
              <a:t>递归的使用上面的过程</a:t>
            </a:r>
            <a:endParaRPr kumimoji="1" lang="zh-CN" altLang="en-US" sz="2000" dirty="0" smtClean="0">
              <a:effectLst>
                <a:outerShdw blurRad="38100" dist="38100" dir="2700000" algn="tl">
                  <a:srgbClr val="C0C0C0"/>
                </a:outerShdw>
              </a:effectLst>
              <a:latin typeface="华文新魏" panose="02010800040101010101" pitchFamily="2" charset="-122"/>
              <a:ea typeface="华文新魏" panose="02010800040101010101" pitchFamily="2" charset="-122"/>
              <a:cs typeface="+mn-ea"/>
            </a:endParaRPr>
          </a:p>
        </p:txBody>
      </p:sp>
      <p:sp>
        <p:nvSpPr>
          <p:cNvPr id="3" name="灯片编号占位符 2"/>
          <p:cNvSpPr>
            <a:spLocks noGrp="1"/>
          </p:cNvSpPr>
          <p:nvPr>
            <p:ph type="sldNum" sz="quarter" idx="11"/>
          </p:nvPr>
        </p:nvSpPr>
        <p:spPr/>
        <p:txBody>
          <a:bodyPr/>
          <a:lstStyle/>
          <a:p>
            <a:pPr>
              <a:defRPr/>
            </a:pPr>
            <a:fld id="{E347ADCA-82B1-4B8F-A269-E1A6E5953924}" type="slidenum">
              <a:rPr lang="zh-CN" altLang="en-US" smtClean="0"/>
              <a:pPr>
                <a:defRPr/>
              </a:pPr>
              <a:t>39</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482600" y="280988"/>
            <a:ext cx="8077200" cy="609600"/>
          </a:xfrm>
        </p:spPr>
        <p:txBody>
          <a:bodyPr/>
          <a:lstStyle/>
          <a:p>
            <a:pPr>
              <a:defRPr/>
            </a:pPr>
            <a:r>
              <a:rPr kumimoji="1" lang="zh-CN" altLang="en-US" dirty="0" smtClean="0"/>
              <a:t>索引基本概念</a:t>
            </a:r>
          </a:p>
        </p:txBody>
      </p:sp>
      <p:sp>
        <p:nvSpPr>
          <p:cNvPr id="93187" name="Rectangle 3"/>
          <p:cNvSpPr>
            <a:spLocks noGrp="1" noChangeArrowheads="1"/>
          </p:cNvSpPr>
          <p:nvPr>
            <p:ph idx="1"/>
          </p:nvPr>
        </p:nvSpPr>
        <p:spPr>
          <a:xfrm>
            <a:off x="900113" y="1309687"/>
            <a:ext cx="7699375" cy="5013291"/>
          </a:xfrm>
        </p:spPr>
        <p:txBody>
          <a:bodyPr/>
          <a:lstStyle/>
          <a:p>
            <a:r>
              <a:rPr lang="zh-CN" altLang="en-US" sz="2400" dirty="0" smtClean="0">
                <a:latin typeface="华文新魏" panose="02010800040101010101" pitchFamily="2" charset="-122"/>
                <a:ea typeface="华文新魏" panose="02010800040101010101" pitchFamily="2" charset="-122"/>
              </a:rPr>
              <a:t>索引机制用于加快访问所需数据的速度</a:t>
            </a:r>
            <a:endParaRPr lang="en-US" altLang="zh-CN" sz="2400" dirty="0" smtClean="0">
              <a:latin typeface="华文新魏" panose="02010800040101010101" pitchFamily="2" charset="-122"/>
              <a:ea typeface="华文新魏" panose="02010800040101010101" pitchFamily="2" charset="-122"/>
            </a:endParaRPr>
          </a:p>
          <a:p>
            <a:pPr lvl="1"/>
            <a:r>
              <a:rPr lang="zh-CN" altLang="en-US" sz="2000" dirty="0" smtClean="0">
                <a:latin typeface="华文新魏" panose="02010800040101010101" pitchFamily="2" charset="-122"/>
                <a:ea typeface="华文新魏" panose="02010800040101010101" pitchFamily="2" charset="-122"/>
              </a:rPr>
              <a:t>例如，字典</a:t>
            </a:r>
          </a:p>
          <a:p>
            <a:r>
              <a:rPr lang="zh-CN" altLang="en-US" sz="2400" b="1" dirty="0" smtClean="0">
                <a:solidFill>
                  <a:srgbClr val="000099"/>
                </a:solidFill>
                <a:latin typeface="华文新魏" panose="02010800040101010101" pitchFamily="2" charset="-122"/>
                <a:ea typeface="华文新魏" panose="02010800040101010101" pitchFamily="2" charset="-122"/>
              </a:rPr>
              <a:t>搜索码</a:t>
            </a:r>
            <a:r>
              <a:rPr lang="zh-CN" altLang="en-US" sz="2400" dirty="0" smtClean="0">
                <a:latin typeface="华文新魏" panose="02010800040101010101" pitchFamily="2" charset="-122"/>
                <a:ea typeface="华文新魏" panose="02010800040101010101" pitchFamily="2" charset="-122"/>
              </a:rPr>
              <a:t> </a:t>
            </a:r>
            <a:r>
              <a:rPr lang="en-US" altLang="zh-CN" sz="2400" dirty="0" smtClean="0">
                <a:latin typeface="华文新魏" panose="02010800040101010101" pitchFamily="2" charset="-122"/>
                <a:ea typeface="华文新魏" panose="02010800040101010101" pitchFamily="2" charset="-122"/>
              </a:rPr>
              <a:t>-</a:t>
            </a:r>
            <a:r>
              <a:rPr lang="zh-CN" altLang="en-US" sz="2400" dirty="0" smtClean="0">
                <a:latin typeface="华文新魏" panose="02010800040101010101" pitchFamily="2" charset="-122"/>
                <a:ea typeface="华文新魏" panose="02010800040101010101" pitchFamily="2" charset="-122"/>
              </a:rPr>
              <a:t>用于在文件中查找记录的属性或属性集</a:t>
            </a:r>
            <a:endParaRPr lang="en-US" altLang="zh-CN" sz="2400" dirty="0" smtClean="0">
              <a:latin typeface="华文新魏" panose="02010800040101010101" pitchFamily="2" charset="-122"/>
              <a:ea typeface="华文新魏" panose="02010800040101010101" pitchFamily="2" charset="-122"/>
            </a:endParaRPr>
          </a:p>
          <a:p>
            <a:r>
              <a:rPr lang="zh-CN" altLang="en-US" sz="2400" dirty="0" smtClean="0">
                <a:latin typeface="华文新魏" panose="02010800040101010101" pitchFamily="2" charset="-122"/>
                <a:ea typeface="华文新魏" panose="02010800040101010101" pitchFamily="2" charset="-122"/>
              </a:rPr>
              <a:t>索引文件由如下形式的记录</a:t>
            </a:r>
            <a:r>
              <a:rPr lang="en-US" altLang="zh-CN" sz="2400" dirty="0" smtClean="0">
                <a:latin typeface="华文新魏" panose="02010800040101010101" pitchFamily="2" charset="-122"/>
                <a:ea typeface="华文新魏" panose="02010800040101010101" pitchFamily="2" charset="-122"/>
              </a:rPr>
              <a:t>(</a:t>
            </a:r>
            <a:r>
              <a:rPr lang="zh-CN" altLang="en-US" sz="2400" dirty="0" smtClean="0">
                <a:latin typeface="华文新魏" panose="02010800040101010101" pitchFamily="2" charset="-122"/>
                <a:ea typeface="华文新魏" panose="02010800040101010101" pitchFamily="2" charset="-122"/>
              </a:rPr>
              <a:t>被称为索引项</a:t>
            </a:r>
            <a:r>
              <a:rPr lang="en-US" altLang="zh-CN" sz="2400" dirty="0" smtClean="0">
                <a:latin typeface="华文新魏" panose="02010800040101010101" pitchFamily="2" charset="-122"/>
                <a:ea typeface="华文新魏" panose="02010800040101010101" pitchFamily="2" charset="-122"/>
              </a:rPr>
              <a:t>)</a:t>
            </a:r>
            <a:r>
              <a:rPr lang="zh-CN" altLang="en-US" sz="2400" dirty="0" smtClean="0">
                <a:latin typeface="华文新魏" panose="02010800040101010101" pitchFamily="2" charset="-122"/>
                <a:ea typeface="华文新魏" panose="02010800040101010101" pitchFamily="2" charset="-122"/>
              </a:rPr>
              <a:t>组成</a:t>
            </a:r>
            <a:endParaRPr lang="en-US" altLang="zh-CN" sz="2400" dirty="0" smtClean="0">
              <a:latin typeface="华文新魏" panose="02010800040101010101" pitchFamily="2" charset="-122"/>
              <a:ea typeface="华文新魏" panose="02010800040101010101" pitchFamily="2" charset="-122"/>
            </a:endParaRPr>
          </a:p>
          <a:p>
            <a:endParaRPr lang="en-US" altLang="zh-CN" sz="2400" dirty="0">
              <a:latin typeface="华文新魏" panose="02010800040101010101" pitchFamily="2" charset="-122"/>
              <a:ea typeface="华文新魏" panose="02010800040101010101" pitchFamily="2" charset="-122"/>
            </a:endParaRPr>
          </a:p>
          <a:p>
            <a:r>
              <a:rPr lang="zh-CN" altLang="en-US" sz="2400" dirty="0" smtClean="0">
                <a:latin typeface="华文新魏" panose="02010800040101010101" pitchFamily="2" charset="-122"/>
                <a:ea typeface="华文新魏" panose="02010800040101010101" pitchFamily="2" charset="-122"/>
              </a:rPr>
              <a:t>索引文件通常远小于原始文件 </a:t>
            </a:r>
          </a:p>
          <a:p>
            <a:r>
              <a:rPr lang="zh-CN" altLang="en-US" sz="2400" dirty="0" smtClean="0">
                <a:latin typeface="华文新魏" panose="02010800040101010101" pitchFamily="2" charset="-122"/>
                <a:ea typeface="华文新魏" panose="02010800040101010101" pitchFamily="2" charset="-122"/>
              </a:rPr>
              <a:t>两种基本的索引类型</a:t>
            </a:r>
            <a:endParaRPr lang="en-US" altLang="zh-CN" sz="2400" dirty="0" smtClean="0">
              <a:latin typeface="华文新魏" panose="02010800040101010101" pitchFamily="2" charset="-122"/>
              <a:ea typeface="华文新魏" panose="02010800040101010101" pitchFamily="2" charset="-122"/>
            </a:endParaRPr>
          </a:p>
          <a:p>
            <a:pPr lvl="1"/>
            <a:r>
              <a:rPr lang="zh-CN" altLang="en-US" sz="2000" dirty="0" smtClean="0">
                <a:latin typeface="华文新魏" panose="02010800040101010101" pitchFamily="2" charset="-122"/>
                <a:ea typeface="华文新魏" panose="02010800040101010101" pitchFamily="2" charset="-122"/>
              </a:rPr>
              <a:t>顺序索引</a:t>
            </a:r>
            <a:endParaRPr lang="en-US" altLang="zh-CN" sz="2000" b="1" dirty="0" smtClean="0">
              <a:latin typeface="华文新魏" panose="02010800040101010101" pitchFamily="2" charset="-122"/>
              <a:ea typeface="华文新魏" panose="02010800040101010101" pitchFamily="2" charset="-122"/>
            </a:endParaRPr>
          </a:p>
          <a:p>
            <a:pPr lvl="2"/>
            <a:r>
              <a:rPr lang="zh-CN" altLang="en-US" sz="1800" dirty="0" smtClean="0">
                <a:latin typeface="华文新魏" panose="02010800040101010101" pitchFamily="2" charset="-122"/>
                <a:ea typeface="华文新魏" panose="02010800040101010101" pitchFamily="2" charset="-122"/>
              </a:rPr>
              <a:t>基于搜索码值的顺序排序</a:t>
            </a:r>
          </a:p>
          <a:p>
            <a:pPr lvl="1"/>
            <a:r>
              <a:rPr lang="zh-CN" altLang="en-US" sz="2000" dirty="0" smtClean="0">
                <a:latin typeface="华文新魏" panose="02010800040101010101" pitchFamily="2" charset="-122"/>
                <a:ea typeface="华文新魏" panose="02010800040101010101" pitchFamily="2" charset="-122"/>
              </a:rPr>
              <a:t>散列索引</a:t>
            </a:r>
            <a:endParaRPr lang="en-US" altLang="zh-CN" sz="2000" dirty="0" smtClean="0">
              <a:latin typeface="华文新魏" panose="02010800040101010101" pitchFamily="2" charset="-122"/>
              <a:ea typeface="华文新魏" panose="02010800040101010101" pitchFamily="2" charset="-122"/>
            </a:endParaRPr>
          </a:p>
          <a:p>
            <a:pPr lvl="2"/>
            <a:r>
              <a:rPr lang="zh-CN" altLang="en-US" sz="1800" dirty="0" smtClean="0">
                <a:latin typeface="华文新魏" panose="02010800040101010101" pitchFamily="2" charset="-122"/>
                <a:ea typeface="华文新魏" panose="02010800040101010101" pitchFamily="2" charset="-122"/>
              </a:rPr>
              <a:t>基于将值平均分布到若干散列桶中</a:t>
            </a:r>
            <a:endParaRPr lang="en-US" altLang="zh-CN" sz="1800" dirty="0" smtClean="0">
              <a:latin typeface="华文新魏" panose="02010800040101010101" pitchFamily="2" charset="-122"/>
              <a:ea typeface="华文新魏" panose="02010800040101010101" pitchFamily="2" charset="-122"/>
            </a:endParaRPr>
          </a:p>
          <a:p>
            <a:pPr lvl="2"/>
            <a:r>
              <a:rPr lang="zh-CN" altLang="en-US" sz="1800" dirty="0" smtClean="0">
                <a:latin typeface="华文新魏" panose="02010800040101010101" pitchFamily="2" charset="-122"/>
                <a:ea typeface="华文新魏" panose="02010800040101010101" pitchFamily="2" charset="-122"/>
              </a:rPr>
              <a:t>一个值所属的散列桶是由一个函数决定，该函数称为散列函数</a:t>
            </a:r>
            <a:endParaRPr lang="en-US" altLang="zh-CN" sz="1800" dirty="0" smtClean="0">
              <a:latin typeface="华文新魏" panose="02010800040101010101" pitchFamily="2" charset="-122"/>
              <a:ea typeface="华文新魏" panose="02010800040101010101" pitchFamily="2" charset="-122"/>
            </a:endParaRPr>
          </a:p>
        </p:txBody>
      </p:sp>
      <p:grpSp>
        <p:nvGrpSpPr>
          <p:cNvPr id="3" name="组合 2"/>
          <p:cNvGrpSpPr/>
          <p:nvPr/>
        </p:nvGrpSpPr>
        <p:grpSpPr>
          <a:xfrm>
            <a:off x="2565400" y="2972279"/>
            <a:ext cx="2690813" cy="384175"/>
            <a:chOff x="2565400" y="2972279"/>
            <a:chExt cx="2690813" cy="384175"/>
          </a:xfrm>
        </p:grpSpPr>
        <p:sp>
          <p:nvSpPr>
            <p:cNvPr id="93188" name="Rectangle 4"/>
            <p:cNvSpPr>
              <a:spLocks noChangeArrowheads="1"/>
            </p:cNvSpPr>
            <p:nvPr/>
          </p:nvSpPr>
          <p:spPr bwMode="auto">
            <a:xfrm>
              <a:off x="2565400" y="2972279"/>
              <a:ext cx="1506538" cy="384175"/>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folHlink"/>
                </a:buClr>
                <a:buSzPct val="80000"/>
                <a:buFont typeface="Wingdings" panose="05000000000000000000" pitchFamily="2" charset="2"/>
                <a:buChar char="l"/>
                <a:defRPr sz="3000">
                  <a:solidFill>
                    <a:schemeClr val="bg2"/>
                  </a:solidFill>
                  <a:latin typeface="Franklin Gothic Book" panose="020B0503020102020204" pitchFamily="34" charset="0"/>
                </a:defRPr>
              </a:lvl1pPr>
              <a:lvl2pPr marL="742950" indent="-285750">
                <a:spcBef>
                  <a:spcPct val="20000"/>
                </a:spcBef>
                <a:buClr>
                  <a:schemeClr val="folHlink"/>
                </a:buClr>
                <a:buChar char="–"/>
                <a:defRPr sz="2800">
                  <a:solidFill>
                    <a:schemeClr val="bg2"/>
                  </a:solidFill>
                  <a:latin typeface="Franklin Gothic Book" panose="020B0503020102020204" pitchFamily="34" charset="0"/>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Franklin Gothic Book" panose="020B0503020102020204" pitchFamily="34" charset="0"/>
                </a:defRPr>
              </a:lvl3pPr>
              <a:lvl4pPr marL="1600200" indent="-228600">
                <a:spcBef>
                  <a:spcPct val="20000"/>
                </a:spcBef>
                <a:buClr>
                  <a:schemeClr val="folHlink"/>
                </a:buClr>
                <a:buChar char="–"/>
                <a:defRPr sz="2000">
                  <a:solidFill>
                    <a:schemeClr val="bg2"/>
                  </a:solidFill>
                  <a:latin typeface="Franklin Gothic Book" panose="020B0503020102020204" pitchFamily="34" charset="0"/>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Franklin Gothic Book" panose="020B0503020102020204" pitchFamily="34" charset="0"/>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Franklin Gothic Book" panose="020B0503020102020204" pitchFamily="34" charset="0"/>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Franklin Gothic Book" panose="020B0503020102020204" pitchFamily="34" charset="0"/>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Franklin Gothic Book" panose="020B0503020102020204" pitchFamily="34" charset="0"/>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Franklin Gothic Book" panose="020B0503020102020204" pitchFamily="34" charset="0"/>
                </a:defRPr>
              </a:lvl9pPr>
            </a:lstStyle>
            <a:p>
              <a:pPr algn="ctr">
                <a:spcBef>
                  <a:spcPct val="0"/>
                </a:spcBef>
                <a:buClrTx/>
                <a:buSzTx/>
                <a:buFont typeface="Wingdings" panose="05000000000000000000" pitchFamily="2" charset="2"/>
                <a:buNone/>
              </a:pPr>
              <a:r>
                <a:rPr lang="en-US" altLang="zh-CN" sz="1800" dirty="0">
                  <a:latin typeface="Helvetica" panose="020B0604020202020204" pitchFamily="34" charset="0"/>
                </a:rPr>
                <a:t>search-key</a:t>
              </a:r>
            </a:p>
          </p:txBody>
        </p:sp>
        <p:sp>
          <p:nvSpPr>
            <p:cNvPr id="93189" name="Rectangle 5"/>
            <p:cNvSpPr>
              <a:spLocks noChangeArrowheads="1"/>
            </p:cNvSpPr>
            <p:nvPr/>
          </p:nvSpPr>
          <p:spPr bwMode="auto">
            <a:xfrm>
              <a:off x="4071938" y="2972279"/>
              <a:ext cx="1184275" cy="384175"/>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folHlink"/>
                </a:buClr>
                <a:buSzPct val="80000"/>
                <a:buFont typeface="Wingdings" panose="05000000000000000000" pitchFamily="2" charset="2"/>
                <a:buChar char="l"/>
                <a:defRPr sz="3000">
                  <a:solidFill>
                    <a:schemeClr val="bg2"/>
                  </a:solidFill>
                  <a:latin typeface="Franklin Gothic Book" panose="020B0503020102020204" pitchFamily="34" charset="0"/>
                </a:defRPr>
              </a:lvl1pPr>
              <a:lvl2pPr marL="742950" indent="-285750">
                <a:spcBef>
                  <a:spcPct val="20000"/>
                </a:spcBef>
                <a:buClr>
                  <a:schemeClr val="folHlink"/>
                </a:buClr>
                <a:buChar char="–"/>
                <a:defRPr sz="2800">
                  <a:solidFill>
                    <a:schemeClr val="bg2"/>
                  </a:solidFill>
                  <a:latin typeface="Franklin Gothic Book" panose="020B0503020102020204" pitchFamily="34" charset="0"/>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Franklin Gothic Book" panose="020B0503020102020204" pitchFamily="34" charset="0"/>
                </a:defRPr>
              </a:lvl3pPr>
              <a:lvl4pPr marL="1600200" indent="-228600">
                <a:spcBef>
                  <a:spcPct val="20000"/>
                </a:spcBef>
                <a:buClr>
                  <a:schemeClr val="folHlink"/>
                </a:buClr>
                <a:buChar char="–"/>
                <a:defRPr sz="2000">
                  <a:solidFill>
                    <a:schemeClr val="bg2"/>
                  </a:solidFill>
                  <a:latin typeface="Franklin Gothic Book" panose="020B0503020102020204" pitchFamily="34" charset="0"/>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Franklin Gothic Book" panose="020B0503020102020204" pitchFamily="34" charset="0"/>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Franklin Gothic Book" panose="020B0503020102020204" pitchFamily="34" charset="0"/>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Franklin Gothic Book" panose="020B0503020102020204" pitchFamily="34" charset="0"/>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Franklin Gothic Book" panose="020B0503020102020204" pitchFamily="34" charset="0"/>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Franklin Gothic Book" panose="020B0503020102020204" pitchFamily="34" charset="0"/>
                </a:defRPr>
              </a:lvl9pPr>
            </a:lstStyle>
            <a:p>
              <a:pPr algn="ctr">
                <a:spcBef>
                  <a:spcPct val="0"/>
                </a:spcBef>
                <a:buClrTx/>
                <a:buSzTx/>
                <a:buFont typeface="Wingdings" panose="05000000000000000000" pitchFamily="2" charset="2"/>
                <a:buNone/>
              </a:pPr>
              <a:r>
                <a:rPr lang="en-US" altLang="zh-CN" sz="1800" dirty="0">
                  <a:latin typeface="Helvetica" panose="020B0604020202020204" pitchFamily="34" charset="0"/>
                </a:rPr>
                <a:t>pointer</a:t>
              </a:r>
            </a:p>
          </p:txBody>
        </p:sp>
      </p:grpSp>
      <p:sp>
        <p:nvSpPr>
          <p:cNvPr id="4" name="灯片编号占位符 3"/>
          <p:cNvSpPr>
            <a:spLocks noGrp="1"/>
          </p:cNvSpPr>
          <p:nvPr>
            <p:ph type="sldNum" sz="quarter" idx="11"/>
          </p:nvPr>
        </p:nvSpPr>
        <p:spPr/>
        <p:txBody>
          <a:bodyPr/>
          <a:lstStyle/>
          <a:p>
            <a:pPr>
              <a:defRPr/>
            </a:pPr>
            <a:fld id="{E347ADCA-82B1-4B8F-A269-E1A6E5953924}" type="slidenum">
              <a:rPr lang="zh-CN" altLang="en-US" smtClean="0"/>
              <a:pPr>
                <a:defRPr/>
              </a:pPr>
              <a:t>4</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ChangeArrowheads="1"/>
          </p:cNvSpPr>
          <p:nvPr>
            <p:ph type="title"/>
          </p:nvPr>
        </p:nvSpPr>
        <p:spPr/>
        <p:txBody>
          <a:bodyPr/>
          <a:lstStyle/>
          <a:p>
            <a:r>
              <a:rPr lang="en-US" altLang="zh-CN" dirty="0" smtClean="0">
                <a:solidFill>
                  <a:srgbClr val="224567"/>
                </a:solidFill>
                <a:latin typeface="隶书" panose="02010509060101010101" pitchFamily="49" charset="-122"/>
              </a:rPr>
              <a:t>B</a:t>
            </a:r>
            <a:r>
              <a:rPr lang="en-US" altLang="zh-CN" baseline="30000" dirty="0" smtClean="0">
                <a:solidFill>
                  <a:srgbClr val="224567"/>
                </a:solidFill>
                <a:latin typeface="隶书" panose="02010509060101010101" pitchFamily="49" charset="-122"/>
              </a:rPr>
              <a:t>+</a:t>
            </a:r>
            <a:r>
              <a:rPr lang="zh-CN" altLang="en-US" dirty="0" smtClean="0">
                <a:solidFill>
                  <a:srgbClr val="224567"/>
                </a:solidFill>
                <a:latin typeface="隶书" panose="02010509060101010101" pitchFamily="49" charset="-122"/>
              </a:rPr>
              <a:t>树的更新</a:t>
            </a:r>
            <a:r>
              <a:rPr lang="en-US" altLang="zh-CN" dirty="0" smtClean="0">
                <a:solidFill>
                  <a:srgbClr val="224567"/>
                </a:solidFill>
                <a:latin typeface="隶书" panose="02010509060101010101" pitchFamily="49" charset="-122"/>
              </a:rPr>
              <a:t>: </a:t>
            </a:r>
            <a:r>
              <a:rPr lang="zh-CN" altLang="en-US" dirty="0" smtClean="0">
                <a:solidFill>
                  <a:srgbClr val="224567"/>
                </a:solidFill>
                <a:latin typeface="隶书" panose="02010509060101010101" pitchFamily="49" charset="-122"/>
              </a:rPr>
              <a:t>删除</a:t>
            </a:r>
            <a:endParaRPr lang="en-US" altLang="zh-CN" dirty="0" smtClean="0">
              <a:solidFill>
                <a:srgbClr val="224567"/>
              </a:solidFill>
              <a:latin typeface="隶书" panose="02010509060101010101" pitchFamily="49" charset="-122"/>
            </a:endParaRPr>
          </a:p>
        </p:txBody>
      </p:sp>
      <p:sp>
        <p:nvSpPr>
          <p:cNvPr id="169987" name="Rectangle 3"/>
          <p:cNvSpPr>
            <a:spLocks noGrp="1" noChangeArrowheads="1"/>
          </p:cNvSpPr>
          <p:nvPr>
            <p:ph idx="1"/>
          </p:nvPr>
        </p:nvSpPr>
        <p:spPr/>
        <p:txBody>
          <a:bodyPr/>
          <a:lstStyle/>
          <a:p>
            <a:r>
              <a:rPr lang="zh-CN" altLang="en-US" sz="2400" smtClean="0">
                <a:latin typeface="华文新魏" panose="02010800040101010101" pitchFamily="2" charset="-122"/>
                <a:ea typeface="华文新魏" panose="02010800040101010101" pitchFamily="2" charset="-122"/>
              </a:rPr>
              <a:t>如果因为移除而使结点内的项太少，但是兄弟结点的项的数目不适合与它合并为一个单一结点，重新分配指针</a:t>
            </a:r>
            <a:r>
              <a:rPr lang="en-US" altLang="zh-CN" sz="2400" smtClean="0">
                <a:latin typeface="华文新魏" panose="02010800040101010101" pitchFamily="2" charset="-122"/>
                <a:ea typeface="华文新魏" panose="02010800040101010101" pitchFamily="2" charset="-122"/>
              </a:rPr>
              <a:t>:</a:t>
            </a:r>
          </a:p>
          <a:p>
            <a:pPr lvl="1"/>
            <a:r>
              <a:rPr lang="zh-CN" altLang="en-US" sz="2400" smtClean="0">
                <a:latin typeface="华文新魏" panose="02010800040101010101" pitchFamily="2" charset="-122"/>
                <a:ea typeface="华文新魏" panose="02010800040101010101" pitchFamily="2" charset="-122"/>
              </a:rPr>
              <a:t>重新分配该结点与兄弟结点的指针使得所有结点都包含最少数目的项</a:t>
            </a:r>
          </a:p>
          <a:p>
            <a:pPr lvl="1"/>
            <a:r>
              <a:rPr lang="zh-CN" altLang="en-US" sz="2400" smtClean="0">
                <a:latin typeface="华文新魏" panose="02010800040101010101" pitchFamily="2" charset="-122"/>
                <a:ea typeface="华文新魏" panose="02010800040101010101" pitchFamily="2" charset="-122"/>
              </a:rPr>
              <a:t>更新父结点中相应的搜索码和指针</a:t>
            </a:r>
          </a:p>
          <a:p>
            <a:r>
              <a:rPr lang="zh-CN" altLang="en-US" sz="2400" smtClean="0">
                <a:latin typeface="华文新魏" panose="02010800040101010101" pitchFamily="2" charset="-122"/>
                <a:ea typeface="华文新魏" panose="02010800040101010101" pitchFamily="2" charset="-122"/>
              </a:rPr>
              <a:t>结点的更新向上递归直到一个包含 </a:t>
            </a:r>
            <a:r>
              <a:rPr lang="en-US" altLang="zh-CN" sz="2400" smtClean="0">
                <a:latin typeface="华文新魏" panose="02010800040101010101" pitchFamily="2" charset="-122"/>
                <a:ea typeface="华文新魏" panose="02010800040101010101" pitchFamily="2" charset="-122"/>
                <a:sym typeface="Symbol" panose="05050102010706020507" pitchFamily="18" charset="2"/>
              </a:rPr>
              <a:t>n/2 </a:t>
            </a:r>
            <a:r>
              <a:rPr lang="zh-CN" altLang="en-US" sz="2400" smtClean="0">
                <a:latin typeface="华文新魏" panose="02010800040101010101" pitchFamily="2" charset="-122"/>
                <a:ea typeface="华文新魏" panose="02010800040101010101" pitchFamily="2" charset="-122"/>
                <a:sym typeface="Symbol" panose="05050102010706020507" pitchFamily="18" charset="2"/>
              </a:rPr>
              <a:t>或更多指针的结点被发现</a:t>
            </a:r>
          </a:p>
          <a:p>
            <a:r>
              <a:rPr lang="zh-CN" altLang="en-US" sz="2400" smtClean="0">
                <a:latin typeface="华文新魏" panose="02010800040101010101" pitchFamily="2" charset="-122"/>
                <a:ea typeface="华文新魏" panose="02010800040101010101" pitchFamily="2" charset="-122"/>
                <a:sym typeface="Symbol" panose="05050102010706020507" pitchFamily="18" charset="2"/>
              </a:rPr>
              <a:t>如果更新过后根结点只剩一个指针，它将被删除，并且它的孩子结点成为新的根结点</a:t>
            </a:r>
            <a:endParaRPr lang="en-US" altLang="zh-CN" sz="2400" smtClean="0">
              <a:latin typeface="华文新魏" panose="02010800040101010101" pitchFamily="2" charset="-122"/>
              <a:ea typeface="华文新魏" panose="02010800040101010101" pitchFamily="2" charset="-122"/>
              <a:sym typeface="Symbol" panose="05050102010706020507" pitchFamily="18" charset="2"/>
            </a:endParaRPr>
          </a:p>
        </p:txBody>
      </p:sp>
      <p:sp>
        <p:nvSpPr>
          <p:cNvPr id="3" name="灯片编号占位符 2"/>
          <p:cNvSpPr>
            <a:spLocks noGrp="1"/>
          </p:cNvSpPr>
          <p:nvPr>
            <p:ph type="sldNum" sz="quarter" idx="11"/>
          </p:nvPr>
        </p:nvSpPr>
        <p:spPr/>
        <p:txBody>
          <a:bodyPr/>
          <a:lstStyle/>
          <a:p>
            <a:pPr>
              <a:defRPr/>
            </a:pPr>
            <a:fld id="{E347ADCA-82B1-4B8F-A269-E1A6E5953924}" type="slidenum">
              <a:rPr lang="zh-CN" altLang="en-US" smtClean="0"/>
              <a:pPr>
                <a:defRPr/>
              </a:pPr>
              <a:t>40</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498475" y="263728"/>
            <a:ext cx="8077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b"/>
          <a:lstStyle>
            <a:lvl1pPr algn="l" rtl="0" eaLnBrk="0" fontAlgn="base" hangingPunct="0">
              <a:spcBef>
                <a:spcPct val="0"/>
              </a:spcBef>
              <a:spcAft>
                <a:spcPct val="0"/>
              </a:spcAft>
              <a:defRPr kumimoji="1" sz="4400" b="1">
                <a:solidFill>
                  <a:srgbClr val="16233E"/>
                </a:solidFill>
                <a:latin typeface="+mj-lt"/>
                <a:ea typeface="+mj-ea"/>
                <a:cs typeface="+mj-cs"/>
              </a:defRPr>
            </a:lvl1pPr>
            <a:lvl2pPr algn="l" rtl="0" eaLnBrk="0" fontAlgn="base" hangingPunct="0">
              <a:spcBef>
                <a:spcPct val="0"/>
              </a:spcBef>
              <a:spcAft>
                <a:spcPct val="0"/>
              </a:spcAft>
              <a:defRPr kumimoji="1" sz="4400" b="1">
                <a:solidFill>
                  <a:srgbClr val="16233E"/>
                </a:solidFill>
                <a:latin typeface="Franklin Gothic Medium" panose="020B0603020102020204" pitchFamily="34" charset="0"/>
                <a:ea typeface="隶书" panose="02010509060101010101" pitchFamily="49" charset="-122"/>
              </a:defRPr>
            </a:lvl2pPr>
            <a:lvl3pPr algn="l" rtl="0" eaLnBrk="0" fontAlgn="base" hangingPunct="0">
              <a:spcBef>
                <a:spcPct val="0"/>
              </a:spcBef>
              <a:spcAft>
                <a:spcPct val="0"/>
              </a:spcAft>
              <a:defRPr kumimoji="1" sz="4400" b="1">
                <a:solidFill>
                  <a:srgbClr val="16233E"/>
                </a:solidFill>
                <a:latin typeface="Franklin Gothic Medium" panose="020B0603020102020204" pitchFamily="34" charset="0"/>
                <a:ea typeface="隶书" panose="02010509060101010101" pitchFamily="49" charset="-122"/>
              </a:defRPr>
            </a:lvl3pPr>
            <a:lvl4pPr algn="l" rtl="0" eaLnBrk="0" fontAlgn="base" hangingPunct="0">
              <a:spcBef>
                <a:spcPct val="0"/>
              </a:spcBef>
              <a:spcAft>
                <a:spcPct val="0"/>
              </a:spcAft>
              <a:defRPr kumimoji="1" sz="4400" b="1">
                <a:solidFill>
                  <a:srgbClr val="16233E"/>
                </a:solidFill>
                <a:latin typeface="Franklin Gothic Medium" panose="020B0603020102020204" pitchFamily="34" charset="0"/>
                <a:ea typeface="隶书" panose="02010509060101010101" pitchFamily="49" charset="-122"/>
              </a:defRPr>
            </a:lvl4pPr>
            <a:lvl5pPr algn="l" rtl="0" eaLnBrk="0" fontAlgn="base" hangingPunct="0">
              <a:spcBef>
                <a:spcPct val="0"/>
              </a:spcBef>
              <a:spcAft>
                <a:spcPct val="0"/>
              </a:spcAft>
              <a:defRPr kumimoji="1" sz="4400" b="1">
                <a:solidFill>
                  <a:srgbClr val="16233E"/>
                </a:solidFill>
                <a:latin typeface="Franklin Gothic Medium" panose="020B0603020102020204" pitchFamily="34" charset="0"/>
                <a:ea typeface="隶书" panose="02010509060101010101" pitchFamily="49" charset="-122"/>
              </a:defRPr>
            </a:lvl5pPr>
            <a:lvl6pPr marL="457200" algn="l" rtl="0" fontAlgn="base">
              <a:spcBef>
                <a:spcPct val="0"/>
              </a:spcBef>
              <a:spcAft>
                <a:spcPct val="0"/>
              </a:spcAft>
              <a:defRPr kumimoji="1" sz="4400" b="1">
                <a:solidFill>
                  <a:schemeClr val="tx2"/>
                </a:solidFill>
                <a:latin typeface="Arial" panose="020B0604020202020204" pitchFamily="34" charset="0"/>
                <a:ea typeface="隶书" panose="02010509060101010101" pitchFamily="49" charset="-122"/>
              </a:defRPr>
            </a:lvl6pPr>
            <a:lvl7pPr marL="914400" algn="l" rtl="0" fontAlgn="base">
              <a:spcBef>
                <a:spcPct val="0"/>
              </a:spcBef>
              <a:spcAft>
                <a:spcPct val="0"/>
              </a:spcAft>
              <a:defRPr kumimoji="1" sz="4400" b="1">
                <a:solidFill>
                  <a:schemeClr val="tx2"/>
                </a:solidFill>
                <a:latin typeface="Arial" panose="020B0604020202020204" pitchFamily="34" charset="0"/>
                <a:ea typeface="隶书" panose="02010509060101010101" pitchFamily="49" charset="-122"/>
              </a:defRPr>
            </a:lvl7pPr>
            <a:lvl8pPr marL="1371600" algn="l" rtl="0" fontAlgn="base">
              <a:spcBef>
                <a:spcPct val="0"/>
              </a:spcBef>
              <a:spcAft>
                <a:spcPct val="0"/>
              </a:spcAft>
              <a:defRPr kumimoji="1" sz="4400" b="1">
                <a:solidFill>
                  <a:schemeClr val="tx2"/>
                </a:solidFill>
                <a:latin typeface="Arial" panose="020B0604020202020204" pitchFamily="34" charset="0"/>
                <a:ea typeface="隶书" panose="02010509060101010101" pitchFamily="49" charset="-122"/>
              </a:defRPr>
            </a:lvl8pPr>
            <a:lvl9pPr marL="1828800" algn="l" rtl="0" fontAlgn="base">
              <a:spcBef>
                <a:spcPct val="0"/>
              </a:spcBef>
              <a:spcAft>
                <a:spcPct val="0"/>
              </a:spcAft>
              <a:defRPr kumimoji="1" sz="4400" b="1">
                <a:solidFill>
                  <a:schemeClr val="tx2"/>
                </a:solidFill>
                <a:latin typeface="Arial" panose="020B0604020202020204" pitchFamily="34" charset="0"/>
                <a:ea typeface="隶书" panose="02010509060101010101" pitchFamily="49" charset="-122"/>
              </a:defRPr>
            </a:lvl9pPr>
          </a:lstStyle>
          <a:p>
            <a:pPr>
              <a:defRPr/>
            </a:pPr>
            <a:r>
              <a:rPr lang="en-US" altLang="zh-CN" dirty="0">
                <a:solidFill>
                  <a:srgbClr val="224567"/>
                </a:solidFill>
                <a:latin typeface="隶书" panose="02010509060101010101" pitchFamily="49" charset="-122"/>
              </a:rPr>
              <a:t>B</a:t>
            </a:r>
            <a:r>
              <a:rPr lang="en-US" altLang="zh-CN" baseline="30000" dirty="0">
                <a:solidFill>
                  <a:srgbClr val="224567"/>
                </a:solidFill>
                <a:latin typeface="隶书" panose="02010509060101010101" pitchFamily="49" charset="-122"/>
              </a:rPr>
              <a:t>+</a:t>
            </a:r>
            <a:r>
              <a:rPr lang="zh-CN" altLang="en-US" dirty="0">
                <a:solidFill>
                  <a:srgbClr val="224567"/>
                </a:solidFill>
                <a:latin typeface="隶书" panose="02010509060101010101" pitchFamily="49" charset="-122"/>
              </a:rPr>
              <a:t>树的更新</a:t>
            </a:r>
            <a:r>
              <a:rPr lang="en-US" altLang="zh-CN" dirty="0">
                <a:solidFill>
                  <a:srgbClr val="224567"/>
                </a:solidFill>
                <a:latin typeface="隶书" panose="02010509060101010101" pitchFamily="49" charset="-122"/>
              </a:rPr>
              <a:t>:</a:t>
            </a:r>
            <a:r>
              <a:rPr lang="zh-CN" altLang="en-US" dirty="0" smtClean="0">
                <a:solidFill>
                  <a:schemeClr val="accent2">
                    <a:lumMod val="75000"/>
                  </a:schemeClr>
                </a:solidFill>
                <a:latin typeface="+mj-ea"/>
                <a:sym typeface="+mn-ea"/>
              </a:rPr>
              <a:t>不唯一的搜索码</a:t>
            </a:r>
            <a:endParaRPr lang="en-US" altLang="zh-CN" dirty="0" smtClean="0">
              <a:solidFill>
                <a:schemeClr val="accent2">
                  <a:lumMod val="75000"/>
                </a:schemeClr>
              </a:solidFill>
              <a:latin typeface="+mj-ea"/>
              <a:sym typeface="+mn-ea"/>
            </a:endParaRPr>
          </a:p>
        </p:txBody>
      </p:sp>
      <p:sp>
        <p:nvSpPr>
          <p:cNvPr id="172037" name="Rectangle 3"/>
          <p:cNvSpPr txBox="1">
            <a:spLocks noChangeArrowheads="1"/>
          </p:cNvSpPr>
          <p:nvPr/>
        </p:nvSpPr>
        <p:spPr bwMode="auto">
          <a:xfrm>
            <a:off x="550863" y="1444625"/>
            <a:ext cx="8024812" cy="4903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spcBef>
                <a:spcPct val="20000"/>
              </a:spcBef>
              <a:buClr>
                <a:schemeClr val="folHlink"/>
              </a:buClr>
              <a:buSzPct val="80000"/>
              <a:buFont typeface="Wingdings" panose="05000000000000000000" pitchFamily="2" charset="2"/>
              <a:buChar char="l"/>
              <a:defRPr sz="3000">
                <a:solidFill>
                  <a:schemeClr val="bg2"/>
                </a:solidFill>
                <a:latin typeface="Franklin Gothic Book" panose="020B0503020102020204" pitchFamily="34" charset="0"/>
              </a:defRPr>
            </a:lvl1pPr>
            <a:lvl2pPr marL="742950" indent="-285750">
              <a:spcBef>
                <a:spcPct val="20000"/>
              </a:spcBef>
              <a:buClr>
                <a:schemeClr val="folHlink"/>
              </a:buClr>
              <a:buChar char="–"/>
              <a:defRPr sz="2800">
                <a:solidFill>
                  <a:schemeClr val="bg2"/>
                </a:solidFill>
                <a:latin typeface="Franklin Gothic Book" panose="020B0503020102020204" pitchFamily="34" charset="0"/>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Franklin Gothic Book" panose="020B0503020102020204" pitchFamily="34" charset="0"/>
              </a:defRPr>
            </a:lvl3pPr>
            <a:lvl4pPr marL="1600200" indent="-228600">
              <a:spcBef>
                <a:spcPct val="20000"/>
              </a:spcBef>
              <a:buClr>
                <a:schemeClr val="folHlink"/>
              </a:buClr>
              <a:buChar char="–"/>
              <a:defRPr sz="2000">
                <a:solidFill>
                  <a:schemeClr val="bg2"/>
                </a:solidFill>
                <a:latin typeface="Franklin Gothic Book" panose="020B0503020102020204" pitchFamily="34" charset="0"/>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Franklin Gothic Book" panose="020B0503020102020204" pitchFamily="34" charset="0"/>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Franklin Gothic Book" panose="020B0503020102020204" pitchFamily="34" charset="0"/>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Franklin Gothic Book" panose="020B0503020102020204" pitchFamily="34" charset="0"/>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Franklin Gothic Book" panose="020B0503020102020204" pitchFamily="34" charset="0"/>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Franklin Gothic Book" panose="020B0503020102020204" pitchFamily="34" charset="0"/>
              </a:defRPr>
            </a:lvl9pPr>
          </a:lstStyle>
          <a:p>
            <a:pPr>
              <a:spcBef>
                <a:spcPts val="0"/>
              </a:spcBef>
            </a:pPr>
            <a:r>
              <a:rPr lang="zh-CN" altLang="en-US" sz="2600" dirty="0">
                <a:latin typeface="华文新魏" panose="02010800040101010101" pitchFamily="2" charset="-122"/>
                <a:ea typeface="华文新魏" panose="02010800040101010101" pitchFamily="2" charset="-122"/>
              </a:rPr>
              <a:t>不唯一的搜索码：一个关系中拥有多个包含同一搜索码值的记录</a:t>
            </a:r>
            <a:endParaRPr lang="en-US" altLang="zh-CN" sz="2600" dirty="0">
              <a:latin typeface="华文新魏" panose="02010800040101010101" pitchFamily="2" charset="-122"/>
              <a:ea typeface="华文新魏" panose="02010800040101010101" pitchFamily="2" charset="-122"/>
            </a:endParaRPr>
          </a:p>
          <a:p>
            <a:pPr lvl="1">
              <a:spcBef>
                <a:spcPts val="0"/>
              </a:spcBef>
              <a:buFont typeface="Arial" panose="020B0604020202020204" pitchFamily="34" charset="0"/>
              <a:buChar char="•"/>
            </a:pPr>
            <a:r>
              <a:rPr lang="zh-CN" altLang="en-US" sz="2400" dirty="0">
                <a:latin typeface="华文新魏" panose="02010800040101010101" pitchFamily="2" charset="-122"/>
                <a:ea typeface="华文新魏" panose="02010800040101010101" pitchFamily="2" charset="-122"/>
              </a:rPr>
              <a:t>比如学生表中的</a:t>
            </a:r>
            <a:r>
              <a:rPr lang="en-US" altLang="zh-CN" sz="2400" dirty="0" err="1">
                <a:latin typeface="华文新魏" panose="02010800040101010101" pitchFamily="2" charset="-122"/>
                <a:ea typeface="华文新魏" panose="02010800040101010101" pitchFamily="2" charset="-122"/>
              </a:rPr>
              <a:t>dno</a:t>
            </a:r>
            <a:endParaRPr lang="en-US" altLang="zh-CN" sz="2400" dirty="0">
              <a:latin typeface="华文新魏" panose="02010800040101010101" pitchFamily="2" charset="-122"/>
              <a:ea typeface="华文新魏" panose="02010800040101010101" pitchFamily="2" charset="-122"/>
            </a:endParaRPr>
          </a:p>
          <a:p>
            <a:pPr>
              <a:spcBef>
                <a:spcPts val="0"/>
              </a:spcBef>
            </a:pPr>
            <a:r>
              <a:rPr lang="zh-CN" altLang="en-US" sz="2600" dirty="0">
                <a:latin typeface="华文新魏" panose="02010800040101010101" pitchFamily="2" charset="-122"/>
                <a:ea typeface="华文新魏" panose="02010800040101010101" pitchFamily="2" charset="-122"/>
              </a:rPr>
              <a:t>不唯一的搜索码带来了记录删除方面的效率问题</a:t>
            </a:r>
            <a:endParaRPr lang="en-US" altLang="zh-CN" sz="2600" dirty="0">
              <a:latin typeface="华文新魏" panose="02010800040101010101" pitchFamily="2" charset="-122"/>
              <a:ea typeface="华文新魏" panose="02010800040101010101" pitchFamily="2" charset="-122"/>
            </a:endParaRPr>
          </a:p>
          <a:p>
            <a:pPr>
              <a:spcBef>
                <a:spcPts val="0"/>
              </a:spcBef>
            </a:pPr>
            <a:r>
              <a:rPr lang="zh-CN" altLang="en-US" sz="2600" dirty="0">
                <a:latin typeface="华文新魏" panose="02010800040101010101" pitchFamily="2" charset="-122"/>
                <a:ea typeface="华文新魏" panose="02010800040101010101" pitchFamily="2" charset="-122"/>
              </a:rPr>
              <a:t>解决方案：创建包含原始搜索码和其他属性的复合搜索码确保搜索码唯一</a:t>
            </a:r>
            <a:endParaRPr lang="en-US" altLang="zh-CN" sz="2600" dirty="0">
              <a:latin typeface="华文新魏" panose="02010800040101010101" pitchFamily="2" charset="-122"/>
              <a:ea typeface="华文新魏" panose="02010800040101010101" pitchFamily="2" charset="-122"/>
            </a:endParaRPr>
          </a:p>
          <a:p>
            <a:pPr lvl="1">
              <a:spcBef>
                <a:spcPts val="0"/>
              </a:spcBef>
              <a:buFont typeface="Arial" panose="020B0604020202020204" pitchFamily="34" charset="0"/>
              <a:buChar char="•"/>
            </a:pPr>
            <a:r>
              <a:rPr lang="zh-CN" altLang="en-US" sz="2400" dirty="0">
                <a:latin typeface="华文新魏" panose="02010800040101010101" pitchFamily="2" charset="-122"/>
                <a:ea typeface="华文新魏" panose="02010800040101010101" pitchFamily="2" charset="-122"/>
              </a:rPr>
              <a:t>这个其他属性也被称作唯一化属性</a:t>
            </a:r>
            <a:endParaRPr lang="en-US" altLang="zh-CN" sz="2400" dirty="0">
              <a:latin typeface="华文新魏" panose="02010800040101010101" pitchFamily="2" charset="-122"/>
              <a:ea typeface="华文新魏" panose="02010800040101010101" pitchFamily="2" charset="-122"/>
            </a:endParaRPr>
          </a:p>
          <a:p>
            <a:pPr lvl="1">
              <a:spcBef>
                <a:spcPts val="0"/>
              </a:spcBef>
              <a:buFont typeface="Arial" panose="020B0604020202020204" pitchFamily="34" charset="0"/>
              <a:buChar char="•"/>
            </a:pPr>
            <a:r>
              <a:rPr lang="zh-CN" altLang="en-US" sz="2400" dirty="0">
                <a:latin typeface="华文新魏" panose="02010800040101010101" pitchFamily="2" charset="-122"/>
                <a:ea typeface="华文新魏" panose="02010800040101010101" pitchFamily="2" charset="-122"/>
              </a:rPr>
              <a:t>当删除某个记录时，从记录中计算复合搜索码的值，按照复合搜索码进行查询，因为值是唯一的，所以可以对</a:t>
            </a:r>
            <a:r>
              <a:rPr lang="en-US" altLang="zh-CN" sz="2400" dirty="0">
                <a:latin typeface="华文新魏" panose="02010800040101010101" pitchFamily="2" charset="-122"/>
                <a:ea typeface="华文新魏" panose="02010800040101010101" pitchFamily="2" charset="-122"/>
              </a:rPr>
              <a:t>B</a:t>
            </a:r>
            <a:r>
              <a:rPr lang="en-US" altLang="zh-CN" sz="2400" baseline="30000" dirty="0">
                <a:latin typeface="华文新魏" panose="02010800040101010101" pitchFamily="2" charset="-122"/>
                <a:ea typeface="华文新魏" panose="02010800040101010101" pitchFamily="2" charset="-122"/>
              </a:rPr>
              <a:t>+</a:t>
            </a:r>
            <a:r>
              <a:rPr lang="zh-CN" altLang="en-US" sz="2400" dirty="0">
                <a:latin typeface="华文新魏" panose="02010800040101010101" pitchFamily="2" charset="-122"/>
                <a:ea typeface="华文新魏" panose="02010800040101010101" pitchFamily="2" charset="-122"/>
              </a:rPr>
              <a:t>树索引的叶节点进行一次访问，即可有效删除记录</a:t>
            </a:r>
            <a:endParaRPr lang="en-US" altLang="zh-CN" sz="2400" dirty="0">
              <a:latin typeface="华文新魏" panose="02010800040101010101" pitchFamily="2" charset="-122"/>
              <a:ea typeface="华文新魏" panose="02010800040101010101" pitchFamily="2" charset="-122"/>
            </a:endParaRPr>
          </a:p>
          <a:p>
            <a:pPr lvl="1">
              <a:spcBef>
                <a:spcPts val="0"/>
              </a:spcBef>
              <a:buFont typeface="Arial" panose="020B0604020202020204" pitchFamily="34" charset="0"/>
              <a:buChar char="•"/>
            </a:pPr>
            <a:endParaRPr lang="en-US" altLang="zh-CN" sz="2400" dirty="0">
              <a:latin typeface="华文新魏" panose="02010800040101010101" pitchFamily="2" charset="-122"/>
              <a:ea typeface="华文新魏" panose="02010800040101010101" pitchFamily="2" charset="-122"/>
            </a:endParaRPr>
          </a:p>
        </p:txBody>
      </p:sp>
      <p:sp>
        <p:nvSpPr>
          <p:cNvPr id="2" name="灯片编号占位符 1"/>
          <p:cNvSpPr>
            <a:spLocks noGrp="1"/>
          </p:cNvSpPr>
          <p:nvPr>
            <p:ph type="sldNum" sz="quarter" idx="11"/>
          </p:nvPr>
        </p:nvSpPr>
        <p:spPr/>
        <p:txBody>
          <a:bodyPr/>
          <a:lstStyle/>
          <a:p>
            <a:pPr>
              <a:defRPr/>
            </a:pPr>
            <a:fld id="{EE23183B-CEA3-4D2E-AFF8-31630BD3B954}" type="slidenum">
              <a:rPr lang="zh-CN" altLang="en-US" smtClean="0"/>
              <a:pPr>
                <a:defRPr/>
              </a:pPr>
              <a:t>41</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bwMode="auto">
          <a:xfrm>
            <a:off x="498475" y="293318"/>
            <a:ext cx="8077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b"/>
          <a:lstStyle>
            <a:lvl1pPr algn="l" rtl="0" eaLnBrk="0" fontAlgn="base" hangingPunct="0">
              <a:spcBef>
                <a:spcPct val="0"/>
              </a:spcBef>
              <a:spcAft>
                <a:spcPct val="0"/>
              </a:spcAft>
              <a:defRPr sz="4400" b="1">
                <a:solidFill>
                  <a:srgbClr val="16233E"/>
                </a:solidFill>
                <a:latin typeface="+mj-lt"/>
                <a:ea typeface="+mj-ea"/>
                <a:cs typeface="+mj-cs"/>
              </a:defRPr>
            </a:lvl1pPr>
            <a:lvl2pPr algn="l" rtl="0" eaLnBrk="0" fontAlgn="base" hangingPunct="0">
              <a:spcBef>
                <a:spcPct val="0"/>
              </a:spcBef>
              <a:spcAft>
                <a:spcPct val="0"/>
              </a:spcAft>
              <a:defRPr sz="4400" b="1">
                <a:solidFill>
                  <a:srgbClr val="16233E"/>
                </a:solidFill>
                <a:latin typeface="Franklin Gothic Medium" panose="020B0603020102020204" pitchFamily="34" charset="0"/>
                <a:ea typeface="隶书" panose="02010509060101010101" pitchFamily="49" charset="-122"/>
              </a:defRPr>
            </a:lvl2pPr>
            <a:lvl3pPr algn="l" rtl="0" eaLnBrk="0" fontAlgn="base" hangingPunct="0">
              <a:spcBef>
                <a:spcPct val="0"/>
              </a:spcBef>
              <a:spcAft>
                <a:spcPct val="0"/>
              </a:spcAft>
              <a:defRPr sz="4400" b="1">
                <a:solidFill>
                  <a:srgbClr val="16233E"/>
                </a:solidFill>
                <a:latin typeface="Franklin Gothic Medium" panose="020B0603020102020204" pitchFamily="34" charset="0"/>
                <a:ea typeface="隶书" panose="02010509060101010101" pitchFamily="49" charset="-122"/>
              </a:defRPr>
            </a:lvl3pPr>
            <a:lvl4pPr algn="l" rtl="0" eaLnBrk="0" fontAlgn="base" hangingPunct="0">
              <a:spcBef>
                <a:spcPct val="0"/>
              </a:spcBef>
              <a:spcAft>
                <a:spcPct val="0"/>
              </a:spcAft>
              <a:defRPr sz="4400" b="1">
                <a:solidFill>
                  <a:srgbClr val="16233E"/>
                </a:solidFill>
                <a:latin typeface="Franklin Gothic Medium" panose="020B0603020102020204" pitchFamily="34" charset="0"/>
                <a:ea typeface="隶书" panose="02010509060101010101" pitchFamily="49" charset="-122"/>
              </a:defRPr>
            </a:lvl4pPr>
            <a:lvl5pPr algn="l" rtl="0" eaLnBrk="0" fontAlgn="base" hangingPunct="0">
              <a:spcBef>
                <a:spcPct val="0"/>
              </a:spcBef>
              <a:spcAft>
                <a:spcPct val="0"/>
              </a:spcAft>
              <a:defRPr sz="4400" b="1">
                <a:solidFill>
                  <a:srgbClr val="16233E"/>
                </a:solidFill>
                <a:latin typeface="Franklin Gothic Medium" panose="020B0603020102020204" pitchFamily="34" charset="0"/>
                <a:ea typeface="隶书" panose="02010509060101010101" pitchFamily="49" charset="-122"/>
              </a:defRPr>
            </a:lvl5pPr>
            <a:lvl6pPr marL="457200" algn="l" rtl="0" fontAlgn="base">
              <a:spcBef>
                <a:spcPct val="0"/>
              </a:spcBef>
              <a:spcAft>
                <a:spcPct val="0"/>
              </a:spcAft>
              <a:defRPr kumimoji="1" sz="4400" b="1">
                <a:solidFill>
                  <a:schemeClr val="tx2"/>
                </a:solidFill>
                <a:latin typeface="Arial" panose="020B0604020202020204" pitchFamily="34" charset="0"/>
                <a:ea typeface="隶书" panose="02010509060101010101" pitchFamily="49" charset="-122"/>
              </a:defRPr>
            </a:lvl6pPr>
            <a:lvl7pPr marL="914400" algn="l" rtl="0" fontAlgn="base">
              <a:spcBef>
                <a:spcPct val="0"/>
              </a:spcBef>
              <a:spcAft>
                <a:spcPct val="0"/>
              </a:spcAft>
              <a:defRPr kumimoji="1" sz="4400" b="1">
                <a:solidFill>
                  <a:schemeClr val="tx2"/>
                </a:solidFill>
                <a:latin typeface="Arial" panose="020B0604020202020204" pitchFamily="34" charset="0"/>
                <a:ea typeface="隶书" panose="02010509060101010101" pitchFamily="49" charset="-122"/>
              </a:defRPr>
            </a:lvl7pPr>
            <a:lvl8pPr marL="1371600" algn="l" rtl="0" fontAlgn="base">
              <a:spcBef>
                <a:spcPct val="0"/>
              </a:spcBef>
              <a:spcAft>
                <a:spcPct val="0"/>
              </a:spcAft>
              <a:defRPr kumimoji="1" sz="4400" b="1">
                <a:solidFill>
                  <a:schemeClr val="tx2"/>
                </a:solidFill>
                <a:latin typeface="Arial" panose="020B0604020202020204" pitchFamily="34" charset="0"/>
                <a:ea typeface="隶书" panose="02010509060101010101" pitchFamily="49" charset="-122"/>
              </a:defRPr>
            </a:lvl8pPr>
            <a:lvl9pPr marL="1828800" algn="l" rtl="0" fontAlgn="base">
              <a:spcBef>
                <a:spcPct val="0"/>
              </a:spcBef>
              <a:spcAft>
                <a:spcPct val="0"/>
              </a:spcAft>
              <a:defRPr kumimoji="1" sz="4400" b="1">
                <a:solidFill>
                  <a:schemeClr val="tx2"/>
                </a:solidFill>
                <a:latin typeface="Arial" panose="020B0604020202020204" pitchFamily="34" charset="0"/>
                <a:ea typeface="隶书" panose="02010509060101010101" pitchFamily="49" charset="-122"/>
              </a:defRPr>
            </a:lvl9pPr>
          </a:lstStyle>
          <a:p>
            <a:pPr>
              <a:defRPr/>
            </a:pPr>
            <a:r>
              <a:rPr kumimoji="1" lang="en-US" altLang="zh-CN" kern="0" dirty="0" smtClean="0">
                <a:solidFill>
                  <a:schemeClr val="accent2">
                    <a:lumMod val="75000"/>
                  </a:schemeClr>
                </a:solidFill>
              </a:rPr>
              <a:t>B</a:t>
            </a:r>
            <a:r>
              <a:rPr kumimoji="1" lang="en-US" altLang="zh-CN" kern="0" baseline="30000" dirty="0" smtClean="0">
                <a:solidFill>
                  <a:schemeClr val="accent2">
                    <a:lumMod val="75000"/>
                  </a:schemeClr>
                </a:solidFill>
              </a:rPr>
              <a:t>+</a:t>
            </a:r>
            <a:r>
              <a:rPr kumimoji="1" lang="zh-CN" altLang="en-US" kern="0" dirty="0" smtClean="0">
                <a:solidFill>
                  <a:schemeClr val="accent2">
                    <a:lumMod val="75000"/>
                  </a:schemeClr>
                </a:solidFill>
              </a:rPr>
              <a:t>树实现复合索引</a:t>
            </a:r>
          </a:p>
        </p:txBody>
      </p:sp>
      <p:sp>
        <p:nvSpPr>
          <p:cNvPr id="4" name="Rectangle 3"/>
          <p:cNvSpPr txBox="1">
            <a:spLocks noChangeArrowheads="1"/>
          </p:cNvSpPr>
          <p:nvPr/>
        </p:nvSpPr>
        <p:spPr>
          <a:xfrm>
            <a:off x="676275" y="1279525"/>
            <a:ext cx="4598988" cy="1695450"/>
          </a:xfrm>
          <a:prstGeom prst="rect">
            <a:avLst/>
          </a:prstGeom>
        </p:spPr>
        <p:txBody>
          <a:bodyPr/>
          <a:lstStyle>
            <a:lvl1pPr marL="342900" indent="-342900" algn="l" rtl="0" eaLnBrk="0" fontAlgn="base" hangingPunct="0">
              <a:spcBef>
                <a:spcPct val="20000"/>
              </a:spcBef>
              <a:spcAft>
                <a:spcPct val="0"/>
              </a:spcAft>
              <a:buClr>
                <a:schemeClr val="folHlink"/>
              </a:buClr>
              <a:buSzPct val="80000"/>
              <a:buFont typeface="Wingdings" panose="05000000000000000000" pitchFamily="2" charset="2"/>
              <a:buChar char="l"/>
              <a:defRPr sz="3000">
                <a:solidFill>
                  <a:schemeClr val="bg2"/>
                </a:solidFill>
                <a:latin typeface="+mn-lt"/>
                <a:ea typeface="+mn-ea"/>
                <a:cs typeface="+mn-cs"/>
              </a:defRPr>
            </a:lvl1pPr>
            <a:lvl2pPr marL="742950" indent="-285750" algn="l" rtl="0" eaLnBrk="0" fontAlgn="base" hangingPunct="0">
              <a:spcBef>
                <a:spcPct val="20000"/>
              </a:spcBef>
              <a:spcAft>
                <a:spcPct val="0"/>
              </a:spcAft>
              <a:buClr>
                <a:schemeClr val="folHlink"/>
              </a:buClr>
              <a:buChar char="–"/>
              <a:defRPr sz="2800">
                <a:solidFill>
                  <a:schemeClr val="bg2"/>
                </a:solidFill>
                <a:latin typeface="+mn-lt"/>
                <a:ea typeface="+mn-ea"/>
              </a:defRPr>
            </a:lvl2pPr>
            <a:lvl3pPr marL="1143000" indent="-228600" algn="l" rtl="0" eaLnBrk="0" fontAlgn="base" hangingPunct="0">
              <a:spcBef>
                <a:spcPct val="20000"/>
              </a:spcBef>
              <a:spcAft>
                <a:spcPct val="0"/>
              </a:spcAft>
              <a:buClr>
                <a:schemeClr val="folHlink"/>
              </a:buClr>
              <a:buSzPct val="75000"/>
              <a:buFont typeface="Wingdings" panose="05000000000000000000" pitchFamily="2" charset="2"/>
              <a:buChar char="l"/>
              <a:defRPr sz="2400">
                <a:solidFill>
                  <a:schemeClr val="bg2"/>
                </a:solidFill>
                <a:latin typeface="+mn-lt"/>
                <a:ea typeface="+mn-ea"/>
              </a:defRPr>
            </a:lvl3pPr>
            <a:lvl4pPr marL="1600200" indent="-228600" algn="l" rtl="0" eaLnBrk="0" fontAlgn="base" hangingPunct="0">
              <a:spcBef>
                <a:spcPct val="20000"/>
              </a:spcBef>
              <a:spcAft>
                <a:spcPct val="0"/>
              </a:spcAft>
              <a:buClr>
                <a:schemeClr val="folHlink"/>
              </a:buClr>
              <a:buChar char="–"/>
              <a:defRPr sz="2000">
                <a:solidFill>
                  <a:schemeClr val="bg2"/>
                </a:solidFill>
                <a:latin typeface="+mn-lt"/>
                <a:ea typeface="+mn-ea"/>
              </a:defRPr>
            </a:lvl4pPr>
            <a:lvl5pPr marL="2057400" indent="-228600" algn="l" rtl="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mn-lt"/>
                <a:ea typeface="+mn-ea"/>
              </a:defRPr>
            </a:lvl5pPr>
            <a:lvl6pPr marL="2514600" indent="-228600" algn="l" rtl="0" fontAlgn="base">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mn-lt"/>
                <a:ea typeface="+mn-ea"/>
              </a:defRPr>
            </a:lvl6pPr>
            <a:lvl7pPr marL="2971800" indent="-228600" algn="l" rtl="0" fontAlgn="base">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mn-lt"/>
                <a:ea typeface="+mn-ea"/>
              </a:defRPr>
            </a:lvl7pPr>
            <a:lvl8pPr marL="3429000" indent="-228600" algn="l" rtl="0" fontAlgn="base">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mn-lt"/>
                <a:ea typeface="+mn-ea"/>
              </a:defRPr>
            </a:lvl8pPr>
            <a:lvl9pPr marL="3886200" indent="-228600" algn="l" rtl="0" fontAlgn="base">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mn-lt"/>
                <a:ea typeface="+mn-ea"/>
              </a:defRPr>
            </a:lvl9pPr>
          </a:lstStyle>
          <a:p>
            <a:pPr>
              <a:defRPr/>
            </a:pPr>
            <a:r>
              <a:rPr lang="zh-CN" altLang="en-US" sz="2400" dirty="0" smtClean="0">
                <a:latin typeface="华文新魏" panose="02010800040101010101" pitchFamily="2" charset="-122"/>
                <a:ea typeface="华文新魏" panose="02010800040101010101" pitchFamily="2" charset="-122"/>
              </a:rPr>
              <a:t>复合索引在</a:t>
            </a:r>
            <a:r>
              <a:rPr lang="en-US" altLang="zh-CN" sz="2400" dirty="0" smtClean="0">
                <a:latin typeface="华文新魏" panose="02010800040101010101" pitchFamily="2" charset="-122"/>
                <a:ea typeface="华文新魏" panose="02010800040101010101" pitchFamily="2" charset="-122"/>
              </a:rPr>
              <a:t>B</a:t>
            </a:r>
            <a:r>
              <a:rPr lang="en-US" altLang="zh-CN" sz="2400" baseline="30000" dirty="0" smtClean="0">
                <a:latin typeface="华文新魏" panose="02010800040101010101" pitchFamily="2" charset="-122"/>
                <a:ea typeface="华文新魏" panose="02010800040101010101" pitchFamily="2" charset="-122"/>
              </a:rPr>
              <a:t>+</a:t>
            </a:r>
            <a:r>
              <a:rPr lang="zh-CN" altLang="en-US" sz="2400" dirty="0" smtClean="0">
                <a:latin typeface="华文新魏" panose="02010800040101010101" pitchFamily="2" charset="-122"/>
                <a:ea typeface="华文新魏" panose="02010800040101010101" pitchFamily="2" charset="-122"/>
              </a:rPr>
              <a:t>树上的结构</a:t>
            </a:r>
            <a:endParaRPr lang="en-US" altLang="zh-CN" sz="2400" dirty="0" smtClean="0">
              <a:latin typeface="华文新魏" panose="02010800040101010101" pitchFamily="2" charset="-122"/>
              <a:ea typeface="华文新魏" panose="02010800040101010101" pitchFamily="2" charset="-122"/>
            </a:endParaRPr>
          </a:p>
          <a:p>
            <a:pPr lvl="1">
              <a:defRPr/>
            </a:pPr>
            <a:r>
              <a:rPr kumimoji="1" lang="zh-CN" altLang="en-US" sz="2200" dirty="0" smtClean="0">
                <a:latin typeface="华文新魏" panose="02010800040101010101" pitchFamily="2" charset="-122"/>
                <a:ea typeface="华文新魏" panose="02010800040101010101" pitchFamily="2" charset="-122"/>
                <a:cs typeface="+mn-ea"/>
              </a:rPr>
              <a:t>右图的关系中</a:t>
            </a:r>
            <a:r>
              <a:rPr kumimoji="1" lang="en-US" altLang="zh-CN" sz="2200" dirty="0" smtClean="0">
                <a:latin typeface="华文新魏" panose="02010800040101010101" pitchFamily="2" charset="-122"/>
                <a:ea typeface="华文新魏" panose="02010800040101010101" pitchFamily="2" charset="-122"/>
                <a:cs typeface="+mn-ea"/>
              </a:rPr>
              <a:t>Col1</a:t>
            </a:r>
            <a:r>
              <a:rPr kumimoji="1" lang="zh-CN" altLang="en-US" sz="2200" dirty="0" smtClean="0">
                <a:latin typeface="华文新魏" panose="02010800040101010101" pitchFamily="2" charset="-122"/>
                <a:ea typeface="华文新魏" panose="02010800040101010101" pitchFamily="2" charset="-122"/>
                <a:cs typeface="+mn-ea"/>
              </a:rPr>
              <a:t>是主码，</a:t>
            </a:r>
            <a:r>
              <a:rPr kumimoji="1" lang="en-US" altLang="zh-CN" sz="2200" dirty="0" smtClean="0">
                <a:latin typeface="华文新魏" panose="02010800040101010101" pitchFamily="2" charset="-122"/>
                <a:ea typeface="华文新魏" panose="02010800040101010101" pitchFamily="2" charset="-122"/>
                <a:cs typeface="+mn-ea"/>
              </a:rPr>
              <a:t>Col2</a:t>
            </a:r>
            <a:r>
              <a:rPr kumimoji="1" lang="zh-CN" altLang="en-US" sz="2200" dirty="0" smtClean="0">
                <a:latin typeface="华文新魏" panose="02010800040101010101" pitchFamily="2" charset="-122"/>
                <a:ea typeface="华文新魏" panose="02010800040101010101" pitchFamily="2" charset="-122"/>
                <a:cs typeface="+mn-ea"/>
              </a:rPr>
              <a:t>和</a:t>
            </a:r>
            <a:r>
              <a:rPr kumimoji="1" lang="en-US" altLang="zh-CN" sz="2200" dirty="0" smtClean="0">
                <a:latin typeface="华文新魏" panose="02010800040101010101" pitchFamily="2" charset="-122"/>
                <a:ea typeface="华文新魏" panose="02010800040101010101" pitchFamily="2" charset="-122"/>
                <a:cs typeface="+mn-ea"/>
              </a:rPr>
              <a:t>Col3</a:t>
            </a:r>
            <a:r>
              <a:rPr kumimoji="1" lang="zh-CN" altLang="en-US" sz="2200" dirty="0" smtClean="0">
                <a:latin typeface="华文新魏" panose="02010800040101010101" pitchFamily="2" charset="-122"/>
                <a:ea typeface="华文新魏" panose="02010800040101010101" pitchFamily="2" charset="-122"/>
                <a:cs typeface="+mn-ea"/>
              </a:rPr>
              <a:t>是普通属性，相应的</a:t>
            </a:r>
            <a:r>
              <a:rPr kumimoji="1" lang="en-US" altLang="zh-CN" sz="2200" dirty="0" smtClean="0">
                <a:latin typeface="华文新魏" panose="02010800040101010101" pitchFamily="2" charset="-122"/>
                <a:ea typeface="华文新魏" panose="02010800040101010101" pitchFamily="2" charset="-122"/>
                <a:cs typeface="+mn-ea"/>
              </a:rPr>
              <a:t>Col1</a:t>
            </a:r>
            <a:r>
              <a:rPr kumimoji="1" lang="zh-CN" altLang="en-US" sz="2200" dirty="0" smtClean="0">
                <a:latin typeface="华文新魏" panose="02010800040101010101" pitchFamily="2" charset="-122"/>
                <a:ea typeface="华文新魏" panose="02010800040101010101" pitchFamily="2" charset="-122"/>
                <a:cs typeface="+mn-ea"/>
              </a:rPr>
              <a:t>上的索引如下图：</a:t>
            </a:r>
            <a:endParaRPr kumimoji="1" lang="zh-CN" altLang="en-US" sz="2400" dirty="0">
              <a:cs typeface="+mn-ea"/>
            </a:endParaRPr>
          </a:p>
        </p:txBody>
      </p:sp>
      <p:pic>
        <p:nvPicPr>
          <p:cNvPr id="118789" name="图片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201887" y="1350760"/>
            <a:ext cx="2668587" cy="340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图片 1"/>
          <p:cNvPicPr>
            <a:picLocks noChangeAspect="1"/>
          </p:cNvPicPr>
          <p:nvPr/>
        </p:nvPicPr>
        <p:blipFill>
          <a:blip r:embed="rId4"/>
          <a:stretch>
            <a:fillRect/>
          </a:stretch>
        </p:blipFill>
        <p:spPr>
          <a:xfrm>
            <a:off x="87549" y="3409950"/>
            <a:ext cx="6067094" cy="2290459"/>
          </a:xfrm>
          <a:prstGeom prst="rect">
            <a:avLst/>
          </a:prstGeom>
        </p:spPr>
      </p:pic>
      <p:sp>
        <p:nvSpPr>
          <p:cNvPr id="5" name="灯片编号占位符 4"/>
          <p:cNvSpPr>
            <a:spLocks noGrp="1"/>
          </p:cNvSpPr>
          <p:nvPr>
            <p:ph type="sldNum" sz="quarter" idx="11"/>
          </p:nvPr>
        </p:nvSpPr>
        <p:spPr/>
        <p:txBody>
          <a:bodyPr/>
          <a:lstStyle/>
          <a:p>
            <a:pPr>
              <a:defRPr/>
            </a:pPr>
            <a:fld id="{EE23183B-CEA3-4D2E-AFF8-31630BD3B954}" type="slidenum">
              <a:rPr lang="zh-CN" altLang="en-US" smtClean="0"/>
              <a:pPr>
                <a:defRPr/>
              </a:pPr>
              <a:t>42</a:t>
            </a:fld>
            <a:endParaRPr lang="zh-CN" altLang="en-US"/>
          </a:p>
        </p:txBody>
      </p:sp>
    </p:spTree>
    <p:extLst>
      <p:ext uri="{BB962C8B-B14F-4D97-AF65-F5344CB8AC3E}">
        <p14:creationId xmlns:p14="http://schemas.microsoft.com/office/powerpoint/2010/main" val="31219568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bwMode="auto">
          <a:xfrm>
            <a:off x="498475" y="293318"/>
            <a:ext cx="8077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b"/>
          <a:lstStyle>
            <a:lvl1pPr algn="l" rtl="0" eaLnBrk="0" fontAlgn="base" hangingPunct="0">
              <a:spcBef>
                <a:spcPct val="0"/>
              </a:spcBef>
              <a:spcAft>
                <a:spcPct val="0"/>
              </a:spcAft>
              <a:defRPr sz="4400" b="1">
                <a:solidFill>
                  <a:srgbClr val="16233E"/>
                </a:solidFill>
                <a:latin typeface="+mj-lt"/>
                <a:ea typeface="+mj-ea"/>
                <a:cs typeface="+mj-cs"/>
              </a:defRPr>
            </a:lvl1pPr>
            <a:lvl2pPr algn="l" rtl="0" eaLnBrk="0" fontAlgn="base" hangingPunct="0">
              <a:spcBef>
                <a:spcPct val="0"/>
              </a:spcBef>
              <a:spcAft>
                <a:spcPct val="0"/>
              </a:spcAft>
              <a:defRPr sz="4400" b="1">
                <a:solidFill>
                  <a:srgbClr val="16233E"/>
                </a:solidFill>
                <a:latin typeface="Franklin Gothic Medium" panose="020B0603020102020204" pitchFamily="34" charset="0"/>
                <a:ea typeface="隶书" panose="02010509060101010101" pitchFamily="49" charset="-122"/>
              </a:defRPr>
            </a:lvl2pPr>
            <a:lvl3pPr algn="l" rtl="0" eaLnBrk="0" fontAlgn="base" hangingPunct="0">
              <a:spcBef>
                <a:spcPct val="0"/>
              </a:spcBef>
              <a:spcAft>
                <a:spcPct val="0"/>
              </a:spcAft>
              <a:defRPr sz="4400" b="1">
                <a:solidFill>
                  <a:srgbClr val="16233E"/>
                </a:solidFill>
                <a:latin typeface="Franklin Gothic Medium" panose="020B0603020102020204" pitchFamily="34" charset="0"/>
                <a:ea typeface="隶书" panose="02010509060101010101" pitchFamily="49" charset="-122"/>
              </a:defRPr>
            </a:lvl3pPr>
            <a:lvl4pPr algn="l" rtl="0" eaLnBrk="0" fontAlgn="base" hangingPunct="0">
              <a:spcBef>
                <a:spcPct val="0"/>
              </a:spcBef>
              <a:spcAft>
                <a:spcPct val="0"/>
              </a:spcAft>
              <a:defRPr sz="4400" b="1">
                <a:solidFill>
                  <a:srgbClr val="16233E"/>
                </a:solidFill>
                <a:latin typeface="Franklin Gothic Medium" panose="020B0603020102020204" pitchFamily="34" charset="0"/>
                <a:ea typeface="隶书" panose="02010509060101010101" pitchFamily="49" charset="-122"/>
              </a:defRPr>
            </a:lvl4pPr>
            <a:lvl5pPr algn="l" rtl="0" eaLnBrk="0" fontAlgn="base" hangingPunct="0">
              <a:spcBef>
                <a:spcPct val="0"/>
              </a:spcBef>
              <a:spcAft>
                <a:spcPct val="0"/>
              </a:spcAft>
              <a:defRPr sz="4400" b="1">
                <a:solidFill>
                  <a:srgbClr val="16233E"/>
                </a:solidFill>
                <a:latin typeface="Franklin Gothic Medium" panose="020B0603020102020204" pitchFamily="34" charset="0"/>
                <a:ea typeface="隶书" panose="02010509060101010101" pitchFamily="49" charset="-122"/>
              </a:defRPr>
            </a:lvl5pPr>
            <a:lvl6pPr marL="457200" algn="l" rtl="0" fontAlgn="base">
              <a:spcBef>
                <a:spcPct val="0"/>
              </a:spcBef>
              <a:spcAft>
                <a:spcPct val="0"/>
              </a:spcAft>
              <a:defRPr kumimoji="1" sz="4400" b="1">
                <a:solidFill>
                  <a:schemeClr val="tx2"/>
                </a:solidFill>
                <a:latin typeface="Arial" panose="020B0604020202020204" pitchFamily="34" charset="0"/>
                <a:ea typeface="隶书" panose="02010509060101010101" pitchFamily="49" charset="-122"/>
              </a:defRPr>
            </a:lvl6pPr>
            <a:lvl7pPr marL="914400" algn="l" rtl="0" fontAlgn="base">
              <a:spcBef>
                <a:spcPct val="0"/>
              </a:spcBef>
              <a:spcAft>
                <a:spcPct val="0"/>
              </a:spcAft>
              <a:defRPr kumimoji="1" sz="4400" b="1">
                <a:solidFill>
                  <a:schemeClr val="tx2"/>
                </a:solidFill>
                <a:latin typeface="Arial" panose="020B0604020202020204" pitchFamily="34" charset="0"/>
                <a:ea typeface="隶书" panose="02010509060101010101" pitchFamily="49" charset="-122"/>
              </a:defRPr>
            </a:lvl7pPr>
            <a:lvl8pPr marL="1371600" algn="l" rtl="0" fontAlgn="base">
              <a:spcBef>
                <a:spcPct val="0"/>
              </a:spcBef>
              <a:spcAft>
                <a:spcPct val="0"/>
              </a:spcAft>
              <a:defRPr kumimoji="1" sz="4400" b="1">
                <a:solidFill>
                  <a:schemeClr val="tx2"/>
                </a:solidFill>
                <a:latin typeface="Arial" panose="020B0604020202020204" pitchFamily="34" charset="0"/>
                <a:ea typeface="隶书" panose="02010509060101010101" pitchFamily="49" charset="-122"/>
              </a:defRPr>
            </a:lvl8pPr>
            <a:lvl9pPr marL="1828800" algn="l" rtl="0" fontAlgn="base">
              <a:spcBef>
                <a:spcPct val="0"/>
              </a:spcBef>
              <a:spcAft>
                <a:spcPct val="0"/>
              </a:spcAft>
              <a:defRPr kumimoji="1" sz="4400" b="1">
                <a:solidFill>
                  <a:schemeClr val="tx2"/>
                </a:solidFill>
                <a:latin typeface="Arial" panose="020B0604020202020204" pitchFamily="34" charset="0"/>
                <a:ea typeface="隶书" panose="02010509060101010101" pitchFamily="49" charset="-122"/>
              </a:defRPr>
            </a:lvl9pPr>
          </a:lstStyle>
          <a:p>
            <a:pPr>
              <a:defRPr/>
            </a:pPr>
            <a:r>
              <a:rPr kumimoji="1" lang="en-US" altLang="zh-CN" kern="0" dirty="0">
                <a:solidFill>
                  <a:schemeClr val="accent2">
                    <a:lumMod val="75000"/>
                  </a:schemeClr>
                </a:solidFill>
              </a:rPr>
              <a:t>B</a:t>
            </a:r>
            <a:r>
              <a:rPr kumimoji="1" lang="en-US" altLang="zh-CN" kern="0" baseline="30000" dirty="0">
                <a:solidFill>
                  <a:schemeClr val="accent2">
                    <a:lumMod val="75000"/>
                  </a:schemeClr>
                </a:solidFill>
              </a:rPr>
              <a:t>+</a:t>
            </a:r>
            <a:r>
              <a:rPr kumimoji="1" lang="zh-CN" altLang="en-US" kern="0" dirty="0">
                <a:solidFill>
                  <a:schemeClr val="accent2">
                    <a:lumMod val="75000"/>
                  </a:schemeClr>
                </a:solidFill>
              </a:rPr>
              <a:t>树实现复合索引</a:t>
            </a:r>
          </a:p>
        </p:txBody>
      </p:sp>
      <p:sp>
        <p:nvSpPr>
          <p:cNvPr id="4" name="Rectangle 3"/>
          <p:cNvSpPr txBox="1">
            <a:spLocks noChangeArrowheads="1"/>
          </p:cNvSpPr>
          <p:nvPr/>
        </p:nvSpPr>
        <p:spPr>
          <a:xfrm>
            <a:off x="676275" y="1279525"/>
            <a:ext cx="7661275" cy="558800"/>
          </a:xfrm>
          <a:prstGeom prst="rect">
            <a:avLst/>
          </a:prstGeom>
        </p:spPr>
        <p:txBody>
          <a:bodyPr/>
          <a:lstStyle>
            <a:lvl1pPr marL="342900" indent="-342900" algn="l" rtl="0" eaLnBrk="0" fontAlgn="base" hangingPunct="0">
              <a:spcBef>
                <a:spcPct val="20000"/>
              </a:spcBef>
              <a:spcAft>
                <a:spcPct val="0"/>
              </a:spcAft>
              <a:buClr>
                <a:schemeClr val="folHlink"/>
              </a:buClr>
              <a:buSzPct val="80000"/>
              <a:buFont typeface="Wingdings" panose="05000000000000000000" pitchFamily="2" charset="2"/>
              <a:buChar char="l"/>
              <a:defRPr sz="3000">
                <a:solidFill>
                  <a:schemeClr val="bg2"/>
                </a:solidFill>
                <a:latin typeface="+mn-lt"/>
                <a:ea typeface="+mn-ea"/>
                <a:cs typeface="+mn-cs"/>
              </a:defRPr>
            </a:lvl1pPr>
            <a:lvl2pPr marL="742950" indent="-285750" algn="l" rtl="0" eaLnBrk="0" fontAlgn="base" hangingPunct="0">
              <a:spcBef>
                <a:spcPct val="20000"/>
              </a:spcBef>
              <a:spcAft>
                <a:spcPct val="0"/>
              </a:spcAft>
              <a:buClr>
                <a:schemeClr val="folHlink"/>
              </a:buClr>
              <a:buChar char="–"/>
              <a:defRPr sz="2800">
                <a:solidFill>
                  <a:schemeClr val="bg2"/>
                </a:solidFill>
                <a:latin typeface="+mn-lt"/>
                <a:ea typeface="+mn-ea"/>
              </a:defRPr>
            </a:lvl2pPr>
            <a:lvl3pPr marL="1143000" indent="-228600" algn="l" rtl="0" eaLnBrk="0" fontAlgn="base" hangingPunct="0">
              <a:spcBef>
                <a:spcPct val="20000"/>
              </a:spcBef>
              <a:spcAft>
                <a:spcPct val="0"/>
              </a:spcAft>
              <a:buClr>
                <a:schemeClr val="folHlink"/>
              </a:buClr>
              <a:buSzPct val="75000"/>
              <a:buFont typeface="Wingdings" panose="05000000000000000000" pitchFamily="2" charset="2"/>
              <a:buChar char="l"/>
              <a:defRPr sz="2400">
                <a:solidFill>
                  <a:schemeClr val="bg2"/>
                </a:solidFill>
                <a:latin typeface="+mn-lt"/>
                <a:ea typeface="+mn-ea"/>
              </a:defRPr>
            </a:lvl3pPr>
            <a:lvl4pPr marL="1600200" indent="-228600" algn="l" rtl="0" eaLnBrk="0" fontAlgn="base" hangingPunct="0">
              <a:spcBef>
                <a:spcPct val="20000"/>
              </a:spcBef>
              <a:spcAft>
                <a:spcPct val="0"/>
              </a:spcAft>
              <a:buClr>
                <a:schemeClr val="folHlink"/>
              </a:buClr>
              <a:buChar char="–"/>
              <a:defRPr sz="2000">
                <a:solidFill>
                  <a:schemeClr val="bg2"/>
                </a:solidFill>
                <a:latin typeface="+mn-lt"/>
                <a:ea typeface="+mn-ea"/>
              </a:defRPr>
            </a:lvl4pPr>
            <a:lvl5pPr marL="2057400" indent="-228600" algn="l" rtl="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mn-lt"/>
                <a:ea typeface="+mn-ea"/>
              </a:defRPr>
            </a:lvl5pPr>
            <a:lvl6pPr marL="2514600" indent="-228600" algn="l" rtl="0" fontAlgn="base">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mn-lt"/>
                <a:ea typeface="+mn-ea"/>
              </a:defRPr>
            </a:lvl6pPr>
            <a:lvl7pPr marL="2971800" indent="-228600" algn="l" rtl="0" fontAlgn="base">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mn-lt"/>
                <a:ea typeface="+mn-ea"/>
              </a:defRPr>
            </a:lvl7pPr>
            <a:lvl8pPr marL="3429000" indent="-228600" algn="l" rtl="0" fontAlgn="base">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mn-lt"/>
                <a:ea typeface="+mn-ea"/>
              </a:defRPr>
            </a:lvl8pPr>
            <a:lvl9pPr marL="3886200" indent="-228600" algn="l" rtl="0" fontAlgn="base">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mn-lt"/>
                <a:ea typeface="+mn-ea"/>
              </a:defRPr>
            </a:lvl9pPr>
          </a:lstStyle>
          <a:p>
            <a:pPr>
              <a:defRPr/>
            </a:pPr>
            <a:r>
              <a:rPr lang="zh-CN" altLang="en-US" sz="2400" dirty="0" smtClean="0">
                <a:latin typeface="华文新魏" panose="02010800040101010101" pitchFamily="2" charset="-122"/>
                <a:ea typeface="华文新魏" panose="02010800040101010101" pitchFamily="2" charset="-122"/>
              </a:rPr>
              <a:t>在</a:t>
            </a:r>
            <a:r>
              <a:rPr lang="en-US" altLang="zh-CN" sz="2400" dirty="0" smtClean="0">
                <a:latin typeface="华文新魏" panose="02010800040101010101" pitchFamily="2" charset="-122"/>
                <a:ea typeface="华文新魏" panose="02010800040101010101" pitchFamily="2" charset="-122"/>
              </a:rPr>
              <a:t>Col3</a:t>
            </a:r>
            <a:r>
              <a:rPr lang="zh-CN" altLang="en-US" sz="2400" dirty="0" smtClean="0">
                <a:latin typeface="华文新魏" panose="02010800040101010101" pitchFamily="2" charset="-122"/>
                <a:ea typeface="华文新魏" panose="02010800040101010101" pitchFamily="2" charset="-122"/>
              </a:rPr>
              <a:t>和</a:t>
            </a:r>
            <a:r>
              <a:rPr lang="en-US" altLang="zh-CN" sz="2400" dirty="0" smtClean="0">
                <a:latin typeface="华文新魏" panose="02010800040101010101" pitchFamily="2" charset="-122"/>
                <a:ea typeface="华文新魏" panose="02010800040101010101" pitchFamily="2" charset="-122"/>
              </a:rPr>
              <a:t>Col2</a:t>
            </a:r>
            <a:r>
              <a:rPr lang="zh-CN" altLang="en-US" sz="2400" dirty="0" smtClean="0">
                <a:latin typeface="华文新魏" panose="02010800040101010101" pitchFamily="2" charset="-122"/>
                <a:ea typeface="华文新魏" panose="02010800040101010101" pitchFamily="2" charset="-122"/>
              </a:rPr>
              <a:t>建了复合索引如下：</a:t>
            </a:r>
            <a:endParaRPr kumimoji="1" lang="zh-CN" altLang="en-US" sz="2400" dirty="0">
              <a:cs typeface="+mn-ea"/>
            </a:endParaRPr>
          </a:p>
        </p:txBody>
      </p:sp>
      <p:pic>
        <p:nvPicPr>
          <p:cNvPr id="120837" name="图片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76988" y="1759322"/>
            <a:ext cx="2668587" cy="340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图片 1"/>
          <p:cNvPicPr>
            <a:picLocks noChangeAspect="1"/>
          </p:cNvPicPr>
          <p:nvPr/>
        </p:nvPicPr>
        <p:blipFill>
          <a:blip r:embed="rId3"/>
          <a:stretch>
            <a:fillRect/>
          </a:stretch>
        </p:blipFill>
        <p:spPr>
          <a:xfrm>
            <a:off x="357188" y="2565401"/>
            <a:ext cx="6019800" cy="2276475"/>
          </a:xfrm>
          <a:prstGeom prst="rect">
            <a:avLst/>
          </a:prstGeom>
        </p:spPr>
      </p:pic>
      <p:sp>
        <p:nvSpPr>
          <p:cNvPr id="5" name="灯片编号占位符 4"/>
          <p:cNvSpPr>
            <a:spLocks noGrp="1"/>
          </p:cNvSpPr>
          <p:nvPr>
            <p:ph type="sldNum" sz="quarter" idx="11"/>
          </p:nvPr>
        </p:nvSpPr>
        <p:spPr/>
        <p:txBody>
          <a:bodyPr/>
          <a:lstStyle/>
          <a:p>
            <a:pPr>
              <a:defRPr/>
            </a:pPr>
            <a:fld id="{EE23183B-CEA3-4D2E-AFF8-31630BD3B954}" type="slidenum">
              <a:rPr lang="zh-CN" altLang="en-US" smtClean="0"/>
              <a:pPr>
                <a:defRPr/>
              </a:pPr>
              <a:t>43</a:t>
            </a:fld>
            <a:endParaRPr lang="zh-CN" altLang="en-US"/>
          </a:p>
        </p:txBody>
      </p:sp>
    </p:spTree>
    <p:extLst>
      <p:ext uri="{BB962C8B-B14F-4D97-AF65-F5344CB8AC3E}">
        <p14:creationId xmlns:p14="http://schemas.microsoft.com/office/powerpoint/2010/main" val="36509591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bwMode="auto">
          <a:xfrm>
            <a:off x="498475" y="293318"/>
            <a:ext cx="8077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b"/>
          <a:lstStyle>
            <a:lvl1pPr algn="l" rtl="0" eaLnBrk="0" fontAlgn="base" hangingPunct="0">
              <a:spcBef>
                <a:spcPct val="0"/>
              </a:spcBef>
              <a:spcAft>
                <a:spcPct val="0"/>
              </a:spcAft>
              <a:defRPr sz="4400" b="1">
                <a:solidFill>
                  <a:srgbClr val="16233E"/>
                </a:solidFill>
                <a:latin typeface="+mj-lt"/>
                <a:ea typeface="+mj-ea"/>
                <a:cs typeface="+mj-cs"/>
              </a:defRPr>
            </a:lvl1pPr>
            <a:lvl2pPr algn="l" rtl="0" eaLnBrk="0" fontAlgn="base" hangingPunct="0">
              <a:spcBef>
                <a:spcPct val="0"/>
              </a:spcBef>
              <a:spcAft>
                <a:spcPct val="0"/>
              </a:spcAft>
              <a:defRPr sz="4400" b="1">
                <a:solidFill>
                  <a:srgbClr val="16233E"/>
                </a:solidFill>
                <a:latin typeface="Franklin Gothic Medium" panose="020B0603020102020204" pitchFamily="34" charset="0"/>
                <a:ea typeface="隶书" panose="02010509060101010101" pitchFamily="49" charset="-122"/>
              </a:defRPr>
            </a:lvl2pPr>
            <a:lvl3pPr algn="l" rtl="0" eaLnBrk="0" fontAlgn="base" hangingPunct="0">
              <a:spcBef>
                <a:spcPct val="0"/>
              </a:spcBef>
              <a:spcAft>
                <a:spcPct val="0"/>
              </a:spcAft>
              <a:defRPr sz="4400" b="1">
                <a:solidFill>
                  <a:srgbClr val="16233E"/>
                </a:solidFill>
                <a:latin typeface="Franklin Gothic Medium" panose="020B0603020102020204" pitchFamily="34" charset="0"/>
                <a:ea typeface="隶书" panose="02010509060101010101" pitchFamily="49" charset="-122"/>
              </a:defRPr>
            </a:lvl3pPr>
            <a:lvl4pPr algn="l" rtl="0" eaLnBrk="0" fontAlgn="base" hangingPunct="0">
              <a:spcBef>
                <a:spcPct val="0"/>
              </a:spcBef>
              <a:spcAft>
                <a:spcPct val="0"/>
              </a:spcAft>
              <a:defRPr sz="4400" b="1">
                <a:solidFill>
                  <a:srgbClr val="16233E"/>
                </a:solidFill>
                <a:latin typeface="Franklin Gothic Medium" panose="020B0603020102020204" pitchFamily="34" charset="0"/>
                <a:ea typeface="隶书" panose="02010509060101010101" pitchFamily="49" charset="-122"/>
              </a:defRPr>
            </a:lvl4pPr>
            <a:lvl5pPr algn="l" rtl="0" eaLnBrk="0" fontAlgn="base" hangingPunct="0">
              <a:spcBef>
                <a:spcPct val="0"/>
              </a:spcBef>
              <a:spcAft>
                <a:spcPct val="0"/>
              </a:spcAft>
              <a:defRPr sz="4400" b="1">
                <a:solidFill>
                  <a:srgbClr val="16233E"/>
                </a:solidFill>
                <a:latin typeface="Franklin Gothic Medium" panose="020B0603020102020204" pitchFamily="34" charset="0"/>
                <a:ea typeface="隶书" panose="02010509060101010101" pitchFamily="49" charset="-122"/>
              </a:defRPr>
            </a:lvl5pPr>
            <a:lvl6pPr marL="457200" algn="l" rtl="0" fontAlgn="base">
              <a:spcBef>
                <a:spcPct val="0"/>
              </a:spcBef>
              <a:spcAft>
                <a:spcPct val="0"/>
              </a:spcAft>
              <a:defRPr kumimoji="1" sz="4400" b="1">
                <a:solidFill>
                  <a:schemeClr val="tx2"/>
                </a:solidFill>
                <a:latin typeface="Arial" panose="020B0604020202020204" pitchFamily="34" charset="0"/>
                <a:ea typeface="隶书" panose="02010509060101010101" pitchFamily="49" charset="-122"/>
              </a:defRPr>
            </a:lvl6pPr>
            <a:lvl7pPr marL="914400" algn="l" rtl="0" fontAlgn="base">
              <a:spcBef>
                <a:spcPct val="0"/>
              </a:spcBef>
              <a:spcAft>
                <a:spcPct val="0"/>
              </a:spcAft>
              <a:defRPr kumimoji="1" sz="4400" b="1">
                <a:solidFill>
                  <a:schemeClr val="tx2"/>
                </a:solidFill>
                <a:latin typeface="Arial" panose="020B0604020202020204" pitchFamily="34" charset="0"/>
                <a:ea typeface="隶书" panose="02010509060101010101" pitchFamily="49" charset="-122"/>
              </a:defRPr>
            </a:lvl7pPr>
            <a:lvl8pPr marL="1371600" algn="l" rtl="0" fontAlgn="base">
              <a:spcBef>
                <a:spcPct val="0"/>
              </a:spcBef>
              <a:spcAft>
                <a:spcPct val="0"/>
              </a:spcAft>
              <a:defRPr kumimoji="1" sz="4400" b="1">
                <a:solidFill>
                  <a:schemeClr val="tx2"/>
                </a:solidFill>
                <a:latin typeface="Arial" panose="020B0604020202020204" pitchFamily="34" charset="0"/>
                <a:ea typeface="隶书" panose="02010509060101010101" pitchFamily="49" charset="-122"/>
              </a:defRPr>
            </a:lvl8pPr>
            <a:lvl9pPr marL="1828800" algn="l" rtl="0" fontAlgn="base">
              <a:spcBef>
                <a:spcPct val="0"/>
              </a:spcBef>
              <a:spcAft>
                <a:spcPct val="0"/>
              </a:spcAft>
              <a:defRPr kumimoji="1" sz="4400" b="1">
                <a:solidFill>
                  <a:schemeClr val="tx2"/>
                </a:solidFill>
                <a:latin typeface="Arial" panose="020B0604020202020204" pitchFamily="34" charset="0"/>
                <a:ea typeface="隶书" panose="02010509060101010101" pitchFamily="49" charset="-122"/>
              </a:defRPr>
            </a:lvl9pPr>
          </a:lstStyle>
          <a:p>
            <a:pPr>
              <a:defRPr/>
            </a:pPr>
            <a:r>
              <a:rPr kumimoji="1" lang="en-US" altLang="zh-CN" kern="0" dirty="0">
                <a:solidFill>
                  <a:schemeClr val="accent2">
                    <a:lumMod val="75000"/>
                  </a:schemeClr>
                </a:solidFill>
              </a:rPr>
              <a:t>B</a:t>
            </a:r>
            <a:r>
              <a:rPr kumimoji="1" lang="en-US" altLang="zh-CN" kern="0" baseline="30000" dirty="0">
                <a:solidFill>
                  <a:schemeClr val="accent2">
                    <a:lumMod val="75000"/>
                  </a:schemeClr>
                </a:solidFill>
              </a:rPr>
              <a:t>+</a:t>
            </a:r>
            <a:r>
              <a:rPr kumimoji="1" lang="zh-CN" altLang="en-US" kern="0" dirty="0">
                <a:solidFill>
                  <a:schemeClr val="accent2">
                    <a:lumMod val="75000"/>
                  </a:schemeClr>
                </a:solidFill>
              </a:rPr>
              <a:t>树实现复合索引</a:t>
            </a:r>
          </a:p>
        </p:txBody>
      </p:sp>
      <p:sp>
        <p:nvSpPr>
          <p:cNvPr id="4" name="Rectangle 3"/>
          <p:cNvSpPr txBox="1">
            <a:spLocks noChangeArrowheads="1"/>
          </p:cNvSpPr>
          <p:nvPr/>
        </p:nvSpPr>
        <p:spPr>
          <a:xfrm>
            <a:off x="676275" y="1279525"/>
            <a:ext cx="7661275" cy="558800"/>
          </a:xfrm>
          <a:prstGeom prst="rect">
            <a:avLst/>
          </a:prstGeom>
        </p:spPr>
        <p:txBody>
          <a:bodyPr/>
          <a:lstStyle>
            <a:lvl1pPr marL="342900" indent="-342900" algn="l" rtl="0" eaLnBrk="0" fontAlgn="base" hangingPunct="0">
              <a:spcBef>
                <a:spcPct val="20000"/>
              </a:spcBef>
              <a:spcAft>
                <a:spcPct val="0"/>
              </a:spcAft>
              <a:buClr>
                <a:schemeClr val="folHlink"/>
              </a:buClr>
              <a:buSzPct val="80000"/>
              <a:buFont typeface="Wingdings" panose="05000000000000000000" pitchFamily="2" charset="2"/>
              <a:buChar char="l"/>
              <a:defRPr sz="3000">
                <a:solidFill>
                  <a:schemeClr val="bg2"/>
                </a:solidFill>
                <a:latin typeface="+mn-lt"/>
                <a:ea typeface="+mn-ea"/>
                <a:cs typeface="+mn-cs"/>
              </a:defRPr>
            </a:lvl1pPr>
            <a:lvl2pPr marL="742950" indent="-285750" algn="l" rtl="0" eaLnBrk="0" fontAlgn="base" hangingPunct="0">
              <a:spcBef>
                <a:spcPct val="20000"/>
              </a:spcBef>
              <a:spcAft>
                <a:spcPct val="0"/>
              </a:spcAft>
              <a:buClr>
                <a:schemeClr val="folHlink"/>
              </a:buClr>
              <a:buChar char="–"/>
              <a:defRPr sz="2800">
                <a:solidFill>
                  <a:schemeClr val="bg2"/>
                </a:solidFill>
                <a:latin typeface="+mn-lt"/>
                <a:ea typeface="+mn-ea"/>
              </a:defRPr>
            </a:lvl2pPr>
            <a:lvl3pPr marL="1143000" indent="-228600" algn="l" rtl="0" eaLnBrk="0" fontAlgn="base" hangingPunct="0">
              <a:spcBef>
                <a:spcPct val="20000"/>
              </a:spcBef>
              <a:spcAft>
                <a:spcPct val="0"/>
              </a:spcAft>
              <a:buClr>
                <a:schemeClr val="folHlink"/>
              </a:buClr>
              <a:buSzPct val="75000"/>
              <a:buFont typeface="Wingdings" panose="05000000000000000000" pitchFamily="2" charset="2"/>
              <a:buChar char="l"/>
              <a:defRPr sz="2400">
                <a:solidFill>
                  <a:schemeClr val="bg2"/>
                </a:solidFill>
                <a:latin typeface="+mn-lt"/>
                <a:ea typeface="+mn-ea"/>
              </a:defRPr>
            </a:lvl3pPr>
            <a:lvl4pPr marL="1600200" indent="-228600" algn="l" rtl="0" eaLnBrk="0" fontAlgn="base" hangingPunct="0">
              <a:spcBef>
                <a:spcPct val="20000"/>
              </a:spcBef>
              <a:spcAft>
                <a:spcPct val="0"/>
              </a:spcAft>
              <a:buClr>
                <a:schemeClr val="folHlink"/>
              </a:buClr>
              <a:buChar char="–"/>
              <a:defRPr sz="2000">
                <a:solidFill>
                  <a:schemeClr val="bg2"/>
                </a:solidFill>
                <a:latin typeface="+mn-lt"/>
                <a:ea typeface="+mn-ea"/>
              </a:defRPr>
            </a:lvl4pPr>
            <a:lvl5pPr marL="2057400" indent="-228600" algn="l" rtl="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mn-lt"/>
                <a:ea typeface="+mn-ea"/>
              </a:defRPr>
            </a:lvl5pPr>
            <a:lvl6pPr marL="2514600" indent="-228600" algn="l" rtl="0" fontAlgn="base">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mn-lt"/>
                <a:ea typeface="+mn-ea"/>
              </a:defRPr>
            </a:lvl6pPr>
            <a:lvl7pPr marL="2971800" indent="-228600" algn="l" rtl="0" fontAlgn="base">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mn-lt"/>
                <a:ea typeface="+mn-ea"/>
              </a:defRPr>
            </a:lvl7pPr>
            <a:lvl8pPr marL="3429000" indent="-228600" algn="l" rtl="0" fontAlgn="base">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mn-lt"/>
                <a:ea typeface="+mn-ea"/>
              </a:defRPr>
            </a:lvl8pPr>
            <a:lvl9pPr marL="3886200" indent="-228600" algn="l" rtl="0" fontAlgn="base">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mn-lt"/>
                <a:ea typeface="+mn-ea"/>
              </a:defRPr>
            </a:lvl9pPr>
          </a:lstStyle>
          <a:p>
            <a:pPr>
              <a:defRPr/>
            </a:pPr>
            <a:r>
              <a:rPr lang="en-US" altLang="zh-CN" sz="2400" dirty="0">
                <a:latin typeface="华文新魏" panose="02010800040101010101" pitchFamily="2" charset="-122"/>
                <a:ea typeface="华文新魏" panose="02010800040101010101" pitchFamily="2" charset="-122"/>
              </a:rPr>
              <a:t>Col3</a:t>
            </a:r>
            <a:r>
              <a:rPr lang="zh-CN" altLang="en-US" sz="2400" dirty="0">
                <a:latin typeface="华文新魏" panose="02010800040101010101" pitchFamily="2" charset="-122"/>
                <a:ea typeface="华文新魏" panose="02010800040101010101" pitchFamily="2" charset="-122"/>
              </a:rPr>
              <a:t>和</a:t>
            </a:r>
            <a:r>
              <a:rPr lang="en-US" altLang="zh-CN" sz="2400" dirty="0">
                <a:latin typeface="华文新魏" panose="02010800040101010101" pitchFamily="2" charset="-122"/>
                <a:ea typeface="华文新魏" panose="02010800040101010101" pitchFamily="2" charset="-122"/>
              </a:rPr>
              <a:t>Col2</a:t>
            </a:r>
            <a:r>
              <a:rPr lang="zh-CN" altLang="en-US" sz="2400" dirty="0">
                <a:latin typeface="华文新魏" panose="02010800040101010101" pitchFamily="2" charset="-122"/>
                <a:ea typeface="华文新魏" panose="02010800040101010101" pitchFamily="2" charset="-122"/>
              </a:rPr>
              <a:t>建了复合</a:t>
            </a:r>
            <a:r>
              <a:rPr lang="zh-CN" altLang="en-US" sz="2400" dirty="0" smtClean="0">
                <a:latin typeface="华文新魏" panose="02010800040101010101" pitchFamily="2" charset="-122"/>
                <a:ea typeface="华文新魏" panose="02010800040101010101" pitchFamily="2" charset="-122"/>
              </a:rPr>
              <a:t>索引</a:t>
            </a:r>
            <a:r>
              <a:rPr lang="en-US" altLang="zh-CN" sz="2400" dirty="0" smtClean="0">
                <a:latin typeface="华文新魏" panose="02010800040101010101" pitchFamily="2" charset="-122"/>
                <a:ea typeface="华文新魏" panose="02010800040101010101" pitchFamily="2" charset="-122"/>
              </a:rPr>
              <a:t>(Col3</a:t>
            </a:r>
            <a:r>
              <a:rPr lang="zh-CN" altLang="en-US" sz="2400" dirty="0">
                <a:latin typeface="华文新魏" panose="02010800040101010101" pitchFamily="2" charset="-122"/>
                <a:ea typeface="华文新魏" panose="02010800040101010101" pitchFamily="2" charset="-122"/>
              </a:rPr>
              <a:t>有重复</a:t>
            </a:r>
            <a:r>
              <a:rPr lang="zh-CN" altLang="en-US" sz="2400" dirty="0" smtClean="0">
                <a:latin typeface="华文新魏" panose="02010800040101010101" pitchFamily="2" charset="-122"/>
                <a:ea typeface="华文新魏" panose="02010800040101010101" pitchFamily="2" charset="-122"/>
              </a:rPr>
              <a:t>数据</a:t>
            </a:r>
            <a:r>
              <a:rPr lang="en-US" altLang="zh-CN" sz="2400" dirty="0" smtClean="0">
                <a:latin typeface="华文新魏" panose="02010800040101010101" pitchFamily="2" charset="-122"/>
                <a:ea typeface="华文新魏" panose="02010800040101010101" pitchFamily="2" charset="-122"/>
              </a:rPr>
              <a:t>)</a:t>
            </a:r>
            <a:r>
              <a:rPr lang="zh-CN" altLang="en-US" sz="2400" dirty="0" smtClean="0">
                <a:latin typeface="华文新魏" panose="02010800040101010101" pitchFamily="2" charset="-122"/>
                <a:ea typeface="华文新魏" panose="02010800040101010101" pitchFamily="2" charset="-122"/>
              </a:rPr>
              <a:t>如下：</a:t>
            </a:r>
            <a:endParaRPr kumimoji="1" lang="zh-CN" altLang="en-US" sz="2400" dirty="0">
              <a:cs typeface="+mn-ea"/>
            </a:endParaRPr>
          </a:p>
        </p:txBody>
      </p:sp>
      <p:pic>
        <p:nvPicPr>
          <p:cNvPr id="121860" name="图片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615739" y="2025856"/>
            <a:ext cx="2287588" cy="232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图片 1"/>
          <p:cNvPicPr>
            <a:picLocks noChangeAspect="1"/>
          </p:cNvPicPr>
          <p:nvPr/>
        </p:nvPicPr>
        <p:blipFill>
          <a:blip r:embed="rId3"/>
          <a:stretch>
            <a:fillRect/>
          </a:stretch>
        </p:blipFill>
        <p:spPr>
          <a:xfrm>
            <a:off x="27849" y="3287948"/>
            <a:ext cx="6610350" cy="2286000"/>
          </a:xfrm>
          <a:prstGeom prst="rect">
            <a:avLst/>
          </a:prstGeom>
        </p:spPr>
      </p:pic>
      <p:sp>
        <p:nvSpPr>
          <p:cNvPr id="5" name="灯片编号占位符 4"/>
          <p:cNvSpPr>
            <a:spLocks noGrp="1"/>
          </p:cNvSpPr>
          <p:nvPr>
            <p:ph type="sldNum" sz="quarter" idx="11"/>
          </p:nvPr>
        </p:nvSpPr>
        <p:spPr/>
        <p:txBody>
          <a:bodyPr/>
          <a:lstStyle/>
          <a:p>
            <a:pPr>
              <a:defRPr/>
            </a:pPr>
            <a:fld id="{EE23183B-CEA3-4D2E-AFF8-31630BD3B954}" type="slidenum">
              <a:rPr lang="zh-CN" altLang="en-US" smtClean="0"/>
              <a:pPr>
                <a:defRPr/>
              </a:pPr>
              <a:t>44</a:t>
            </a:fld>
            <a:endParaRPr lang="zh-CN" altLang="en-US"/>
          </a:p>
        </p:txBody>
      </p:sp>
    </p:spTree>
    <p:extLst>
      <p:ext uri="{BB962C8B-B14F-4D97-AF65-F5344CB8AC3E}">
        <p14:creationId xmlns:p14="http://schemas.microsoft.com/office/powerpoint/2010/main" val="38065924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a:t>
            </a:r>
            <a:r>
              <a:rPr lang="en-US" altLang="zh-CN" baseline="30000" dirty="0" smtClean="0"/>
              <a:t>+</a:t>
            </a:r>
            <a:r>
              <a:rPr lang="zh-CN" altLang="en-US" dirty="0" smtClean="0"/>
              <a:t>树文件组织</a:t>
            </a:r>
            <a:endParaRPr lang="zh-CN" altLang="en-US" dirty="0"/>
          </a:p>
        </p:txBody>
      </p:sp>
      <p:sp>
        <p:nvSpPr>
          <p:cNvPr id="3" name="内容占位符 2"/>
          <p:cNvSpPr>
            <a:spLocks noGrp="1"/>
          </p:cNvSpPr>
          <p:nvPr>
            <p:ph idx="1"/>
          </p:nvPr>
        </p:nvSpPr>
        <p:spPr/>
        <p:txBody>
          <a:bodyPr/>
          <a:lstStyle/>
          <a:p>
            <a:r>
              <a:rPr lang="en-US" altLang="en-US" sz="2400" dirty="0">
                <a:latin typeface="华文新魏" panose="02010800040101010101" pitchFamily="2" charset="-122"/>
                <a:ea typeface="华文新魏" panose="02010800040101010101" pitchFamily="2" charset="-122"/>
              </a:rPr>
              <a:t>B</a:t>
            </a:r>
            <a:r>
              <a:rPr lang="en-US" altLang="en-US" sz="2400" baseline="30000" dirty="0">
                <a:latin typeface="华文新魏" panose="02010800040101010101" pitchFamily="2" charset="-122"/>
                <a:ea typeface="华文新魏" panose="02010800040101010101" pitchFamily="2" charset="-122"/>
              </a:rPr>
              <a:t>+</a:t>
            </a:r>
            <a:r>
              <a:rPr lang="en-US" altLang="en-US" sz="2400" dirty="0">
                <a:latin typeface="华文新魏" panose="02010800040101010101" pitchFamily="2" charset="-122"/>
                <a:ea typeface="华文新魏" panose="02010800040101010101" pitchFamily="2" charset="-122"/>
              </a:rPr>
              <a:t>-Tree File Organization:</a:t>
            </a:r>
          </a:p>
          <a:p>
            <a:pPr lvl="1"/>
            <a:r>
              <a:rPr lang="en-US" altLang="en-US" sz="2000" dirty="0">
                <a:latin typeface="华文新魏" panose="02010800040101010101" pitchFamily="2" charset="-122"/>
                <a:ea typeface="华文新魏" panose="02010800040101010101" pitchFamily="2" charset="-122"/>
              </a:rPr>
              <a:t>Leaf nodes in a B</a:t>
            </a:r>
            <a:r>
              <a:rPr lang="en-US" altLang="en-US" sz="2000" baseline="30000" dirty="0">
                <a:latin typeface="华文新魏" panose="02010800040101010101" pitchFamily="2" charset="-122"/>
                <a:ea typeface="华文新魏" panose="02010800040101010101" pitchFamily="2" charset="-122"/>
              </a:rPr>
              <a:t>+</a:t>
            </a:r>
            <a:r>
              <a:rPr lang="en-US" altLang="en-US" sz="2000" dirty="0">
                <a:latin typeface="华文新魏" panose="02010800040101010101" pitchFamily="2" charset="-122"/>
                <a:ea typeface="华文新魏" panose="02010800040101010101" pitchFamily="2" charset="-122"/>
              </a:rPr>
              <a:t>-tree file organization store records, instead of pointers</a:t>
            </a:r>
          </a:p>
          <a:p>
            <a:pPr lvl="1"/>
            <a:r>
              <a:rPr lang="en-US" altLang="en-US" sz="2000" dirty="0">
                <a:latin typeface="华文新魏" panose="02010800040101010101" pitchFamily="2" charset="-122"/>
                <a:ea typeface="华文新魏" panose="02010800040101010101" pitchFamily="2" charset="-122"/>
              </a:rPr>
              <a:t>Helps keep data records clustered even when there are insertions/deletions/updates</a:t>
            </a:r>
          </a:p>
          <a:p>
            <a:r>
              <a:rPr lang="en-US" altLang="en-US" sz="2400" dirty="0">
                <a:latin typeface="华文新魏" panose="02010800040101010101" pitchFamily="2" charset="-122"/>
                <a:ea typeface="华文新魏" panose="02010800040101010101" pitchFamily="2" charset="-122"/>
              </a:rPr>
              <a:t>Leaf nodes are still required to be half full</a:t>
            </a:r>
          </a:p>
          <a:p>
            <a:pPr lvl="1"/>
            <a:r>
              <a:rPr lang="en-US" altLang="en-US" sz="2000" dirty="0">
                <a:latin typeface="华文新魏" panose="02010800040101010101" pitchFamily="2" charset="-122"/>
                <a:ea typeface="华文新魏" panose="02010800040101010101" pitchFamily="2" charset="-122"/>
              </a:rPr>
              <a:t>Since records are larger than pointers, the maximum number of records that can be stored in a leaf node is less than the number of pointers in a </a:t>
            </a:r>
            <a:r>
              <a:rPr lang="en-US" altLang="en-US" sz="2000" dirty="0" err="1">
                <a:latin typeface="华文新魏" panose="02010800040101010101" pitchFamily="2" charset="-122"/>
                <a:ea typeface="华文新魏" panose="02010800040101010101" pitchFamily="2" charset="-122"/>
              </a:rPr>
              <a:t>nonleaf</a:t>
            </a:r>
            <a:r>
              <a:rPr lang="en-US" altLang="en-US" sz="2000" dirty="0">
                <a:latin typeface="华文新魏" panose="02010800040101010101" pitchFamily="2" charset="-122"/>
                <a:ea typeface="华文新魏" panose="02010800040101010101" pitchFamily="2" charset="-122"/>
              </a:rPr>
              <a:t> node.</a:t>
            </a:r>
          </a:p>
          <a:p>
            <a:r>
              <a:rPr lang="en-US" altLang="en-US" sz="2400" dirty="0">
                <a:latin typeface="华文新魏" panose="02010800040101010101" pitchFamily="2" charset="-122"/>
                <a:ea typeface="华文新魏" panose="02010800040101010101" pitchFamily="2" charset="-122"/>
              </a:rPr>
              <a:t>Insertion and deletion are handled in the same way as insertion and deletion of entries in a B</a:t>
            </a:r>
            <a:r>
              <a:rPr lang="en-US" altLang="en-US" sz="2400" baseline="30000" dirty="0">
                <a:latin typeface="华文新魏" panose="02010800040101010101" pitchFamily="2" charset="-122"/>
                <a:ea typeface="华文新魏" panose="02010800040101010101" pitchFamily="2" charset="-122"/>
              </a:rPr>
              <a:t>+</a:t>
            </a:r>
            <a:r>
              <a:rPr lang="en-US" altLang="en-US" sz="2400" dirty="0">
                <a:latin typeface="华文新魏" panose="02010800040101010101" pitchFamily="2" charset="-122"/>
                <a:ea typeface="华文新魏" panose="02010800040101010101" pitchFamily="2" charset="-122"/>
              </a:rPr>
              <a:t>-tree index.</a:t>
            </a:r>
          </a:p>
          <a:p>
            <a:endParaRPr lang="zh-CN" altLang="en-US" dirty="0">
              <a:latin typeface="华文新魏" panose="02010800040101010101" pitchFamily="2" charset="-122"/>
              <a:ea typeface="华文新魏" panose="02010800040101010101" pitchFamily="2" charset="-122"/>
            </a:endParaRPr>
          </a:p>
        </p:txBody>
      </p:sp>
      <p:sp>
        <p:nvSpPr>
          <p:cNvPr id="6" name="灯片编号占位符 5"/>
          <p:cNvSpPr>
            <a:spLocks noGrp="1"/>
          </p:cNvSpPr>
          <p:nvPr>
            <p:ph type="sldNum" sz="quarter" idx="11"/>
          </p:nvPr>
        </p:nvSpPr>
        <p:spPr/>
        <p:txBody>
          <a:bodyPr/>
          <a:lstStyle/>
          <a:p>
            <a:pPr>
              <a:defRPr/>
            </a:pPr>
            <a:fld id="{E347ADCA-82B1-4B8F-A269-E1A6E5953924}" type="slidenum">
              <a:rPr lang="zh-CN" altLang="en-US" smtClean="0"/>
              <a:pPr>
                <a:defRPr/>
              </a:pPr>
              <a:t>45</a:t>
            </a:fld>
            <a:endParaRPr lang="zh-CN" altLang="en-US"/>
          </a:p>
        </p:txBody>
      </p:sp>
    </p:spTree>
    <p:extLst>
      <p:ext uri="{BB962C8B-B14F-4D97-AF65-F5344CB8AC3E}">
        <p14:creationId xmlns:p14="http://schemas.microsoft.com/office/powerpoint/2010/main" val="206374624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a:t>
            </a:r>
            <a:r>
              <a:rPr lang="en-US" altLang="zh-CN" baseline="30000" dirty="0" smtClean="0"/>
              <a:t>+</a:t>
            </a:r>
            <a:r>
              <a:rPr lang="zh-CN" altLang="en-US" dirty="0" smtClean="0"/>
              <a:t>树文件组织</a:t>
            </a:r>
            <a:endParaRPr lang="zh-CN" altLang="en-US" dirty="0"/>
          </a:p>
        </p:txBody>
      </p:sp>
      <p:sp>
        <p:nvSpPr>
          <p:cNvPr id="3" name="内容占位符 2"/>
          <p:cNvSpPr>
            <a:spLocks noGrp="1"/>
          </p:cNvSpPr>
          <p:nvPr>
            <p:ph idx="1"/>
          </p:nvPr>
        </p:nvSpPr>
        <p:spPr/>
        <p:txBody>
          <a:bodyPr/>
          <a:lstStyle/>
          <a:p>
            <a:r>
              <a:rPr lang="en-US" altLang="en-US" sz="2400" dirty="0">
                <a:latin typeface="华文新魏" panose="02010800040101010101" pitchFamily="2" charset="-122"/>
                <a:ea typeface="华文新魏" panose="02010800040101010101" pitchFamily="2" charset="-122"/>
              </a:rPr>
              <a:t>Example of B+-tree File Organization</a:t>
            </a:r>
          </a:p>
          <a:p>
            <a:endParaRPr lang="en-US" altLang="zh-CN" dirty="0" smtClean="0">
              <a:latin typeface="华文新魏" panose="02010800040101010101" pitchFamily="2" charset="-122"/>
              <a:ea typeface="华文新魏" panose="02010800040101010101" pitchFamily="2" charset="-122"/>
            </a:endParaRPr>
          </a:p>
          <a:p>
            <a:endParaRPr lang="en-US" altLang="zh-CN" dirty="0">
              <a:latin typeface="华文新魏" panose="02010800040101010101" pitchFamily="2" charset="-122"/>
              <a:ea typeface="华文新魏" panose="02010800040101010101" pitchFamily="2" charset="-122"/>
            </a:endParaRPr>
          </a:p>
          <a:p>
            <a:endParaRPr lang="en-US" altLang="zh-CN" dirty="0" smtClean="0">
              <a:latin typeface="华文新魏" panose="02010800040101010101" pitchFamily="2" charset="-122"/>
              <a:ea typeface="华文新魏" panose="02010800040101010101" pitchFamily="2" charset="-122"/>
            </a:endParaRPr>
          </a:p>
          <a:p>
            <a:endParaRPr lang="en-US" altLang="zh-CN" dirty="0">
              <a:latin typeface="华文新魏" panose="02010800040101010101" pitchFamily="2" charset="-122"/>
              <a:ea typeface="华文新魏" panose="02010800040101010101" pitchFamily="2" charset="-122"/>
            </a:endParaRPr>
          </a:p>
          <a:p>
            <a:r>
              <a:rPr lang="en-US" altLang="en-US" sz="2400" dirty="0"/>
              <a:t>Good space utilization important since records use more space than pointers.  </a:t>
            </a:r>
          </a:p>
          <a:p>
            <a:r>
              <a:rPr lang="en-US" altLang="en-US" sz="2400" dirty="0"/>
              <a:t>To improve space utilization, involve more sibling nodes in redistribution during splits and merges</a:t>
            </a:r>
          </a:p>
          <a:p>
            <a:pPr lvl="1"/>
            <a:r>
              <a:rPr lang="en-US" altLang="en-US" sz="2000" dirty="0"/>
              <a:t>Involving 2 siblings in redistribution (to avoid split / merge where possible) results in each node having at least     </a:t>
            </a:r>
            <a:r>
              <a:rPr lang="en-US" altLang="en-US" sz="2000" dirty="0">
                <a:sym typeface="Symbol" panose="05050102010706020507" pitchFamily="18" charset="2"/>
              </a:rPr>
              <a:t>       </a:t>
            </a:r>
            <a:r>
              <a:rPr lang="en-US" altLang="en-US" sz="2000" dirty="0"/>
              <a:t>  entries</a:t>
            </a:r>
          </a:p>
          <a:p>
            <a:pPr lvl="1"/>
            <a:endParaRPr lang="zh-CN" altLang="en-US" sz="2000" dirty="0">
              <a:latin typeface="华文新魏" panose="02010800040101010101" pitchFamily="2" charset="-122"/>
              <a:ea typeface="华文新魏" panose="02010800040101010101" pitchFamily="2" charset="-122"/>
            </a:endParaRPr>
          </a:p>
        </p:txBody>
      </p:sp>
      <p:pic>
        <p:nvPicPr>
          <p:cNvPr id="6" name="Picture 1"/>
          <p:cNvPicPr>
            <a:picLocks noChangeAspect="1"/>
          </p:cNvPicPr>
          <p:nvPr/>
        </p:nvPicPr>
        <p:blipFill>
          <a:blip r:embed="rId2"/>
          <a:stretch>
            <a:fillRect/>
          </a:stretch>
        </p:blipFill>
        <p:spPr>
          <a:xfrm>
            <a:off x="1291151" y="1812850"/>
            <a:ext cx="6281224" cy="2192503"/>
          </a:xfrm>
          <a:prstGeom prst="rect">
            <a:avLst/>
          </a:prstGeom>
        </p:spPr>
      </p:pic>
      <p:sp>
        <p:nvSpPr>
          <p:cNvPr id="7" name="灯片编号占位符 6"/>
          <p:cNvSpPr>
            <a:spLocks noGrp="1"/>
          </p:cNvSpPr>
          <p:nvPr>
            <p:ph type="sldNum" sz="quarter" idx="11"/>
          </p:nvPr>
        </p:nvSpPr>
        <p:spPr/>
        <p:txBody>
          <a:bodyPr/>
          <a:lstStyle/>
          <a:p>
            <a:pPr>
              <a:defRPr/>
            </a:pPr>
            <a:fld id="{E347ADCA-82B1-4B8F-A269-E1A6E5953924}" type="slidenum">
              <a:rPr lang="zh-CN" altLang="en-US" smtClean="0"/>
              <a:pPr>
                <a:defRPr/>
              </a:pPr>
              <a:t>46</a:t>
            </a:fld>
            <a:endParaRPr lang="zh-CN" altLang="en-US"/>
          </a:p>
        </p:txBody>
      </p:sp>
    </p:spTree>
    <p:extLst>
      <p:ext uri="{BB962C8B-B14F-4D97-AF65-F5344CB8AC3E}">
        <p14:creationId xmlns:p14="http://schemas.microsoft.com/office/powerpoint/2010/main" val="393212343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5650" name="Rectangle 2"/>
          <p:cNvSpPr>
            <a:spLocks noGrp="1" noChangeArrowheads="1"/>
          </p:cNvSpPr>
          <p:nvPr>
            <p:ph type="title"/>
          </p:nvPr>
        </p:nvSpPr>
        <p:spPr/>
        <p:txBody>
          <a:bodyPr/>
          <a:lstStyle/>
          <a:p>
            <a:pPr>
              <a:defRPr/>
            </a:pPr>
            <a:r>
              <a:rPr kumimoji="1" lang="zh-CN" altLang="en-US" dirty="0" smtClean="0">
                <a:latin typeface="+mj-ea"/>
              </a:rPr>
              <a:t>散列索引</a:t>
            </a:r>
          </a:p>
        </p:txBody>
      </p:sp>
      <p:sp>
        <p:nvSpPr>
          <p:cNvPr id="183299" name="Rectangle 3"/>
          <p:cNvSpPr>
            <a:spLocks noGrp="1" noChangeArrowheads="1"/>
          </p:cNvSpPr>
          <p:nvPr>
            <p:ph idx="1"/>
          </p:nvPr>
        </p:nvSpPr>
        <p:spPr>
          <a:xfrm>
            <a:off x="523875" y="1246188"/>
            <a:ext cx="8053388" cy="4903787"/>
          </a:xfrm>
        </p:spPr>
        <p:txBody>
          <a:bodyPr/>
          <a:lstStyle/>
          <a:p>
            <a:r>
              <a:rPr lang="zh-CN" altLang="en-US" sz="2800" dirty="0" smtClean="0">
                <a:latin typeface="华文新魏" panose="02010800040101010101" pitchFamily="2" charset="-122"/>
                <a:ea typeface="华文新魏" panose="02010800040101010101" pitchFamily="2" charset="-122"/>
              </a:rPr>
              <a:t>散列不仅可以用于文件的组织，还可以用于索引结构的创建  </a:t>
            </a:r>
          </a:p>
          <a:p>
            <a:r>
              <a:rPr lang="zh-CN" altLang="en-US" sz="2800" b="1" dirty="0" smtClean="0">
                <a:solidFill>
                  <a:srgbClr val="3366CC"/>
                </a:solidFill>
                <a:latin typeface="华文新魏" panose="02010800040101010101" pitchFamily="2" charset="-122"/>
                <a:ea typeface="华文新魏" panose="02010800040101010101" pitchFamily="2" charset="-122"/>
              </a:rPr>
              <a:t>散列索引</a:t>
            </a:r>
            <a:r>
              <a:rPr lang="zh-CN" altLang="en-US" sz="2800" dirty="0" smtClean="0">
                <a:latin typeface="华文新魏" panose="02010800040101010101" pitchFamily="2" charset="-122"/>
                <a:ea typeface="华文新魏" panose="02010800040101010101" pitchFamily="2" charset="-122"/>
              </a:rPr>
              <a:t>将搜索码及其相应的指针组织成散列文件结构</a:t>
            </a:r>
            <a:endParaRPr lang="en-US" altLang="zh-CN" sz="2800" dirty="0" smtClean="0">
              <a:latin typeface="华文新魏" panose="02010800040101010101" pitchFamily="2" charset="-122"/>
              <a:ea typeface="华文新魏" panose="02010800040101010101" pitchFamily="2" charset="-122"/>
            </a:endParaRPr>
          </a:p>
          <a:p>
            <a:r>
              <a:rPr lang="zh-CN" altLang="en-US" sz="2800" dirty="0" smtClean="0">
                <a:latin typeface="华文新魏" panose="02010800040101010101" pitchFamily="2" charset="-122"/>
                <a:ea typeface="华文新魏" panose="02010800040101010101" pitchFamily="2" charset="-122"/>
              </a:rPr>
              <a:t>散列索引只是一种辅助索引结构 </a:t>
            </a:r>
          </a:p>
          <a:p>
            <a:pPr lvl="1"/>
            <a:r>
              <a:rPr lang="zh-CN" altLang="en-US" sz="2400" dirty="0" smtClean="0">
                <a:latin typeface="华文新魏" panose="02010800040101010101" pitchFamily="2" charset="-122"/>
                <a:ea typeface="华文新魏" panose="02010800040101010101" pitchFamily="2" charset="-122"/>
              </a:rPr>
              <a:t>如果一个文件自身是按散列组织的，就不必在其上另外建立一个独立的索引结构</a:t>
            </a:r>
            <a:endParaRPr lang="en-US" altLang="zh-CN" sz="2400" dirty="0" smtClean="0">
              <a:latin typeface="华文新魏" panose="02010800040101010101" pitchFamily="2" charset="-122"/>
              <a:ea typeface="华文新魏" panose="02010800040101010101" pitchFamily="2" charset="-122"/>
            </a:endParaRPr>
          </a:p>
          <a:p>
            <a:pPr lvl="1"/>
            <a:r>
              <a:rPr lang="zh-CN" altLang="en-US" sz="2400" dirty="0" smtClean="0">
                <a:latin typeface="华文新魏" panose="02010800040101010101" pitchFamily="2" charset="-122"/>
                <a:ea typeface="华文新魏" panose="02010800040101010101" pitchFamily="2" charset="-122"/>
              </a:rPr>
              <a:t>使用散列索引来表示散列文件结构，同时也用它表示辅助散列索引</a:t>
            </a:r>
            <a:endParaRPr lang="en-US" altLang="zh-CN" sz="2400" dirty="0" smtClean="0">
              <a:latin typeface="华文新魏" panose="02010800040101010101" pitchFamily="2" charset="-122"/>
              <a:ea typeface="华文新魏" panose="02010800040101010101" pitchFamily="2" charset="-122"/>
            </a:endParaRPr>
          </a:p>
        </p:txBody>
      </p:sp>
      <p:sp>
        <p:nvSpPr>
          <p:cNvPr id="3" name="灯片编号占位符 2"/>
          <p:cNvSpPr>
            <a:spLocks noGrp="1"/>
          </p:cNvSpPr>
          <p:nvPr>
            <p:ph type="sldNum" sz="quarter" idx="11"/>
          </p:nvPr>
        </p:nvSpPr>
        <p:spPr/>
        <p:txBody>
          <a:bodyPr/>
          <a:lstStyle/>
          <a:p>
            <a:pPr>
              <a:defRPr/>
            </a:pPr>
            <a:fld id="{E347ADCA-82B1-4B8F-A269-E1A6E5953924}" type="slidenum">
              <a:rPr lang="zh-CN" altLang="en-US" smtClean="0"/>
              <a:pPr>
                <a:defRPr/>
              </a:pPr>
              <a:t>47</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7698" name="Rectangle 2"/>
          <p:cNvSpPr>
            <a:spLocks noGrp="1" noChangeArrowheads="1"/>
          </p:cNvSpPr>
          <p:nvPr>
            <p:ph type="title"/>
          </p:nvPr>
        </p:nvSpPr>
        <p:spPr/>
        <p:txBody>
          <a:bodyPr/>
          <a:lstStyle/>
          <a:p>
            <a:pPr>
              <a:defRPr/>
            </a:pPr>
            <a:r>
              <a:rPr lang="zh-CN" altLang="en-US" dirty="0" smtClean="0">
                <a:solidFill>
                  <a:srgbClr val="224567"/>
                </a:solidFill>
                <a:latin typeface="隶书" panose="02010509060101010101" pitchFamily="49" charset="-122"/>
              </a:rPr>
              <a:t>散列索引的例子</a:t>
            </a:r>
            <a:endParaRPr lang="en-US" altLang="zh-CN" dirty="0" smtClean="0">
              <a:solidFill>
                <a:srgbClr val="224567"/>
              </a:solidFill>
              <a:latin typeface="隶书" panose="02010509060101010101" pitchFamily="49" charset="-122"/>
            </a:endParaRPr>
          </a:p>
        </p:txBody>
      </p:sp>
      <p:pic>
        <p:nvPicPr>
          <p:cNvPr id="18534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9850" y="1355725"/>
            <a:ext cx="6224588" cy="525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5348" name="Text Box 4"/>
          <p:cNvSpPr txBox="1">
            <a:spLocks noChangeArrowheads="1"/>
          </p:cNvSpPr>
          <p:nvPr/>
        </p:nvSpPr>
        <p:spPr bwMode="auto">
          <a:xfrm>
            <a:off x="3817938" y="5486400"/>
            <a:ext cx="51181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80000"/>
              <a:buFont typeface="Wingdings" panose="05000000000000000000" pitchFamily="2" charset="2"/>
              <a:buChar char="l"/>
              <a:defRPr sz="3000">
                <a:solidFill>
                  <a:schemeClr val="bg2"/>
                </a:solidFill>
                <a:latin typeface="Franklin Gothic Book" panose="020B0503020102020204" pitchFamily="34" charset="0"/>
              </a:defRPr>
            </a:lvl1pPr>
            <a:lvl2pPr marL="742950" indent="-285750">
              <a:spcBef>
                <a:spcPct val="20000"/>
              </a:spcBef>
              <a:buClr>
                <a:schemeClr val="folHlink"/>
              </a:buClr>
              <a:buChar char="–"/>
              <a:defRPr sz="2800">
                <a:solidFill>
                  <a:schemeClr val="bg2"/>
                </a:solidFill>
                <a:latin typeface="Franklin Gothic Book" panose="020B0503020102020204" pitchFamily="34" charset="0"/>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Franklin Gothic Book" panose="020B0503020102020204" pitchFamily="34" charset="0"/>
              </a:defRPr>
            </a:lvl3pPr>
            <a:lvl4pPr marL="1600200" indent="-228600">
              <a:spcBef>
                <a:spcPct val="20000"/>
              </a:spcBef>
              <a:buClr>
                <a:schemeClr val="folHlink"/>
              </a:buClr>
              <a:buChar char="–"/>
              <a:defRPr sz="2000">
                <a:solidFill>
                  <a:schemeClr val="bg2"/>
                </a:solidFill>
                <a:latin typeface="Franklin Gothic Book" panose="020B0503020102020204" pitchFamily="34" charset="0"/>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Franklin Gothic Book" panose="020B0503020102020204" pitchFamily="34" charset="0"/>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Franklin Gothic Book" panose="020B0503020102020204" pitchFamily="34" charset="0"/>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Franklin Gothic Book" panose="020B0503020102020204" pitchFamily="34" charset="0"/>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Franklin Gothic Book" panose="020B0503020102020204" pitchFamily="34" charset="0"/>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Franklin Gothic Book" panose="020B0503020102020204" pitchFamily="34" charset="0"/>
              </a:defRPr>
            </a:lvl9pPr>
          </a:lstStyle>
          <a:p>
            <a:pPr>
              <a:spcBef>
                <a:spcPct val="0"/>
              </a:spcBef>
              <a:buClrTx/>
              <a:buSzTx/>
              <a:buFont typeface="Wingdings" panose="05000000000000000000" pitchFamily="2" charset="2"/>
              <a:buNone/>
            </a:pPr>
            <a:r>
              <a:rPr lang="zh-CN" altLang="en-US" sz="2000">
                <a:solidFill>
                  <a:schemeClr val="tx1"/>
                </a:solidFill>
                <a:latin typeface="Helvetica" panose="020B0604020202020204" pitchFamily="34" charset="0"/>
              </a:rPr>
              <a:t> </a:t>
            </a:r>
            <a:r>
              <a:rPr lang="en-US" altLang="zh-CN" sz="2000" i="1">
                <a:solidFill>
                  <a:schemeClr val="tx1"/>
                </a:solidFill>
                <a:latin typeface="宋体" panose="02010600030101010101" pitchFamily="2" charset="-122"/>
                <a:ea typeface="宋体" panose="02010600030101010101" pitchFamily="2" charset="-122"/>
              </a:rPr>
              <a:t>instructor </a:t>
            </a:r>
            <a:r>
              <a:rPr lang="zh-CN" altLang="en-US" sz="1800">
                <a:solidFill>
                  <a:schemeClr val="tx1"/>
                </a:solidFill>
                <a:latin typeface="宋体" panose="02010600030101010101" pitchFamily="2" charset="-122"/>
                <a:ea typeface="宋体" panose="02010600030101010101" pitchFamily="2" charset="-122"/>
              </a:rPr>
              <a:t>文件中在搜索码 </a:t>
            </a:r>
            <a:r>
              <a:rPr lang="en-US" altLang="zh-CN" sz="2000" i="1">
                <a:solidFill>
                  <a:schemeClr val="tx1"/>
                </a:solidFill>
                <a:latin typeface="宋体" panose="02010600030101010101" pitchFamily="2" charset="-122"/>
                <a:ea typeface="宋体" panose="02010600030101010101" pitchFamily="2" charset="-122"/>
              </a:rPr>
              <a:t>ID </a:t>
            </a:r>
            <a:r>
              <a:rPr lang="zh-CN" altLang="en-US" sz="1800">
                <a:solidFill>
                  <a:schemeClr val="tx1"/>
                </a:solidFill>
                <a:latin typeface="宋体" panose="02010600030101010101" pitchFamily="2" charset="-122"/>
                <a:ea typeface="宋体" panose="02010600030101010101" pitchFamily="2" charset="-122"/>
              </a:rPr>
              <a:t>上的散列索引</a:t>
            </a:r>
          </a:p>
        </p:txBody>
      </p:sp>
      <p:sp>
        <p:nvSpPr>
          <p:cNvPr id="3" name="灯片编号占位符 2"/>
          <p:cNvSpPr>
            <a:spLocks noGrp="1"/>
          </p:cNvSpPr>
          <p:nvPr>
            <p:ph type="sldNum" sz="quarter" idx="11"/>
          </p:nvPr>
        </p:nvSpPr>
        <p:spPr/>
        <p:txBody>
          <a:bodyPr/>
          <a:lstStyle/>
          <a:p>
            <a:pPr>
              <a:defRPr/>
            </a:pPr>
            <a:fld id="{E347ADCA-82B1-4B8F-A269-E1A6E5953924}" type="slidenum">
              <a:rPr lang="zh-CN" altLang="en-US" smtClean="0"/>
              <a:pPr>
                <a:defRPr/>
              </a:pPr>
              <a:t>48</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9746" name="Rectangle 2"/>
          <p:cNvSpPr>
            <a:spLocks noGrp="1" noChangeArrowheads="1"/>
          </p:cNvSpPr>
          <p:nvPr>
            <p:ph type="title"/>
          </p:nvPr>
        </p:nvSpPr>
        <p:spPr/>
        <p:txBody>
          <a:bodyPr/>
          <a:lstStyle/>
          <a:p>
            <a:pPr>
              <a:defRPr/>
            </a:pPr>
            <a:r>
              <a:rPr kumimoji="1" lang="zh-CN" altLang="en-US" dirty="0" smtClean="0">
                <a:latin typeface="+mj-ea"/>
              </a:rPr>
              <a:t>静态散列的不足</a:t>
            </a:r>
          </a:p>
        </p:txBody>
      </p:sp>
      <p:sp>
        <p:nvSpPr>
          <p:cNvPr id="187395" name="Rectangle 3"/>
          <p:cNvSpPr>
            <a:spLocks noGrp="1" noChangeArrowheads="1"/>
          </p:cNvSpPr>
          <p:nvPr>
            <p:ph idx="1"/>
          </p:nvPr>
        </p:nvSpPr>
        <p:spPr>
          <a:xfrm>
            <a:off x="498475" y="1328738"/>
            <a:ext cx="7843838" cy="4343400"/>
          </a:xfrm>
        </p:spPr>
        <p:txBody>
          <a:bodyPr/>
          <a:lstStyle/>
          <a:p>
            <a:pPr>
              <a:lnSpc>
                <a:spcPct val="90000"/>
              </a:lnSpc>
            </a:pPr>
            <a:r>
              <a:rPr lang="zh-CN" altLang="en-US" sz="2800" dirty="0" smtClean="0">
                <a:latin typeface="华文新魏" panose="02010800040101010101" pitchFamily="2" charset="-122"/>
                <a:ea typeface="华文新魏" panose="02010800040101010101" pitchFamily="2" charset="-122"/>
              </a:rPr>
              <a:t>静态散列技术要求固定桶地址集合 </a:t>
            </a:r>
            <a:r>
              <a:rPr lang="en-US" altLang="zh-CN" sz="2800" dirty="0" smtClean="0">
                <a:latin typeface="华文新魏" panose="02010800040101010101" pitchFamily="2" charset="-122"/>
                <a:ea typeface="华文新魏" panose="02010800040101010101" pitchFamily="2" charset="-122"/>
              </a:rPr>
              <a:t>B </a:t>
            </a:r>
            <a:r>
              <a:rPr lang="zh-CN" altLang="en-US" sz="2800" dirty="0" smtClean="0">
                <a:latin typeface="华文新魏" panose="02010800040101010101" pitchFamily="2" charset="-122"/>
                <a:ea typeface="华文新魏" panose="02010800040101010101" pitchFamily="2" charset="-122"/>
              </a:rPr>
              <a:t>，但是大多数数据库都会随时间而变大，这会带来很严重的问题</a:t>
            </a:r>
          </a:p>
          <a:p>
            <a:pPr>
              <a:lnSpc>
                <a:spcPct val="90000"/>
              </a:lnSpc>
            </a:pPr>
            <a:r>
              <a:rPr lang="zh-CN" altLang="en-US" sz="2800" dirty="0" smtClean="0">
                <a:latin typeface="华文新魏" panose="02010800040101010101" pitchFamily="2" charset="-122"/>
                <a:ea typeface="华文新魏" panose="02010800040101010101" pitchFamily="2" charset="-122"/>
              </a:rPr>
              <a:t>如果初始桶的数目太小，随着文件的增长，由于产生太多溢出，导致性能下降</a:t>
            </a:r>
          </a:p>
          <a:p>
            <a:pPr lvl="1">
              <a:lnSpc>
                <a:spcPct val="90000"/>
              </a:lnSpc>
            </a:pPr>
            <a:r>
              <a:rPr lang="zh-CN" altLang="en-US" sz="2400" dirty="0" smtClean="0">
                <a:latin typeface="华文新魏" panose="02010800040101010101" pitchFamily="2" charset="-122"/>
                <a:ea typeface="华文新魏" panose="02010800040101010101" pitchFamily="2" charset="-122"/>
              </a:rPr>
              <a:t>如果预期增长的空间提前被分配，大量空间将被浪费掉</a:t>
            </a:r>
          </a:p>
          <a:p>
            <a:pPr lvl="1">
              <a:lnSpc>
                <a:spcPct val="90000"/>
              </a:lnSpc>
            </a:pPr>
            <a:r>
              <a:rPr lang="zh-CN" altLang="en-US" sz="2400" dirty="0" smtClean="0">
                <a:latin typeface="华文新魏" panose="02010800040101010101" pitchFamily="2" charset="-122"/>
                <a:ea typeface="华文新魏" panose="02010800040101010101" pitchFamily="2" charset="-122"/>
              </a:rPr>
              <a:t>如果数据库收缩，空间将会被再次浪费</a:t>
            </a:r>
            <a:endParaRPr lang="en-US" altLang="zh-CN" sz="2400" dirty="0" smtClean="0">
              <a:latin typeface="华文新魏" panose="02010800040101010101" pitchFamily="2" charset="-122"/>
              <a:ea typeface="华文新魏" panose="02010800040101010101" pitchFamily="2" charset="-122"/>
            </a:endParaRPr>
          </a:p>
          <a:p>
            <a:pPr>
              <a:lnSpc>
                <a:spcPct val="90000"/>
              </a:lnSpc>
            </a:pPr>
            <a:r>
              <a:rPr lang="zh-CN" altLang="en-US" sz="2800" dirty="0" smtClean="0">
                <a:latin typeface="华文新魏" panose="02010800040101010101" pitchFamily="2" charset="-122"/>
                <a:ea typeface="华文新魏" panose="02010800040101010101" pitchFamily="2" charset="-122"/>
              </a:rPr>
              <a:t>一种解决方案</a:t>
            </a:r>
            <a:r>
              <a:rPr lang="en-US" altLang="zh-CN" sz="2800" dirty="0" smtClean="0">
                <a:latin typeface="华文新魏" panose="02010800040101010101" pitchFamily="2" charset="-122"/>
                <a:ea typeface="华文新魏" panose="02010800040101010101" pitchFamily="2" charset="-122"/>
              </a:rPr>
              <a:t>: </a:t>
            </a:r>
            <a:r>
              <a:rPr lang="zh-CN" altLang="en-US" sz="2800" dirty="0" smtClean="0">
                <a:latin typeface="华文新魏" panose="02010800040101010101" pitchFamily="2" charset="-122"/>
                <a:ea typeface="华文新魏" panose="02010800040101010101" pitchFamily="2" charset="-122"/>
              </a:rPr>
              <a:t>周期性的对散列结构进行重组</a:t>
            </a:r>
          </a:p>
          <a:p>
            <a:pPr lvl="1">
              <a:lnSpc>
                <a:spcPct val="90000"/>
              </a:lnSpc>
            </a:pPr>
            <a:r>
              <a:rPr lang="zh-CN" altLang="en-US" sz="2400" dirty="0" smtClean="0">
                <a:latin typeface="华文新魏" panose="02010800040101010101" pitchFamily="2" charset="-122"/>
                <a:ea typeface="华文新魏" panose="02010800040101010101" pitchFamily="2" charset="-122"/>
              </a:rPr>
              <a:t>规模大，耗时，扰乱正常操作</a:t>
            </a:r>
          </a:p>
          <a:p>
            <a:pPr>
              <a:lnSpc>
                <a:spcPct val="90000"/>
              </a:lnSpc>
            </a:pPr>
            <a:r>
              <a:rPr lang="zh-CN" altLang="en-US" sz="2800" dirty="0" smtClean="0">
                <a:latin typeface="华文新魏" panose="02010800040101010101" pitchFamily="2" charset="-122"/>
                <a:ea typeface="华文新魏" panose="02010800040101010101" pitchFamily="2" charset="-122"/>
              </a:rPr>
              <a:t>更好的解决方案</a:t>
            </a:r>
            <a:r>
              <a:rPr lang="en-US" altLang="zh-CN" sz="2800" dirty="0" smtClean="0">
                <a:latin typeface="华文新魏" panose="02010800040101010101" pitchFamily="2" charset="-122"/>
                <a:ea typeface="华文新魏" panose="02010800040101010101" pitchFamily="2" charset="-122"/>
              </a:rPr>
              <a:t>: </a:t>
            </a:r>
            <a:r>
              <a:rPr lang="zh-CN" altLang="en-US" sz="2800" dirty="0" smtClean="0">
                <a:latin typeface="华文新魏" panose="02010800040101010101" pitchFamily="2" charset="-122"/>
                <a:ea typeface="华文新魏" panose="02010800040101010101" pitchFamily="2" charset="-122"/>
              </a:rPr>
              <a:t>允许桶的数量被动态的修改</a:t>
            </a:r>
          </a:p>
        </p:txBody>
      </p:sp>
      <p:sp>
        <p:nvSpPr>
          <p:cNvPr id="3" name="灯片编号占位符 2"/>
          <p:cNvSpPr>
            <a:spLocks noGrp="1"/>
          </p:cNvSpPr>
          <p:nvPr>
            <p:ph type="sldNum" sz="quarter" idx="11"/>
          </p:nvPr>
        </p:nvSpPr>
        <p:spPr/>
        <p:txBody>
          <a:bodyPr/>
          <a:lstStyle/>
          <a:p>
            <a:pPr>
              <a:defRPr/>
            </a:pPr>
            <a:fld id="{E347ADCA-82B1-4B8F-A269-E1A6E5953924}" type="slidenum">
              <a:rPr lang="zh-CN" altLang="en-US" smtClean="0"/>
              <a:pPr>
                <a:defRPr/>
              </a:pPr>
              <a:t>49</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a:defRPr/>
            </a:pPr>
            <a:r>
              <a:rPr kumimoji="1" lang="zh-CN" altLang="en-US" smtClean="0"/>
              <a:t>索引评价指标</a:t>
            </a:r>
          </a:p>
        </p:txBody>
      </p:sp>
      <p:sp>
        <p:nvSpPr>
          <p:cNvPr id="95235" name="Rectangle 3"/>
          <p:cNvSpPr>
            <a:spLocks noGrp="1" noChangeArrowheads="1"/>
          </p:cNvSpPr>
          <p:nvPr>
            <p:ph idx="1"/>
          </p:nvPr>
        </p:nvSpPr>
        <p:spPr>
          <a:xfrm>
            <a:off x="685800" y="1371600"/>
            <a:ext cx="7772400" cy="4876800"/>
          </a:xfrm>
        </p:spPr>
        <p:txBody>
          <a:bodyPr/>
          <a:lstStyle/>
          <a:p>
            <a:r>
              <a:rPr lang="zh-CN" altLang="en-US" sz="2400" dirty="0" smtClean="0">
                <a:latin typeface="华文新魏" panose="02010800040101010101" pitchFamily="2" charset="-122"/>
                <a:ea typeface="华文新魏" panose="02010800040101010101" pitchFamily="2" charset="-122"/>
              </a:rPr>
              <a:t>能有效支持的访问类型 </a:t>
            </a:r>
          </a:p>
          <a:p>
            <a:pPr lvl="1"/>
            <a:r>
              <a:rPr lang="zh-CN" altLang="en-US" sz="2000" dirty="0" smtClean="0">
                <a:latin typeface="华文新魏" panose="02010800040101010101" pitchFamily="2" charset="-122"/>
                <a:ea typeface="华文新魏" panose="02010800040101010101" pitchFamily="2" charset="-122"/>
              </a:rPr>
              <a:t>具有特定属性值的记录</a:t>
            </a:r>
          </a:p>
          <a:p>
            <a:pPr lvl="1"/>
            <a:r>
              <a:rPr lang="zh-CN" altLang="en-US" sz="2000" dirty="0" smtClean="0">
                <a:latin typeface="华文新魏" panose="02010800040101010101" pitchFamily="2" charset="-122"/>
                <a:ea typeface="华文新魏" panose="02010800040101010101" pitchFamily="2" charset="-122"/>
              </a:rPr>
              <a:t>或者属性值基于某个特定范围内的记录</a:t>
            </a:r>
          </a:p>
          <a:p>
            <a:r>
              <a:rPr lang="zh-CN" altLang="en-US" sz="2400" dirty="0" smtClean="0">
                <a:latin typeface="华文新魏" panose="02010800040101010101" pitchFamily="2" charset="-122"/>
                <a:ea typeface="华文新魏" panose="02010800040101010101" pitchFamily="2" charset="-122"/>
              </a:rPr>
              <a:t>访问时间</a:t>
            </a:r>
            <a:endParaRPr lang="en-US" altLang="zh-CN" sz="2400" dirty="0" smtClean="0">
              <a:latin typeface="华文新魏" panose="02010800040101010101" pitchFamily="2" charset="-122"/>
              <a:ea typeface="华文新魏" panose="02010800040101010101" pitchFamily="2" charset="-122"/>
            </a:endParaRPr>
          </a:p>
          <a:p>
            <a:pPr lvl="1"/>
            <a:r>
              <a:rPr lang="zh-CN" altLang="en-US" sz="2000" dirty="0" smtClean="0">
                <a:latin typeface="华文新魏" panose="02010800040101010101" pitchFamily="2" charset="-122"/>
                <a:ea typeface="华文新魏" panose="02010800040101010101" pitchFamily="2" charset="-122"/>
              </a:rPr>
              <a:t>在查询中使用该技术找到一个特定数据项或者数据项集合所需的时间</a:t>
            </a:r>
          </a:p>
          <a:p>
            <a:r>
              <a:rPr lang="zh-CN" altLang="en-US" sz="2400" dirty="0" smtClean="0">
                <a:latin typeface="华文新魏" panose="02010800040101010101" pitchFamily="2" charset="-122"/>
                <a:ea typeface="华文新魏" panose="02010800040101010101" pitchFamily="2" charset="-122"/>
              </a:rPr>
              <a:t>更新时间</a:t>
            </a:r>
            <a:endParaRPr lang="en-US" altLang="zh-CN" sz="2400" dirty="0" smtClean="0">
              <a:latin typeface="华文新魏" panose="02010800040101010101" pitchFamily="2" charset="-122"/>
              <a:ea typeface="华文新魏" panose="02010800040101010101" pitchFamily="2" charset="-122"/>
            </a:endParaRPr>
          </a:p>
          <a:p>
            <a:pPr lvl="1"/>
            <a:r>
              <a:rPr lang="zh-CN" altLang="en-US" sz="2000" dirty="0" smtClean="0">
                <a:latin typeface="华文新魏" panose="02010800040101010101" pitchFamily="2" charset="-122"/>
                <a:ea typeface="华文新魏" panose="02010800040101010101" pitchFamily="2" charset="-122"/>
              </a:rPr>
              <a:t>增删改一个新数据项所需要的时间，包括找到增删改这个新数据项的正确位置所需的时间，以及更新索引结构所需的时间</a:t>
            </a:r>
          </a:p>
          <a:p>
            <a:r>
              <a:rPr lang="zh-CN" altLang="en-US" sz="2400" dirty="0" smtClean="0">
                <a:latin typeface="华文新魏" panose="02010800040101010101" pitchFamily="2" charset="-122"/>
                <a:ea typeface="华文新魏" panose="02010800040101010101" pitchFamily="2" charset="-122"/>
              </a:rPr>
              <a:t>空间开销</a:t>
            </a:r>
            <a:endParaRPr lang="en-US" altLang="zh-CN" sz="2400" dirty="0" smtClean="0">
              <a:latin typeface="华文新魏" panose="02010800040101010101" pitchFamily="2" charset="-122"/>
              <a:ea typeface="华文新魏" panose="02010800040101010101" pitchFamily="2" charset="-122"/>
            </a:endParaRPr>
          </a:p>
          <a:p>
            <a:pPr lvl="1"/>
            <a:r>
              <a:rPr lang="zh-CN" altLang="en-US" sz="2000" dirty="0" smtClean="0">
                <a:latin typeface="华文新魏" panose="02010800040101010101" pitchFamily="2" charset="-122"/>
                <a:ea typeface="华文新魏" panose="02010800040101010101" pitchFamily="2" charset="-122"/>
              </a:rPr>
              <a:t>索引结构所占的额外存储空间，如果存储索引结构的额外空间大小适度，通常牺牲一定的空间代价来换取性能的提高是值得的</a:t>
            </a:r>
          </a:p>
        </p:txBody>
      </p:sp>
      <p:sp>
        <p:nvSpPr>
          <p:cNvPr id="3" name="矩形 2"/>
          <p:cNvSpPr/>
          <p:nvPr/>
        </p:nvSpPr>
        <p:spPr bwMode="auto">
          <a:xfrm>
            <a:off x="1060939" y="1371600"/>
            <a:ext cx="5661410" cy="2811862"/>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eaLnBrk="1" hangingPunct="1">
              <a:lnSpc>
                <a:spcPct val="90000"/>
              </a:lnSpc>
            </a:pPr>
            <a:r>
              <a:rPr lang="zh-CN" altLang="en-US" sz="2400" dirty="0">
                <a:solidFill>
                  <a:schemeClr val="bg2"/>
                </a:solidFill>
                <a:latin typeface="华文新魏" panose="02010800040101010101" pitchFamily="2" charset="-122"/>
                <a:ea typeface="华文新魏" panose="02010800040101010101" pitchFamily="2" charset="-122"/>
              </a:rPr>
              <a:t>数据查询的类型</a:t>
            </a:r>
            <a:endParaRPr lang="en-US" altLang="zh-CN" sz="2400" dirty="0">
              <a:solidFill>
                <a:schemeClr val="bg2"/>
              </a:solidFill>
              <a:latin typeface="华文新魏" panose="02010800040101010101" pitchFamily="2" charset="-122"/>
              <a:ea typeface="华文新魏" panose="02010800040101010101" pitchFamily="2" charset="-122"/>
            </a:endParaRPr>
          </a:p>
          <a:p>
            <a:pPr lvl="1" eaLnBrk="1" hangingPunct="1">
              <a:lnSpc>
                <a:spcPct val="90000"/>
              </a:lnSpc>
            </a:pPr>
            <a:r>
              <a:rPr lang="zh-CN" altLang="en-US" sz="2000" dirty="0">
                <a:solidFill>
                  <a:schemeClr val="bg2"/>
                </a:solidFill>
                <a:latin typeface="华文新魏" panose="02010800040101010101" pitchFamily="2" charset="-122"/>
                <a:ea typeface="华文新魏" panose="02010800040101010101" pitchFamily="2" charset="-122"/>
              </a:rPr>
              <a:t>特定值查询</a:t>
            </a:r>
            <a:endParaRPr lang="en-US" altLang="zh-CN" sz="2000" dirty="0">
              <a:solidFill>
                <a:schemeClr val="bg2"/>
              </a:solidFill>
              <a:latin typeface="华文新魏" panose="02010800040101010101" pitchFamily="2" charset="-122"/>
              <a:ea typeface="华文新魏" panose="02010800040101010101" pitchFamily="2" charset="-122"/>
            </a:endParaRPr>
          </a:p>
          <a:p>
            <a:pPr lvl="1" eaLnBrk="1" hangingPunct="1">
              <a:lnSpc>
                <a:spcPct val="90000"/>
              </a:lnSpc>
              <a:buFontTx/>
              <a:buNone/>
            </a:pPr>
            <a:r>
              <a:rPr lang="en-US" altLang="zh-CN" sz="2000" dirty="0">
                <a:solidFill>
                  <a:schemeClr val="bg2"/>
                </a:solidFill>
                <a:latin typeface="华文新魏" panose="02010800040101010101" pitchFamily="2" charset="-122"/>
                <a:ea typeface="华文新魏" panose="02010800040101010101" pitchFamily="2" charset="-122"/>
              </a:rPr>
              <a:t>	select name</a:t>
            </a:r>
          </a:p>
          <a:p>
            <a:pPr lvl="1" eaLnBrk="1" hangingPunct="1">
              <a:lnSpc>
                <a:spcPct val="90000"/>
              </a:lnSpc>
              <a:buFontTx/>
              <a:buNone/>
            </a:pPr>
            <a:r>
              <a:rPr lang="en-US" altLang="zh-CN" sz="2000" dirty="0">
                <a:solidFill>
                  <a:schemeClr val="bg2"/>
                </a:solidFill>
                <a:latin typeface="华文新魏" panose="02010800040101010101" pitchFamily="2" charset="-122"/>
                <a:ea typeface="华文新魏" panose="02010800040101010101" pitchFamily="2" charset="-122"/>
              </a:rPr>
              <a:t>       from s </a:t>
            </a:r>
          </a:p>
          <a:p>
            <a:pPr lvl="1" eaLnBrk="1" hangingPunct="1">
              <a:lnSpc>
                <a:spcPct val="90000"/>
              </a:lnSpc>
              <a:buFontTx/>
              <a:buNone/>
            </a:pPr>
            <a:r>
              <a:rPr lang="en-US" altLang="zh-CN" sz="2000" dirty="0">
                <a:solidFill>
                  <a:schemeClr val="bg2"/>
                </a:solidFill>
                <a:latin typeface="华文新魏" panose="02010800040101010101" pitchFamily="2" charset="-122"/>
                <a:ea typeface="华文新魏" panose="02010800040101010101" pitchFamily="2" charset="-122"/>
              </a:rPr>
              <a:t>       where </a:t>
            </a:r>
            <a:r>
              <a:rPr lang="en-US" altLang="zh-CN" sz="2000" dirty="0" err="1">
                <a:solidFill>
                  <a:schemeClr val="bg2"/>
                </a:solidFill>
                <a:latin typeface="华文新魏" panose="02010800040101010101" pitchFamily="2" charset="-122"/>
                <a:ea typeface="华文新魏" panose="02010800040101010101" pitchFamily="2" charset="-122"/>
              </a:rPr>
              <a:t>sno</a:t>
            </a:r>
            <a:r>
              <a:rPr lang="en-US" altLang="zh-CN" sz="2000" dirty="0">
                <a:solidFill>
                  <a:schemeClr val="bg2"/>
                </a:solidFill>
                <a:latin typeface="华文新魏" panose="02010800040101010101" pitchFamily="2" charset="-122"/>
                <a:ea typeface="华文新魏" panose="02010800040101010101" pitchFamily="2" charset="-122"/>
              </a:rPr>
              <a:t> = ‘2009012689’;</a:t>
            </a:r>
          </a:p>
          <a:p>
            <a:pPr lvl="1" eaLnBrk="1" hangingPunct="1">
              <a:lnSpc>
                <a:spcPct val="90000"/>
              </a:lnSpc>
            </a:pPr>
            <a:r>
              <a:rPr lang="zh-CN" altLang="en-US" sz="2000" dirty="0">
                <a:solidFill>
                  <a:schemeClr val="bg2"/>
                </a:solidFill>
                <a:latin typeface="华文新魏" panose="02010800040101010101" pitchFamily="2" charset="-122"/>
                <a:ea typeface="华文新魏" panose="02010800040101010101" pitchFamily="2" charset="-122"/>
              </a:rPr>
              <a:t>值范围查询</a:t>
            </a:r>
            <a:endParaRPr lang="en-US" altLang="zh-CN" sz="2000" dirty="0">
              <a:solidFill>
                <a:schemeClr val="bg2"/>
              </a:solidFill>
              <a:latin typeface="华文新魏" panose="02010800040101010101" pitchFamily="2" charset="-122"/>
              <a:ea typeface="华文新魏" panose="02010800040101010101" pitchFamily="2" charset="-122"/>
            </a:endParaRPr>
          </a:p>
          <a:p>
            <a:pPr lvl="1" eaLnBrk="1" hangingPunct="1">
              <a:lnSpc>
                <a:spcPct val="90000"/>
              </a:lnSpc>
              <a:buFontTx/>
              <a:buNone/>
            </a:pPr>
            <a:r>
              <a:rPr lang="en-US" altLang="zh-CN" sz="2000" dirty="0">
                <a:solidFill>
                  <a:schemeClr val="bg2"/>
                </a:solidFill>
                <a:latin typeface="华文新魏" panose="02010800040101010101" pitchFamily="2" charset="-122"/>
                <a:ea typeface="华文新魏" panose="02010800040101010101" pitchFamily="2" charset="-122"/>
              </a:rPr>
              <a:t>	select </a:t>
            </a:r>
            <a:r>
              <a:rPr lang="en-US" altLang="zh-CN" sz="2000" dirty="0" err="1">
                <a:solidFill>
                  <a:schemeClr val="bg2"/>
                </a:solidFill>
                <a:latin typeface="华文新魏" panose="02010800040101010101" pitchFamily="2" charset="-122"/>
                <a:ea typeface="华文新魏" panose="02010800040101010101" pitchFamily="2" charset="-122"/>
              </a:rPr>
              <a:t>sno</a:t>
            </a:r>
            <a:endParaRPr lang="en-US" altLang="zh-CN" sz="2000" dirty="0">
              <a:solidFill>
                <a:schemeClr val="bg2"/>
              </a:solidFill>
              <a:latin typeface="华文新魏" panose="02010800040101010101" pitchFamily="2" charset="-122"/>
              <a:ea typeface="华文新魏" panose="02010800040101010101" pitchFamily="2" charset="-122"/>
            </a:endParaRPr>
          </a:p>
          <a:p>
            <a:pPr lvl="1" eaLnBrk="1" hangingPunct="1">
              <a:lnSpc>
                <a:spcPct val="90000"/>
              </a:lnSpc>
              <a:buFontTx/>
              <a:buNone/>
            </a:pPr>
            <a:r>
              <a:rPr lang="en-US" altLang="zh-CN" sz="2000" dirty="0">
                <a:solidFill>
                  <a:schemeClr val="bg2"/>
                </a:solidFill>
                <a:latin typeface="华文新魏" panose="02010800040101010101" pitchFamily="2" charset="-122"/>
                <a:ea typeface="华文新魏" panose="02010800040101010101" pitchFamily="2" charset="-122"/>
              </a:rPr>
              <a:t>       from </a:t>
            </a:r>
            <a:r>
              <a:rPr lang="en-US" altLang="zh-CN" sz="2000" dirty="0" err="1">
                <a:solidFill>
                  <a:schemeClr val="bg2"/>
                </a:solidFill>
                <a:latin typeface="华文新魏" panose="02010800040101010101" pitchFamily="2" charset="-122"/>
                <a:ea typeface="华文新魏" panose="02010800040101010101" pitchFamily="2" charset="-122"/>
              </a:rPr>
              <a:t>sc</a:t>
            </a:r>
            <a:r>
              <a:rPr lang="en-US" altLang="zh-CN" sz="2000" dirty="0">
                <a:solidFill>
                  <a:schemeClr val="bg2"/>
                </a:solidFill>
                <a:latin typeface="华文新魏" panose="02010800040101010101" pitchFamily="2" charset="-122"/>
                <a:ea typeface="华文新魏" panose="02010800040101010101" pitchFamily="2" charset="-122"/>
              </a:rPr>
              <a:t> </a:t>
            </a:r>
          </a:p>
          <a:p>
            <a:pPr lvl="1" eaLnBrk="1" hangingPunct="1">
              <a:lnSpc>
                <a:spcPct val="90000"/>
              </a:lnSpc>
              <a:buFontTx/>
              <a:buNone/>
            </a:pPr>
            <a:r>
              <a:rPr lang="en-US" altLang="zh-CN" sz="2000" dirty="0">
                <a:solidFill>
                  <a:schemeClr val="bg2"/>
                </a:solidFill>
                <a:latin typeface="华文新魏" panose="02010800040101010101" pitchFamily="2" charset="-122"/>
                <a:ea typeface="华文新魏" panose="02010800040101010101" pitchFamily="2" charset="-122"/>
              </a:rPr>
              <a:t>       where score &gt;= 0 and score &lt; 60;</a:t>
            </a:r>
            <a:endParaRPr lang="zh-CN" altLang="en-US" sz="2000" dirty="0">
              <a:solidFill>
                <a:schemeClr val="bg2"/>
              </a:solidFill>
              <a:latin typeface="华文新魏" panose="02010800040101010101" pitchFamily="2" charset="-122"/>
              <a:ea typeface="华文新魏" panose="02010800040101010101" pitchFamily="2" charset="-122"/>
            </a:endParaRPr>
          </a:p>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dirty="0" smtClean="0">
              <a:ln>
                <a:noFill/>
              </a:ln>
              <a:solidFill>
                <a:schemeClr val="bg2"/>
              </a:solidFill>
              <a:effectLst/>
              <a:latin typeface="华文新魏" panose="02010800040101010101" pitchFamily="2" charset="-122"/>
              <a:ea typeface="华文新魏" panose="02010800040101010101" pitchFamily="2" charset="-122"/>
            </a:endParaRPr>
          </a:p>
        </p:txBody>
      </p:sp>
      <p:sp>
        <p:nvSpPr>
          <p:cNvPr id="4" name="灯片编号占位符 3"/>
          <p:cNvSpPr>
            <a:spLocks noGrp="1"/>
          </p:cNvSpPr>
          <p:nvPr>
            <p:ph type="sldNum" sz="quarter" idx="11"/>
          </p:nvPr>
        </p:nvSpPr>
        <p:spPr/>
        <p:txBody>
          <a:bodyPr/>
          <a:lstStyle/>
          <a:p>
            <a:pPr>
              <a:defRPr/>
            </a:pPr>
            <a:fld id="{E347ADCA-82B1-4B8F-A269-E1A6E5953924}" type="slidenum">
              <a:rPr lang="zh-CN" altLang="en-US" smtClean="0"/>
              <a:pPr>
                <a:defRPr/>
              </a:pPr>
              <a:t>5</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xit" presetSubtype="0" fill="hold" grpId="0" nodeType="clickEffect">
                                  <p:stCondLst>
                                    <p:cond delay="0"/>
                                  </p:stCondLst>
                                  <p:childTnLst>
                                    <p:animEffect transition="out" filter="fade">
                                      <p:cBhvr>
                                        <p:cTn id="6" dur="1000"/>
                                        <p:tgtEl>
                                          <p:spTgt spid="3"/>
                                        </p:tgtEl>
                                      </p:cBhvr>
                                    </p:animEffect>
                                    <p:anim calcmode="lin" valueType="num">
                                      <p:cBhvr>
                                        <p:cTn id="7" dur="1000"/>
                                        <p:tgtEl>
                                          <p:spTgt spid="3"/>
                                        </p:tgtEl>
                                        <p:attrNameLst>
                                          <p:attrName>ppt_x</p:attrName>
                                        </p:attrNameLst>
                                      </p:cBhvr>
                                      <p:tavLst>
                                        <p:tav tm="0">
                                          <p:val>
                                            <p:strVal val="ppt_x"/>
                                          </p:val>
                                        </p:tav>
                                        <p:tav tm="100000">
                                          <p:val>
                                            <p:strVal val="ppt_x"/>
                                          </p:val>
                                        </p:tav>
                                      </p:tavLst>
                                    </p:anim>
                                    <p:anim calcmode="lin" valueType="num">
                                      <p:cBhvr>
                                        <p:cTn id="8" dur="1000"/>
                                        <p:tgtEl>
                                          <p:spTgt spid="3"/>
                                        </p:tgtEl>
                                        <p:attrNameLst>
                                          <p:attrName>ppt_y</p:attrName>
                                        </p:attrNameLst>
                                      </p:cBhvr>
                                      <p:tavLst>
                                        <p:tav tm="0">
                                          <p:val>
                                            <p:strVal val="ppt_y"/>
                                          </p:val>
                                        </p:tav>
                                        <p:tav tm="100000">
                                          <p:val>
                                            <p:strVal val="ppt_y+.1"/>
                                          </p:val>
                                        </p:tav>
                                      </p:tavLst>
                                    </p:anim>
                                    <p:set>
                                      <p:cBhvr>
                                        <p:cTn id="9" dur="1" fill="hold">
                                          <p:stCondLst>
                                            <p:cond delay="9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1794" name="Rectangle 2"/>
          <p:cNvSpPr>
            <a:spLocks noGrp="1" noChangeArrowheads="1"/>
          </p:cNvSpPr>
          <p:nvPr>
            <p:ph type="title"/>
          </p:nvPr>
        </p:nvSpPr>
        <p:spPr/>
        <p:txBody>
          <a:bodyPr/>
          <a:lstStyle/>
          <a:p>
            <a:pPr>
              <a:defRPr/>
            </a:pPr>
            <a:r>
              <a:rPr kumimoji="1" lang="zh-CN" altLang="en-US" dirty="0" smtClean="0">
                <a:latin typeface="+mj-ea"/>
              </a:rPr>
              <a:t>动态散列</a:t>
            </a:r>
          </a:p>
        </p:txBody>
      </p:sp>
      <p:sp>
        <p:nvSpPr>
          <p:cNvPr id="189443" name="Rectangle 3"/>
          <p:cNvSpPr>
            <a:spLocks noGrp="1" noChangeArrowheads="1"/>
          </p:cNvSpPr>
          <p:nvPr>
            <p:ph idx="1"/>
          </p:nvPr>
        </p:nvSpPr>
        <p:spPr>
          <a:xfrm>
            <a:off x="484188" y="1357313"/>
            <a:ext cx="7785100" cy="5422900"/>
          </a:xfrm>
        </p:spPr>
        <p:txBody>
          <a:bodyPr/>
          <a:lstStyle/>
          <a:p>
            <a:pPr>
              <a:lnSpc>
                <a:spcPct val="80000"/>
              </a:lnSpc>
            </a:pPr>
            <a:r>
              <a:rPr lang="zh-CN" altLang="en-US" sz="2800" dirty="0" smtClean="0">
                <a:latin typeface="华文新魏" panose="02010800040101010101" pitchFamily="2" charset="-122"/>
                <a:ea typeface="华文新魏" panose="02010800040101010101" pitchFamily="2" charset="-122"/>
              </a:rPr>
              <a:t>能够适应数据库增长和收缩的需要</a:t>
            </a:r>
          </a:p>
          <a:p>
            <a:pPr>
              <a:lnSpc>
                <a:spcPct val="80000"/>
              </a:lnSpc>
            </a:pPr>
            <a:r>
              <a:rPr lang="zh-CN" altLang="en-US" sz="2800" dirty="0" smtClean="0">
                <a:latin typeface="华文新魏" panose="02010800040101010101" pitchFamily="2" charset="-122"/>
                <a:ea typeface="华文新魏" panose="02010800040101010101" pitchFamily="2" charset="-122"/>
              </a:rPr>
              <a:t>允许散列函数动态改变</a:t>
            </a:r>
          </a:p>
          <a:p>
            <a:pPr>
              <a:lnSpc>
                <a:spcPct val="80000"/>
              </a:lnSpc>
            </a:pPr>
            <a:r>
              <a:rPr lang="zh-CN" altLang="en-US" sz="2800" b="1" dirty="0" smtClean="0">
                <a:solidFill>
                  <a:srgbClr val="3366CC"/>
                </a:solidFill>
                <a:latin typeface="华文新魏" panose="02010800040101010101" pitchFamily="2" charset="-122"/>
                <a:ea typeface="华文新魏" panose="02010800040101010101" pitchFamily="2" charset="-122"/>
              </a:rPr>
              <a:t>可扩充散列</a:t>
            </a:r>
            <a:r>
              <a:rPr lang="zh-CN" altLang="en-US" sz="2800" dirty="0" smtClean="0">
                <a:latin typeface="华文新魏" panose="02010800040101010101" pitchFamily="2" charset="-122"/>
                <a:ea typeface="华文新魏" panose="02010800040101010101" pitchFamily="2" charset="-122"/>
              </a:rPr>
              <a:t> </a:t>
            </a:r>
            <a:r>
              <a:rPr lang="en-US" altLang="zh-CN" sz="2800" dirty="0" smtClean="0">
                <a:latin typeface="华文新魏" panose="02010800040101010101" pitchFamily="2" charset="-122"/>
                <a:ea typeface="华文新魏" panose="02010800040101010101" pitchFamily="2" charset="-122"/>
              </a:rPr>
              <a:t>– </a:t>
            </a:r>
            <a:r>
              <a:rPr lang="zh-CN" altLang="en-US" sz="2800" dirty="0" smtClean="0">
                <a:latin typeface="华文新魏" panose="02010800040101010101" pitchFamily="2" charset="-122"/>
                <a:ea typeface="华文新魏" panose="02010800040101010101" pitchFamily="2" charset="-122"/>
              </a:rPr>
              <a:t>动态散列的一种形式 </a:t>
            </a:r>
          </a:p>
          <a:p>
            <a:pPr lvl="1">
              <a:lnSpc>
                <a:spcPct val="80000"/>
              </a:lnSpc>
            </a:pPr>
            <a:r>
              <a:rPr lang="zh-CN" altLang="en-US" sz="2400" dirty="0" smtClean="0">
                <a:latin typeface="华文新魏" panose="02010800040101010101" pitchFamily="2" charset="-122"/>
                <a:ea typeface="华文新魏" panose="02010800040101010101" pitchFamily="2" charset="-122"/>
              </a:rPr>
              <a:t>散列函数产生的值范围相对较大，是 </a:t>
            </a:r>
            <a:r>
              <a:rPr lang="en-US" altLang="zh-CN" sz="2400" dirty="0" smtClean="0">
                <a:latin typeface="华文新魏" panose="02010800040101010101" pitchFamily="2" charset="-122"/>
                <a:ea typeface="华文新魏" panose="02010800040101010101" pitchFamily="2" charset="-122"/>
              </a:rPr>
              <a:t>b </a:t>
            </a:r>
            <a:r>
              <a:rPr lang="zh-CN" altLang="en-US" sz="2400" dirty="0" smtClean="0">
                <a:latin typeface="华文新魏" panose="02010800040101010101" pitchFamily="2" charset="-122"/>
                <a:ea typeface="华文新魏" panose="02010800040101010101" pitchFamily="2" charset="-122"/>
              </a:rPr>
              <a:t>位二进制整数</a:t>
            </a:r>
            <a:r>
              <a:rPr lang="en-US" altLang="zh-CN" sz="2400" dirty="0" smtClean="0">
                <a:latin typeface="华文新魏" panose="02010800040101010101" pitchFamily="2" charset="-122"/>
                <a:ea typeface="华文新魏" panose="02010800040101010101" pitchFamily="2" charset="-122"/>
              </a:rPr>
              <a:t>(</a:t>
            </a:r>
            <a:r>
              <a:rPr lang="zh-CN" altLang="en-US" sz="2400" dirty="0" smtClean="0">
                <a:latin typeface="华文新魏" panose="02010800040101010101" pitchFamily="2" charset="-122"/>
                <a:ea typeface="华文新魏" panose="02010800040101010101" pitchFamily="2" charset="-122"/>
              </a:rPr>
              <a:t>一个典型的 </a:t>
            </a:r>
            <a:r>
              <a:rPr lang="en-US" altLang="zh-CN" sz="2400" i="1" dirty="0" smtClean="0">
                <a:latin typeface="华文新魏" panose="02010800040101010101" pitchFamily="2" charset="-122"/>
                <a:ea typeface="华文新魏" panose="02010800040101010101" pitchFamily="2" charset="-122"/>
              </a:rPr>
              <a:t>b</a:t>
            </a:r>
            <a:r>
              <a:rPr lang="en-US" altLang="zh-CN" sz="2400" dirty="0" smtClean="0">
                <a:latin typeface="华文新魏" panose="02010800040101010101" pitchFamily="2" charset="-122"/>
                <a:ea typeface="华文新魏" panose="02010800040101010101" pitchFamily="2" charset="-122"/>
              </a:rPr>
              <a:t> = 32</a:t>
            </a:r>
            <a:r>
              <a:rPr lang="en-US" altLang="zh-CN" sz="2400" dirty="0">
                <a:latin typeface="华文新魏" panose="02010800040101010101" pitchFamily="2" charset="-122"/>
                <a:ea typeface="华文新魏" panose="02010800040101010101" pitchFamily="2" charset="-122"/>
              </a:rPr>
              <a:t>)</a:t>
            </a:r>
            <a:endParaRPr lang="zh-CN" altLang="en-US" sz="2400" dirty="0" smtClean="0">
              <a:latin typeface="华文新魏" panose="02010800040101010101" pitchFamily="2" charset="-122"/>
              <a:ea typeface="华文新魏" panose="02010800040101010101" pitchFamily="2" charset="-122"/>
            </a:endParaRPr>
          </a:p>
          <a:p>
            <a:pPr lvl="1">
              <a:lnSpc>
                <a:spcPct val="80000"/>
              </a:lnSpc>
            </a:pPr>
            <a:r>
              <a:rPr lang="zh-CN" altLang="en-US" sz="2400" dirty="0" smtClean="0">
                <a:latin typeface="华文新魏" panose="02010800040101010101" pitchFamily="2" charset="-122"/>
                <a:ea typeface="华文新魏" panose="02010800040101010101" pitchFamily="2" charset="-122"/>
              </a:rPr>
              <a:t>定义了一个前缀   </a:t>
            </a:r>
          </a:p>
          <a:p>
            <a:pPr lvl="1">
              <a:lnSpc>
                <a:spcPct val="80000"/>
              </a:lnSpc>
            </a:pPr>
            <a:r>
              <a:rPr lang="zh-CN" altLang="en-US" sz="2400" dirty="0" smtClean="0">
                <a:latin typeface="华文新魏" panose="02010800040101010101" pitchFamily="2" charset="-122"/>
                <a:ea typeface="华文新魏" panose="02010800040101010101" pitchFamily="2" charset="-122"/>
              </a:rPr>
              <a:t>让前缀的长度为 </a:t>
            </a:r>
            <a:r>
              <a:rPr lang="en-US" altLang="zh-CN" sz="2400" i="1" dirty="0" err="1" smtClean="0">
                <a:latin typeface="华文新魏" panose="02010800040101010101" pitchFamily="2" charset="-122"/>
                <a:ea typeface="华文新魏" panose="02010800040101010101" pitchFamily="2" charset="-122"/>
              </a:rPr>
              <a:t>i</a:t>
            </a:r>
            <a:r>
              <a:rPr lang="en-US" altLang="zh-CN" sz="2400" dirty="0" smtClean="0">
                <a:latin typeface="华文新魏" panose="02010800040101010101" pitchFamily="2" charset="-122"/>
                <a:ea typeface="华文新魏" panose="02010800040101010101" pitchFamily="2" charset="-122"/>
              </a:rPr>
              <a:t> </a:t>
            </a:r>
            <a:r>
              <a:rPr lang="zh-CN" altLang="en-US" sz="2400" dirty="0" smtClean="0">
                <a:latin typeface="华文新魏" panose="02010800040101010101" pitchFamily="2" charset="-122"/>
                <a:ea typeface="华文新魏" panose="02010800040101010101" pitchFamily="2" charset="-122"/>
              </a:rPr>
              <a:t>位，</a:t>
            </a:r>
            <a:r>
              <a:rPr lang="en-US" altLang="zh-CN" sz="2400" dirty="0" smtClean="0">
                <a:latin typeface="华文新魏" panose="02010800040101010101" pitchFamily="2" charset="-122"/>
                <a:ea typeface="华文新魏" panose="02010800040101010101" pitchFamily="2" charset="-122"/>
              </a:rPr>
              <a:t>0 </a:t>
            </a:r>
            <a:r>
              <a:rPr lang="en-US" altLang="zh-CN" sz="2400" dirty="0" smtClean="0">
                <a:latin typeface="华文新魏" panose="02010800040101010101" pitchFamily="2" charset="-122"/>
                <a:ea typeface="华文新魏" panose="02010800040101010101" pitchFamily="2" charset="-122"/>
                <a:sym typeface="Symbol" panose="05050102010706020507" pitchFamily="18" charset="2"/>
              </a:rPr>
              <a:t> </a:t>
            </a:r>
            <a:r>
              <a:rPr lang="en-US" altLang="zh-CN" sz="2400" i="1" dirty="0" err="1" smtClean="0">
                <a:latin typeface="华文新魏" panose="02010800040101010101" pitchFamily="2" charset="-122"/>
                <a:ea typeface="华文新魏" panose="02010800040101010101" pitchFamily="2" charset="-122"/>
                <a:sym typeface="Symbol" panose="05050102010706020507" pitchFamily="18" charset="2"/>
              </a:rPr>
              <a:t>i</a:t>
            </a:r>
            <a:r>
              <a:rPr lang="en-US" altLang="zh-CN" sz="2400" dirty="0" smtClean="0">
                <a:latin typeface="华文新魏" panose="02010800040101010101" pitchFamily="2" charset="-122"/>
                <a:ea typeface="华文新魏" panose="02010800040101010101" pitchFamily="2" charset="-122"/>
                <a:sym typeface="Symbol" panose="05050102010706020507" pitchFamily="18" charset="2"/>
              </a:rPr>
              <a:t>  32</a:t>
            </a:r>
            <a:r>
              <a:rPr lang="zh-CN" altLang="en-US" sz="2400" dirty="0" smtClean="0">
                <a:latin typeface="华文新魏" panose="02010800040101010101" pitchFamily="2" charset="-122"/>
                <a:ea typeface="华文新魏" panose="02010800040101010101" pitchFamily="2" charset="-122"/>
                <a:sym typeface="Symbol" panose="05050102010706020507" pitchFamily="18" charset="2"/>
              </a:rPr>
              <a:t> </a:t>
            </a:r>
          </a:p>
          <a:p>
            <a:pPr lvl="2">
              <a:lnSpc>
                <a:spcPct val="80000"/>
              </a:lnSpc>
            </a:pPr>
            <a:r>
              <a:rPr lang="zh-CN" altLang="en-US" sz="2000" dirty="0" smtClean="0">
                <a:latin typeface="华文新魏" panose="02010800040101010101" pitchFamily="2" charset="-122"/>
                <a:ea typeface="华文新魏" panose="02010800040101010101" pitchFamily="2" charset="-122"/>
                <a:sym typeface="Symbol" panose="05050102010706020507" pitchFamily="18" charset="2"/>
              </a:rPr>
              <a:t>桶地址表大小 </a:t>
            </a:r>
            <a:r>
              <a:rPr lang="en-US" altLang="zh-CN" sz="2000" dirty="0" smtClean="0">
                <a:latin typeface="华文新魏" panose="02010800040101010101" pitchFamily="2" charset="-122"/>
                <a:ea typeface="华文新魏" panose="02010800040101010101" pitchFamily="2" charset="-122"/>
                <a:sym typeface="Symbol" panose="05050102010706020507" pitchFamily="18" charset="2"/>
              </a:rPr>
              <a:t>= 2</a:t>
            </a:r>
            <a:r>
              <a:rPr lang="en-US" altLang="zh-CN" sz="2000" baseline="30000" dirty="0" smtClean="0">
                <a:latin typeface="华文新魏" panose="02010800040101010101" pitchFamily="2" charset="-122"/>
                <a:ea typeface="华文新魏" panose="02010800040101010101" pitchFamily="2" charset="-122"/>
                <a:sym typeface="Symbol" panose="05050102010706020507" pitchFamily="18" charset="2"/>
              </a:rPr>
              <a:t>i </a:t>
            </a:r>
            <a:r>
              <a:rPr lang="zh-CN" altLang="en-US" sz="2000" dirty="0" smtClean="0">
                <a:latin typeface="华文新魏" panose="02010800040101010101" pitchFamily="2" charset="-122"/>
                <a:ea typeface="华文新魏" panose="02010800040101010101" pitchFamily="2" charset="-122"/>
                <a:sym typeface="Symbol" panose="05050102010706020507" pitchFamily="18" charset="2"/>
              </a:rPr>
              <a:t>，最初 </a:t>
            </a:r>
            <a:r>
              <a:rPr lang="en-US" altLang="zh-CN" sz="2000" i="1" dirty="0" err="1" smtClean="0">
                <a:latin typeface="华文新魏" panose="02010800040101010101" pitchFamily="2" charset="-122"/>
                <a:ea typeface="华文新魏" panose="02010800040101010101" pitchFamily="2" charset="-122"/>
                <a:sym typeface="Symbol" panose="05050102010706020507" pitchFamily="18" charset="2"/>
              </a:rPr>
              <a:t>i</a:t>
            </a:r>
            <a:r>
              <a:rPr lang="en-US" altLang="zh-CN" sz="2000" dirty="0" smtClean="0">
                <a:latin typeface="华文新魏" panose="02010800040101010101" pitchFamily="2" charset="-122"/>
                <a:ea typeface="华文新魏" panose="02010800040101010101" pitchFamily="2" charset="-122"/>
                <a:sym typeface="Symbol" panose="05050102010706020507" pitchFamily="18" charset="2"/>
              </a:rPr>
              <a:t> = 0</a:t>
            </a:r>
            <a:endParaRPr lang="zh-CN" altLang="en-US" sz="2000" dirty="0" smtClean="0">
              <a:latin typeface="华文新魏" panose="02010800040101010101" pitchFamily="2" charset="-122"/>
              <a:ea typeface="华文新魏" panose="02010800040101010101" pitchFamily="2" charset="-122"/>
              <a:sym typeface="Symbol" panose="05050102010706020507" pitchFamily="18" charset="2"/>
            </a:endParaRPr>
          </a:p>
          <a:p>
            <a:pPr lvl="2">
              <a:lnSpc>
                <a:spcPct val="80000"/>
              </a:lnSpc>
            </a:pPr>
            <a:r>
              <a:rPr lang="en-US" altLang="zh-CN" sz="2000" dirty="0" err="1" smtClean="0">
                <a:latin typeface="华文新魏" panose="02010800040101010101" pitchFamily="2" charset="-122"/>
                <a:ea typeface="华文新魏" panose="02010800040101010101" pitchFamily="2" charset="-122"/>
                <a:sym typeface="Symbol" panose="05050102010706020507" pitchFamily="18" charset="2"/>
              </a:rPr>
              <a:t>i</a:t>
            </a:r>
            <a:r>
              <a:rPr lang="en-US" altLang="zh-CN" sz="2000" dirty="0" smtClean="0">
                <a:latin typeface="华文新魏" panose="02010800040101010101" pitchFamily="2" charset="-122"/>
                <a:ea typeface="华文新魏" panose="02010800040101010101" pitchFamily="2" charset="-122"/>
                <a:sym typeface="Symbol" panose="05050102010706020507" pitchFamily="18" charset="2"/>
              </a:rPr>
              <a:t> </a:t>
            </a:r>
            <a:r>
              <a:rPr lang="zh-CN" altLang="en-US" sz="2000" dirty="0" smtClean="0">
                <a:latin typeface="华文新魏" panose="02010800040101010101" pitchFamily="2" charset="-122"/>
                <a:ea typeface="华文新魏" panose="02010800040101010101" pitchFamily="2" charset="-122"/>
                <a:sym typeface="Symbol" panose="05050102010706020507" pitchFamily="18" charset="2"/>
              </a:rPr>
              <a:t>随着数据库的大小变化而增大或减小</a:t>
            </a:r>
          </a:p>
          <a:p>
            <a:pPr lvl="1">
              <a:lnSpc>
                <a:spcPct val="80000"/>
              </a:lnSpc>
            </a:pPr>
            <a:r>
              <a:rPr lang="zh-CN" altLang="en-US" sz="2400" dirty="0" smtClean="0">
                <a:latin typeface="华文新魏" panose="02010800040101010101" pitchFamily="2" charset="-122"/>
                <a:ea typeface="华文新魏" panose="02010800040101010101" pitchFamily="2" charset="-122"/>
              </a:rPr>
              <a:t>不同的桶地址目录可能指向同一个桶</a:t>
            </a:r>
          </a:p>
          <a:p>
            <a:pPr lvl="1">
              <a:lnSpc>
                <a:spcPct val="80000"/>
              </a:lnSpc>
            </a:pPr>
            <a:r>
              <a:rPr lang="zh-CN" altLang="en-US" sz="2400" dirty="0" smtClean="0">
                <a:latin typeface="华文新魏" panose="02010800040101010101" pitchFamily="2" charset="-122"/>
                <a:ea typeface="华文新魏" panose="02010800040101010101" pitchFamily="2" charset="-122"/>
              </a:rPr>
              <a:t>因此，实际的桶数</a:t>
            </a:r>
            <a:r>
              <a:rPr lang="zh-CN" altLang="en-US" sz="2400" dirty="0" smtClean="0">
                <a:latin typeface="华文新魏" panose="02010800040101010101" pitchFamily="2" charset="-122"/>
                <a:ea typeface="华文新魏" panose="02010800040101010101" pitchFamily="2" charset="-122"/>
                <a:sym typeface="Symbol" panose="05050102010706020507" pitchFamily="18" charset="2"/>
              </a:rPr>
              <a:t> </a:t>
            </a:r>
            <a:r>
              <a:rPr lang="en-US" altLang="zh-CN" sz="2400" dirty="0" smtClean="0">
                <a:latin typeface="华文新魏" panose="02010800040101010101" pitchFamily="2" charset="-122"/>
                <a:ea typeface="华文新魏" panose="02010800040101010101" pitchFamily="2" charset="-122"/>
                <a:sym typeface="Symbol" panose="05050102010706020507" pitchFamily="18" charset="2"/>
              </a:rPr>
              <a:t>&lt; 2</a:t>
            </a:r>
            <a:r>
              <a:rPr lang="en-US" altLang="zh-CN" sz="2400" i="1" baseline="30000" dirty="0" smtClean="0">
                <a:latin typeface="华文新魏" panose="02010800040101010101" pitchFamily="2" charset="-122"/>
                <a:ea typeface="华文新魏" panose="02010800040101010101" pitchFamily="2" charset="-122"/>
                <a:sym typeface="Symbol" panose="05050102010706020507" pitchFamily="18" charset="2"/>
              </a:rPr>
              <a:t>i</a:t>
            </a:r>
            <a:endParaRPr lang="en-US" altLang="zh-CN" sz="2400" dirty="0" smtClean="0">
              <a:latin typeface="华文新魏" panose="02010800040101010101" pitchFamily="2" charset="-122"/>
              <a:ea typeface="华文新魏" panose="02010800040101010101" pitchFamily="2" charset="-122"/>
              <a:sym typeface="Symbol" panose="05050102010706020507" pitchFamily="18" charset="2"/>
            </a:endParaRPr>
          </a:p>
          <a:p>
            <a:pPr lvl="2">
              <a:lnSpc>
                <a:spcPct val="80000"/>
              </a:lnSpc>
            </a:pPr>
            <a:r>
              <a:rPr lang="zh-CN" altLang="en-US" sz="2000" dirty="0" smtClean="0">
                <a:latin typeface="华文新魏" panose="02010800040101010101" pitchFamily="2" charset="-122"/>
                <a:ea typeface="华文新魏" panose="02010800040101010101" pitchFamily="2" charset="-122"/>
                <a:sym typeface="Symbol" panose="05050102010706020507" pitchFamily="18" charset="2"/>
              </a:rPr>
              <a:t>由于桶的结合和分裂，桶数动态变化</a:t>
            </a:r>
          </a:p>
        </p:txBody>
      </p:sp>
      <p:sp>
        <p:nvSpPr>
          <p:cNvPr id="3" name="灯片编号占位符 2"/>
          <p:cNvSpPr>
            <a:spLocks noGrp="1"/>
          </p:cNvSpPr>
          <p:nvPr>
            <p:ph type="sldNum" sz="quarter" idx="11"/>
          </p:nvPr>
        </p:nvSpPr>
        <p:spPr/>
        <p:txBody>
          <a:bodyPr/>
          <a:lstStyle/>
          <a:p>
            <a:pPr>
              <a:defRPr/>
            </a:pPr>
            <a:fld id="{E347ADCA-82B1-4B8F-A269-E1A6E5953924}" type="slidenum">
              <a:rPr lang="zh-CN" altLang="en-US" smtClean="0"/>
              <a:pPr>
                <a:defRPr/>
              </a:pPr>
              <a:t>50</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2514" name="Rectangle 2"/>
          <p:cNvSpPr>
            <a:spLocks noGrp="1" noChangeArrowheads="1"/>
          </p:cNvSpPr>
          <p:nvPr>
            <p:ph type="title"/>
          </p:nvPr>
        </p:nvSpPr>
        <p:spPr>
          <a:xfrm>
            <a:off x="368300" y="419912"/>
            <a:ext cx="5838825" cy="457200"/>
          </a:xfrm>
        </p:spPr>
        <p:txBody>
          <a:bodyPr/>
          <a:lstStyle/>
          <a:p>
            <a:pPr>
              <a:defRPr/>
            </a:pPr>
            <a:r>
              <a:rPr kumimoji="1" lang="zh-CN" altLang="en-US" dirty="0" smtClean="0">
                <a:latin typeface="+mj-ea"/>
              </a:rPr>
              <a:t>顺序索引和散列的比较</a:t>
            </a:r>
          </a:p>
        </p:txBody>
      </p:sp>
      <p:sp>
        <p:nvSpPr>
          <p:cNvPr id="193539" name="Rectangle 3"/>
          <p:cNvSpPr>
            <a:spLocks noGrp="1" noChangeArrowheads="1"/>
          </p:cNvSpPr>
          <p:nvPr>
            <p:ph idx="1"/>
          </p:nvPr>
        </p:nvSpPr>
        <p:spPr>
          <a:xfrm>
            <a:off x="647700" y="1371600"/>
            <a:ext cx="8088313" cy="4903788"/>
          </a:xfrm>
        </p:spPr>
        <p:txBody>
          <a:bodyPr/>
          <a:lstStyle/>
          <a:p>
            <a:r>
              <a:rPr lang="zh-CN" altLang="en-US" sz="2400" dirty="0" smtClean="0">
                <a:latin typeface="华文新魏" panose="02010800040101010101" pitchFamily="2" charset="-122"/>
                <a:ea typeface="华文新魏" panose="02010800040101010101" pitchFamily="2" charset="-122"/>
              </a:rPr>
              <a:t>周期性重组代价是否可以接受？</a:t>
            </a:r>
          </a:p>
          <a:p>
            <a:r>
              <a:rPr lang="zh-CN" altLang="en-US" sz="2400" dirty="0" smtClean="0">
                <a:latin typeface="华文新魏" panose="02010800040101010101" pitchFamily="2" charset="-122"/>
                <a:ea typeface="华文新魏" panose="02010800040101010101" pitchFamily="2" charset="-122"/>
              </a:rPr>
              <a:t>插入和删除的相对频率如何？</a:t>
            </a:r>
          </a:p>
          <a:p>
            <a:r>
              <a:rPr lang="zh-CN" altLang="en-US" sz="2400" dirty="0" smtClean="0">
                <a:latin typeface="华文新魏" panose="02010800040101010101" pitchFamily="2" charset="-122"/>
                <a:ea typeface="华文新魏" panose="02010800040101010101" pitchFamily="2" charset="-122"/>
              </a:rPr>
              <a:t>是否愿意以增加最坏情况下的访问时间为代价优化平均访问时间？</a:t>
            </a:r>
            <a:endParaRPr lang="en-US" altLang="zh-CN" sz="2400" dirty="0" smtClean="0">
              <a:latin typeface="华文新魏" panose="02010800040101010101" pitchFamily="2" charset="-122"/>
              <a:ea typeface="华文新魏" panose="02010800040101010101" pitchFamily="2" charset="-122"/>
            </a:endParaRPr>
          </a:p>
          <a:p>
            <a:r>
              <a:rPr lang="zh-CN" altLang="en-US" sz="2400" dirty="0" smtClean="0">
                <a:latin typeface="华文新魏" panose="02010800040101010101" pitchFamily="2" charset="-122"/>
                <a:ea typeface="华文新魏" panose="02010800040101010101" pitchFamily="2" charset="-122"/>
              </a:rPr>
              <a:t>用户可能提出的查询类型</a:t>
            </a:r>
            <a:r>
              <a:rPr lang="en-US" altLang="zh-CN" sz="2400" dirty="0" smtClean="0">
                <a:latin typeface="华文新魏" panose="02010800040101010101" pitchFamily="2" charset="-122"/>
                <a:ea typeface="华文新魏" panose="02010800040101010101" pitchFamily="2" charset="-122"/>
              </a:rPr>
              <a:t>:</a:t>
            </a:r>
          </a:p>
          <a:p>
            <a:pPr lvl="1"/>
            <a:r>
              <a:rPr lang="zh-CN" altLang="en-US" sz="2000" dirty="0" smtClean="0">
                <a:latin typeface="华文新魏" panose="02010800040101010101" pitchFamily="2" charset="-122"/>
                <a:ea typeface="华文新魏" panose="02010800040101010101" pitchFamily="2" charset="-122"/>
              </a:rPr>
              <a:t>对于具有指定码值的记录检索，散列是一个更好的选择</a:t>
            </a:r>
          </a:p>
          <a:p>
            <a:pPr lvl="1"/>
            <a:r>
              <a:rPr lang="zh-CN" altLang="en-US" sz="2000" dirty="0" smtClean="0">
                <a:latin typeface="华文新魏" panose="02010800040101010101" pitchFamily="2" charset="-122"/>
                <a:ea typeface="华文新魏" panose="02010800040101010101" pitchFamily="2" charset="-122"/>
              </a:rPr>
              <a:t>如果经常进行范围查询，顺序索引是首选</a:t>
            </a:r>
          </a:p>
          <a:p>
            <a:r>
              <a:rPr lang="zh-CN" altLang="en-US" sz="2400" dirty="0" smtClean="0">
                <a:latin typeface="华文新魏" panose="02010800040101010101" pitchFamily="2" charset="-122"/>
                <a:ea typeface="华文新魏" panose="02010800040101010101" pitchFamily="2" charset="-122"/>
              </a:rPr>
              <a:t>实际中</a:t>
            </a:r>
            <a:r>
              <a:rPr lang="en-US" altLang="zh-CN" sz="2400" dirty="0" smtClean="0">
                <a:latin typeface="华文新魏" panose="02010800040101010101" pitchFamily="2" charset="-122"/>
                <a:ea typeface="华文新魏" panose="02010800040101010101" pitchFamily="2" charset="-122"/>
              </a:rPr>
              <a:t>:</a:t>
            </a:r>
          </a:p>
          <a:p>
            <a:pPr lvl="1"/>
            <a:r>
              <a:rPr lang="en-US" altLang="zh-CN" sz="2000" dirty="0" smtClean="0">
                <a:latin typeface="华文新魏" panose="02010800040101010101" pitchFamily="2" charset="-122"/>
                <a:ea typeface="华文新魏" panose="02010800040101010101" pitchFamily="2" charset="-122"/>
              </a:rPr>
              <a:t>PostgreSQL </a:t>
            </a:r>
            <a:r>
              <a:rPr lang="zh-CN" altLang="en-US" sz="2000" dirty="0" smtClean="0">
                <a:latin typeface="华文新魏" panose="02010800040101010101" pitchFamily="2" charset="-122"/>
                <a:ea typeface="华文新魏" panose="02010800040101010101" pitchFamily="2" charset="-122"/>
              </a:rPr>
              <a:t>支持散列索引，但是由于表现不佳而不鼓励使用</a:t>
            </a:r>
          </a:p>
          <a:p>
            <a:pPr lvl="1"/>
            <a:r>
              <a:rPr lang="en-US" altLang="zh-CN" sz="2000" dirty="0" smtClean="0">
                <a:latin typeface="华文新魏" panose="02010800040101010101" pitchFamily="2" charset="-122"/>
                <a:ea typeface="华文新魏" panose="02010800040101010101" pitchFamily="2" charset="-122"/>
              </a:rPr>
              <a:t>Oracle </a:t>
            </a:r>
            <a:r>
              <a:rPr lang="zh-CN" altLang="en-US" sz="2000" dirty="0" smtClean="0">
                <a:latin typeface="华文新魏" panose="02010800040101010101" pitchFamily="2" charset="-122"/>
                <a:ea typeface="华文新魏" panose="02010800040101010101" pitchFamily="2" charset="-122"/>
              </a:rPr>
              <a:t>支持静态散列组织，但不支持散列索引</a:t>
            </a:r>
          </a:p>
          <a:p>
            <a:pPr lvl="1"/>
            <a:r>
              <a:rPr lang="en-US" altLang="zh-CN" sz="2000" dirty="0" err="1" smtClean="0">
                <a:latin typeface="华文新魏" panose="02010800040101010101" pitchFamily="2" charset="-122"/>
                <a:ea typeface="华文新魏" panose="02010800040101010101" pitchFamily="2" charset="-122"/>
              </a:rPr>
              <a:t>SQLServer</a:t>
            </a:r>
            <a:r>
              <a:rPr lang="en-US" altLang="zh-CN" sz="2000" dirty="0" smtClean="0">
                <a:latin typeface="华文新魏" panose="02010800040101010101" pitchFamily="2" charset="-122"/>
                <a:ea typeface="华文新魏" panose="02010800040101010101" pitchFamily="2" charset="-122"/>
              </a:rPr>
              <a:t> </a:t>
            </a:r>
            <a:r>
              <a:rPr lang="zh-CN" altLang="en-US" sz="2000" dirty="0" smtClean="0">
                <a:latin typeface="华文新魏" panose="02010800040101010101" pitchFamily="2" charset="-122"/>
                <a:ea typeface="华文新魏" panose="02010800040101010101" pitchFamily="2" charset="-122"/>
              </a:rPr>
              <a:t>仅支持 </a:t>
            </a:r>
            <a:r>
              <a:rPr lang="en-US" altLang="zh-CN" sz="2000" dirty="0" smtClean="0">
                <a:latin typeface="华文新魏" panose="02010800040101010101" pitchFamily="2" charset="-122"/>
                <a:ea typeface="华文新魏" panose="02010800040101010101" pitchFamily="2" charset="-122"/>
              </a:rPr>
              <a:t>B</a:t>
            </a:r>
            <a:r>
              <a:rPr lang="en-US" altLang="zh-CN" sz="2000" baseline="30000" dirty="0" smtClean="0">
                <a:latin typeface="华文新魏" panose="02010800040101010101" pitchFamily="2" charset="-122"/>
                <a:ea typeface="华文新魏" panose="02010800040101010101" pitchFamily="2" charset="-122"/>
              </a:rPr>
              <a:t>+</a:t>
            </a:r>
            <a:r>
              <a:rPr lang="en-US" altLang="zh-CN" sz="2000" dirty="0" smtClean="0">
                <a:latin typeface="华文新魏" panose="02010800040101010101" pitchFamily="2" charset="-122"/>
                <a:ea typeface="华文新魏" panose="02010800040101010101" pitchFamily="2" charset="-122"/>
              </a:rPr>
              <a:t> </a:t>
            </a:r>
            <a:r>
              <a:rPr lang="zh-CN" altLang="en-US" sz="2000" dirty="0" smtClean="0">
                <a:latin typeface="华文新魏" panose="02010800040101010101" pitchFamily="2" charset="-122"/>
                <a:ea typeface="华文新魏" panose="02010800040101010101" pitchFamily="2" charset="-122"/>
              </a:rPr>
              <a:t>树</a:t>
            </a:r>
          </a:p>
        </p:txBody>
      </p:sp>
      <p:sp>
        <p:nvSpPr>
          <p:cNvPr id="3" name="灯片编号占位符 2"/>
          <p:cNvSpPr>
            <a:spLocks noGrp="1"/>
          </p:cNvSpPr>
          <p:nvPr>
            <p:ph type="sldNum" sz="quarter" idx="11"/>
          </p:nvPr>
        </p:nvSpPr>
        <p:spPr/>
        <p:txBody>
          <a:bodyPr/>
          <a:lstStyle/>
          <a:p>
            <a:pPr>
              <a:defRPr/>
            </a:pPr>
            <a:fld id="{E347ADCA-82B1-4B8F-A269-E1A6E5953924}" type="slidenum">
              <a:rPr lang="zh-CN" altLang="en-US" smtClean="0"/>
              <a:pPr>
                <a:defRPr/>
              </a:pPr>
              <a:t>51</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多码访问</a:t>
            </a:r>
            <a:endParaRPr lang="zh-CN" altLang="en-US" dirty="0"/>
          </a:p>
        </p:txBody>
      </p:sp>
      <p:sp>
        <p:nvSpPr>
          <p:cNvPr id="3" name="内容占位符 2"/>
          <p:cNvSpPr>
            <a:spLocks noGrp="1"/>
          </p:cNvSpPr>
          <p:nvPr>
            <p:ph idx="1"/>
          </p:nvPr>
        </p:nvSpPr>
        <p:spPr/>
        <p:txBody>
          <a:bodyPr/>
          <a:lstStyle/>
          <a:p>
            <a:pPr>
              <a:spcBef>
                <a:spcPts val="0"/>
              </a:spcBef>
            </a:pPr>
            <a:r>
              <a:rPr lang="zh-CN" altLang="en-US" sz="2400" dirty="0" smtClean="0">
                <a:latin typeface="华文新魏" panose="02010800040101010101" pitchFamily="2" charset="-122"/>
                <a:ea typeface="华文新魏" panose="02010800040101010101" pitchFamily="2" charset="-122"/>
              </a:rPr>
              <a:t>使用多个单码索引</a:t>
            </a:r>
            <a:endParaRPr lang="en-US" altLang="zh-CN" sz="2400" dirty="0" smtClean="0">
              <a:latin typeface="华文新魏" panose="02010800040101010101" pitchFamily="2" charset="-122"/>
              <a:ea typeface="华文新魏" panose="02010800040101010101" pitchFamily="2" charset="-122"/>
            </a:endParaRPr>
          </a:p>
          <a:p>
            <a:pPr lvl="1">
              <a:spcBef>
                <a:spcPts val="0"/>
              </a:spcBef>
            </a:pPr>
            <a:r>
              <a:rPr lang="en-US" altLang="en-US" sz="2000" dirty="0">
                <a:latin typeface="华文新魏" panose="02010800040101010101" pitchFamily="2" charset="-122"/>
                <a:ea typeface="华文新魏" panose="02010800040101010101" pitchFamily="2" charset="-122"/>
              </a:rPr>
              <a:t>Use multiple indices for certain types of queries.</a:t>
            </a:r>
          </a:p>
          <a:p>
            <a:pPr lvl="1">
              <a:spcBef>
                <a:spcPts val="0"/>
              </a:spcBef>
            </a:pPr>
            <a:r>
              <a:rPr lang="en-US" altLang="en-US" sz="2000" dirty="0">
                <a:latin typeface="华文新魏" panose="02010800040101010101" pitchFamily="2" charset="-122"/>
                <a:ea typeface="华文新魏" panose="02010800040101010101" pitchFamily="2" charset="-122"/>
              </a:rPr>
              <a:t>Example:</a:t>
            </a:r>
            <a:r>
              <a:rPr lang="en-US" altLang="en-US" dirty="0">
                <a:latin typeface="华文新魏" panose="02010800040101010101" pitchFamily="2" charset="-122"/>
                <a:ea typeface="华文新魏" panose="02010800040101010101" pitchFamily="2" charset="-122"/>
              </a:rPr>
              <a:t> </a:t>
            </a:r>
          </a:p>
          <a:p>
            <a:pPr lvl="1">
              <a:spcBef>
                <a:spcPts val="0"/>
              </a:spcBef>
              <a:buFont typeface="Monotype Sorts" pitchFamily="-65" charset="2"/>
              <a:buNone/>
            </a:pPr>
            <a:r>
              <a:rPr lang="en-US" altLang="en-US" b="1" dirty="0" smtClean="0">
                <a:latin typeface="华文新魏" panose="02010800040101010101" pitchFamily="2" charset="-122"/>
                <a:ea typeface="华文新魏" panose="02010800040101010101" pitchFamily="2" charset="-122"/>
              </a:rPr>
              <a:t>	</a:t>
            </a:r>
            <a:r>
              <a:rPr lang="en-US" altLang="en-US" sz="1800" b="1" dirty="0" smtClean="0">
                <a:latin typeface="华文新魏" panose="02010800040101010101" pitchFamily="2" charset="-122"/>
                <a:ea typeface="华文新魏" panose="02010800040101010101" pitchFamily="2" charset="-122"/>
              </a:rPr>
              <a:t>	select </a:t>
            </a:r>
            <a:r>
              <a:rPr lang="en-US" altLang="en-US" sz="1800" i="1" dirty="0">
                <a:latin typeface="华文新魏" panose="02010800040101010101" pitchFamily="2" charset="-122"/>
                <a:ea typeface="华文新魏" panose="02010800040101010101" pitchFamily="2" charset="-122"/>
              </a:rPr>
              <a:t>ID</a:t>
            </a:r>
          </a:p>
          <a:p>
            <a:pPr lvl="1">
              <a:spcBef>
                <a:spcPts val="0"/>
              </a:spcBef>
              <a:buFont typeface="Monotype Sorts" pitchFamily="-65" charset="2"/>
              <a:buNone/>
            </a:pPr>
            <a:r>
              <a:rPr lang="en-US" altLang="en-US" sz="1800" b="1" dirty="0" smtClean="0">
                <a:latin typeface="华文新魏" panose="02010800040101010101" pitchFamily="2" charset="-122"/>
                <a:ea typeface="华文新魏" panose="02010800040101010101" pitchFamily="2" charset="-122"/>
              </a:rPr>
              <a:t>		    from</a:t>
            </a:r>
            <a:r>
              <a:rPr lang="en-US" altLang="en-US" sz="1800" i="1" dirty="0" smtClean="0">
                <a:latin typeface="华文新魏" panose="02010800040101010101" pitchFamily="2" charset="-122"/>
                <a:ea typeface="华文新魏" panose="02010800040101010101" pitchFamily="2" charset="-122"/>
              </a:rPr>
              <a:t> </a:t>
            </a:r>
            <a:r>
              <a:rPr lang="en-US" altLang="en-US" sz="1800" i="1" dirty="0">
                <a:latin typeface="华文新魏" panose="02010800040101010101" pitchFamily="2" charset="-122"/>
                <a:ea typeface="华文新魏" panose="02010800040101010101" pitchFamily="2" charset="-122"/>
              </a:rPr>
              <a:t>instructor</a:t>
            </a:r>
          </a:p>
          <a:p>
            <a:pPr lvl="1">
              <a:spcBef>
                <a:spcPts val="0"/>
              </a:spcBef>
              <a:buFont typeface="Monotype Sorts" pitchFamily="-65" charset="2"/>
              <a:buNone/>
            </a:pPr>
            <a:r>
              <a:rPr lang="en-US" altLang="en-US" sz="1800" b="1" dirty="0" smtClean="0">
                <a:latin typeface="华文新魏" panose="02010800040101010101" pitchFamily="2" charset="-122"/>
                <a:ea typeface="华文新魏" panose="02010800040101010101" pitchFamily="2" charset="-122"/>
              </a:rPr>
              <a:t>            where</a:t>
            </a:r>
            <a:r>
              <a:rPr lang="en-US" altLang="en-US" sz="1800" i="1" dirty="0" smtClean="0">
                <a:latin typeface="华文新魏" panose="02010800040101010101" pitchFamily="2" charset="-122"/>
                <a:ea typeface="华文新魏" panose="02010800040101010101" pitchFamily="2" charset="-122"/>
              </a:rPr>
              <a:t> </a:t>
            </a:r>
            <a:r>
              <a:rPr lang="en-US" altLang="en-US" sz="1800" i="1" dirty="0" err="1">
                <a:latin typeface="华文新魏" panose="02010800040101010101" pitchFamily="2" charset="-122"/>
                <a:ea typeface="华文新魏" panose="02010800040101010101" pitchFamily="2" charset="-122"/>
              </a:rPr>
              <a:t>dept_name</a:t>
            </a:r>
            <a:r>
              <a:rPr lang="en-US" altLang="en-US" sz="1800" i="1" dirty="0">
                <a:latin typeface="华文新魏" panose="02010800040101010101" pitchFamily="2" charset="-122"/>
                <a:ea typeface="华文新魏" panose="02010800040101010101" pitchFamily="2" charset="-122"/>
              </a:rPr>
              <a:t> </a:t>
            </a:r>
            <a:r>
              <a:rPr lang="en-US" altLang="en-US" sz="1800" dirty="0">
                <a:latin typeface="华文新魏" panose="02010800040101010101" pitchFamily="2" charset="-122"/>
                <a:ea typeface="华文新魏" panose="02010800040101010101" pitchFamily="2" charset="-122"/>
              </a:rPr>
              <a:t>= </a:t>
            </a:r>
            <a:r>
              <a:rPr lang="ja-JP" altLang="en-US" sz="1800" dirty="0">
                <a:latin typeface="华文新魏" panose="02010800040101010101" pitchFamily="2" charset="-122"/>
                <a:ea typeface="华文新魏" panose="02010800040101010101" pitchFamily="2" charset="-122"/>
              </a:rPr>
              <a:t>“</a:t>
            </a:r>
            <a:r>
              <a:rPr lang="en-US" altLang="ja-JP" sz="1800" dirty="0">
                <a:latin typeface="华文新魏" panose="02010800040101010101" pitchFamily="2" charset="-122"/>
                <a:ea typeface="华文新魏" panose="02010800040101010101" pitchFamily="2" charset="-122"/>
              </a:rPr>
              <a:t>Finance</a:t>
            </a:r>
            <a:r>
              <a:rPr lang="ja-JP" altLang="en-US" sz="1800" dirty="0">
                <a:latin typeface="华文新魏" panose="02010800040101010101" pitchFamily="2" charset="-122"/>
                <a:ea typeface="华文新魏" panose="02010800040101010101" pitchFamily="2" charset="-122"/>
              </a:rPr>
              <a:t>”</a:t>
            </a:r>
            <a:r>
              <a:rPr lang="en-US" altLang="ja-JP" sz="1800" dirty="0">
                <a:latin typeface="华文新魏" panose="02010800040101010101" pitchFamily="2" charset="-122"/>
                <a:ea typeface="华文新魏" panose="02010800040101010101" pitchFamily="2" charset="-122"/>
              </a:rPr>
              <a:t> </a:t>
            </a:r>
            <a:r>
              <a:rPr lang="en-US" altLang="ja-JP" sz="1800" b="1" dirty="0">
                <a:latin typeface="华文新魏" panose="02010800040101010101" pitchFamily="2" charset="-122"/>
                <a:ea typeface="华文新魏" panose="02010800040101010101" pitchFamily="2" charset="-122"/>
              </a:rPr>
              <a:t>and </a:t>
            </a:r>
            <a:r>
              <a:rPr lang="en-US" altLang="ja-JP" sz="1800" i="1" dirty="0">
                <a:latin typeface="华文新魏" panose="02010800040101010101" pitchFamily="2" charset="-122"/>
                <a:ea typeface="华文新魏" panose="02010800040101010101" pitchFamily="2" charset="-122"/>
              </a:rPr>
              <a:t> salary</a:t>
            </a:r>
            <a:r>
              <a:rPr lang="en-US" altLang="ja-JP" sz="1800" dirty="0">
                <a:latin typeface="华文新魏" panose="02010800040101010101" pitchFamily="2" charset="-122"/>
                <a:ea typeface="华文新魏" panose="02010800040101010101" pitchFamily="2" charset="-122"/>
              </a:rPr>
              <a:t> = 80000</a:t>
            </a:r>
          </a:p>
          <a:p>
            <a:pPr lvl="1">
              <a:spcBef>
                <a:spcPts val="0"/>
              </a:spcBef>
            </a:pPr>
            <a:r>
              <a:rPr lang="en-US" altLang="en-US" sz="2000" dirty="0">
                <a:latin typeface="华文新魏" panose="02010800040101010101" pitchFamily="2" charset="-122"/>
                <a:ea typeface="华文新魏" panose="02010800040101010101" pitchFamily="2" charset="-122"/>
              </a:rPr>
              <a:t>Possible strategies for processing query using indices on single attributes:</a:t>
            </a:r>
          </a:p>
          <a:p>
            <a:pPr lvl="1">
              <a:spcBef>
                <a:spcPts val="0"/>
              </a:spcBef>
              <a:buFont typeface="Monotype Sorts" pitchFamily="-65" charset="2"/>
              <a:buNone/>
            </a:pPr>
            <a:r>
              <a:rPr lang="en-US" altLang="en-US" sz="2000" dirty="0" smtClean="0">
                <a:latin typeface="华文新魏" panose="02010800040101010101" pitchFamily="2" charset="-122"/>
                <a:ea typeface="华文新魏" panose="02010800040101010101" pitchFamily="2" charset="-122"/>
              </a:rPr>
              <a:t>		1.Use </a:t>
            </a:r>
            <a:r>
              <a:rPr lang="en-US" altLang="en-US" sz="2000" dirty="0">
                <a:latin typeface="华文新魏" panose="02010800040101010101" pitchFamily="2" charset="-122"/>
                <a:ea typeface="华文新魏" panose="02010800040101010101" pitchFamily="2" charset="-122"/>
              </a:rPr>
              <a:t>index on </a:t>
            </a:r>
            <a:r>
              <a:rPr lang="en-US" altLang="en-US" sz="2000" i="1" dirty="0" err="1">
                <a:latin typeface="华文新魏" panose="02010800040101010101" pitchFamily="2" charset="-122"/>
                <a:ea typeface="华文新魏" panose="02010800040101010101" pitchFamily="2" charset="-122"/>
              </a:rPr>
              <a:t>dept_name</a:t>
            </a:r>
            <a:r>
              <a:rPr lang="en-US" altLang="en-US" sz="2000" i="1" dirty="0">
                <a:latin typeface="华文新魏" panose="02010800040101010101" pitchFamily="2" charset="-122"/>
                <a:ea typeface="华文新魏" panose="02010800040101010101" pitchFamily="2" charset="-122"/>
              </a:rPr>
              <a:t> </a:t>
            </a:r>
            <a:r>
              <a:rPr lang="en-US" altLang="en-US" sz="2000" dirty="0">
                <a:latin typeface="华文新魏" panose="02010800040101010101" pitchFamily="2" charset="-122"/>
                <a:ea typeface="华文新魏" panose="02010800040101010101" pitchFamily="2" charset="-122"/>
              </a:rPr>
              <a:t>to find instructors with department name Finance; test </a:t>
            </a:r>
            <a:r>
              <a:rPr lang="en-US" altLang="en-US" sz="2000" i="1" dirty="0">
                <a:latin typeface="华文新魏" panose="02010800040101010101" pitchFamily="2" charset="-122"/>
                <a:ea typeface="华文新魏" panose="02010800040101010101" pitchFamily="2" charset="-122"/>
              </a:rPr>
              <a:t>salary = 80000 </a:t>
            </a:r>
          </a:p>
          <a:p>
            <a:pPr lvl="1">
              <a:spcBef>
                <a:spcPts val="0"/>
              </a:spcBef>
              <a:buFont typeface="Monotype Sorts" pitchFamily="-65" charset="2"/>
              <a:buNone/>
            </a:pPr>
            <a:r>
              <a:rPr lang="en-US" altLang="en-US" sz="2000" i="1" dirty="0" smtClean="0">
                <a:latin typeface="华文新魏" panose="02010800040101010101" pitchFamily="2" charset="-122"/>
                <a:ea typeface="华文新魏" panose="02010800040101010101" pitchFamily="2" charset="-122"/>
              </a:rPr>
              <a:t>		</a:t>
            </a:r>
            <a:r>
              <a:rPr lang="en-US" altLang="en-US" sz="2000" dirty="0" smtClean="0">
                <a:latin typeface="华文新魏" panose="02010800040101010101" pitchFamily="2" charset="-122"/>
                <a:ea typeface="华文新魏" panose="02010800040101010101" pitchFamily="2" charset="-122"/>
              </a:rPr>
              <a:t>2</a:t>
            </a:r>
            <a:r>
              <a:rPr lang="en-US" altLang="en-US" sz="2000" i="1" dirty="0" smtClean="0">
                <a:latin typeface="华文新魏" panose="02010800040101010101" pitchFamily="2" charset="-122"/>
                <a:ea typeface="华文新魏" panose="02010800040101010101" pitchFamily="2" charset="-122"/>
              </a:rPr>
              <a:t>.</a:t>
            </a:r>
            <a:r>
              <a:rPr lang="en-US" altLang="en-US" sz="2000" dirty="0" smtClean="0">
                <a:latin typeface="华文新魏" panose="02010800040101010101" pitchFamily="2" charset="-122"/>
                <a:ea typeface="华文新魏" panose="02010800040101010101" pitchFamily="2" charset="-122"/>
              </a:rPr>
              <a:t>Use </a:t>
            </a:r>
            <a:r>
              <a:rPr lang="en-US" altLang="en-US" sz="2000" dirty="0">
                <a:latin typeface="华文新魏" panose="02010800040101010101" pitchFamily="2" charset="-122"/>
                <a:ea typeface="华文新魏" panose="02010800040101010101" pitchFamily="2" charset="-122"/>
              </a:rPr>
              <a:t>index</a:t>
            </a:r>
            <a:r>
              <a:rPr lang="en-US" altLang="en-US" sz="2000" i="1" dirty="0">
                <a:latin typeface="华文新魏" panose="02010800040101010101" pitchFamily="2" charset="-122"/>
                <a:ea typeface="华文新魏" panose="02010800040101010101" pitchFamily="2" charset="-122"/>
              </a:rPr>
              <a:t> </a:t>
            </a:r>
            <a:r>
              <a:rPr lang="en-US" altLang="en-US" sz="2000" dirty="0">
                <a:latin typeface="华文新魏" panose="02010800040101010101" pitchFamily="2" charset="-122"/>
                <a:ea typeface="华文新魏" panose="02010800040101010101" pitchFamily="2" charset="-122"/>
              </a:rPr>
              <a:t>on</a:t>
            </a:r>
            <a:r>
              <a:rPr lang="en-US" altLang="en-US" sz="2000" i="1" dirty="0">
                <a:latin typeface="华文新魏" panose="02010800040101010101" pitchFamily="2" charset="-122"/>
                <a:ea typeface="华文新魏" panose="02010800040101010101" pitchFamily="2" charset="-122"/>
              </a:rPr>
              <a:t> salary </a:t>
            </a:r>
            <a:r>
              <a:rPr lang="en-US" altLang="en-US" sz="2000" dirty="0">
                <a:latin typeface="华文新魏" panose="02010800040101010101" pitchFamily="2" charset="-122"/>
                <a:ea typeface="华文新魏" panose="02010800040101010101" pitchFamily="2" charset="-122"/>
              </a:rPr>
              <a:t>to find instructors with a salary of $80000; test</a:t>
            </a:r>
            <a:r>
              <a:rPr lang="en-US" altLang="en-US" sz="2000" i="1" dirty="0">
                <a:latin typeface="华文新魏" panose="02010800040101010101" pitchFamily="2" charset="-122"/>
                <a:ea typeface="华文新魏" panose="02010800040101010101" pitchFamily="2" charset="-122"/>
              </a:rPr>
              <a:t> </a:t>
            </a:r>
            <a:r>
              <a:rPr lang="en-US" altLang="en-US" sz="2000" i="1" dirty="0" err="1">
                <a:latin typeface="华文新魏" panose="02010800040101010101" pitchFamily="2" charset="-122"/>
                <a:ea typeface="华文新魏" panose="02010800040101010101" pitchFamily="2" charset="-122"/>
              </a:rPr>
              <a:t>dept_name</a:t>
            </a:r>
            <a:r>
              <a:rPr lang="en-US" altLang="en-US" sz="2000" i="1" dirty="0">
                <a:latin typeface="华文新魏" panose="02010800040101010101" pitchFamily="2" charset="-122"/>
                <a:ea typeface="华文新魏" panose="02010800040101010101" pitchFamily="2" charset="-122"/>
              </a:rPr>
              <a:t> = </a:t>
            </a:r>
            <a:r>
              <a:rPr lang="ja-JP" altLang="en-US" sz="2000" dirty="0">
                <a:latin typeface="华文新魏" panose="02010800040101010101" pitchFamily="2" charset="-122"/>
                <a:ea typeface="华文新魏" panose="02010800040101010101" pitchFamily="2" charset="-122"/>
              </a:rPr>
              <a:t>“</a:t>
            </a:r>
            <a:r>
              <a:rPr lang="en-US" altLang="ja-JP" sz="2000" dirty="0">
                <a:latin typeface="华文新魏" panose="02010800040101010101" pitchFamily="2" charset="-122"/>
                <a:ea typeface="华文新魏" panose="02010800040101010101" pitchFamily="2" charset="-122"/>
              </a:rPr>
              <a:t>Finance</a:t>
            </a:r>
            <a:r>
              <a:rPr lang="ja-JP" altLang="en-US" sz="2000" dirty="0">
                <a:latin typeface="华文新魏" panose="02010800040101010101" pitchFamily="2" charset="-122"/>
                <a:ea typeface="华文新魏" panose="02010800040101010101" pitchFamily="2" charset="-122"/>
              </a:rPr>
              <a:t>”</a:t>
            </a:r>
            <a:r>
              <a:rPr lang="en-US" altLang="ja-JP" sz="2000" dirty="0">
                <a:latin typeface="华文新魏" panose="02010800040101010101" pitchFamily="2" charset="-122"/>
                <a:ea typeface="华文新魏" panose="02010800040101010101" pitchFamily="2" charset="-122"/>
              </a:rPr>
              <a:t>.</a:t>
            </a:r>
          </a:p>
          <a:p>
            <a:pPr lvl="1">
              <a:spcBef>
                <a:spcPts val="0"/>
              </a:spcBef>
              <a:buFont typeface="Monotype Sorts" pitchFamily="-65" charset="2"/>
              <a:buNone/>
            </a:pPr>
            <a:r>
              <a:rPr lang="en-US" altLang="en-US" sz="2000" dirty="0" smtClean="0">
                <a:latin typeface="华文新魏" panose="02010800040101010101" pitchFamily="2" charset="-122"/>
                <a:ea typeface="华文新魏" panose="02010800040101010101" pitchFamily="2" charset="-122"/>
              </a:rPr>
              <a:t>		3.Use </a:t>
            </a:r>
            <a:r>
              <a:rPr lang="en-US" altLang="en-US" sz="2000" i="1" dirty="0" err="1">
                <a:latin typeface="华文新魏" panose="02010800040101010101" pitchFamily="2" charset="-122"/>
                <a:ea typeface="华文新魏" panose="02010800040101010101" pitchFamily="2" charset="-122"/>
              </a:rPr>
              <a:t>dept_name</a:t>
            </a:r>
            <a:r>
              <a:rPr lang="en-US" altLang="en-US" sz="2000" i="1" dirty="0">
                <a:latin typeface="华文新魏" panose="02010800040101010101" pitchFamily="2" charset="-122"/>
                <a:ea typeface="华文新魏" panose="02010800040101010101" pitchFamily="2" charset="-122"/>
              </a:rPr>
              <a:t> </a:t>
            </a:r>
            <a:r>
              <a:rPr lang="en-US" altLang="en-US" sz="2000" dirty="0">
                <a:latin typeface="华文新魏" panose="02010800040101010101" pitchFamily="2" charset="-122"/>
                <a:ea typeface="华文新魏" panose="02010800040101010101" pitchFamily="2" charset="-122"/>
              </a:rPr>
              <a:t>index to find pointers to all records pertaining to the </a:t>
            </a:r>
            <a:r>
              <a:rPr lang="ja-JP" altLang="en-US" sz="2000" dirty="0">
                <a:latin typeface="华文新魏" panose="02010800040101010101" pitchFamily="2" charset="-122"/>
                <a:ea typeface="华文新魏" panose="02010800040101010101" pitchFamily="2" charset="-122"/>
              </a:rPr>
              <a:t>“</a:t>
            </a:r>
            <a:r>
              <a:rPr lang="en-US" altLang="ja-JP" sz="2000" dirty="0">
                <a:latin typeface="华文新魏" panose="02010800040101010101" pitchFamily="2" charset="-122"/>
                <a:ea typeface="华文新魏" panose="02010800040101010101" pitchFamily="2" charset="-122"/>
              </a:rPr>
              <a:t>Finance</a:t>
            </a:r>
            <a:r>
              <a:rPr lang="ja-JP" altLang="en-US" sz="2000" dirty="0">
                <a:latin typeface="华文新魏" panose="02010800040101010101" pitchFamily="2" charset="-122"/>
                <a:ea typeface="华文新魏" panose="02010800040101010101" pitchFamily="2" charset="-122"/>
              </a:rPr>
              <a:t>”</a:t>
            </a:r>
            <a:r>
              <a:rPr lang="en-US" altLang="ja-JP" sz="2000" dirty="0">
                <a:latin typeface="华文新魏" panose="02010800040101010101" pitchFamily="2" charset="-122"/>
                <a:ea typeface="华文新魏" panose="02010800040101010101" pitchFamily="2" charset="-122"/>
              </a:rPr>
              <a:t> department.  Similarly use index on </a:t>
            </a:r>
            <a:r>
              <a:rPr lang="en-US" altLang="ja-JP" sz="2000" i="1" dirty="0">
                <a:latin typeface="华文新魏" panose="02010800040101010101" pitchFamily="2" charset="-122"/>
                <a:ea typeface="华文新魏" panose="02010800040101010101" pitchFamily="2" charset="-122"/>
              </a:rPr>
              <a:t>salary</a:t>
            </a:r>
            <a:r>
              <a:rPr lang="en-US" altLang="ja-JP" sz="2000" dirty="0">
                <a:latin typeface="华文新魏" panose="02010800040101010101" pitchFamily="2" charset="-122"/>
                <a:ea typeface="华文新魏" panose="02010800040101010101" pitchFamily="2" charset="-122"/>
              </a:rPr>
              <a:t>.  Take intersection of both sets of pointers obtained.</a:t>
            </a:r>
            <a:endParaRPr lang="en-US" altLang="en-US" sz="2000" dirty="0">
              <a:latin typeface="华文新魏" panose="02010800040101010101" pitchFamily="2" charset="-122"/>
              <a:ea typeface="华文新魏" panose="02010800040101010101" pitchFamily="2" charset="-122"/>
            </a:endParaRPr>
          </a:p>
          <a:p>
            <a:pPr lvl="1">
              <a:spcBef>
                <a:spcPts val="0"/>
              </a:spcBef>
            </a:pPr>
            <a:endParaRPr lang="zh-CN" altLang="en-US" dirty="0">
              <a:latin typeface="华文新魏" panose="02010800040101010101" pitchFamily="2" charset="-122"/>
              <a:ea typeface="华文新魏" panose="02010800040101010101" pitchFamily="2" charset="-122"/>
            </a:endParaRPr>
          </a:p>
        </p:txBody>
      </p:sp>
      <p:sp>
        <p:nvSpPr>
          <p:cNvPr id="6" name="椭圆形标注 5"/>
          <p:cNvSpPr/>
          <p:nvPr/>
        </p:nvSpPr>
        <p:spPr bwMode="auto">
          <a:xfrm>
            <a:off x="4401179" y="2140300"/>
            <a:ext cx="2471894" cy="612648"/>
          </a:xfrm>
          <a:prstGeom prst="wedgeEllipseCallout">
            <a:avLst>
              <a:gd name="adj1" fmla="val -89067"/>
              <a:gd name="adj2" fmla="val 83822"/>
            </a:avLst>
          </a:prstGeom>
          <a:solidFill>
            <a:schemeClr val="accent1">
              <a:lumMod val="20000"/>
              <a:lumOff val="80000"/>
            </a:schemeClr>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defTabSz="914400" rtl="0" eaLnBrk="1" fontAlgn="base" latinLnBrk="0" hangingPunct="1">
              <a:lnSpc>
                <a:spcPct val="100000"/>
              </a:lnSpc>
              <a:spcBef>
                <a:spcPct val="0"/>
              </a:spcBef>
              <a:spcAft>
                <a:spcPct val="0"/>
              </a:spcAft>
              <a:buClrTx/>
              <a:buSzTx/>
              <a:buFontTx/>
              <a:buNone/>
            </a:pPr>
            <a:r>
              <a:rPr kumimoji="1" lang="zh-CN" altLang="en-US" b="0" i="0" u="none" strike="noStrike" cap="none" normalizeH="0" baseline="0" dirty="0" smtClean="0">
                <a:ln>
                  <a:noFill/>
                </a:ln>
                <a:solidFill>
                  <a:schemeClr val="bg2"/>
                </a:solidFill>
                <a:effectLst/>
                <a:latin typeface="华文新魏" panose="02010800040101010101" pitchFamily="2" charset="-122"/>
                <a:ea typeface="华文新魏" panose="02010800040101010101" pitchFamily="2" charset="-122"/>
              </a:rPr>
              <a:t>两个索引，</a:t>
            </a:r>
            <a:r>
              <a:rPr kumimoji="1" lang="en-US" altLang="zh-CN" b="0" i="0" u="none" strike="noStrike" cap="none" normalizeH="0" baseline="0" dirty="0" err="1" smtClean="0">
                <a:ln>
                  <a:noFill/>
                </a:ln>
                <a:solidFill>
                  <a:schemeClr val="bg2"/>
                </a:solidFill>
                <a:effectLst/>
                <a:latin typeface="华文新魏" panose="02010800040101010101" pitchFamily="2" charset="-122"/>
                <a:ea typeface="华文新魏" panose="02010800040101010101" pitchFamily="2" charset="-122"/>
              </a:rPr>
              <a:t>dept_name,salary</a:t>
            </a:r>
            <a:endParaRPr kumimoji="1" lang="zh-CN" altLang="en-US" b="0" i="0" u="none" strike="noStrike" cap="none" normalizeH="0" baseline="0" dirty="0" smtClean="0">
              <a:ln>
                <a:noFill/>
              </a:ln>
              <a:solidFill>
                <a:schemeClr val="bg2"/>
              </a:solidFill>
              <a:effectLst/>
              <a:latin typeface="华文新魏" panose="02010800040101010101" pitchFamily="2" charset="-122"/>
              <a:ea typeface="华文新魏" panose="02010800040101010101" pitchFamily="2" charset="-122"/>
            </a:endParaRPr>
          </a:p>
        </p:txBody>
      </p:sp>
      <p:sp>
        <p:nvSpPr>
          <p:cNvPr id="7" name="灯片编号占位符 6"/>
          <p:cNvSpPr>
            <a:spLocks noGrp="1"/>
          </p:cNvSpPr>
          <p:nvPr>
            <p:ph type="sldNum" sz="quarter" idx="11"/>
          </p:nvPr>
        </p:nvSpPr>
        <p:spPr/>
        <p:txBody>
          <a:bodyPr/>
          <a:lstStyle/>
          <a:p>
            <a:pPr>
              <a:defRPr/>
            </a:pPr>
            <a:fld id="{E347ADCA-82B1-4B8F-A269-E1A6E5953924}" type="slidenum">
              <a:rPr lang="zh-CN" altLang="en-US" smtClean="0"/>
              <a:pPr>
                <a:defRPr/>
              </a:pPr>
              <a:t>52</a:t>
            </a:fld>
            <a:endParaRPr lang="zh-CN" altLang="en-US"/>
          </a:p>
        </p:txBody>
      </p:sp>
    </p:spTree>
    <p:extLst>
      <p:ext uri="{BB962C8B-B14F-4D97-AF65-F5344CB8AC3E}">
        <p14:creationId xmlns:p14="http://schemas.microsoft.com/office/powerpoint/2010/main" val="2236698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多码访问</a:t>
            </a:r>
            <a:endParaRPr lang="zh-CN" altLang="en-US" dirty="0"/>
          </a:p>
        </p:txBody>
      </p:sp>
      <p:sp>
        <p:nvSpPr>
          <p:cNvPr id="3" name="内容占位符 2"/>
          <p:cNvSpPr>
            <a:spLocks noGrp="1"/>
          </p:cNvSpPr>
          <p:nvPr>
            <p:ph idx="1"/>
          </p:nvPr>
        </p:nvSpPr>
        <p:spPr/>
        <p:txBody>
          <a:bodyPr/>
          <a:lstStyle/>
          <a:p>
            <a:r>
              <a:rPr lang="zh-CN" altLang="en-US" sz="2800" dirty="0">
                <a:latin typeface="华文新魏" panose="02010800040101010101" pitchFamily="2" charset="-122"/>
                <a:ea typeface="华文新魏" panose="02010800040101010101" pitchFamily="2" charset="-122"/>
              </a:rPr>
              <a:t>使用多个单码</a:t>
            </a:r>
            <a:r>
              <a:rPr lang="zh-CN" altLang="en-US" sz="2800" dirty="0" smtClean="0">
                <a:latin typeface="华文新魏" panose="02010800040101010101" pitchFamily="2" charset="-122"/>
                <a:ea typeface="华文新魏" panose="02010800040101010101" pitchFamily="2" charset="-122"/>
              </a:rPr>
              <a:t>索引</a:t>
            </a:r>
            <a:endParaRPr lang="en-US" altLang="zh-CN" sz="2800" dirty="0" smtClean="0">
              <a:latin typeface="华文新魏" panose="02010800040101010101" pitchFamily="2" charset="-122"/>
              <a:ea typeface="华文新魏" panose="02010800040101010101" pitchFamily="2" charset="-122"/>
            </a:endParaRPr>
          </a:p>
          <a:p>
            <a:pPr lvl="1"/>
            <a:r>
              <a:rPr lang="zh-CN" altLang="en-US" sz="2400" dirty="0" smtClean="0">
                <a:latin typeface="华文新魏" panose="02010800040101010101" pitchFamily="2" charset="-122"/>
                <a:ea typeface="华文新魏" panose="02010800040101010101" pitchFamily="2" charset="-122"/>
              </a:rPr>
              <a:t>上述三种策略中只有第三种利用了多个索引的优势，但是如果下述条件成立，则第三种策略也可能有问题</a:t>
            </a:r>
            <a:endParaRPr lang="en-US" altLang="zh-CN" sz="2400" dirty="0" smtClean="0">
              <a:latin typeface="华文新魏" panose="02010800040101010101" pitchFamily="2" charset="-122"/>
              <a:ea typeface="华文新魏" panose="02010800040101010101" pitchFamily="2" charset="-122"/>
            </a:endParaRPr>
          </a:p>
          <a:p>
            <a:pPr lvl="2"/>
            <a:r>
              <a:rPr lang="zh-CN" altLang="en-US" sz="2000" dirty="0">
                <a:latin typeface="华文新魏" panose="02010800040101010101" pitchFamily="2" charset="-122"/>
                <a:ea typeface="华文新魏" panose="02010800040101010101" pitchFamily="2" charset="-122"/>
              </a:rPr>
              <a:t>金融</a:t>
            </a:r>
            <a:r>
              <a:rPr lang="zh-CN" altLang="en-US" sz="2000" dirty="0" smtClean="0">
                <a:latin typeface="华文新魏" panose="02010800040101010101" pitchFamily="2" charset="-122"/>
                <a:ea typeface="华文新魏" panose="02010800040101010101" pitchFamily="2" charset="-122"/>
              </a:rPr>
              <a:t>系的记录有很多</a:t>
            </a:r>
            <a:endParaRPr lang="en-US" altLang="zh-CN" sz="2000" dirty="0" smtClean="0">
              <a:latin typeface="华文新魏" panose="02010800040101010101" pitchFamily="2" charset="-122"/>
              <a:ea typeface="华文新魏" panose="02010800040101010101" pitchFamily="2" charset="-122"/>
            </a:endParaRPr>
          </a:p>
          <a:p>
            <a:pPr lvl="2"/>
            <a:r>
              <a:rPr lang="zh-CN" altLang="en-US" sz="2000" dirty="0" smtClean="0">
                <a:latin typeface="华文新魏" panose="02010800040101010101" pitchFamily="2" charset="-122"/>
                <a:ea typeface="华文新魏" panose="02010800040101010101" pitchFamily="2" charset="-122"/>
              </a:rPr>
              <a:t>工资为</a:t>
            </a:r>
            <a:r>
              <a:rPr lang="en-US" altLang="zh-CN" sz="2000" dirty="0" smtClean="0">
                <a:latin typeface="华文新魏" panose="02010800040101010101" pitchFamily="2" charset="-122"/>
                <a:ea typeface="华文新魏" panose="02010800040101010101" pitchFamily="2" charset="-122"/>
              </a:rPr>
              <a:t>80000</a:t>
            </a:r>
            <a:r>
              <a:rPr lang="zh-CN" altLang="en-US" sz="2000" dirty="0" smtClean="0">
                <a:latin typeface="华文新魏" panose="02010800040101010101" pitchFamily="2" charset="-122"/>
                <a:ea typeface="华文新魏" panose="02010800040101010101" pitchFamily="2" charset="-122"/>
              </a:rPr>
              <a:t>的记录很多</a:t>
            </a:r>
            <a:endParaRPr lang="en-US" altLang="zh-CN" sz="2000" dirty="0" smtClean="0">
              <a:latin typeface="华文新魏" panose="02010800040101010101" pitchFamily="2" charset="-122"/>
              <a:ea typeface="华文新魏" panose="02010800040101010101" pitchFamily="2" charset="-122"/>
            </a:endParaRPr>
          </a:p>
          <a:p>
            <a:pPr lvl="2"/>
            <a:r>
              <a:rPr lang="zh-CN" altLang="en-US" sz="2000" dirty="0">
                <a:latin typeface="华文新魏" panose="02010800040101010101" pitchFamily="2" charset="-122"/>
                <a:ea typeface="华文新魏" panose="02010800040101010101" pitchFamily="2" charset="-122"/>
              </a:rPr>
              <a:t>金融</a:t>
            </a:r>
            <a:r>
              <a:rPr lang="zh-CN" altLang="en-US" sz="2000" dirty="0" smtClean="0">
                <a:latin typeface="华文新魏" panose="02010800040101010101" pitchFamily="2" charset="-122"/>
                <a:ea typeface="华文新魏" panose="02010800040101010101" pitchFamily="2" charset="-122"/>
              </a:rPr>
              <a:t>系中工资为</a:t>
            </a:r>
            <a:r>
              <a:rPr lang="en-US" altLang="zh-CN" sz="2000" dirty="0" smtClean="0">
                <a:latin typeface="华文新魏" panose="02010800040101010101" pitchFamily="2" charset="-122"/>
                <a:ea typeface="华文新魏" panose="02010800040101010101" pitchFamily="2" charset="-122"/>
              </a:rPr>
              <a:t>80000</a:t>
            </a:r>
            <a:r>
              <a:rPr lang="zh-CN" altLang="en-US" sz="2000" dirty="0" smtClean="0">
                <a:latin typeface="华文新魏" panose="02010800040101010101" pitchFamily="2" charset="-122"/>
                <a:ea typeface="华文新魏" panose="02010800040101010101" pitchFamily="2" charset="-122"/>
              </a:rPr>
              <a:t>的记录只有几条</a:t>
            </a:r>
            <a:endParaRPr lang="en-US" altLang="zh-CN" sz="2000" dirty="0" smtClean="0">
              <a:latin typeface="华文新魏" panose="02010800040101010101" pitchFamily="2" charset="-122"/>
              <a:ea typeface="华文新魏" panose="02010800040101010101" pitchFamily="2" charset="-122"/>
            </a:endParaRPr>
          </a:p>
          <a:p>
            <a:pPr lvl="1"/>
            <a:r>
              <a:rPr lang="zh-CN" altLang="en-US" sz="2400" dirty="0" smtClean="0">
                <a:latin typeface="华文新魏" panose="02010800040101010101" pitchFamily="2" charset="-122"/>
                <a:ea typeface="华文新魏" panose="02010800040101010101" pitchFamily="2" charset="-122"/>
              </a:rPr>
              <a:t>如果上述条件成立，为了得到一个很小的结果集，必须扫描大量的记录</a:t>
            </a:r>
            <a:endParaRPr lang="en-US" altLang="zh-CN" sz="2400" dirty="0" smtClean="0">
              <a:latin typeface="华文新魏" panose="02010800040101010101" pitchFamily="2" charset="-122"/>
              <a:ea typeface="华文新魏" panose="02010800040101010101" pitchFamily="2" charset="-122"/>
            </a:endParaRPr>
          </a:p>
          <a:p>
            <a:pPr lvl="2"/>
            <a:endParaRPr lang="zh-CN" altLang="en-US" sz="1600" dirty="0"/>
          </a:p>
        </p:txBody>
      </p:sp>
      <p:sp>
        <p:nvSpPr>
          <p:cNvPr id="6" name="灯片编号占位符 5"/>
          <p:cNvSpPr>
            <a:spLocks noGrp="1"/>
          </p:cNvSpPr>
          <p:nvPr>
            <p:ph type="sldNum" sz="quarter" idx="11"/>
          </p:nvPr>
        </p:nvSpPr>
        <p:spPr/>
        <p:txBody>
          <a:bodyPr/>
          <a:lstStyle/>
          <a:p>
            <a:pPr>
              <a:defRPr/>
            </a:pPr>
            <a:fld id="{E347ADCA-82B1-4B8F-A269-E1A6E5953924}" type="slidenum">
              <a:rPr lang="zh-CN" altLang="en-US" smtClean="0"/>
              <a:pPr>
                <a:defRPr/>
              </a:pPr>
              <a:t>53</a:t>
            </a:fld>
            <a:endParaRPr lang="zh-CN" altLang="en-US"/>
          </a:p>
        </p:txBody>
      </p:sp>
    </p:spTree>
    <p:extLst>
      <p:ext uri="{BB962C8B-B14F-4D97-AF65-F5344CB8AC3E}">
        <p14:creationId xmlns:p14="http://schemas.microsoft.com/office/powerpoint/2010/main" val="4274054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多码访问</a:t>
            </a:r>
            <a:endParaRPr lang="zh-CN" altLang="en-US" dirty="0"/>
          </a:p>
        </p:txBody>
      </p:sp>
      <p:sp>
        <p:nvSpPr>
          <p:cNvPr id="3" name="内容占位符 2"/>
          <p:cNvSpPr>
            <a:spLocks noGrp="1"/>
          </p:cNvSpPr>
          <p:nvPr>
            <p:ph idx="1"/>
          </p:nvPr>
        </p:nvSpPr>
        <p:spPr>
          <a:xfrm>
            <a:off x="595365" y="1451987"/>
            <a:ext cx="7772400" cy="4876800"/>
          </a:xfrm>
        </p:spPr>
        <p:txBody>
          <a:bodyPr/>
          <a:lstStyle/>
          <a:p>
            <a:pPr>
              <a:spcBef>
                <a:spcPts val="0"/>
              </a:spcBef>
            </a:pPr>
            <a:r>
              <a:rPr lang="zh-CN" altLang="en-US" sz="2400" dirty="0" smtClean="0">
                <a:latin typeface="华文新魏" panose="02010800040101010101" pitchFamily="2" charset="-122"/>
                <a:ea typeface="华文新魏" panose="02010800040101010101" pitchFamily="2" charset="-122"/>
              </a:rPr>
              <a:t>多码索引</a:t>
            </a:r>
            <a:endParaRPr lang="en-US" altLang="zh-CN" sz="2400" dirty="0" smtClean="0">
              <a:latin typeface="华文新魏" panose="02010800040101010101" pitchFamily="2" charset="-122"/>
              <a:ea typeface="华文新魏" panose="02010800040101010101" pitchFamily="2" charset="-122"/>
            </a:endParaRPr>
          </a:p>
          <a:p>
            <a:pPr lvl="1">
              <a:spcBef>
                <a:spcPts val="0"/>
              </a:spcBef>
            </a:pPr>
            <a:r>
              <a:rPr lang="en-US" altLang="zh-CN" sz="2000" dirty="0">
                <a:latin typeface="华文新魏" panose="02010800040101010101" pitchFamily="2" charset="-122"/>
                <a:ea typeface="华文新魏" panose="02010800040101010101" pitchFamily="2" charset="-122"/>
              </a:rPr>
              <a:t>Suppose we have an index on combined </a:t>
            </a:r>
            <a:r>
              <a:rPr lang="en-US" altLang="zh-CN" sz="2000" dirty="0" smtClean="0">
                <a:latin typeface="华文新魏" panose="02010800040101010101" pitchFamily="2" charset="-122"/>
                <a:ea typeface="华文新魏" panose="02010800040101010101" pitchFamily="2" charset="-122"/>
              </a:rPr>
              <a:t>search-key(</a:t>
            </a:r>
            <a:r>
              <a:rPr lang="en-US" altLang="zh-CN" sz="2000" dirty="0" err="1" smtClean="0">
                <a:latin typeface="华文新魏" panose="02010800040101010101" pitchFamily="2" charset="-122"/>
                <a:ea typeface="华文新魏" panose="02010800040101010101" pitchFamily="2" charset="-122"/>
              </a:rPr>
              <a:t>dept_name</a:t>
            </a:r>
            <a:r>
              <a:rPr lang="en-US" altLang="zh-CN" sz="2000" dirty="0">
                <a:latin typeface="华文新魏" panose="02010800040101010101" pitchFamily="2" charset="-122"/>
                <a:ea typeface="华文新魏" panose="02010800040101010101" pitchFamily="2" charset="-122"/>
              </a:rPr>
              <a:t>, salary</a:t>
            </a:r>
            <a:r>
              <a:rPr lang="en-US" altLang="zh-CN" sz="2000" dirty="0" smtClean="0">
                <a:latin typeface="华文新魏" panose="02010800040101010101" pitchFamily="2" charset="-122"/>
                <a:ea typeface="华文新魏" panose="02010800040101010101" pitchFamily="2" charset="-122"/>
              </a:rPr>
              <a:t>).</a:t>
            </a:r>
          </a:p>
          <a:p>
            <a:pPr lvl="1">
              <a:spcBef>
                <a:spcPts val="0"/>
              </a:spcBef>
            </a:pPr>
            <a:r>
              <a:rPr lang="en-US" altLang="en-US" sz="2000" dirty="0" smtClean="0">
                <a:latin typeface="华文新魏" panose="02010800040101010101" pitchFamily="2" charset="-122"/>
                <a:ea typeface="华文新魏" panose="02010800040101010101" pitchFamily="2" charset="-122"/>
              </a:rPr>
              <a:t>With </a:t>
            </a:r>
            <a:r>
              <a:rPr lang="en-US" altLang="en-US" sz="2000" dirty="0">
                <a:latin typeface="华文新魏" panose="02010800040101010101" pitchFamily="2" charset="-122"/>
                <a:ea typeface="华文新魏" panose="02010800040101010101" pitchFamily="2" charset="-122"/>
              </a:rPr>
              <a:t>the </a:t>
            </a:r>
            <a:r>
              <a:rPr lang="en-US" altLang="en-US" sz="2000" b="1" dirty="0">
                <a:latin typeface="华文新魏" panose="02010800040101010101" pitchFamily="2" charset="-122"/>
                <a:ea typeface="华文新魏" panose="02010800040101010101" pitchFamily="2" charset="-122"/>
              </a:rPr>
              <a:t>where</a:t>
            </a:r>
            <a:r>
              <a:rPr lang="en-US" altLang="en-US" sz="2000" dirty="0">
                <a:latin typeface="华文新魏" panose="02010800040101010101" pitchFamily="2" charset="-122"/>
                <a:ea typeface="华文新魏" panose="02010800040101010101" pitchFamily="2" charset="-122"/>
              </a:rPr>
              <a:t> clause</a:t>
            </a:r>
            <a:br>
              <a:rPr lang="en-US" altLang="en-US" sz="2000" dirty="0">
                <a:latin typeface="华文新魏" panose="02010800040101010101" pitchFamily="2" charset="-122"/>
                <a:ea typeface="华文新魏" panose="02010800040101010101" pitchFamily="2" charset="-122"/>
              </a:rPr>
            </a:br>
            <a:r>
              <a:rPr lang="en-US" altLang="en-US" sz="2000" dirty="0">
                <a:latin typeface="华文新魏" panose="02010800040101010101" pitchFamily="2" charset="-122"/>
                <a:ea typeface="华文新魏" panose="02010800040101010101" pitchFamily="2" charset="-122"/>
              </a:rPr>
              <a:t>           </a:t>
            </a:r>
            <a:r>
              <a:rPr lang="en-US" altLang="en-US" sz="2000" b="1" dirty="0">
                <a:latin typeface="华文新魏" panose="02010800040101010101" pitchFamily="2" charset="-122"/>
                <a:ea typeface="华文新魏" panose="02010800040101010101" pitchFamily="2" charset="-122"/>
              </a:rPr>
              <a:t>where</a:t>
            </a:r>
            <a:r>
              <a:rPr lang="en-US" altLang="en-US" sz="2000" i="1" dirty="0">
                <a:latin typeface="华文新魏" panose="02010800040101010101" pitchFamily="2" charset="-122"/>
                <a:ea typeface="华文新魏" panose="02010800040101010101" pitchFamily="2" charset="-122"/>
              </a:rPr>
              <a:t> </a:t>
            </a:r>
            <a:r>
              <a:rPr lang="en-US" altLang="en-US" sz="2000" i="1" dirty="0" err="1">
                <a:latin typeface="华文新魏" panose="02010800040101010101" pitchFamily="2" charset="-122"/>
                <a:ea typeface="华文新魏" panose="02010800040101010101" pitchFamily="2" charset="-122"/>
              </a:rPr>
              <a:t>dept_name</a:t>
            </a:r>
            <a:r>
              <a:rPr lang="en-US" altLang="en-US" sz="2000" i="1" dirty="0">
                <a:latin typeface="华文新魏" panose="02010800040101010101" pitchFamily="2" charset="-122"/>
                <a:ea typeface="华文新魏" panose="02010800040101010101" pitchFamily="2" charset="-122"/>
              </a:rPr>
              <a:t> =</a:t>
            </a:r>
            <a:r>
              <a:rPr lang="en-US" altLang="en-US" sz="2000" dirty="0">
                <a:latin typeface="华文新魏" panose="02010800040101010101" pitchFamily="2" charset="-122"/>
                <a:ea typeface="华文新魏" panose="02010800040101010101" pitchFamily="2" charset="-122"/>
              </a:rPr>
              <a:t> </a:t>
            </a:r>
            <a:r>
              <a:rPr lang="ja-JP" altLang="en-US" sz="2000" dirty="0">
                <a:latin typeface="华文新魏" panose="02010800040101010101" pitchFamily="2" charset="-122"/>
                <a:ea typeface="华文新魏" panose="02010800040101010101" pitchFamily="2" charset="-122"/>
              </a:rPr>
              <a:t>“</a:t>
            </a:r>
            <a:r>
              <a:rPr lang="en-US" altLang="ja-JP" sz="2000" dirty="0">
                <a:latin typeface="华文新魏" panose="02010800040101010101" pitchFamily="2" charset="-122"/>
                <a:ea typeface="华文新魏" panose="02010800040101010101" pitchFamily="2" charset="-122"/>
              </a:rPr>
              <a:t>Finance</a:t>
            </a:r>
            <a:r>
              <a:rPr lang="ja-JP" altLang="en-US" sz="2000" dirty="0">
                <a:latin typeface="华文新魏" panose="02010800040101010101" pitchFamily="2" charset="-122"/>
                <a:ea typeface="华文新魏" panose="02010800040101010101" pitchFamily="2" charset="-122"/>
              </a:rPr>
              <a:t>”</a:t>
            </a:r>
            <a:r>
              <a:rPr lang="en-US" altLang="ja-JP" sz="2000" dirty="0">
                <a:latin typeface="华文新魏" panose="02010800040101010101" pitchFamily="2" charset="-122"/>
                <a:ea typeface="华文新魏" panose="02010800040101010101" pitchFamily="2" charset="-122"/>
              </a:rPr>
              <a:t> </a:t>
            </a:r>
            <a:r>
              <a:rPr lang="en-US" altLang="ja-JP" sz="2000" b="1" dirty="0">
                <a:latin typeface="华文新魏" panose="02010800040101010101" pitchFamily="2" charset="-122"/>
                <a:ea typeface="华文新魏" panose="02010800040101010101" pitchFamily="2" charset="-122"/>
              </a:rPr>
              <a:t>and</a:t>
            </a:r>
            <a:r>
              <a:rPr lang="en-US" altLang="ja-JP" sz="2000" dirty="0">
                <a:latin typeface="华文新魏" panose="02010800040101010101" pitchFamily="2" charset="-122"/>
                <a:ea typeface="华文新魏" panose="02010800040101010101" pitchFamily="2" charset="-122"/>
              </a:rPr>
              <a:t> </a:t>
            </a:r>
            <a:r>
              <a:rPr lang="en-US" altLang="ja-JP" sz="2000" i="1" dirty="0">
                <a:latin typeface="华文新魏" panose="02010800040101010101" pitchFamily="2" charset="-122"/>
                <a:ea typeface="华文新魏" panose="02010800040101010101" pitchFamily="2" charset="-122"/>
              </a:rPr>
              <a:t>salary = </a:t>
            </a:r>
            <a:r>
              <a:rPr lang="en-US" altLang="ja-JP" sz="2000" dirty="0">
                <a:latin typeface="华文新魏" panose="02010800040101010101" pitchFamily="2" charset="-122"/>
                <a:ea typeface="华文新魏" panose="02010800040101010101" pitchFamily="2" charset="-122"/>
              </a:rPr>
              <a:t>80000</a:t>
            </a:r>
            <a:br>
              <a:rPr lang="en-US" altLang="ja-JP" sz="2000" dirty="0">
                <a:latin typeface="华文新魏" panose="02010800040101010101" pitchFamily="2" charset="-122"/>
                <a:ea typeface="华文新魏" panose="02010800040101010101" pitchFamily="2" charset="-122"/>
              </a:rPr>
            </a:br>
            <a:r>
              <a:rPr lang="en-US" altLang="ja-JP" sz="2000" dirty="0">
                <a:latin typeface="华文新魏" panose="02010800040101010101" pitchFamily="2" charset="-122"/>
                <a:ea typeface="华文新魏" panose="02010800040101010101" pitchFamily="2" charset="-122"/>
              </a:rPr>
              <a:t>the index on (</a:t>
            </a:r>
            <a:r>
              <a:rPr lang="en-US" altLang="ja-JP" sz="2000" i="1" dirty="0" err="1">
                <a:latin typeface="华文新魏" panose="02010800040101010101" pitchFamily="2" charset="-122"/>
                <a:ea typeface="华文新魏" panose="02010800040101010101" pitchFamily="2" charset="-122"/>
              </a:rPr>
              <a:t>dept_name</a:t>
            </a:r>
            <a:r>
              <a:rPr lang="en-US" altLang="ja-JP" sz="2000" i="1" dirty="0">
                <a:latin typeface="华文新魏" panose="02010800040101010101" pitchFamily="2" charset="-122"/>
                <a:ea typeface="华文新魏" panose="02010800040101010101" pitchFamily="2" charset="-122"/>
              </a:rPr>
              <a:t>, salary</a:t>
            </a:r>
            <a:r>
              <a:rPr lang="en-US" altLang="ja-JP" sz="2000" dirty="0">
                <a:latin typeface="华文新魏" panose="02010800040101010101" pitchFamily="2" charset="-122"/>
                <a:ea typeface="华文新魏" panose="02010800040101010101" pitchFamily="2" charset="-122"/>
              </a:rPr>
              <a:t>) can be used to fetch only records that satisfy both conditions.</a:t>
            </a:r>
          </a:p>
          <a:p>
            <a:pPr lvl="2">
              <a:spcBef>
                <a:spcPts val="0"/>
              </a:spcBef>
            </a:pPr>
            <a:r>
              <a:rPr lang="en-US" altLang="en-US" sz="1800" dirty="0">
                <a:latin typeface="华文新魏" panose="02010800040101010101" pitchFamily="2" charset="-122"/>
                <a:ea typeface="华文新魏" panose="02010800040101010101" pitchFamily="2" charset="-122"/>
              </a:rPr>
              <a:t>Using separate indices in less efficient — we may fetch many records (or pointers) that satisfy only one of the conditions.</a:t>
            </a:r>
          </a:p>
          <a:p>
            <a:pPr lvl="1">
              <a:spcBef>
                <a:spcPts val="0"/>
              </a:spcBef>
            </a:pPr>
            <a:r>
              <a:rPr lang="en-US" altLang="en-US" sz="2000" dirty="0">
                <a:latin typeface="华文新魏" panose="02010800040101010101" pitchFamily="2" charset="-122"/>
                <a:ea typeface="华文新魏" panose="02010800040101010101" pitchFamily="2" charset="-122"/>
              </a:rPr>
              <a:t>Can also efficiently handle </a:t>
            </a:r>
            <a:br>
              <a:rPr lang="en-US" altLang="en-US" sz="2000" dirty="0">
                <a:latin typeface="华文新魏" panose="02010800040101010101" pitchFamily="2" charset="-122"/>
                <a:ea typeface="华文新魏" panose="02010800040101010101" pitchFamily="2" charset="-122"/>
              </a:rPr>
            </a:br>
            <a:r>
              <a:rPr lang="en-US" altLang="en-US" sz="2000" dirty="0">
                <a:latin typeface="华文新魏" panose="02010800040101010101" pitchFamily="2" charset="-122"/>
                <a:ea typeface="华文新魏" panose="02010800040101010101" pitchFamily="2" charset="-122"/>
              </a:rPr>
              <a:t>           </a:t>
            </a:r>
            <a:r>
              <a:rPr lang="en-US" altLang="en-US" sz="2000" b="1" dirty="0">
                <a:latin typeface="华文新魏" panose="02010800040101010101" pitchFamily="2" charset="-122"/>
                <a:ea typeface="华文新魏" panose="02010800040101010101" pitchFamily="2" charset="-122"/>
              </a:rPr>
              <a:t>where</a:t>
            </a:r>
            <a:r>
              <a:rPr lang="en-US" altLang="en-US" sz="2000" i="1" dirty="0">
                <a:latin typeface="华文新魏" panose="02010800040101010101" pitchFamily="2" charset="-122"/>
                <a:ea typeface="华文新魏" panose="02010800040101010101" pitchFamily="2" charset="-122"/>
              </a:rPr>
              <a:t> </a:t>
            </a:r>
            <a:r>
              <a:rPr lang="en-US" altLang="en-US" sz="2000" i="1" dirty="0" err="1">
                <a:latin typeface="华文新魏" panose="02010800040101010101" pitchFamily="2" charset="-122"/>
                <a:ea typeface="华文新魏" panose="02010800040101010101" pitchFamily="2" charset="-122"/>
              </a:rPr>
              <a:t>dept_name</a:t>
            </a:r>
            <a:r>
              <a:rPr lang="en-US" altLang="en-US" sz="2000" dirty="0">
                <a:latin typeface="华文新魏" panose="02010800040101010101" pitchFamily="2" charset="-122"/>
                <a:ea typeface="华文新魏" panose="02010800040101010101" pitchFamily="2" charset="-122"/>
              </a:rPr>
              <a:t> = </a:t>
            </a:r>
            <a:r>
              <a:rPr lang="ja-JP" altLang="en-US" sz="2000" dirty="0">
                <a:latin typeface="华文新魏" panose="02010800040101010101" pitchFamily="2" charset="-122"/>
                <a:ea typeface="华文新魏" panose="02010800040101010101" pitchFamily="2" charset="-122"/>
              </a:rPr>
              <a:t>“</a:t>
            </a:r>
            <a:r>
              <a:rPr lang="en-US" altLang="ja-JP" sz="2000" dirty="0">
                <a:latin typeface="华文新魏" panose="02010800040101010101" pitchFamily="2" charset="-122"/>
                <a:ea typeface="华文新魏" panose="02010800040101010101" pitchFamily="2" charset="-122"/>
              </a:rPr>
              <a:t>Finance</a:t>
            </a:r>
            <a:r>
              <a:rPr lang="ja-JP" altLang="en-US" sz="2000" dirty="0">
                <a:latin typeface="华文新魏" panose="02010800040101010101" pitchFamily="2" charset="-122"/>
                <a:ea typeface="华文新魏" panose="02010800040101010101" pitchFamily="2" charset="-122"/>
              </a:rPr>
              <a:t>”</a:t>
            </a:r>
            <a:r>
              <a:rPr lang="en-US" altLang="ja-JP" sz="2000" dirty="0">
                <a:latin typeface="华文新魏" panose="02010800040101010101" pitchFamily="2" charset="-122"/>
                <a:ea typeface="华文新魏" panose="02010800040101010101" pitchFamily="2" charset="-122"/>
              </a:rPr>
              <a:t> </a:t>
            </a:r>
            <a:r>
              <a:rPr lang="en-US" altLang="ja-JP" sz="2000" b="1" dirty="0">
                <a:latin typeface="华文新魏" panose="02010800040101010101" pitchFamily="2" charset="-122"/>
                <a:ea typeface="华文新魏" panose="02010800040101010101" pitchFamily="2" charset="-122"/>
              </a:rPr>
              <a:t>and </a:t>
            </a:r>
            <a:r>
              <a:rPr lang="en-US" altLang="ja-JP" sz="2000" i="1" dirty="0">
                <a:latin typeface="华文新魏" panose="02010800040101010101" pitchFamily="2" charset="-122"/>
                <a:ea typeface="华文新魏" panose="02010800040101010101" pitchFamily="2" charset="-122"/>
              </a:rPr>
              <a:t>salary </a:t>
            </a:r>
            <a:r>
              <a:rPr lang="en-US" altLang="ja-JP" sz="2000" dirty="0">
                <a:latin typeface="华文新魏" panose="02010800040101010101" pitchFamily="2" charset="-122"/>
                <a:ea typeface="华文新魏" panose="02010800040101010101" pitchFamily="2" charset="-122"/>
              </a:rPr>
              <a:t>&lt; 80000</a:t>
            </a:r>
          </a:p>
          <a:p>
            <a:pPr lvl="1">
              <a:spcBef>
                <a:spcPts val="0"/>
              </a:spcBef>
            </a:pPr>
            <a:r>
              <a:rPr lang="en-US" altLang="en-US" sz="2000" dirty="0">
                <a:latin typeface="华文新魏" panose="02010800040101010101" pitchFamily="2" charset="-122"/>
                <a:ea typeface="华文新魏" panose="02010800040101010101" pitchFamily="2" charset="-122"/>
              </a:rPr>
              <a:t>But cannot efficiently handle</a:t>
            </a:r>
            <a:br>
              <a:rPr lang="en-US" altLang="en-US" sz="2000" dirty="0">
                <a:latin typeface="华文新魏" panose="02010800040101010101" pitchFamily="2" charset="-122"/>
                <a:ea typeface="华文新魏" panose="02010800040101010101" pitchFamily="2" charset="-122"/>
              </a:rPr>
            </a:br>
            <a:r>
              <a:rPr lang="en-US" altLang="en-US" sz="2000" dirty="0">
                <a:latin typeface="华文新魏" panose="02010800040101010101" pitchFamily="2" charset="-122"/>
                <a:ea typeface="华文新魏" panose="02010800040101010101" pitchFamily="2" charset="-122"/>
              </a:rPr>
              <a:t>          </a:t>
            </a:r>
            <a:r>
              <a:rPr lang="en-US" altLang="en-US" sz="2000" b="1" dirty="0">
                <a:latin typeface="华文新魏" panose="02010800040101010101" pitchFamily="2" charset="-122"/>
                <a:ea typeface="华文新魏" panose="02010800040101010101" pitchFamily="2" charset="-122"/>
              </a:rPr>
              <a:t>where</a:t>
            </a:r>
            <a:r>
              <a:rPr lang="en-US" altLang="en-US" sz="2000" i="1" dirty="0">
                <a:latin typeface="华文新魏" panose="02010800040101010101" pitchFamily="2" charset="-122"/>
                <a:ea typeface="华文新魏" panose="02010800040101010101" pitchFamily="2" charset="-122"/>
              </a:rPr>
              <a:t> </a:t>
            </a:r>
            <a:r>
              <a:rPr lang="en-US" altLang="en-US" sz="2000" i="1" dirty="0" err="1">
                <a:latin typeface="华文新魏" panose="02010800040101010101" pitchFamily="2" charset="-122"/>
                <a:ea typeface="华文新魏" panose="02010800040101010101" pitchFamily="2" charset="-122"/>
              </a:rPr>
              <a:t>dept_name</a:t>
            </a:r>
            <a:r>
              <a:rPr lang="en-US" altLang="en-US" sz="2000" i="1" dirty="0">
                <a:latin typeface="华文新魏" panose="02010800040101010101" pitchFamily="2" charset="-122"/>
                <a:ea typeface="华文新魏" panose="02010800040101010101" pitchFamily="2" charset="-122"/>
              </a:rPr>
              <a:t> </a:t>
            </a:r>
            <a:r>
              <a:rPr lang="en-US" altLang="en-US" sz="2000" dirty="0">
                <a:latin typeface="华文新魏" panose="02010800040101010101" pitchFamily="2" charset="-122"/>
                <a:ea typeface="华文新魏" panose="02010800040101010101" pitchFamily="2" charset="-122"/>
              </a:rPr>
              <a:t>&lt; </a:t>
            </a:r>
            <a:r>
              <a:rPr lang="ja-JP" altLang="en-US" sz="2000" dirty="0">
                <a:latin typeface="华文新魏" panose="02010800040101010101" pitchFamily="2" charset="-122"/>
                <a:ea typeface="华文新魏" panose="02010800040101010101" pitchFamily="2" charset="-122"/>
              </a:rPr>
              <a:t>“</a:t>
            </a:r>
            <a:r>
              <a:rPr lang="en-US" altLang="ja-JP" sz="2000" dirty="0">
                <a:latin typeface="华文新魏" panose="02010800040101010101" pitchFamily="2" charset="-122"/>
                <a:ea typeface="华文新魏" panose="02010800040101010101" pitchFamily="2" charset="-122"/>
              </a:rPr>
              <a:t>Finance</a:t>
            </a:r>
            <a:r>
              <a:rPr lang="ja-JP" altLang="en-US" sz="2000" dirty="0">
                <a:latin typeface="华文新魏" panose="02010800040101010101" pitchFamily="2" charset="-122"/>
                <a:ea typeface="华文新魏" panose="02010800040101010101" pitchFamily="2" charset="-122"/>
              </a:rPr>
              <a:t>”</a:t>
            </a:r>
            <a:r>
              <a:rPr lang="en-US" altLang="ja-JP" sz="2000" dirty="0">
                <a:latin typeface="华文新魏" panose="02010800040101010101" pitchFamily="2" charset="-122"/>
                <a:ea typeface="华文新魏" panose="02010800040101010101" pitchFamily="2" charset="-122"/>
              </a:rPr>
              <a:t> </a:t>
            </a:r>
            <a:r>
              <a:rPr lang="en-US" altLang="ja-JP" sz="2000" b="1" dirty="0">
                <a:latin typeface="华文新魏" panose="02010800040101010101" pitchFamily="2" charset="-122"/>
                <a:ea typeface="华文新魏" panose="02010800040101010101" pitchFamily="2" charset="-122"/>
              </a:rPr>
              <a:t>and</a:t>
            </a:r>
            <a:r>
              <a:rPr lang="en-US" altLang="ja-JP" sz="2000" dirty="0">
                <a:latin typeface="华文新魏" panose="02010800040101010101" pitchFamily="2" charset="-122"/>
                <a:ea typeface="华文新魏" panose="02010800040101010101" pitchFamily="2" charset="-122"/>
              </a:rPr>
              <a:t> </a:t>
            </a:r>
            <a:r>
              <a:rPr lang="en-US" altLang="ja-JP" sz="2000" i="1" dirty="0">
                <a:latin typeface="华文新魏" panose="02010800040101010101" pitchFamily="2" charset="-122"/>
                <a:ea typeface="华文新魏" panose="02010800040101010101" pitchFamily="2" charset="-122"/>
              </a:rPr>
              <a:t>balance = </a:t>
            </a:r>
            <a:r>
              <a:rPr lang="en-US" altLang="ja-JP" sz="2000" dirty="0">
                <a:latin typeface="华文新魏" panose="02010800040101010101" pitchFamily="2" charset="-122"/>
                <a:ea typeface="华文新魏" panose="02010800040101010101" pitchFamily="2" charset="-122"/>
              </a:rPr>
              <a:t>80000</a:t>
            </a:r>
          </a:p>
          <a:p>
            <a:pPr lvl="2">
              <a:spcBef>
                <a:spcPts val="0"/>
              </a:spcBef>
            </a:pPr>
            <a:r>
              <a:rPr lang="en-US" altLang="en-US" sz="1800" dirty="0">
                <a:latin typeface="华文新魏" panose="02010800040101010101" pitchFamily="2" charset="-122"/>
                <a:ea typeface="华文新魏" panose="02010800040101010101" pitchFamily="2" charset="-122"/>
              </a:rPr>
              <a:t>May fetch many records that satisfy the first but not the second condition</a:t>
            </a:r>
          </a:p>
          <a:p>
            <a:pPr lvl="1">
              <a:spcBef>
                <a:spcPts val="0"/>
              </a:spcBef>
            </a:pPr>
            <a:endParaRPr lang="zh-CN" altLang="en-US" sz="2000" dirty="0">
              <a:latin typeface="华文新魏" panose="02010800040101010101" pitchFamily="2" charset="-122"/>
              <a:ea typeface="华文新魏" panose="02010800040101010101" pitchFamily="2" charset="-122"/>
            </a:endParaRPr>
          </a:p>
        </p:txBody>
      </p:sp>
      <p:sp>
        <p:nvSpPr>
          <p:cNvPr id="6" name="灯片编号占位符 5"/>
          <p:cNvSpPr>
            <a:spLocks noGrp="1"/>
          </p:cNvSpPr>
          <p:nvPr>
            <p:ph type="sldNum" sz="quarter" idx="11"/>
          </p:nvPr>
        </p:nvSpPr>
        <p:spPr/>
        <p:txBody>
          <a:bodyPr/>
          <a:lstStyle/>
          <a:p>
            <a:pPr>
              <a:defRPr/>
            </a:pPr>
            <a:fld id="{E347ADCA-82B1-4B8F-A269-E1A6E5953924}" type="slidenum">
              <a:rPr lang="zh-CN" altLang="en-US" smtClean="0"/>
              <a:pPr>
                <a:defRPr/>
              </a:pPr>
              <a:t>54</a:t>
            </a:fld>
            <a:endParaRPr lang="zh-CN" altLang="en-US"/>
          </a:p>
        </p:txBody>
      </p:sp>
    </p:spTree>
    <p:extLst>
      <p:ext uri="{BB962C8B-B14F-4D97-AF65-F5344CB8AC3E}">
        <p14:creationId xmlns:p14="http://schemas.microsoft.com/office/powerpoint/2010/main" val="213021197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多码访问</a:t>
            </a:r>
          </a:p>
        </p:txBody>
      </p:sp>
      <p:sp>
        <p:nvSpPr>
          <p:cNvPr id="3" name="内容占位符 2"/>
          <p:cNvSpPr>
            <a:spLocks noGrp="1"/>
          </p:cNvSpPr>
          <p:nvPr>
            <p:ph idx="1"/>
          </p:nvPr>
        </p:nvSpPr>
        <p:spPr/>
        <p:txBody>
          <a:bodyPr/>
          <a:lstStyle/>
          <a:p>
            <a:r>
              <a:rPr lang="zh-CN" altLang="en-US" dirty="0" smtClean="0">
                <a:latin typeface="华文新魏" panose="02010800040101010101" pitchFamily="2" charset="-122"/>
                <a:ea typeface="华文新魏" panose="02010800040101010101" pitchFamily="2" charset="-122"/>
              </a:rPr>
              <a:t>覆盖索引</a:t>
            </a:r>
            <a:endParaRPr lang="en-US" altLang="zh-CN" dirty="0" smtClean="0">
              <a:latin typeface="华文新魏" panose="02010800040101010101" pitchFamily="2" charset="-122"/>
              <a:ea typeface="华文新魏" panose="02010800040101010101" pitchFamily="2" charset="-122"/>
            </a:endParaRPr>
          </a:p>
          <a:p>
            <a:pPr lvl="1"/>
            <a:r>
              <a:rPr lang="en-US" altLang="en-US" dirty="0">
                <a:latin typeface="华文新魏" panose="02010800040101010101" pitchFamily="2" charset="-122"/>
                <a:ea typeface="华文新魏" panose="02010800040101010101" pitchFamily="2" charset="-122"/>
              </a:rPr>
              <a:t>Add extra attributes to index so (some) queries can avoid fetching the actual records</a:t>
            </a:r>
          </a:p>
          <a:p>
            <a:pPr lvl="1"/>
            <a:r>
              <a:rPr lang="en-US" altLang="en-US" dirty="0">
                <a:latin typeface="华文新魏" panose="02010800040101010101" pitchFamily="2" charset="-122"/>
                <a:ea typeface="华文新魏" panose="02010800040101010101" pitchFamily="2" charset="-122"/>
              </a:rPr>
              <a:t>Store extra attributes only at leaf</a:t>
            </a:r>
          </a:p>
          <a:p>
            <a:pPr lvl="2"/>
            <a:r>
              <a:rPr lang="en-US" altLang="en-US" dirty="0">
                <a:latin typeface="华文新魏" panose="02010800040101010101" pitchFamily="2" charset="-122"/>
                <a:ea typeface="华文新魏" panose="02010800040101010101" pitchFamily="2" charset="-122"/>
              </a:rPr>
              <a:t>Why?</a:t>
            </a:r>
          </a:p>
          <a:p>
            <a:r>
              <a:rPr lang="en-US" altLang="en-US" dirty="0">
                <a:latin typeface="华文新魏" panose="02010800040101010101" pitchFamily="2" charset="-122"/>
                <a:ea typeface="华文新魏" panose="02010800040101010101" pitchFamily="2" charset="-122"/>
              </a:rPr>
              <a:t>Particularly useful for secondary indices </a:t>
            </a:r>
          </a:p>
          <a:p>
            <a:pPr lvl="1"/>
            <a:r>
              <a:rPr lang="en-US" altLang="en-US" dirty="0">
                <a:latin typeface="华文新魏" panose="02010800040101010101" pitchFamily="2" charset="-122"/>
                <a:ea typeface="华文新魏" panose="02010800040101010101" pitchFamily="2" charset="-122"/>
              </a:rPr>
              <a:t>Why?</a:t>
            </a:r>
          </a:p>
          <a:p>
            <a:pPr lvl="1"/>
            <a:endParaRPr lang="zh-CN" altLang="en-US" dirty="0">
              <a:latin typeface="华文新魏" panose="02010800040101010101" pitchFamily="2" charset="-122"/>
              <a:ea typeface="华文新魏" panose="02010800040101010101" pitchFamily="2" charset="-122"/>
            </a:endParaRPr>
          </a:p>
        </p:txBody>
      </p:sp>
      <p:sp>
        <p:nvSpPr>
          <p:cNvPr id="6" name="灯片编号占位符 5"/>
          <p:cNvSpPr>
            <a:spLocks noGrp="1"/>
          </p:cNvSpPr>
          <p:nvPr>
            <p:ph type="sldNum" sz="quarter" idx="11"/>
          </p:nvPr>
        </p:nvSpPr>
        <p:spPr/>
        <p:txBody>
          <a:bodyPr/>
          <a:lstStyle/>
          <a:p>
            <a:pPr>
              <a:defRPr/>
            </a:pPr>
            <a:fld id="{E347ADCA-82B1-4B8F-A269-E1A6E5953924}" type="slidenum">
              <a:rPr lang="zh-CN" altLang="en-US" smtClean="0"/>
              <a:pPr>
                <a:defRPr/>
              </a:pPr>
              <a:t>55</a:t>
            </a:fld>
            <a:endParaRPr lang="zh-CN" altLang="en-US"/>
          </a:p>
        </p:txBody>
      </p:sp>
    </p:spTree>
    <p:extLst>
      <p:ext uri="{BB962C8B-B14F-4D97-AF65-F5344CB8AC3E}">
        <p14:creationId xmlns:p14="http://schemas.microsoft.com/office/powerpoint/2010/main" val="292073442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02" name="Rectangle 2"/>
          <p:cNvSpPr>
            <a:spLocks noGrp="1" noChangeArrowheads="1"/>
          </p:cNvSpPr>
          <p:nvPr>
            <p:ph type="title"/>
          </p:nvPr>
        </p:nvSpPr>
        <p:spPr/>
        <p:txBody>
          <a:bodyPr/>
          <a:lstStyle/>
          <a:p>
            <a:pPr>
              <a:defRPr/>
            </a:pPr>
            <a:r>
              <a:rPr kumimoji="1" lang="en-US" altLang="zh-CN" dirty="0" smtClean="0">
                <a:latin typeface="+mj-ea"/>
              </a:rPr>
              <a:t>SQL</a:t>
            </a:r>
            <a:r>
              <a:rPr kumimoji="1" lang="zh-CN" altLang="en-US" dirty="0" smtClean="0">
                <a:latin typeface="+mj-ea"/>
              </a:rPr>
              <a:t>中的索引定义</a:t>
            </a:r>
          </a:p>
        </p:txBody>
      </p:sp>
      <p:sp>
        <p:nvSpPr>
          <p:cNvPr id="195587" name="Rectangle 3"/>
          <p:cNvSpPr>
            <a:spLocks noGrp="1" noChangeArrowheads="1"/>
          </p:cNvSpPr>
          <p:nvPr>
            <p:ph idx="1"/>
          </p:nvPr>
        </p:nvSpPr>
        <p:spPr/>
        <p:txBody>
          <a:bodyPr/>
          <a:lstStyle/>
          <a:p>
            <a:pPr>
              <a:tabLst>
                <a:tab pos="1312863" algn="l"/>
                <a:tab pos="2120900" algn="l"/>
                <a:tab pos="4575175" algn="l"/>
                <a:tab pos="4978400" algn="l"/>
              </a:tabLst>
            </a:pPr>
            <a:r>
              <a:rPr lang="zh-CN" altLang="en-US" sz="2000" dirty="0" smtClean="0">
                <a:latin typeface="华文新魏" panose="02010800040101010101" pitchFamily="2" charset="-122"/>
                <a:ea typeface="华文新魏" panose="02010800040101010101" pitchFamily="2" charset="-122"/>
              </a:rPr>
              <a:t>创建索引</a:t>
            </a:r>
          </a:p>
          <a:p>
            <a:pPr lvl="1">
              <a:buFont typeface="Monotype Sorts"/>
              <a:buNone/>
              <a:tabLst>
                <a:tab pos="1312863" algn="l"/>
                <a:tab pos="2120900" algn="l"/>
                <a:tab pos="4575175" algn="l"/>
                <a:tab pos="4978400" algn="l"/>
              </a:tabLst>
            </a:pPr>
            <a:r>
              <a:rPr lang="en-US" altLang="zh-CN" sz="2000" dirty="0" smtClean="0">
                <a:latin typeface="华文新魏" panose="02010800040101010101" pitchFamily="2" charset="-122"/>
                <a:ea typeface="华文新魏" panose="02010800040101010101" pitchFamily="2" charset="-122"/>
              </a:rPr>
              <a:t>		</a:t>
            </a:r>
            <a:r>
              <a:rPr lang="en-US" altLang="zh-CN" sz="2000" b="1" dirty="0" smtClean="0">
                <a:latin typeface="华文新魏" panose="02010800040101010101" pitchFamily="2" charset="-122"/>
                <a:ea typeface="华文新魏" panose="02010800040101010101" pitchFamily="2" charset="-122"/>
              </a:rPr>
              <a:t>create index</a:t>
            </a:r>
            <a:r>
              <a:rPr lang="en-US" altLang="zh-CN" sz="2000" dirty="0" smtClean="0">
                <a:latin typeface="华文新魏" panose="02010800040101010101" pitchFamily="2" charset="-122"/>
                <a:ea typeface="华文新魏" panose="02010800040101010101" pitchFamily="2" charset="-122"/>
              </a:rPr>
              <a:t> &lt;index-name&gt; </a:t>
            </a:r>
            <a:r>
              <a:rPr lang="en-US" altLang="zh-CN" sz="2000" b="1" dirty="0" smtClean="0">
                <a:latin typeface="华文新魏" panose="02010800040101010101" pitchFamily="2" charset="-122"/>
                <a:ea typeface="华文新魏" panose="02010800040101010101" pitchFamily="2" charset="-122"/>
              </a:rPr>
              <a:t>on</a:t>
            </a:r>
            <a:r>
              <a:rPr lang="en-US" altLang="zh-CN" sz="2000" dirty="0" smtClean="0">
                <a:latin typeface="华文新魏" panose="02010800040101010101" pitchFamily="2" charset="-122"/>
                <a:ea typeface="华文新魏" panose="02010800040101010101" pitchFamily="2" charset="-122"/>
              </a:rPr>
              <a:t> &lt;relation-name&gt;</a:t>
            </a:r>
            <a:br>
              <a:rPr lang="en-US" altLang="zh-CN" sz="2000" dirty="0" smtClean="0">
                <a:latin typeface="华文新魏" panose="02010800040101010101" pitchFamily="2" charset="-122"/>
                <a:ea typeface="华文新魏" panose="02010800040101010101" pitchFamily="2" charset="-122"/>
              </a:rPr>
            </a:br>
            <a:r>
              <a:rPr lang="en-US" altLang="zh-CN" sz="2000" dirty="0" smtClean="0">
                <a:latin typeface="华文新魏" panose="02010800040101010101" pitchFamily="2" charset="-122"/>
                <a:ea typeface="华文新魏" panose="02010800040101010101" pitchFamily="2" charset="-122"/>
              </a:rPr>
              <a:t>			(&lt;attribute-list&gt;)</a:t>
            </a:r>
          </a:p>
          <a:p>
            <a:pPr lvl="1">
              <a:buFont typeface="Monotype Sorts"/>
              <a:buNone/>
              <a:tabLst>
                <a:tab pos="1312863" algn="l"/>
                <a:tab pos="2120900" algn="l"/>
                <a:tab pos="4575175" algn="l"/>
                <a:tab pos="4978400" algn="l"/>
              </a:tabLst>
            </a:pPr>
            <a:r>
              <a:rPr lang="zh-CN" altLang="en-US" sz="2000" dirty="0" smtClean="0">
                <a:latin typeface="华文新魏" panose="02010800040101010101" pitchFamily="2" charset="-122"/>
                <a:ea typeface="华文新魏" panose="02010800040101010101" pitchFamily="2" charset="-122"/>
              </a:rPr>
              <a:t>例如</a:t>
            </a:r>
            <a:r>
              <a:rPr lang="en-US" altLang="zh-CN" sz="2000" dirty="0" smtClean="0">
                <a:latin typeface="华文新魏" panose="02010800040101010101" pitchFamily="2" charset="-122"/>
                <a:ea typeface="华文新魏" panose="02010800040101010101" pitchFamily="2" charset="-122"/>
              </a:rPr>
              <a:t>:  </a:t>
            </a:r>
            <a:r>
              <a:rPr lang="en-US" altLang="zh-CN" sz="2000" b="1" dirty="0" smtClean="0">
                <a:latin typeface="华文新魏" panose="02010800040101010101" pitchFamily="2" charset="-122"/>
                <a:ea typeface="华文新魏" panose="02010800040101010101" pitchFamily="2" charset="-122"/>
              </a:rPr>
              <a:t>create index </a:t>
            </a:r>
            <a:r>
              <a:rPr lang="en-US" altLang="zh-CN" sz="2000" i="1" dirty="0" smtClean="0">
                <a:latin typeface="华文新魏" panose="02010800040101010101" pitchFamily="2" charset="-122"/>
                <a:ea typeface="华文新魏" panose="02010800040101010101" pitchFamily="2" charset="-122"/>
              </a:rPr>
              <a:t> b-index </a:t>
            </a:r>
            <a:r>
              <a:rPr lang="en-US" altLang="zh-CN" sz="2000" b="1" dirty="0" smtClean="0">
                <a:latin typeface="华文新魏" panose="02010800040101010101" pitchFamily="2" charset="-122"/>
                <a:ea typeface="华文新魏" panose="02010800040101010101" pitchFamily="2" charset="-122"/>
              </a:rPr>
              <a:t>on</a:t>
            </a:r>
            <a:r>
              <a:rPr lang="en-US" altLang="zh-CN" sz="2000" i="1" dirty="0" smtClean="0">
                <a:latin typeface="华文新魏" panose="02010800040101010101" pitchFamily="2" charset="-122"/>
                <a:ea typeface="华文新魏" panose="02010800040101010101" pitchFamily="2" charset="-122"/>
              </a:rPr>
              <a:t> branch(</a:t>
            </a:r>
            <a:r>
              <a:rPr lang="en-US" altLang="zh-CN" sz="2000" i="1" dirty="0" err="1" smtClean="0">
                <a:latin typeface="华文新魏" panose="02010800040101010101" pitchFamily="2" charset="-122"/>
                <a:ea typeface="华文新魏" panose="02010800040101010101" pitchFamily="2" charset="-122"/>
              </a:rPr>
              <a:t>branch_name</a:t>
            </a:r>
            <a:r>
              <a:rPr lang="en-US" altLang="zh-CN" sz="2000" i="1" dirty="0" smtClean="0">
                <a:latin typeface="华文新魏" panose="02010800040101010101" pitchFamily="2" charset="-122"/>
                <a:ea typeface="华文新魏" panose="02010800040101010101" pitchFamily="2" charset="-122"/>
              </a:rPr>
              <a:t>)</a:t>
            </a:r>
            <a:endParaRPr lang="en-US" altLang="zh-CN" sz="2000" dirty="0" smtClean="0">
              <a:latin typeface="华文新魏" panose="02010800040101010101" pitchFamily="2" charset="-122"/>
              <a:ea typeface="华文新魏" panose="02010800040101010101" pitchFamily="2" charset="-122"/>
            </a:endParaRPr>
          </a:p>
          <a:p>
            <a:pPr>
              <a:tabLst>
                <a:tab pos="1312863" algn="l"/>
                <a:tab pos="2120900" algn="l"/>
                <a:tab pos="4575175" algn="l"/>
                <a:tab pos="4978400" algn="l"/>
              </a:tabLst>
            </a:pPr>
            <a:r>
              <a:rPr lang="zh-CN" altLang="en-US" sz="2000" dirty="0" smtClean="0">
                <a:latin typeface="华文新魏" panose="02010800040101010101" pitchFamily="2" charset="-122"/>
                <a:ea typeface="华文新魏" panose="02010800040101010101" pitchFamily="2" charset="-122"/>
              </a:rPr>
              <a:t>使用 </a:t>
            </a:r>
            <a:r>
              <a:rPr lang="en-US" altLang="zh-CN" sz="2000" b="1" dirty="0" smtClean="0">
                <a:latin typeface="华文新魏" panose="02010800040101010101" pitchFamily="2" charset="-122"/>
                <a:ea typeface="华文新魏" panose="02010800040101010101" pitchFamily="2" charset="-122"/>
              </a:rPr>
              <a:t>create unique index</a:t>
            </a:r>
            <a:r>
              <a:rPr lang="en-US" altLang="zh-CN" sz="2000" dirty="0" smtClean="0">
                <a:latin typeface="华文新魏" panose="02010800040101010101" pitchFamily="2" charset="-122"/>
                <a:ea typeface="华文新魏" panose="02010800040101010101" pitchFamily="2" charset="-122"/>
              </a:rPr>
              <a:t> </a:t>
            </a:r>
            <a:r>
              <a:rPr lang="zh-CN" altLang="en-US" sz="2000" dirty="0" smtClean="0">
                <a:latin typeface="华文新魏" panose="02010800040101010101" pitchFamily="2" charset="-122"/>
                <a:ea typeface="华文新魏" panose="02010800040101010101" pitchFamily="2" charset="-122"/>
              </a:rPr>
              <a:t>来间接并且强制性地指定搜索码是一个候选码</a:t>
            </a:r>
          </a:p>
          <a:p>
            <a:pPr lvl="1">
              <a:tabLst>
                <a:tab pos="1312863" algn="l"/>
                <a:tab pos="2120900" algn="l"/>
                <a:tab pos="4575175" algn="l"/>
                <a:tab pos="4978400" algn="l"/>
              </a:tabLst>
            </a:pPr>
            <a:r>
              <a:rPr lang="zh-CN" altLang="en-US" sz="1800" dirty="0" smtClean="0">
                <a:latin typeface="华文新魏" panose="02010800040101010101" pitchFamily="2" charset="-122"/>
                <a:ea typeface="华文新魏" panose="02010800040101010101" pitchFamily="2" charset="-122"/>
              </a:rPr>
              <a:t>如果数据库系统支持 </a:t>
            </a:r>
            <a:r>
              <a:rPr lang="en-US" altLang="zh-CN" sz="1800" dirty="0" smtClean="0">
                <a:latin typeface="华文新魏" panose="02010800040101010101" pitchFamily="2" charset="-122"/>
                <a:ea typeface="华文新魏" panose="02010800040101010101" pitchFamily="2" charset="-122"/>
              </a:rPr>
              <a:t>SQL </a:t>
            </a:r>
            <a:r>
              <a:rPr lang="zh-CN" altLang="en-US" sz="1800" dirty="0" smtClean="0">
                <a:latin typeface="华文新魏" panose="02010800040101010101" pitchFamily="2" charset="-122"/>
                <a:ea typeface="华文新魏" panose="02010800040101010101" pitchFamily="2" charset="-122"/>
              </a:rPr>
              <a:t>标准的 </a:t>
            </a:r>
            <a:r>
              <a:rPr lang="en-US" altLang="zh-CN" sz="1800" dirty="0" smtClean="0">
                <a:latin typeface="华文新魏" panose="02010800040101010101" pitchFamily="2" charset="-122"/>
                <a:ea typeface="华文新魏" panose="02010800040101010101" pitchFamily="2" charset="-122"/>
              </a:rPr>
              <a:t>unique </a:t>
            </a:r>
            <a:r>
              <a:rPr lang="zh-CN" altLang="en-US" sz="1800" dirty="0" smtClean="0">
                <a:latin typeface="华文新魏" panose="02010800040101010101" pitchFamily="2" charset="-122"/>
                <a:ea typeface="华文新魏" panose="02010800040101010101" pitchFamily="2" charset="-122"/>
              </a:rPr>
              <a:t>声明，那么这里的 </a:t>
            </a:r>
            <a:r>
              <a:rPr lang="en-US" altLang="zh-CN" sz="1800" dirty="0" smtClean="0">
                <a:latin typeface="华文新魏" panose="02010800040101010101" pitchFamily="2" charset="-122"/>
                <a:ea typeface="华文新魏" panose="02010800040101010101" pitchFamily="2" charset="-122"/>
              </a:rPr>
              <a:t>unique </a:t>
            </a:r>
            <a:r>
              <a:rPr lang="zh-CN" altLang="en-US" sz="1800" dirty="0" smtClean="0">
                <a:latin typeface="华文新魏" panose="02010800040101010101" pitchFamily="2" charset="-122"/>
                <a:ea typeface="华文新魏" panose="02010800040101010101" pitchFamily="2" charset="-122"/>
              </a:rPr>
              <a:t>特性就是多余的</a:t>
            </a:r>
          </a:p>
          <a:p>
            <a:pPr>
              <a:tabLst>
                <a:tab pos="1312863" algn="l"/>
                <a:tab pos="2120900" algn="l"/>
                <a:tab pos="4575175" algn="l"/>
                <a:tab pos="4978400" algn="l"/>
              </a:tabLst>
            </a:pPr>
            <a:r>
              <a:rPr lang="zh-CN" altLang="en-US" sz="2000" dirty="0" smtClean="0">
                <a:latin typeface="华文新魏" panose="02010800040101010101" pitchFamily="2" charset="-122"/>
                <a:ea typeface="华文新魏" panose="02010800040101010101" pitchFamily="2" charset="-122"/>
              </a:rPr>
              <a:t>删除索引 </a:t>
            </a:r>
          </a:p>
          <a:p>
            <a:pPr lvl="1">
              <a:buFont typeface="Monotype Sorts"/>
              <a:buNone/>
              <a:tabLst>
                <a:tab pos="1312863" algn="l"/>
                <a:tab pos="2120900" algn="l"/>
                <a:tab pos="4575175" algn="l"/>
                <a:tab pos="4978400" algn="l"/>
              </a:tabLst>
            </a:pPr>
            <a:r>
              <a:rPr lang="en-US" altLang="zh-CN" sz="2000" dirty="0" smtClean="0">
                <a:latin typeface="华文新魏" panose="02010800040101010101" pitchFamily="2" charset="-122"/>
                <a:ea typeface="华文新魏" panose="02010800040101010101" pitchFamily="2" charset="-122"/>
              </a:rPr>
              <a:t>			</a:t>
            </a:r>
            <a:r>
              <a:rPr lang="en-US" altLang="zh-CN" sz="2000" b="1" dirty="0" smtClean="0">
                <a:latin typeface="华文新魏" panose="02010800040101010101" pitchFamily="2" charset="-122"/>
                <a:ea typeface="华文新魏" panose="02010800040101010101" pitchFamily="2" charset="-122"/>
              </a:rPr>
              <a:t>drop index </a:t>
            </a:r>
            <a:r>
              <a:rPr lang="en-US" altLang="zh-CN" sz="2000" dirty="0" smtClean="0">
                <a:latin typeface="华文新魏" panose="02010800040101010101" pitchFamily="2" charset="-122"/>
                <a:ea typeface="华文新魏" panose="02010800040101010101" pitchFamily="2" charset="-122"/>
              </a:rPr>
              <a:t>&lt;index-name&gt;</a:t>
            </a:r>
          </a:p>
          <a:p>
            <a:pPr>
              <a:tabLst>
                <a:tab pos="1312863" algn="l"/>
                <a:tab pos="2120900" algn="l"/>
                <a:tab pos="4575175" algn="l"/>
                <a:tab pos="4978400" algn="l"/>
              </a:tabLst>
            </a:pPr>
            <a:r>
              <a:rPr lang="zh-CN" altLang="en-US" sz="2000" dirty="0" smtClean="0">
                <a:latin typeface="华文新魏" panose="02010800040101010101" pitchFamily="2" charset="-122"/>
                <a:ea typeface="华文新魏" panose="02010800040101010101" pitchFamily="2" charset="-122"/>
              </a:rPr>
              <a:t>很多数据库系统也提供一种方法来详细说明要使用的索引类型</a:t>
            </a:r>
            <a:endParaRPr lang="en-US" altLang="zh-CN" sz="2000" dirty="0" smtClean="0">
              <a:latin typeface="华文新魏" panose="02010800040101010101" pitchFamily="2" charset="-122"/>
              <a:ea typeface="华文新魏" panose="02010800040101010101" pitchFamily="2" charset="-122"/>
            </a:endParaRPr>
          </a:p>
          <a:p>
            <a:pPr>
              <a:tabLst>
                <a:tab pos="1312863" algn="l"/>
                <a:tab pos="2120900" algn="l"/>
                <a:tab pos="4575175" algn="l"/>
                <a:tab pos="4978400" algn="l"/>
              </a:tabLst>
            </a:pPr>
            <a:r>
              <a:rPr lang="zh-CN" altLang="en-US" sz="2000" dirty="0" smtClean="0">
                <a:latin typeface="华文新魏" panose="02010800040101010101" pitchFamily="2" charset="-122"/>
                <a:ea typeface="华文新魏" panose="02010800040101010101" pitchFamily="2" charset="-122"/>
              </a:rPr>
              <a:t>有些数据库系统也允许一个关系上的某个索引声明是聚集的</a:t>
            </a:r>
          </a:p>
        </p:txBody>
      </p:sp>
      <p:sp>
        <p:nvSpPr>
          <p:cNvPr id="3" name="灯片编号占位符 2"/>
          <p:cNvSpPr>
            <a:spLocks noGrp="1"/>
          </p:cNvSpPr>
          <p:nvPr>
            <p:ph type="sldNum" sz="quarter" idx="11"/>
          </p:nvPr>
        </p:nvSpPr>
        <p:spPr/>
        <p:txBody>
          <a:bodyPr/>
          <a:lstStyle/>
          <a:p>
            <a:pPr>
              <a:defRPr/>
            </a:pPr>
            <a:fld id="{E347ADCA-82B1-4B8F-A269-E1A6E5953924}" type="slidenum">
              <a:rPr lang="zh-CN" altLang="en-US" smtClean="0"/>
              <a:pPr>
                <a:defRPr/>
              </a:pPr>
              <a:t>56</a:t>
            </a:fld>
            <a:endParaRPr lang="zh-CN" altLang="en-US"/>
          </a:p>
        </p:txBody>
      </p:sp>
    </p:spTree>
    <p:extLst>
      <p:ext uri="{BB962C8B-B14F-4D97-AF65-F5344CB8AC3E}">
        <p14:creationId xmlns:p14="http://schemas.microsoft.com/office/powerpoint/2010/main" val="14392897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02" name="Rectangle 2"/>
          <p:cNvSpPr>
            <a:spLocks noGrp="1" noChangeArrowheads="1"/>
          </p:cNvSpPr>
          <p:nvPr>
            <p:ph type="title"/>
          </p:nvPr>
        </p:nvSpPr>
        <p:spPr/>
        <p:txBody>
          <a:bodyPr/>
          <a:lstStyle/>
          <a:p>
            <a:pPr>
              <a:defRPr/>
            </a:pPr>
            <a:r>
              <a:rPr kumimoji="1" lang="zh-CN" altLang="en-US" dirty="0">
                <a:latin typeface="+mj-ea"/>
              </a:rPr>
              <a:t>建立</a:t>
            </a:r>
            <a:r>
              <a:rPr kumimoji="1" lang="zh-CN" altLang="en-US" dirty="0" smtClean="0">
                <a:latin typeface="+mj-ea"/>
              </a:rPr>
              <a:t>索引的原则</a:t>
            </a:r>
          </a:p>
        </p:txBody>
      </p:sp>
      <p:sp>
        <p:nvSpPr>
          <p:cNvPr id="195587" name="Rectangle 3"/>
          <p:cNvSpPr>
            <a:spLocks noGrp="1" noChangeArrowheads="1"/>
          </p:cNvSpPr>
          <p:nvPr>
            <p:ph idx="1"/>
          </p:nvPr>
        </p:nvSpPr>
        <p:spPr/>
        <p:txBody>
          <a:bodyPr/>
          <a:lstStyle/>
          <a:p>
            <a:pPr>
              <a:tabLst>
                <a:tab pos="1312863" algn="l"/>
                <a:tab pos="2120900" algn="l"/>
                <a:tab pos="4575175" algn="l"/>
                <a:tab pos="4978400" algn="l"/>
              </a:tabLst>
            </a:pPr>
            <a:r>
              <a:rPr lang="zh-CN" altLang="en-US" sz="2800" dirty="0" smtClean="0">
                <a:latin typeface="华文新魏" panose="02010800040101010101" pitchFamily="2" charset="-122"/>
                <a:ea typeface="华文新魏" panose="02010800040101010101" pitchFamily="2" charset="-122"/>
              </a:rPr>
              <a:t>索引提高数据查询效率，但是影响数据更新的效率，建立索引的原则：</a:t>
            </a:r>
            <a:endParaRPr lang="en-US" altLang="zh-CN" sz="2800" dirty="0" smtClean="0">
              <a:latin typeface="华文新魏" panose="02010800040101010101" pitchFamily="2" charset="-122"/>
              <a:ea typeface="华文新魏" panose="02010800040101010101" pitchFamily="2" charset="-122"/>
            </a:endParaRPr>
          </a:p>
          <a:p>
            <a:pPr lvl="1">
              <a:tabLst>
                <a:tab pos="1312863" algn="l"/>
                <a:tab pos="2120900" algn="l"/>
                <a:tab pos="4575175" algn="l"/>
                <a:tab pos="4978400" algn="l"/>
              </a:tabLst>
            </a:pPr>
            <a:r>
              <a:rPr lang="zh-CN" altLang="en-US" sz="2600" dirty="0" smtClean="0">
                <a:latin typeface="华文新魏" panose="02010800040101010101" pitchFamily="2" charset="-122"/>
                <a:ea typeface="华文新魏" panose="02010800040101010101" pitchFamily="2" charset="-122"/>
              </a:rPr>
              <a:t>为经常用于查询条件的属性建立索引</a:t>
            </a:r>
            <a:endParaRPr lang="en-US" altLang="zh-CN" sz="2600" dirty="0" smtClean="0">
              <a:latin typeface="华文新魏" panose="02010800040101010101" pitchFamily="2" charset="-122"/>
              <a:ea typeface="华文新魏" panose="02010800040101010101" pitchFamily="2" charset="-122"/>
            </a:endParaRPr>
          </a:p>
          <a:p>
            <a:pPr lvl="1">
              <a:tabLst>
                <a:tab pos="1312863" algn="l"/>
                <a:tab pos="2120900" algn="l"/>
                <a:tab pos="4575175" algn="l"/>
                <a:tab pos="4978400" algn="l"/>
              </a:tabLst>
            </a:pPr>
            <a:r>
              <a:rPr lang="zh-CN" altLang="en-US" sz="2600" dirty="0" smtClean="0">
                <a:latin typeface="华文新魏" panose="02010800040101010101" pitchFamily="2" charset="-122"/>
                <a:ea typeface="华文新魏" panose="02010800040101010101" pitchFamily="2" charset="-122"/>
              </a:rPr>
              <a:t>为经常用于表连接的属性建立索引</a:t>
            </a:r>
            <a:endParaRPr lang="en-US" altLang="zh-CN" sz="2600" dirty="0" smtClean="0">
              <a:latin typeface="华文新魏" panose="02010800040101010101" pitchFamily="2" charset="-122"/>
              <a:ea typeface="华文新魏" panose="02010800040101010101" pitchFamily="2" charset="-122"/>
            </a:endParaRPr>
          </a:p>
          <a:p>
            <a:pPr lvl="1">
              <a:tabLst>
                <a:tab pos="1312863" algn="l"/>
                <a:tab pos="2120900" algn="l"/>
                <a:tab pos="4575175" algn="l"/>
                <a:tab pos="4978400" algn="l"/>
              </a:tabLst>
            </a:pPr>
            <a:r>
              <a:rPr lang="zh-CN" altLang="en-US" sz="2600" dirty="0" smtClean="0">
                <a:latin typeface="华文新魏" panose="02010800040101010101" pitchFamily="2" charset="-122"/>
                <a:ea typeface="华文新魏" panose="02010800040101010101" pitchFamily="2" charset="-122"/>
              </a:rPr>
              <a:t>为</a:t>
            </a:r>
            <a:r>
              <a:rPr lang="zh-CN" altLang="en-US" sz="2600" dirty="0">
                <a:latin typeface="华文新魏" panose="02010800040101010101" pitchFamily="2" charset="-122"/>
                <a:ea typeface="华文新魏" panose="02010800040101010101" pitchFamily="2" charset="-122"/>
              </a:rPr>
              <a:t>经常需要</a:t>
            </a:r>
            <a:r>
              <a:rPr lang="zh-CN" altLang="en-US" sz="2600" dirty="0" smtClean="0">
                <a:latin typeface="华文新魏" panose="02010800040101010101" pitchFamily="2" charset="-122"/>
                <a:ea typeface="华文新魏" panose="02010800040101010101" pitchFamily="2" charset="-122"/>
              </a:rPr>
              <a:t>排序和分组属性建立索引</a:t>
            </a:r>
            <a:endParaRPr lang="en-US" altLang="zh-CN" sz="2600" dirty="0" smtClean="0">
              <a:latin typeface="华文新魏" panose="02010800040101010101" pitchFamily="2" charset="-122"/>
              <a:ea typeface="华文新魏" panose="02010800040101010101" pitchFamily="2" charset="-122"/>
            </a:endParaRPr>
          </a:p>
          <a:p>
            <a:pPr lvl="1">
              <a:tabLst>
                <a:tab pos="1312863" algn="l"/>
                <a:tab pos="2120900" algn="l"/>
                <a:tab pos="4575175" algn="l"/>
                <a:tab pos="4978400" algn="l"/>
              </a:tabLst>
            </a:pPr>
            <a:r>
              <a:rPr lang="zh-CN" altLang="en-US" sz="2600" dirty="0" smtClean="0">
                <a:latin typeface="华文新魏" panose="02010800040101010101" pitchFamily="2" charset="-122"/>
                <a:ea typeface="华文新魏" panose="02010800040101010101" pitchFamily="2" charset="-122"/>
              </a:rPr>
              <a:t>大部分</a:t>
            </a:r>
            <a:r>
              <a:rPr lang="en-US" altLang="zh-CN" sz="2600" dirty="0" smtClean="0">
                <a:latin typeface="华文新魏" panose="02010800040101010101" pitchFamily="2" charset="-122"/>
                <a:ea typeface="华文新魏" panose="02010800040101010101" pitchFamily="2" charset="-122"/>
              </a:rPr>
              <a:t>DBMS</a:t>
            </a:r>
            <a:r>
              <a:rPr lang="zh-CN" altLang="en-US" sz="2600" dirty="0" smtClean="0">
                <a:latin typeface="华文新魏" panose="02010800040101010101" pitchFamily="2" charset="-122"/>
                <a:ea typeface="华文新魏" panose="02010800040101010101" pitchFamily="2" charset="-122"/>
              </a:rPr>
              <a:t>为主码自动建立唯一索引</a:t>
            </a:r>
            <a:endParaRPr lang="en-US" altLang="zh-CN" sz="2600" dirty="0">
              <a:latin typeface="华文新魏" panose="02010800040101010101" pitchFamily="2" charset="-122"/>
              <a:ea typeface="华文新魏" panose="02010800040101010101" pitchFamily="2" charset="-122"/>
            </a:endParaRPr>
          </a:p>
          <a:p>
            <a:pPr lvl="1">
              <a:tabLst>
                <a:tab pos="1312863" algn="l"/>
                <a:tab pos="2120900" algn="l"/>
                <a:tab pos="4575175" algn="l"/>
                <a:tab pos="4978400" algn="l"/>
              </a:tabLst>
            </a:pPr>
            <a:r>
              <a:rPr lang="zh-CN" altLang="en-US" sz="2600" dirty="0">
                <a:latin typeface="华文新魏" panose="02010800040101010101" pitchFamily="2" charset="-122"/>
                <a:ea typeface="华文新魏" panose="02010800040101010101" pitchFamily="2" charset="-122"/>
              </a:rPr>
              <a:t>取值区分度高的属性适合建索引，取值</a:t>
            </a:r>
            <a:r>
              <a:rPr lang="zh-CN" altLang="en-US" sz="2600" dirty="0" smtClean="0">
                <a:latin typeface="华文新魏" panose="02010800040101010101" pitchFamily="2" charset="-122"/>
                <a:ea typeface="华文新魏" panose="02010800040101010101" pitchFamily="2" charset="-122"/>
              </a:rPr>
              <a:t>重复度高</a:t>
            </a:r>
            <a:r>
              <a:rPr lang="zh-CN" altLang="en-US" sz="2600" dirty="0">
                <a:latin typeface="华文新魏" panose="02010800040101010101" pitchFamily="2" charset="-122"/>
                <a:ea typeface="华文新魏" panose="02010800040101010101" pitchFamily="2" charset="-122"/>
              </a:rPr>
              <a:t>的属性不适合建</a:t>
            </a:r>
            <a:r>
              <a:rPr lang="zh-CN" altLang="en-US" sz="2600" dirty="0" smtClean="0">
                <a:latin typeface="华文新魏" panose="02010800040101010101" pitchFamily="2" charset="-122"/>
                <a:ea typeface="华文新魏" panose="02010800040101010101" pitchFamily="2" charset="-122"/>
              </a:rPr>
              <a:t>索引</a:t>
            </a:r>
            <a:endParaRPr lang="en-US" altLang="zh-CN" sz="2600" dirty="0" smtClean="0">
              <a:latin typeface="华文新魏" panose="02010800040101010101" pitchFamily="2" charset="-122"/>
              <a:ea typeface="华文新魏" panose="02010800040101010101" pitchFamily="2" charset="-122"/>
            </a:endParaRPr>
          </a:p>
          <a:p>
            <a:pPr lvl="1">
              <a:tabLst>
                <a:tab pos="1312863" algn="l"/>
                <a:tab pos="2120900" algn="l"/>
                <a:tab pos="4575175" algn="l"/>
                <a:tab pos="4978400" algn="l"/>
              </a:tabLst>
            </a:pPr>
            <a:r>
              <a:rPr lang="zh-CN" altLang="en-US" sz="2600" dirty="0" smtClean="0">
                <a:latin typeface="华文新魏" panose="02010800040101010101" pitchFamily="2" charset="-122"/>
                <a:ea typeface="华文新魏" panose="02010800040101010101" pitchFamily="2" charset="-122"/>
              </a:rPr>
              <a:t>充分利用复合索引</a:t>
            </a:r>
            <a:endParaRPr lang="en-US" altLang="zh-CN" sz="2600" dirty="0" smtClean="0">
              <a:latin typeface="华文新魏" panose="02010800040101010101" pitchFamily="2" charset="-122"/>
              <a:ea typeface="华文新魏" panose="02010800040101010101" pitchFamily="2" charset="-122"/>
            </a:endParaRPr>
          </a:p>
          <a:p>
            <a:pPr lvl="2">
              <a:tabLst>
                <a:tab pos="1312863" algn="l"/>
                <a:tab pos="2120900" algn="l"/>
                <a:tab pos="4575175" algn="l"/>
                <a:tab pos="4978400" algn="l"/>
              </a:tabLst>
            </a:pPr>
            <a:r>
              <a:rPr lang="zh-CN" altLang="en-US" sz="2200" dirty="0">
                <a:latin typeface="华文新魏" panose="02010800040101010101" pitchFamily="2" charset="-122"/>
                <a:ea typeface="华文新魏" panose="02010800040101010101" pitchFamily="2" charset="-122"/>
              </a:rPr>
              <a:t>比如表中已经</a:t>
            </a:r>
            <a:r>
              <a:rPr lang="zh-CN" altLang="en-US" sz="2200" dirty="0" smtClean="0">
                <a:latin typeface="华文新魏" panose="02010800040101010101" pitchFamily="2" charset="-122"/>
                <a:ea typeface="华文新魏" panose="02010800040101010101" pitchFamily="2" charset="-122"/>
              </a:rPr>
              <a:t>有属性</a:t>
            </a:r>
            <a:r>
              <a:rPr lang="en-US" altLang="zh-CN" sz="2200" dirty="0" smtClean="0">
                <a:latin typeface="华文新魏" panose="02010800040101010101" pitchFamily="2" charset="-122"/>
                <a:ea typeface="华文新魏" panose="02010800040101010101" pitchFamily="2" charset="-122"/>
              </a:rPr>
              <a:t>a</a:t>
            </a:r>
            <a:r>
              <a:rPr lang="zh-CN" altLang="en-US" sz="2200" dirty="0">
                <a:latin typeface="华文新魏" panose="02010800040101010101" pitchFamily="2" charset="-122"/>
                <a:ea typeface="华文新魏" panose="02010800040101010101" pitchFamily="2" charset="-122"/>
              </a:rPr>
              <a:t>的索引，现在</a:t>
            </a:r>
            <a:r>
              <a:rPr lang="zh-CN" altLang="en-US" sz="2200" dirty="0" smtClean="0">
                <a:latin typeface="华文新魏" panose="02010800040101010101" pitchFamily="2" charset="-122"/>
                <a:ea typeface="华文新魏" panose="02010800040101010101" pitchFamily="2" charset="-122"/>
              </a:rPr>
              <a:t>要增加属性</a:t>
            </a:r>
            <a:r>
              <a:rPr lang="en-US" altLang="zh-CN" sz="2200" dirty="0" smtClean="0">
                <a:latin typeface="华文新魏" panose="02010800040101010101" pitchFamily="2" charset="-122"/>
                <a:ea typeface="华文新魏" panose="02010800040101010101" pitchFamily="2" charset="-122"/>
              </a:rPr>
              <a:t>a</a:t>
            </a:r>
            <a:r>
              <a:rPr lang="zh-CN" altLang="en-US" sz="2200" dirty="0" smtClean="0">
                <a:latin typeface="华文新魏" panose="02010800040101010101" pitchFamily="2" charset="-122"/>
                <a:ea typeface="华文新魏" panose="02010800040101010101" pitchFamily="2" charset="-122"/>
              </a:rPr>
              <a:t>和属性</a:t>
            </a:r>
            <a:r>
              <a:rPr lang="en-US" altLang="zh-CN" sz="2200" dirty="0" smtClean="0">
                <a:latin typeface="华文新魏" panose="02010800040101010101" pitchFamily="2" charset="-122"/>
                <a:ea typeface="华文新魏" panose="02010800040101010101" pitchFamily="2" charset="-122"/>
              </a:rPr>
              <a:t>b</a:t>
            </a:r>
            <a:r>
              <a:rPr lang="zh-CN" altLang="en-US" sz="2200" dirty="0" smtClean="0">
                <a:latin typeface="华文新魏" panose="02010800040101010101" pitchFamily="2" charset="-122"/>
                <a:ea typeface="华文新魏" panose="02010800040101010101" pitchFamily="2" charset="-122"/>
              </a:rPr>
              <a:t>的索引</a:t>
            </a:r>
            <a:r>
              <a:rPr lang="en-US" altLang="zh-CN" sz="2200" dirty="0" smtClean="0">
                <a:latin typeface="华文新魏" panose="02010800040101010101" pitchFamily="2" charset="-122"/>
                <a:ea typeface="华文新魏" panose="02010800040101010101" pitchFamily="2" charset="-122"/>
              </a:rPr>
              <a:t>(</a:t>
            </a:r>
            <a:r>
              <a:rPr lang="en-US" altLang="zh-CN" sz="2200" dirty="0" err="1" smtClean="0">
                <a:latin typeface="华文新魏" panose="02010800040101010101" pitchFamily="2" charset="-122"/>
                <a:ea typeface="华文新魏" panose="02010800040101010101" pitchFamily="2" charset="-122"/>
              </a:rPr>
              <a:t>a,b</a:t>
            </a:r>
            <a:r>
              <a:rPr lang="en-US" altLang="zh-CN" sz="2200" dirty="0" smtClean="0">
                <a:latin typeface="华文新魏" panose="02010800040101010101" pitchFamily="2" charset="-122"/>
                <a:ea typeface="华文新魏" panose="02010800040101010101" pitchFamily="2" charset="-122"/>
              </a:rPr>
              <a:t>)</a:t>
            </a:r>
            <a:r>
              <a:rPr lang="zh-CN" altLang="en-US" sz="2200" dirty="0" smtClean="0">
                <a:latin typeface="华文新魏" panose="02010800040101010101" pitchFamily="2" charset="-122"/>
                <a:ea typeface="华文新魏" panose="02010800040101010101" pitchFamily="2" charset="-122"/>
              </a:rPr>
              <a:t>，</a:t>
            </a:r>
            <a:r>
              <a:rPr lang="zh-CN" altLang="en-US" sz="2200" dirty="0">
                <a:latin typeface="华文新魏" panose="02010800040101010101" pitchFamily="2" charset="-122"/>
                <a:ea typeface="华文新魏" panose="02010800040101010101" pitchFamily="2" charset="-122"/>
              </a:rPr>
              <a:t>那么只需要修改原来的索引即可</a:t>
            </a:r>
            <a:endParaRPr lang="en-US" altLang="zh-CN" sz="2200" dirty="0">
              <a:latin typeface="华文新魏" panose="02010800040101010101" pitchFamily="2" charset="-122"/>
              <a:ea typeface="华文新魏" panose="02010800040101010101" pitchFamily="2" charset="-122"/>
            </a:endParaRPr>
          </a:p>
          <a:p>
            <a:pPr lvl="1">
              <a:tabLst>
                <a:tab pos="1312863" algn="l"/>
                <a:tab pos="2120900" algn="l"/>
                <a:tab pos="4575175" algn="l"/>
                <a:tab pos="4978400" algn="l"/>
              </a:tabLst>
            </a:pPr>
            <a:endParaRPr lang="zh-CN" altLang="en-US" sz="2400" dirty="0" smtClean="0">
              <a:latin typeface="华文新魏" panose="02010800040101010101" pitchFamily="2" charset="-122"/>
              <a:ea typeface="华文新魏" panose="02010800040101010101" pitchFamily="2" charset="-122"/>
            </a:endParaRPr>
          </a:p>
        </p:txBody>
      </p:sp>
      <p:sp>
        <p:nvSpPr>
          <p:cNvPr id="3" name="灯片编号占位符 2"/>
          <p:cNvSpPr>
            <a:spLocks noGrp="1"/>
          </p:cNvSpPr>
          <p:nvPr>
            <p:ph type="sldNum" sz="quarter" idx="11"/>
          </p:nvPr>
        </p:nvSpPr>
        <p:spPr/>
        <p:txBody>
          <a:bodyPr/>
          <a:lstStyle/>
          <a:p>
            <a:pPr>
              <a:defRPr/>
            </a:pPr>
            <a:fld id="{E347ADCA-82B1-4B8F-A269-E1A6E5953924}" type="slidenum">
              <a:rPr lang="zh-CN" altLang="en-US" smtClean="0"/>
              <a:pPr>
                <a:defRPr/>
              </a:pPr>
              <a:t>57</a:t>
            </a:fld>
            <a:endParaRPr lang="zh-CN" altLang="en-US"/>
          </a:p>
        </p:txBody>
      </p:sp>
    </p:spTree>
    <p:extLst>
      <p:ext uri="{BB962C8B-B14F-4D97-AF65-F5344CB8AC3E}">
        <p14:creationId xmlns:p14="http://schemas.microsoft.com/office/powerpoint/2010/main" val="525281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位图索引</a:t>
            </a:r>
            <a:endParaRPr lang="zh-CN" altLang="en-US" dirty="0"/>
          </a:p>
        </p:txBody>
      </p:sp>
      <p:sp>
        <p:nvSpPr>
          <p:cNvPr id="3" name="内容占位符 2"/>
          <p:cNvSpPr>
            <a:spLocks noGrp="1"/>
          </p:cNvSpPr>
          <p:nvPr>
            <p:ph idx="1"/>
          </p:nvPr>
        </p:nvSpPr>
        <p:spPr/>
        <p:txBody>
          <a:bodyPr/>
          <a:lstStyle/>
          <a:p>
            <a:r>
              <a:rPr lang="zh-CN" altLang="en-US" sz="2400" dirty="0">
                <a:latin typeface="华文新魏" panose="02010800040101010101" pitchFamily="2" charset="-122"/>
                <a:ea typeface="华文新魏" panose="02010800040101010101" pitchFamily="2" charset="-122"/>
              </a:rPr>
              <a:t>位图索引主要针对列中大量相同值的列而创建</a:t>
            </a:r>
            <a:endParaRPr lang="en-US" altLang="zh-CN" sz="2400" dirty="0">
              <a:latin typeface="华文新魏" panose="02010800040101010101" pitchFamily="2" charset="-122"/>
              <a:ea typeface="华文新魏" panose="02010800040101010101" pitchFamily="2" charset="-122"/>
            </a:endParaRPr>
          </a:p>
          <a:p>
            <a:pPr lvl="1"/>
            <a:r>
              <a:rPr lang="zh-CN" altLang="en-US" sz="2000" dirty="0">
                <a:latin typeface="华文新魏" panose="02010800040101010101" pitchFamily="2" charset="-122"/>
                <a:ea typeface="华文新魏" panose="02010800040101010101" pitchFamily="2" charset="-122"/>
              </a:rPr>
              <a:t>比如“性别”列，“职称”列等</a:t>
            </a:r>
            <a:endParaRPr lang="en-US" altLang="zh-CN" sz="2000" dirty="0">
              <a:latin typeface="华文新魏" panose="02010800040101010101" pitchFamily="2" charset="-122"/>
              <a:ea typeface="华文新魏" panose="02010800040101010101" pitchFamily="2" charset="-122"/>
            </a:endParaRPr>
          </a:p>
          <a:p>
            <a:r>
              <a:rPr lang="zh-CN" altLang="en-US" sz="2400" dirty="0">
                <a:latin typeface="华文新魏" panose="02010800040101010101" pitchFamily="2" charset="-122"/>
                <a:ea typeface="华文新魏" panose="02010800040101010101" pitchFamily="2" charset="-122"/>
              </a:rPr>
              <a:t>为了使用位图索引，关系中的记录必须按顺序编号，比如说从 </a:t>
            </a:r>
            <a:r>
              <a:rPr lang="en-US" altLang="zh-CN" sz="2400" dirty="0">
                <a:latin typeface="华文新魏" panose="02010800040101010101" pitchFamily="2" charset="-122"/>
                <a:ea typeface="华文新魏" panose="02010800040101010101" pitchFamily="2" charset="-122"/>
              </a:rPr>
              <a:t>0 </a:t>
            </a:r>
            <a:r>
              <a:rPr lang="zh-CN" altLang="en-US" sz="2400" dirty="0">
                <a:latin typeface="华文新魏" panose="02010800040101010101" pitchFamily="2" charset="-122"/>
                <a:ea typeface="华文新魏" panose="02010800040101010101" pitchFamily="2" charset="-122"/>
              </a:rPr>
              <a:t>开始。</a:t>
            </a:r>
            <a:endParaRPr lang="en-US" altLang="zh-CN" sz="2400" dirty="0">
              <a:latin typeface="华文新魏" panose="02010800040101010101" pitchFamily="2" charset="-122"/>
              <a:ea typeface="华文新魏" panose="02010800040101010101" pitchFamily="2" charset="-122"/>
            </a:endParaRPr>
          </a:p>
          <a:p>
            <a:pPr lvl="1"/>
            <a:r>
              <a:rPr lang="zh-CN" altLang="en-US" sz="2000" dirty="0">
                <a:latin typeface="华文新魏" panose="02010800040101010101" pitchFamily="2" charset="-122"/>
                <a:ea typeface="华文新魏" panose="02010800040101010101" pitchFamily="2" charset="-122"/>
              </a:rPr>
              <a:t>对于给定的一个</a:t>
            </a:r>
            <a:r>
              <a:rPr lang="en-US" altLang="zh-CN" sz="2000" dirty="0">
                <a:latin typeface="华文新魏" panose="02010800040101010101" pitchFamily="2" charset="-122"/>
                <a:ea typeface="华文新魏" panose="02010800040101010101" pitchFamily="2" charset="-122"/>
              </a:rPr>
              <a:t>n</a:t>
            </a:r>
            <a:r>
              <a:rPr lang="zh-CN" altLang="en-US" sz="2000" dirty="0">
                <a:latin typeface="华文新魏" panose="02010800040101010101" pitchFamily="2" charset="-122"/>
                <a:ea typeface="华文新魏" panose="02010800040101010101" pitchFamily="2" charset="-122"/>
              </a:rPr>
              <a:t>值，必须能很简单地检索到编号为</a:t>
            </a:r>
            <a:r>
              <a:rPr lang="en-US" altLang="zh-CN" sz="2000" dirty="0">
                <a:latin typeface="华文新魏" panose="02010800040101010101" pitchFamily="2" charset="-122"/>
                <a:ea typeface="华文新魏" panose="02010800040101010101" pitchFamily="2" charset="-122"/>
              </a:rPr>
              <a:t>n</a:t>
            </a:r>
            <a:r>
              <a:rPr lang="zh-CN" altLang="en-US" sz="2000" dirty="0">
                <a:latin typeface="华文新魏" panose="02010800040101010101" pitchFamily="2" charset="-122"/>
                <a:ea typeface="华文新魏" panose="02010800040101010101" pitchFamily="2" charset="-122"/>
              </a:rPr>
              <a:t>的记录</a:t>
            </a:r>
            <a:endParaRPr lang="en-US" altLang="zh-CN" sz="2000" dirty="0">
              <a:latin typeface="华文新魏" panose="02010800040101010101" pitchFamily="2" charset="-122"/>
              <a:ea typeface="华文新魏" panose="02010800040101010101" pitchFamily="2" charset="-122"/>
            </a:endParaRPr>
          </a:p>
          <a:p>
            <a:r>
              <a:rPr lang="zh-CN" altLang="en-US" sz="2200" dirty="0">
                <a:latin typeface="华文新魏" panose="02010800040101010101" pitchFamily="2" charset="-122"/>
                <a:ea typeface="华文新魏" panose="02010800040101010101" pitchFamily="2" charset="-122"/>
              </a:rPr>
              <a:t>位图</a:t>
            </a:r>
            <a:r>
              <a:rPr lang="en-US" altLang="zh-CN" sz="2200" dirty="0">
                <a:latin typeface="华文新魏" panose="02010800040101010101" pitchFamily="2" charset="-122"/>
                <a:ea typeface="华文新魏" panose="02010800040101010101" pitchFamily="2" charset="-122"/>
              </a:rPr>
              <a:t>(bitmap)</a:t>
            </a:r>
            <a:r>
              <a:rPr lang="zh-CN" altLang="en-US" sz="2200" dirty="0">
                <a:latin typeface="华文新魏" panose="02010800040101010101" pitchFamily="2" charset="-122"/>
                <a:ea typeface="华文新魏" panose="02010800040101010101" pitchFamily="2" charset="-122"/>
              </a:rPr>
              <a:t>就是位的一个简单数组</a:t>
            </a:r>
            <a:endParaRPr lang="en-US" altLang="zh-CN" sz="2200" dirty="0">
              <a:latin typeface="华文新魏" panose="02010800040101010101" pitchFamily="2" charset="-122"/>
              <a:ea typeface="华文新魏" panose="02010800040101010101" pitchFamily="2" charset="-122"/>
            </a:endParaRPr>
          </a:p>
          <a:p>
            <a:r>
              <a:rPr lang="zh-CN" altLang="en-US" sz="2200" dirty="0">
                <a:latin typeface="华文新魏" panose="02010800040101010101" pitchFamily="2" charset="-122"/>
                <a:ea typeface="华文新魏" panose="02010800040101010101" pitchFamily="2" charset="-122"/>
              </a:rPr>
              <a:t>关系</a:t>
            </a:r>
            <a:r>
              <a:rPr lang="en-US" altLang="zh-CN" sz="2200" dirty="0">
                <a:latin typeface="华文新魏" panose="02010800040101010101" pitchFamily="2" charset="-122"/>
                <a:ea typeface="华文新魏" panose="02010800040101010101" pitchFamily="2" charset="-122"/>
              </a:rPr>
              <a:t>r</a:t>
            </a:r>
            <a:r>
              <a:rPr lang="zh-CN" altLang="en-US" sz="2200" dirty="0">
                <a:latin typeface="华文新魏" panose="02010800040101010101" pitchFamily="2" charset="-122"/>
                <a:ea typeface="华文新魏" panose="02010800040101010101" pitchFamily="2" charset="-122"/>
              </a:rPr>
              <a:t>的属性</a:t>
            </a:r>
            <a:r>
              <a:rPr lang="en-US" altLang="zh-CN" sz="2200" dirty="0">
                <a:latin typeface="华文新魏" panose="02010800040101010101" pitchFamily="2" charset="-122"/>
                <a:ea typeface="华文新魏" panose="02010800040101010101" pitchFamily="2" charset="-122"/>
              </a:rPr>
              <a:t>A</a:t>
            </a:r>
            <a:r>
              <a:rPr lang="zh-CN" altLang="en-US" sz="2200" dirty="0">
                <a:latin typeface="华文新魏" panose="02010800040101010101" pitchFamily="2" charset="-122"/>
                <a:ea typeface="华文新魏" panose="02010800040101010101" pitchFamily="2" charset="-122"/>
              </a:rPr>
              <a:t>上的位图索引</a:t>
            </a:r>
            <a:r>
              <a:rPr lang="en-US" altLang="zh-CN" sz="2200" dirty="0">
                <a:latin typeface="华文新魏" panose="02010800040101010101" pitchFamily="2" charset="-122"/>
                <a:ea typeface="华文新魏" panose="02010800040101010101" pitchFamily="2" charset="-122"/>
              </a:rPr>
              <a:t>(bitmap index)</a:t>
            </a:r>
            <a:r>
              <a:rPr lang="zh-CN" altLang="en-US" sz="2200" dirty="0">
                <a:latin typeface="华文新魏" panose="02010800040101010101" pitchFamily="2" charset="-122"/>
                <a:ea typeface="华文新魏" panose="02010800040101010101" pitchFamily="2" charset="-122"/>
              </a:rPr>
              <a:t>是由</a:t>
            </a:r>
            <a:r>
              <a:rPr lang="en-US" altLang="zh-CN" sz="2200" dirty="0">
                <a:latin typeface="华文新魏" panose="02010800040101010101" pitchFamily="2" charset="-122"/>
                <a:ea typeface="华文新魏" panose="02010800040101010101" pitchFamily="2" charset="-122"/>
              </a:rPr>
              <a:t>A</a:t>
            </a:r>
            <a:r>
              <a:rPr lang="zh-CN" altLang="en-US" sz="2200" dirty="0">
                <a:latin typeface="华文新魏" panose="02010800040101010101" pitchFamily="2" charset="-122"/>
                <a:ea typeface="华文新魏" panose="02010800040101010101" pitchFamily="2" charset="-122"/>
              </a:rPr>
              <a:t>能取的每个值建立的位图构成的</a:t>
            </a:r>
            <a:endParaRPr lang="en-US" altLang="zh-CN" sz="2200" dirty="0">
              <a:latin typeface="华文新魏" panose="02010800040101010101" pitchFamily="2" charset="-122"/>
              <a:ea typeface="华文新魏" panose="02010800040101010101" pitchFamily="2" charset="-122"/>
            </a:endParaRPr>
          </a:p>
          <a:p>
            <a:r>
              <a:rPr lang="zh-CN" altLang="en-US" sz="2200" dirty="0">
                <a:latin typeface="华文新魏" panose="02010800040101010101" pitchFamily="2" charset="-122"/>
                <a:ea typeface="华文新魏" panose="02010800040101010101" pitchFamily="2" charset="-122"/>
              </a:rPr>
              <a:t>每个位图都有和关系中的记录数相等数目的位</a:t>
            </a:r>
            <a:endParaRPr lang="en-US" altLang="zh-CN" sz="2200" dirty="0">
              <a:latin typeface="华文新魏" panose="02010800040101010101" pitchFamily="2" charset="-122"/>
              <a:ea typeface="华文新魏" panose="02010800040101010101" pitchFamily="2" charset="-122"/>
            </a:endParaRPr>
          </a:p>
          <a:p>
            <a:pPr lvl="1"/>
            <a:r>
              <a:rPr lang="zh-CN" altLang="en-US" sz="2000" dirty="0">
                <a:latin typeface="华文新魏" panose="02010800040101010101" pitchFamily="2" charset="-122"/>
                <a:ea typeface="华文新魏" panose="02010800040101010101" pitchFamily="2" charset="-122"/>
              </a:rPr>
              <a:t>如果编号为</a:t>
            </a:r>
            <a:r>
              <a:rPr lang="en-US" altLang="zh-CN" sz="2000" dirty="0" err="1">
                <a:latin typeface="华文新魏" panose="02010800040101010101" pitchFamily="2" charset="-122"/>
                <a:ea typeface="华文新魏" panose="02010800040101010101" pitchFamily="2" charset="-122"/>
              </a:rPr>
              <a:t>i</a:t>
            </a:r>
            <a:r>
              <a:rPr lang="zh-CN" altLang="en-US" sz="2000" dirty="0">
                <a:latin typeface="华文新魏" panose="02010800040101010101" pitchFamily="2" charset="-122"/>
                <a:ea typeface="华文新魏" panose="02010800040101010101" pitchFamily="2" charset="-122"/>
              </a:rPr>
              <a:t>的记录在属性</a:t>
            </a:r>
            <a:r>
              <a:rPr lang="en-US" altLang="zh-CN" sz="2000" dirty="0">
                <a:latin typeface="华文新魏" panose="02010800040101010101" pitchFamily="2" charset="-122"/>
                <a:ea typeface="华文新魏" panose="02010800040101010101" pitchFamily="2" charset="-122"/>
              </a:rPr>
              <a:t>A</a:t>
            </a:r>
            <a:r>
              <a:rPr lang="zh-CN" altLang="en-US" sz="2000" dirty="0">
                <a:latin typeface="华文新魏" panose="02010800040101010101" pitchFamily="2" charset="-122"/>
                <a:ea typeface="华文新魏" panose="02010800040101010101" pitchFamily="2" charset="-122"/>
              </a:rPr>
              <a:t>的值为</a:t>
            </a:r>
            <a:r>
              <a:rPr lang="en-US" altLang="zh-CN" sz="2000" dirty="0" err="1">
                <a:latin typeface="华文新魏" panose="02010800040101010101" pitchFamily="2" charset="-122"/>
                <a:ea typeface="华文新魏" panose="02010800040101010101" pitchFamily="2" charset="-122"/>
              </a:rPr>
              <a:t>vj</a:t>
            </a:r>
            <a:r>
              <a:rPr lang="zh-CN" altLang="en-US" sz="2000" dirty="0">
                <a:latin typeface="华文新魏" panose="02010800040101010101" pitchFamily="2" charset="-122"/>
                <a:ea typeface="华文新魏" panose="02010800040101010101" pitchFamily="2" charset="-122"/>
              </a:rPr>
              <a:t>，则位图中的第</a:t>
            </a:r>
            <a:r>
              <a:rPr lang="en-US" altLang="zh-CN" sz="2000" dirty="0" err="1">
                <a:latin typeface="华文新魏" panose="02010800040101010101" pitchFamily="2" charset="-122"/>
                <a:ea typeface="华文新魏" panose="02010800040101010101" pitchFamily="2" charset="-122"/>
              </a:rPr>
              <a:t>i</a:t>
            </a:r>
            <a:r>
              <a:rPr lang="zh-CN" altLang="en-US" sz="2000" dirty="0">
                <a:latin typeface="华文新魏" panose="02010800040101010101" pitchFamily="2" charset="-122"/>
                <a:ea typeface="华文新魏" panose="02010800040101010101" pitchFamily="2" charset="-122"/>
              </a:rPr>
              <a:t>个位设置为</a:t>
            </a:r>
            <a:r>
              <a:rPr lang="en-US" altLang="zh-CN" sz="2000" dirty="0">
                <a:latin typeface="华文新魏" panose="02010800040101010101" pitchFamily="2" charset="-122"/>
                <a:ea typeface="华文新魏" panose="02010800040101010101" pitchFamily="2" charset="-122"/>
              </a:rPr>
              <a:t>1 </a:t>
            </a:r>
            <a:r>
              <a:rPr lang="zh-CN" altLang="en-US" sz="2000" dirty="0">
                <a:latin typeface="华文新魏" panose="02010800040101010101" pitchFamily="2" charset="-122"/>
                <a:ea typeface="华文新魏" panose="02010800040101010101" pitchFamily="2" charset="-122"/>
              </a:rPr>
              <a:t>，而该位图的其他所有位设置为</a:t>
            </a:r>
            <a:r>
              <a:rPr lang="en-US" altLang="zh-CN" sz="2000" dirty="0">
                <a:latin typeface="华文新魏" panose="02010800040101010101" pitchFamily="2" charset="-122"/>
                <a:ea typeface="华文新魏" panose="02010800040101010101" pitchFamily="2" charset="-122"/>
              </a:rPr>
              <a:t>0</a:t>
            </a:r>
          </a:p>
          <a:p>
            <a:endParaRPr lang="zh-CN" altLang="en-US" dirty="0">
              <a:latin typeface="华文新魏" panose="02010800040101010101" pitchFamily="2" charset="-122"/>
              <a:ea typeface="华文新魏" panose="02010800040101010101" pitchFamily="2" charset="-122"/>
            </a:endParaRPr>
          </a:p>
        </p:txBody>
      </p:sp>
      <p:sp>
        <p:nvSpPr>
          <p:cNvPr id="6" name="灯片编号占位符 5"/>
          <p:cNvSpPr>
            <a:spLocks noGrp="1"/>
          </p:cNvSpPr>
          <p:nvPr>
            <p:ph type="sldNum" sz="quarter" idx="11"/>
          </p:nvPr>
        </p:nvSpPr>
        <p:spPr/>
        <p:txBody>
          <a:bodyPr/>
          <a:lstStyle/>
          <a:p>
            <a:pPr>
              <a:defRPr/>
            </a:pPr>
            <a:fld id="{E347ADCA-82B1-4B8F-A269-E1A6E5953924}" type="slidenum">
              <a:rPr lang="zh-CN" altLang="en-US" smtClean="0"/>
              <a:pPr>
                <a:defRPr/>
              </a:pPr>
              <a:t>58</a:t>
            </a:fld>
            <a:endParaRPr lang="zh-CN" altLang="en-US"/>
          </a:p>
        </p:txBody>
      </p:sp>
    </p:spTree>
    <p:extLst>
      <p:ext uri="{BB962C8B-B14F-4D97-AF65-F5344CB8AC3E}">
        <p14:creationId xmlns:p14="http://schemas.microsoft.com/office/powerpoint/2010/main" val="329327685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位图索引</a:t>
            </a:r>
          </a:p>
        </p:txBody>
      </p:sp>
      <p:pic>
        <p:nvPicPr>
          <p:cNvPr id="6" name="图片 115" descr="b696578b-848e-3002-b8b4-f4882e4e1a9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1481138"/>
            <a:ext cx="7200900" cy="4468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灯片编号占位符 2"/>
          <p:cNvSpPr>
            <a:spLocks noGrp="1"/>
          </p:cNvSpPr>
          <p:nvPr>
            <p:ph type="sldNum" sz="quarter" idx="11"/>
          </p:nvPr>
        </p:nvSpPr>
        <p:spPr/>
        <p:txBody>
          <a:bodyPr/>
          <a:lstStyle/>
          <a:p>
            <a:pPr>
              <a:defRPr/>
            </a:pPr>
            <a:fld id="{E347ADCA-82B1-4B8F-A269-E1A6E5953924}" type="slidenum">
              <a:rPr lang="zh-CN" altLang="en-US" smtClean="0"/>
              <a:pPr>
                <a:defRPr/>
              </a:pPr>
              <a:t>59</a:t>
            </a:fld>
            <a:endParaRPr lang="zh-CN" altLang="en-US"/>
          </a:p>
        </p:txBody>
      </p:sp>
    </p:spTree>
    <p:extLst>
      <p:ext uri="{BB962C8B-B14F-4D97-AF65-F5344CB8AC3E}">
        <p14:creationId xmlns:p14="http://schemas.microsoft.com/office/powerpoint/2010/main" val="9992670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a:defRPr/>
            </a:pPr>
            <a:r>
              <a:rPr kumimoji="1" lang="zh-CN" altLang="en-US" dirty="0" smtClean="0"/>
              <a:t>顺序索引</a:t>
            </a:r>
          </a:p>
        </p:txBody>
      </p:sp>
      <p:sp>
        <p:nvSpPr>
          <p:cNvPr id="1103875" name="Rectangle 3"/>
          <p:cNvSpPr>
            <a:spLocks noGrp="1" noChangeArrowheads="1"/>
          </p:cNvSpPr>
          <p:nvPr>
            <p:ph idx="1"/>
          </p:nvPr>
        </p:nvSpPr>
        <p:spPr>
          <a:xfrm>
            <a:off x="574675" y="1447800"/>
            <a:ext cx="7848600" cy="4876800"/>
          </a:xfrm>
        </p:spPr>
        <p:txBody>
          <a:bodyPr/>
          <a:lstStyle/>
          <a:p>
            <a:r>
              <a:rPr lang="zh-CN" altLang="en-US" sz="2400" dirty="0" smtClean="0">
                <a:latin typeface="华文新魏" panose="02010800040101010101" pitchFamily="2" charset="-122"/>
                <a:ea typeface="华文新魏" panose="02010800040101010101" pitchFamily="2" charset="-122"/>
              </a:rPr>
              <a:t>在一个顺序索引中</a:t>
            </a:r>
            <a:r>
              <a:rPr lang="zh-CN" altLang="en-US" sz="2400" b="1" dirty="0" smtClean="0">
                <a:latin typeface="华文新魏" panose="02010800040101010101" pitchFamily="2" charset="-122"/>
                <a:ea typeface="华文新魏" panose="02010800040101010101" pitchFamily="2" charset="-122"/>
              </a:rPr>
              <a:t>，</a:t>
            </a:r>
            <a:r>
              <a:rPr lang="zh-CN" altLang="en-US" sz="2400" dirty="0" smtClean="0">
                <a:latin typeface="华文新魏" panose="02010800040101010101" pitchFamily="2" charset="-122"/>
                <a:ea typeface="华文新魏" panose="02010800040101010101" pitchFamily="2" charset="-122"/>
              </a:rPr>
              <a:t>索引项按照搜索码值的排序顺序存储，并将每个搜索码的与包含该搜索码的记录关联起来</a:t>
            </a:r>
          </a:p>
          <a:p>
            <a:r>
              <a:rPr lang="zh-CN" altLang="en-US" sz="2400" b="1" dirty="0" smtClean="0">
                <a:solidFill>
                  <a:srgbClr val="000099"/>
                </a:solidFill>
                <a:latin typeface="华文新魏" panose="02010800040101010101" pitchFamily="2" charset="-122"/>
                <a:ea typeface="华文新魏" panose="02010800040101010101" pitchFamily="2" charset="-122"/>
              </a:rPr>
              <a:t>主索引：</a:t>
            </a:r>
            <a:r>
              <a:rPr lang="zh-CN" altLang="en-US" sz="2400" dirty="0" smtClean="0">
                <a:latin typeface="华文新魏" panose="02010800040101010101" pitchFamily="2" charset="-122"/>
                <a:ea typeface="华文新魏" panose="02010800040101010101" pitchFamily="2" charset="-122"/>
              </a:rPr>
              <a:t>包含记录的文件按照某个搜索码指定的顺序排序，那么该搜索码对应的索引称为主索引</a:t>
            </a:r>
            <a:endParaRPr lang="en-US" altLang="zh-CN" sz="2400" dirty="0" smtClean="0">
              <a:latin typeface="华文新魏" panose="02010800040101010101" pitchFamily="2" charset="-122"/>
              <a:ea typeface="华文新魏" panose="02010800040101010101" pitchFamily="2" charset="-122"/>
            </a:endParaRPr>
          </a:p>
          <a:p>
            <a:pPr lvl="1"/>
            <a:r>
              <a:rPr lang="zh-CN" altLang="en-US" sz="2000" dirty="0" smtClean="0">
                <a:latin typeface="华文新魏" panose="02010800040101010101" pitchFamily="2" charset="-122"/>
                <a:ea typeface="华文新魏" panose="02010800040101010101" pitchFamily="2" charset="-122"/>
              </a:rPr>
              <a:t>也被称为</a:t>
            </a:r>
            <a:r>
              <a:rPr lang="zh-CN" altLang="en-US" sz="2000" dirty="0" smtClean="0">
                <a:solidFill>
                  <a:srgbClr val="000099"/>
                </a:solidFill>
                <a:latin typeface="华文新魏" panose="02010800040101010101" pitchFamily="2" charset="-122"/>
                <a:ea typeface="华文新魏" panose="02010800040101010101" pitchFamily="2" charset="-122"/>
              </a:rPr>
              <a:t>聚集索引</a:t>
            </a:r>
          </a:p>
          <a:p>
            <a:pPr lvl="1"/>
            <a:r>
              <a:rPr lang="zh-CN" altLang="en-US" sz="2000" dirty="0" smtClean="0">
                <a:latin typeface="华文新魏" panose="02010800040101010101" pitchFamily="2" charset="-122"/>
                <a:ea typeface="华文新魏" panose="02010800040101010101" pitchFamily="2" charset="-122"/>
              </a:rPr>
              <a:t>主索引的搜索码可以建立在主码上也可以建立在非主码属性上</a:t>
            </a:r>
          </a:p>
          <a:p>
            <a:r>
              <a:rPr lang="zh-CN" altLang="en-US" sz="2400" b="1" dirty="0" smtClean="0">
                <a:solidFill>
                  <a:srgbClr val="000099"/>
                </a:solidFill>
                <a:latin typeface="华文新魏" panose="02010800040101010101" pitchFamily="2" charset="-122"/>
                <a:ea typeface="华文新魏" panose="02010800040101010101" pitchFamily="2" charset="-122"/>
              </a:rPr>
              <a:t>辅助索引</a:t>
            </a:r>
            <a:r>
              <a:rPr lang="en-US" altLang="zh-CN" sz="2400" dirty="0" smtClean="0">
                <a:latin typeface="华文新魏" panose="02010800040101010101" pitchFamily="2" charset="-122"/>
                <a:ea typeface="华文新魏" panose="02010800040101010101" pitchFamily="2" charset="-122"/>
              </a:rPr>
              <a:t>:</a:t>
            </a:r>
            <a:r>
              <a:rPr lang="en-US" altLang="zh-CN" sz="2400" b="1" dirty="0" smtClean="0">
                <a:latin typeface="华文新魏" panose="02010800040101010101" pitchFamily="2" charset="-122"/>
                <a:ea typeface="华文新魏" panose="02010800040101010101" pitchFamily="2" charset="-122"/>
              </a:rPr>
              <a:t> </a:t>
            </a:r>
            <a:r>
              <a:rPr lang="zh-CN" altLang="en-US" sz="2400" dirty="0" smtClean="0">
                <a:latin typeface="华文新魏" panose="02010800040101010101" pitchFamily="2" charset="-122"/>
                <a:ea typeface="华文新魏" panose="02010800040101010101" pitchFamily="2" charset="-122"/>
              </a:rPr>
              <a:t>搜索码指定的顺序与文件中记录的物理顺序不同的索引。  也称为</a:t>
            </a:r>
            <a:r>
              <a:rPr lang="zh-CN" altLang="en-US" sz="2400" dirty="0" smtClean="0">
                <a:solidFill>
                  <a:srgbClr val="000099"/>
                </a:solidFill>
                <a:latin typeface="华文新魏" panose="02010800040101010101" pitchFamily="2" charset="-122"/>
                <a:ea typeface="华文新魏" panose="02010800040101010101" pitchFamily="2" charset="-122"/>
              </a:rPr>
              <a:t>非聚集索引</a:t>
            </a:r>
            <a:endParaRPr lang="zh-CN" altLang="en-US" sz="2400" dirty="0" smtClean="0">
              <a:latin typeface="华文新魏" panose="02010800040101010101" pitchFamily="2" charset="-122"/>
              <a:ea typeface="华文新魏" panose="02010800040101010101" pitchFamily="2" charset="-122"/>
            </a:endParaRPr>
          </a:p>
          <a:p>
            <a:r>
              <a:rPr lang="zh-CN" altLang="en-US" sz="2400" b="1" dirty="0" smtClean="0">
                <a:solidFill>
                  <a:srgbClr val="000099"/>
                </a:solidFill>
                <a:latin typeface="华文新魏" panose="02010800040101010101" pitchFamily="2" charset="-122"/>
                <a:ea typeface="华文新魏" panose="02010800040101010101" pitchFamily="2" charset="-122"/>
              </a:rPr>
              <a:t>索引顺序文件</a:t>
            </a:r>
            <a:r>
              <a:rPr lang="en-US" altLang="zh-CN" sz="2400" b="1" dirty="0" smtClean="0">
                <a:latin typeface="华文新魏" panose="02010800040101010101" pitchFamily="2" charset="-122"/>
                <a:ea typeface="华文新魏" panose="02010800040101010101" pitchFamily="2" charset="-122"/>
              </a:rPr>
              <a:t>:</a:t>
            </a:r>
            <a:r>
              <a:rPr lang="en-US" altLang="zh-CN" sz="2400" dirty="0" smtClean="0">
                <a:latin typeface="华文新魏" panose="02010800040101010101" pitchFamily="2" charset="-122"/>
                <a:ea typeface="华文新魏" panose="02010800040101010101" pitchFamily="2" charset="-122"/>
              </a:rPr>
              <a:t> </a:t>
            </a:r>
            <a:r>
              <a:rPr lang="zh-CN" altLang="en-US" sz="2400" dirty="0" smtClean="0">
                <a:latin typeface="华文新魏" panose="02010800040101010101" pitchFamily="2" charset="-122"/>
                <a:ea typeface="华文新魏" panose="02010800040101010101" pitchFamily="2" charset="-122"/>
              </a:rPr>
              <a:t>在搜索码上有聚集索引的文件</a:t>
            </a:r>
          </a:p>
        </p:txBody>
      </p:sp>
      <p:sp>
        <p:nvSpPr>
          <p:cNvPr id="3" name="灯片编号占位符 2"/>
          <p:cNvSpPr>
            <a:spLocks noGrp="1"/>
          </p:cNvSpPr>
          <p:nvPr>
            <p:ph type="sldNum" sz="quarter" idx="11"/>
          </p:nvPr>
        </p:nvSpPr>
        <p:spPr/>
        <p:txBody>
          <a:bodyPr/>
          <a:lstStyle/>
          <a:p>
            <a:pPr>
              <a:defRPr/>
            </a:pPr>
            <a:fld id="{E347ADCA-82B1-4B8F-A269-E1A6E5953924}" type="slidenum">
              <a:rPr lang="zh-CN" altLang="en-US" smtClean="0"/>
              <a:pPr>
                <a:defRPr/>
              </a:pPr>
              <a:t>6</a:t>
            </a:fld>
            <a:endParaRPr lang="zh-CN" altLang="en-US"/>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位图索引</a:t>
            </a:r>
          </a:p>
        </p:txBody>
      </p:sp>
      <p:sp>
        <p:nvSpPr>
          <p:cNvPr id="6" name="内容占位符 2"/>
          <p:cNvSpPr>
            <a:spLocks noGrp="1" noChangeArrowheads="1"/>
          </p:cNvSpPr>
          <p:nvPr>
            <p:ph idx="1"/>
          </p:nvPr>
        </p:nvSpPr>
        <p:spPr>
          <a:xfrm>
            <a:off x="685800" y="1350963"/>
            <a:ext cx="7772400" cy="1120775"/>
          </a:xfrm>
        </p:spPr>
        <p:txBody>
          <a:bodyPr/>
          <a:lstStyle/>
          <a:p>
            <a:r>
              <a:rPr lang="zh-CN" altLang="en-US" sz="2400" dirty="0" smtClean="0">
                <a:latin typeface="华文新魏" panose="02010800040101010101" pitchFamily="2" charset="-122"/>
                <a:ea typeface="华文新魏" panose="02010800040101010101" pitchFamily="2" charset="-122"/>
              </a:rPr>
              <a:t>位图索引的使用</a:t>
            </a:r>
            <a:endParaRPr lang="en-US" altLang="zh-CN" sz="2400" dirty="0" smtClean="0">
              <a:latin typeface="华文新魏" panose="02010800040101010101" pitchFamily="2" charset="-122"/>
              <a:ea typeface="华文新魏" panose="02010800040101010101" pitchFamily="2" charset="-122"/>
            </a:endParaRPr>
          </a:p>
          <a:p>
            <a:pPr lvl="1"/>
            <a:r>
              <a:rPr lang="zh-CN" altLang="en-US" sz="2200" dirty="0" smtClean="0">
                <a:latin typeface="华文新魏" panose="02010800040101010101" pitchFamily="2" charset="-122"/>
                <a:ea typeface="华文新魏" panose="02010800040101010101" pitchFamily="2" charset="-122"/>
              </a:rPr>
              <a:t>位图有两个重要作用：</a:t>
            </a:r>
            <a:r>
              <a:rPr lang="en-US" altLang="zh-CN" sz="2200" dirty="0" smtClean="0">
                <a:latin typeface="华文新魏" panose="02010800040101010101" pitchFamily="2" charset="-122"/>
                <a:ea typeface="华文新魏" panose="02010800040101010101" pitchFamily="2" charset="-122"/>
              </a:rPr>
              <a:t>1</a:t>
            </a:r>
            <a:r>
              <a:rPr lang="zh-CN" altLang="en-US" sz="2200" dirty="0" smtClean="0">
                <a:latin typeface="华文新魏" panose="02010800040101010101" pitchFamily="2" charset="-122"/>
                <a:ea typeface="华文新魏" panose="02010800040101010101" pitchFamily="2" charset="-122"/>
              </a:rPr>
              <a:t>、查询；</a:t>
            </a:r>
            <a:r>
              <a:rPr lang="en-US" altLang="zh-CN" sz="2200" dirty="0" smtClean="0">
                <a:latin typeface="华文新魏" panose="02010800040101010101" pitchFamily="2" charset="-122"/>
                <a:ea typeface="华文新魏" panose="02010800040101010101" pitchFamily="2" charset="-122"/>
              </a:rPr>
              <a:t>2</a:t>
            </a:r>
            <a:r>
              <a:rPr lang="zh-CN" altLang="en-US" sz="2200" dirty="0" smtClean="0">
                <a:latin typeface="华文新魏" panose="02010800040101010101" pitchFamily="2" charset="-122"/>
                <a:ea typeface="华文新魏" panose="02010800040101010101" pitchFamily="2" charset="-122"/>
              </a:rPr>
              <a:t>、统计满足条件的元组数</a:t>
            </a:r>
            <a:endParaRPr lang="en-US" altLang="zh-CN" sz="2200" dirty="0" smtClean="0">
              <a:latin typeface="华文新魏" panose="02010800040101010101" pitchFamily="2" charset="-122"/>
              <a:ea typeface="华文新魏" panose="02010800040101010101" pitchFamily="2" charset="-122"/>
            </a:endParaRPr>
          </a:p>
          <a:p>
            <a:pPr lvl="1"/>
            <a:endParaRPr lang="en-US" altLang="zh-CN" dirty="0" smtClean="0">
              <a:latin typeface="华文新魏" panose="02010800040101010101" pitchFamily="2" charset="-122"/>
              <a:ea typeface="华文新魏" panose="02010800040101010101" pitchFamily="2" charset="-122"/>
            </a:endParaRPr>
          </a:p>
        </p:txBody>
      </p:sp>
      <p:pic>
        <p:nvPicPr>
          <p:cNvPr id="7"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7013" y="4733458"/>
            <a:ext cx="4716462" cy="2024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文本框 7"/>
          <p:cNvSpPr txBox="1">
            <a:spLocks noChangeArrowheads="1"/>
          </p:cNvSpPr>
          <p:nvPr/>
        </p:nvSpPr>
        <p:spPr bwMode="auto">
          <a:xfrm>
            <a:off x="5257800" y="5050958"/>
            <a:ext cx="3706813"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80000"/>
              <a:buFont typeface="Wingdings" panose="05000000000000000000" pitchFamily="2" charset="2"/>
              <a:buChar char="l"/>
              <a:defRPr kumimoji="1"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kumimoji="1"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kumimoji="1"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kumimoji="1"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9pPr>
          </a:lstStyle>
          <a:p>
            <a:pPr>
              <a:spcBef>
                <a:spcPct val="0"/>
              </a:spcBef>
              <a:buClrTx/>
              <a:buSzTx/>
              <a:buFontTx/>
              <a:buNone/>
            </a:pPr>
            <a:r>
              <a:rPr lang="en-US" altLang="zh-CN" sz="2000" dirty="0">
                <a:latin typeface="华文新魏" panose="02010800040101010101" pitchFamily="2" charset="-122"/>
              </a:rPr>
              <a:t>select ID  </a:t>
            </a:r>
          </a:p>
          <a:p>
            <a:pPr>
              <a:spcBef>
                <a:spcPct val="0"/>
              </a:spcBef>
              <a:buClrTx/>
              <a:buSzTx/>
              <a:buFontTx/>
              <a:buNone/>
            </a:pPr>
            <a:r>
              <a:rPr lang="en-US" altLang="zh-CN" sz="2000" dirty="0">
                <a:latin typeface="华文新魏" panose="02010800040101010101" pitchFamily="2" charset="-122"/>
              </a:rPr>
              <a:t>   from r</a:t>
            </a:r>
          </a:p>
          <a:p>
            <a:pPr>
              <a:spcBef>
                <a:spcPct val="0"/>
              </a:spcBef>
              <a:buClrTx/>
              <a:buSzTx/>
              <a:buFontTx/>
              <a:buNone/>
            </a:pPr>
            <a:r>
              <a:rPr lang="en-US" altLang="zh-CN" sz="2000" dirty="0">
                <a:latin typeface="华文新魏" panose="02010800040101010101" pitchFamily="2" charset="-122"/>
              </a:rPr>
              <a:t>   where gender = ‘</a:t>
            </a:r>
            <a:r>
              <a:rPr lang="en-US" altLang="zh-CN" sz="2000" dirty="0" err="1">
                <a:latin typeface="华文新魏" panose="02010800040101010101" pitchFamily="2" charset="-122"/>
              </a:rPr>
              <a:t>f’and</a:t>
            </a:r>
            <a:r>
              <a:rPr lang="en-US" altLang="zh-CN" sz="2000" dirty="0">
                <a:latin typeface="华文新魏" panose="02010800040101010101" pitchFamily="2" charset="-122"/>
              </a:rPr>
              <a:t> </a:t>
            </a:r>
          </a:p>
          <a:p>
            <a:pPr>
              <a:spcBef>
                <a:spcPct val="0"/>
              </a:spcBef>
              <a:buClrTx/>
              <a:buSzTx/>
              <a:buFontTx/>
              <a:buNone/>
            </a:pPr>
            <a:r>
              <a:rPr lang="en-US" altLang="zh-CN" sz="2000" dirty="0">
                <a:latin typeface="华文新魏" panose="02010800040101010101" pitchFamily="2" charset="-122"/>
              </a:rPr>
              <a:t>               </a:t>
            </a:r>
            <a:r>
              <a:rPr lang="en-US" altLang="zh-CN" sz="2000" dirty="0" err="1">
                <a:latin typeface="华文新魏" panose="02010800040101010101" pitchFamily="2" charset="-122"/>
              </a:rPr>
              <a:t>income_level</a:t>
            </a:r>
            <a:r>
              <a:rPr lang="en-US" altLang="zh-CN" sz="2000" dirty="0">
                <a:latin typeface="华文新魏" panose="02010800040101010101" pitchFamily="2" charset="-122"/>
              </a:rPr>
              <a:t> = ‘L2’</a:t>
            </a:r>
            <a:endParaRPr lang="zh-CN" altLang="en-US" sz="2000" dirty="0">
              <a:latin typeface="华文新魏" panose="02010800040101010101" pitchFamily="2" charset="-122"/>
            </a:endParaRPr>
          </a:p>
        </p:txBody>
      </p:sp>
      <p:sp>
        <p:nvSpPr>
          <p:cNvPr id="9" name="文本框 8"/>
          <p:cNvSpPr txBox="1"/>
          <p:nvPr/>
        </p:nvSpPr>
        <p:spPr>
          <a:xfrm>
            <a:off x="238125" y="2490788"/>
            <a:ext cx="7847013" cy="2308324"/>
          </a:xfrm>
          <a:prstGeom prst="rect">
            <a:avLst/>
          </a:prstGeom>
          <a:noFill/>
        </p:spPr>
        <p:txBody>
          <a:bodyPr>
            <a:spAutoFit/>
          </a:bodyPr>
          <a:lstStyle/>
          <a:p>
            <a:pPr marL="342900" lvl="1" indent="-342900">
              <a:spcBef>
                <a:spcPct val="20000"/>
              </a:spcBef>
              <a:buClr>
                <a:schemeClr val="folHlink"/>
              </a:buClr>
              <a:buSzPct val="80000"/>
              <a:buFont typeface="Wingdings" panose="05000000000000000000" pitchFamily="2" charset="2"/>
              <a:buChar char="l"/>
              <a:defRPr/>
            </a:pPr>
            <a:r>
              <a:rPr lang="en-US" altLang="zh-CN" sz="2400" dirty="0">
                <a:solidFill>
                  <a:schemeClr val="bg2"/>
                </a:solidFill>
                <a:latin typeface="华文新魏" panose="02010800040101010101" pitchFamily="2" charset="-122"/>
                <a:ea typeface="华文新魏" panose="02010800040101010101" pitchFamily="2" charset="-122"/>
              </a:rPr>
              <a:t>1</a:t>
            </a:r>
            <a:r>
              <a:rPr lang="zh-CN" altLang="en-US" sz="2400" dirty="0">
                <a:solidFill>
                  <a:schemeClr val="bg2"/>
                </a:solidFill>
                <a:latin typeface="华文新魏" panose="02010800040101010101" pitchFamily="2" charset="-122"/>
                <a:ea typeface="华文新魏" panose="02010800040101010101" pitchFamily="2" charset="-122"/>
              </a:rPr>
              <a:t>、位图用于查询</a:t>
            </a:r>
            <a:endParaRPr lang="en-US" altLang="zh-CN" sz="2400" dirty="0">
              <a:solidFill>
                <a:schemeClr val="bg2"/>
              </a:solidFill>
              <a:latin typeface="华文新魏" panose="02010800040101010101" pitchFamily="2" charset="-122"/>
              <a:ea typeface="华文新魏" panose="02010800040101010101" pitchFamily="2" charset="-122"/>
            </a:endParaRPr>
          </a:p>
          <a:p>
            <a:pPr marL="742950" lvl="1" indent="-285750">
              <a:spcBef>
                <a:spcPct val="20000"/>
              </a:spcBef>
              <a:buClr>
                <a:schemeClr val="folHlink"/>
              </a:buClr>
              <a:buFontTx/>
              <a:buChar char="–"/>
              <a:defRPr/>
            </a:pPr>
            <a:r>
              <a:rPr lang="zh-CN" altLang="en-US" sz="2000" dirty="0">
                <a:solidFill>
                  <a:schemeClr val="bg2"/>
                </a:solidFill>
                <a:latin typeface="华文新魏" panose="02010800040101010101" pitchFamily="2" charset="-122"/>
                <a:ea typeface="华文新魏" panose="02010800040101010101" pitchFamily="2" charset="-122"/>
              </a:rPr>
              <a:t>用性别值为 </a:t>
            </a:r>
            <a:r>
              <a:rPr lang="en-US" altLang="zh-CN" sz="2000" dirty="0">
                <a:solidFill>
                  <a:schemeClr val="bg2"/>
                </a:solidFill>
                <a:latin typeface="华文新魏" panose="02010800040101010101" pitchFamily="2" charset="-122"/>
                <a:ea typeface="华文新魏" panose="02010800040101010101" pitchFamily="2" charset="-122"/>
              </a:rPr>
              <a:t>m(</a:t>
            </a:r>
            <a:r>
              <a:rPr lang="zh-CN" altLang="en-US" sz="2000" dirty="0">
                <a:solidFill>
                  <a:schemeClr val="bg2"/>
                </a:solidFill>
                <a:latin typeface="华文新魏" panose="02010800040101010101" pitchFamily="2" charset="-122"/>
                <a:ea typeface="华文新魏" panose="02010800040101010101" pitchFamily="2" charset="-122"/>
              </a:rPr>
              <a:t>或者</a:t>
            </a:r>
            <a:r>
              <a:rPr lang="en-US" altLang="zh-CN" sz="2000" dirty="0">
                <a:solidFill>
                  <a:schemeClr val="bg2"/>
                </a:solidFill>
                <a:latin typeface="华文新魏" panose="02010800040101010101" pitchFamily="2" charset="-122"/>
                <a:ea typeface="华文新魏" panose="02010800040101010101" pitchFamily="2" charset="-122"/>
              </a:rPr>
              <a:t>f)</a:t>
            </a:r>
            <a:r>
              <a:rPr lang="zh-CN" altLang="en-US" sz="2000" dirty="0">
                <a:solidFill>
                  <a:schemeClr val="bg2"/>
                </a:solidFill>
                <a:latin typeface="华文新魏" panose="02010800040101010101" pitchFamily="2" charset="-122"/>
                <a:ea typeface="华文新魏" panose="02010800040101010101" pitchFamily="2" charset="-122"/>
              </a:rPr>
              <a:t>来检索所有记录．最简单的办法就是读取关系中的所有记录，再选择其中值为</a:t>
            </a:r>
            <a:r>
              <a:rPr lang="en-US" altLang="zh-CN" sz="2000" dirty="0">
                <a:solidFill>
                  <a:schemeClr val="bg2"/>
                </a:solidFill>
                <a:latin typeface="华文新魏" panose="02010800040101010101" pitchFamily="2" charset="-122"/>
                <a:ea typeface="华文新魏" panose="02010800040101010101" pitchFamily="2" charset="-122"/>
              </a:rPr>
              <a:t>m(</a:t>
            </a:r>
            <a:r>
              <a:rPr lang="zh-CN" altLang="en-US" sz="2000" dirty="0">
                <a:solidFill>
                  <a:schemeClr val="bg2"/>
                </a:solidFill>
                <a:latin typeface="华文新魏" panose="02010800040101010101" pitchFamily="2" charset="-122"/>
                <a:ea typeface="华文新魏" panose="02010800040101010101" pitchFamily="2" charset="-122"/>
              </a:rPr>
              <a:t>或者</a:t>
            </a:r>
            <a:r>
              <a:rPr lang="en-US" altLang="zh-CN" sz="2000" dirty="0">
                <a:solidFill>
                  <a:schemeClr val="bg2"/>
                </a:solidFill>
                <a:latin typeface="华文新魏" panose="02010800040101010101" pitchFamily="2" charset="-122"/>
                <a:ea typeface="华文新魏" panose="02010800040101010101" pitchFamily="2" charset="-122"/>
              </a:rPr>
              <a:t>f)</a:t>
            </a:r>
            <a:r>
              <a:rPr lang="zh-CN" altLang="en-US" sz="2000" dirty="0">
                <a:solidFill>
                  <a:schemeClr val="bg2"/>
                </a:solidFill>
                <a:latin typeface="华文新魏" panose="02010800040101010101" pitchFamily="2" charset="-122"/>
                <a:ea typeface="华文新魏" panose="02010800040101010101" pitchFamily="2" charset="-122"/>
              </a:rPr>
              <a:t>的记录。在这样的办法中，位图索引实际上并不能加快检索速度。</a:t>
            </a:r>
            <a:endParaRPr lang="en-US" altLang="zh-CN" sz="2000" dirty="0">
              <a:solidFill>
                <a:schemeClr val="bg2"/>
              </a:solidFill>
              <a:latin typeface="华文新魏" panose="02010800040101010101" pitchFamily="2" charset="-122"/>
              <a:ea typeface="华文新魏" panose="02010800040101010101" pitchFamily="2" charset="-122"/>
            </a:endParaRPr>
          </a:p>
          <a:p>
            <a:pPr marL="742950" lvl="1" indent="-285750">
              <a:spcBef>
                <a:spcPct val="20000"/>
              </a:spcBef>
              <a:buClr>
                <a:schemeClr val="folHlink"/>
              </a:buClr>
              <a:buFontTx/>
              <a:buChar char="–"/>
              <a:defRPr/>
            </a:pPr>
            <a:r>
              <a:rPr lang="zh-CN" altLang="en-US" sz="2000" dirty="0">
                <a:solidFill>
                  <a:schemeClr val="bg2"/>
                </a:solidFill>
                <a:latin typeface="华文新魏" panose="02010800040101010101" pitchFamily="2" charset="-122"/>
                <a:ea typeface="华文新魏" panose="02010800040101010101" pitchFamily="2" charset="-122"/>
              </a:rPr>
              <a:t>位图索引主要在对多个码上的选择操作有价值</a:t>
            </a:r>
            <a:endParaRPr lang="en-US" altLang="zh-CN" sz="2000" dirty="0">
              <a:solidFill>
                <a:schemeClr val="bg2"/>
              </a:solidFill>
              <a:latin typeface="华文新魏" panose="02010800040101010101" pitchFamily="2" charset="-122"/>
              <a:ea typeface="华文新魏" panose="02010800040101010101" pitchFamily="2" charset="-122"/>
            </a:endParaRPr>
          </a:p>
          <a:p>
            <a:pPr lvl="2">
              <a:defRPr/>
            </a:pPr>
            <a:r>
              <a:rPr lang="zh-CN" altLang="en-US" sz="1600" dirty="0">
                <a:solidFill>
                  <a:schemeClr val="bg2"/>
                </a:solidFill>
                <a:latin typeface="华文新魏" panose="02010800040101010101" pitchFamily="2" charset="-122"/>
                <a:ea typeface="华文新魏" panose="02010800040101010101" pitchFamily="2" charset="-122"/>
              </a:rPr>
              <a:t>下图显示在表中创建了两个位图索引，</a:t>
            </a:r>
            <a:r>
              <a:rPr lang="en-US" altLang="zh-CN" sz="1600" dirty="0">
                <a:solidFill>
                  <a:schemeClr val="bg2"/>
                </a:solidFill>
                <a:latin typeface="华文新魏" panose="02010800040101010101" pitchFamily="2" charset="-122"/>
                <a:ea typeface="华文新魏" panose="02010800040101010101" pitchFamily="2" charset="-122"/>
              </a:rPr>
              <a:t>gender</a:t>
            </a:r>
            <a:r>
              <a:rPr lang="zh-CN" altLang="en-US" sz="1600" dirty="0">
                <a:solidFill>
                  <a:schemeClr val="bg2"/>
                </a:solidFill>
                <a:latin typeface="华文新魏" panose="02010800040101010101" pitchFamily="2" charset="-122"/>
                <a:ea typeface="华文新魏" panose="02010800040101010101" pitchFamily="2" charset="-122"/>
              </a:rPr>
              <a:t>和</a:t>
            </a:r>
            <a:r>
              <a:rPr lang="en-US" altLang="zh-CN" sz="1600" dirty="0" err="1">
                <a:solidFill>
                  <a:schemeClr val="bg2"/>
                </a:solidFill>
                <a:latin typeface="华文新魏" panose="02010800040101010101" pitchFamily="2" charset="-122"/>
                <a:ea typeface="华文新魏" panose="02010800040101010101" pitchFamily="2" charset="-122"/>
              </a:rPr>
              <a:t>income_level</a:t>
            </a:r>
            <a:r>
              <a:rPr lang="zh-CN" altLang="en-US" sz="1600" dirty="0">
                <a:solidFill>
                  <a:schemeClr val="bg2"/>
                </a:solidFill>
                <a:latin typeface="华文新魏" panose="02010800040101010101" pitchFamily="2" charset="-122"/>
                <a:ea typeface="华文新魏" panose="02010800040101010101" pitchFamily="2" charset="-122"/>
              </a:rPr>
              <a:t>，现在考虑查询“查询收入是</a:t>
            </a:r>
            <a:r>
              <a:rPr lang="en-US" altLang="zh-CN" sz="1600" dirty="0">
                <a:solidFill>
                  <a:schemeClr val="bg2"/>
                </a:solidFill>
                <a:latin typeface="华文新魏" panose="02010800040101010101" pitchFamily="2" charset="-122"/>
                <a:ea typeface="华文新魏" panose="02010800040101010101" pitchFamily="2" charset="-122"/>
              </a:rPr>
              <a:t>L2</a:t>
            </a:r>
            <a:r>
              <a:rPr lang="zh-CN" altLang="en-US" sz="1600" dirty="0">
                <a:solidFill>
                  <a:schemeClr val="bg2"/>
                </a:solidFill>
                <a:latin typeface="华文新魏" panose="02010800040101010101" pitchFamily="2" charset="-122"/>
                <a:ea typeface="华文新魏" panose="02010800040101010101" pitchFamily="2" charset="-122"/>
              </a:rPr>
              <a:t>级别的女性员工</a:t>
            </a:r>
            <a:r>
              <a:rPr lang="zh-CN" altLang="en-US" sz="1600" dirty="0" smtClean="0">
                <a:solidFill>
                  <a:schemeClr val="bg2"/>
                </a:solidFill>
                <a:latin typeface="华文新魏" panose="02010800040101010101" pitchFamily="2" charset="-122"/>
                <a:ea typeface="华文新魏" panose="02010800040101010101" pitchFamily="2" charset="-122"/>
              </a:rPr>
              <a:t>”</a:t>
            </a:r>
            <a:endParaRPr lang="zh-CN" altLang="en-US" dirty="0">
              <a:solidFill>
                <a:schemeClr val="bg2"/>
              </a:solidFill>
              <a:latin typeface="华文新魏" panose="02010800040101010101" pitchFamily="2" charset="-122"/>
              <a:ea typeface="华文新魏" panose="02010800040101010101" pitchFamily="2" charset="-122"/>
            </a:endParaRPr>
          </a:p>
        </p:txBody>
      </p:sp>
      <p:sp>
        <p:nvSpPr>
          <p:cNvPr id="3" name="灯片编号占位符 2"/>
          <p:cNvSpPr>
            <a:spLocks noGrp="1"/>
          </p:cNvSpPr>
          <p:nvPr>
            <p:ph type="sldNum" sz="quarter" idx="11"/>
          </p:nvPr>
        </p:nvSpPr>
        <p:spPr/>
        <p:txBody>
          <a:bodyPr/>
          <a:lstStyle/>
          <a:p>
            <a:pPr>
              <a:defRPr/>
            </a:pPr>
            <a:fld id="{E347ADCA-82B1-4B8F-A269-E1A6E5953924}" type="slidenum">
              <a:rPr lang="zh-CN" altLang="en-US" smtClean="0"/>
              <a:pPr>
                <a:defRPr/>
              </a:pPr>
              <a:t>60</a:t>
            </a:fld>
            <a:endParaRPr lang="zh-CN" altLang="en-US"/>
          </a:p>
        </p:txBody>
      </p:sp>
    </p:spTree>
    <p:extLst>
      <p:ext uri="{BB962C8B-B14F-4D97-AF65-F5344CB8AC3E}">
        <p14:creationId xmlns:p14="http://schemas.microsoft.com/office/powerpoint/2010/main" val="2045207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位图索引</a:t>
            </a:r>
          </a:p>
        </p:txBody>
      </p:sp>
      <p:sp>
        <p:nvSpPr>
          <p:cNvPr id="3" name="内容占位符 2"/>
          <p:cNvSpPr>
            <a:spLocks noGrp="1"/>
          </p:cNvSpPr>
          <p:nvPr>
            <p:ph idx="1"/>
          </p:nvPr>
        </p:nvSpPr>
        <p:spPr>
          <a:xfrm>
            <a:off x="685800" y="1371600"/>
            <a:ext cx="7772400" cy="3290835"/>
          </a:xfrm>
        </p:spPr>
        <p:txBody>
          <a:bodyPr/>
          <a:lstStyle/>
          <a:p>
            <a:pPr>
              <a:defRPr/>
            </a:pPr>
            <a:r>
              <a:rPr lang="en-US" altLang="zh-CN" sz="2200" dirty="0">
                <a:latin typeface="华文新魏" panose="02010800040101010101" pitchFamily="2" charset="-122"/>
                <a:ea typeface="华文新魏" panose="02010800040101010101" pitchFamily="2" charset="-122"/>
              </a:rPr>
              <a:t>1</a:t>
            </a:r>
            <a:r>
              <a:rPr lang="zh-CN" altLang="en-US" sz="2200" dirty="0">
                <a:latin typeface="华文新魏" panose="02010800040101010101" pitchFamily="2" charset="-122"/>
                <a:ea typeface="华文新魏" panose="02010800040101010101" pitchFamily="2" charset="-122"/>
              </a:rPr>
              <a:t>、位图用于查询</a:t>
            </a:r>
            <a:endParaRPr lang="en-US" altLang="zh-CN" sz="2200" dirty="0">
              <a:latin typeface="华文新魏" panose="02010800040101010101" pitchFamily="2" charset="-122"/>
              <a:ea typeface="华文新魏" panose="02010800040101010101" pitchFamily="2" charset="-122"/>
            </a:endParaRPr>
          </a:p>
          <a:p>
            <a:pPr lvl="1">
              <a:defRPr/>
            </a:pPr>
            <a:r>
              <a:rPr lang="zh-CN" altLang="en-US" sz="1800" dirty="0">
                <a:latin typeface="华文新魏" panose="02010800040101010101" pitchFamily="2" charset="-122"/>
                <a:ea typeface="华文新魏" panose="02010800040101010101" pitchFamily="2" charset="-122"/>
              </a:rPr>
              <a:t>为了计算这个选择．我们取属性</a:t>
            </a:r>
            <a:r>
              <a:rPr lang="en-US" altLang="zh-CN" sz="1800" dirty="0">
                <a:latin typeface="华文新魏" panose="02010800040101010101" pitchFamily="2" charset="-122"/>
                <a:ea typeface="华文新魏" panose="02010800040101010101" pitchFamily="2" charset="-122"/>
              </a:rPr>
              <a:t>gender</a:t>
            </a:r>
            <a:r>
              <a:rPr lang="zh-CN" altLang="en-US" sz="1800" dirty="0">
                <a:latin typeface="华文新魏" panose="02010800040101010101" pitchFamily="2" charset="-122"/>
                <a:ea typeface="华文新魏" panose="02010800040101010101" pitchFamily="2" charset="-122"/>
              </a:rPr>
              <a:t>的值为</a:t>
            </a:r>
            <a:r>
              <a:rPr lang="en-US" altLang="zh-CN" sz="1800" dirty="0">
                <a:latin typeface="华文新魏" panose="02010800040101010101" pitchFamily="2" charset="-122"/>
                <a:ea typeface="华文新魏" panose="02010800040101010101" pitchFamily="2" charset="-122"/>
              </a:rPr>
              <a:t>f</a:t>
            </a:r>
            <a:r>
              <a:rPr lang="zh-CN" altLang="en-US" sz="1800" dirty="0">
                <a:latin typeface="华文新魏" panose="02010800040101010101" pitchFamily="2" charset="-122"/>
                <a:ea typeface="华文新魏" panose="02010800040101010101" pitchFamily="2" charset="-122"/>
              </a:rPr>
              <a:t>和属性</a:t>
            </a:r>
            <a:r>
              <a:rPr lang="en-US" altLang="zh-CN" sz="1800" dirty="0" err="1">
                <a:latin typeface="华文新魏" panose="02010800040101010101" pitchFamily="2" charset="-122"/>
                <a:ea typeface="华文新魏" panose="02010800040101010101" pitchFamily="2" charset="-122"/>
              </a:rPr>
              <a:t>income_level</a:t>
            </a:r>
            <a:r>
              <a:rPr lang="zh-CN" altLang="en-US" sz="1800" dirty="0">
                <a:latin typeface="华文新魏" panose="02010800040101010101" pitchFamily="2" charset="-122"/>
                <a:ea typeface="华文新魏" panose="02010800040101010101" pitchFamily="2" charset="-122"/>
              </a:rPr>
              <a:t>的值为</a:t>
            </a:r>
            <a:r>
              <a:rPr lang="en-US" altLang="zh-CN" sz="1800" dirty="0">
                <a:latin typeface="华文新魏" panose="02010800040101010101" pitchFamily="2" charset="-122"/>
                <a:ea typeface="华文新魏" panose="02010800040101010101" pitchFamily="2" charset="-122"/>
              </a:rPr>
              <a:t>L2</a:t>
            </a:r>
            <a:r>
              <a:rPr lang="zh-CN" altLang="en-US" sz="1800" dirty="0">
                <a:latin typeface="华文新魏" panose="02010800040101010101" pitchFamily="2" charset="-122"/>
                <a:ea typeface="华文新魏" panose="02010800040101010101" pitchFamily="2" charset="-122"/>
              </a:rPr>
              <a:t>的位图，然后取两个位图的交运算</a:t>
            </a:r>
            <a:r>
              <a:rPr lang="en-US" altLang="zh-CN" sz="1800" dirty="0">
                <a:latin typeface="华文新魏" panose="02010800040101010101" pitchFamily="2" charset="-122"/>
                <a:ea typeface="华文新魏" panose="02010800040101010101" pitchFamily="2" charset="-122"/>
              </a:rPr>
              <a:t>(</a:t>
            </a:r>
            <a:r>
              <a:rPr lang="zh-CN" altLang="en-US" sz="1800" dirty="0">
                <a:latin typeface="华文新魏" panose="02010800040101010101" pitchFamily="2" charset="-122"/>
                <a:ea typeface="华文新魏" panose="02010800040101010101" pitchFamily="2" charset="-122"/>
              </a:rPr>
              <a:t>逻辑与</a:t>
            </a:r>
            <a:r>
              <a:rPr lang="en-US" altLang="zh-CN" sz="1800" dirty="0">
                <a:latin typeface="华文新魏" panose="02010800040101010101" pitchFamily="2" charset="-122"/>
                <a:ea typeface="华文新魏" panose="02010800040101010101" pitchFamily="2" charset="-122"/>
              </a:rPr>
              <a:t>)</a:t>
            </a:r>
          </a:p>
          <a:p>
            <a:pPr lvl="2">
              <a:defRPr/>
            </a:pPr>
            <a:r>
              <a:rPr lang="zh-CN" altLang="en-US" sz="1600" dirty="0">
                <a:latin typeface="华文新魏" panose="02010800040101010101" pitchFamily="2" charset="-122"/>
                <a:ea typeface="华文新魏" panose="02010800040101010101" pitchFamily="2" charset="-122"/>
              </a:rPr>
              <a:t>我们计算出了一个新的位图，如果前面两个位图的第</a:t>
            </a:r>
            <a:r>
              <a:rPr lang="en-US" altLang="zh-CN" sz="1600" dirty="0" err="1">
                <a:latin typeface="华文新魏" panose="02010800040101010101" pitchFamily="2" charset="-122"/>
                <a:ea typeface="华文新魏" panose="02010800040101010101" pitchFamily="2" charset="-122"/>
              </a:rPr>
              <a:t>i</a:t>
            </a:r>
            <a:r>
              <a:rPr lang="zh-CN" altLang="en-US" sz="1600" dirty="0">
                <a:latin typeface="华文新魏" panose="02010800040101010101" pitchFamily="2" charset="-122"/>
                <a:ea typeface="华文新魏" panose="02010800040101010101" pitchFamily="2" charset="-122"/>
              </a:rPr>
              <a:t>位值都为 </a:t>
            </a:r>
            <a:r>
              <a:rPr lang="en-US" altLang="zh-CN" sz="1600" dirty="0">
                <a:latin typeface="华文新魏" panose="02010800040101010101" pitchFamily="2" charset="-122"/>
                <a:ea typeface="华文新魏" panose="02010800040101010101" pitchFamily="2" charset="-122"/>
              </a:rPr>
              <a:t>1 </a:t>
            </a:r>
            <a:r>
              <a:rPr lang="zh-CN" altLang="en-US" sz="1600" dirty="0">
                <a:latin typeface="华文新魏" panose="02010800040101010101" pitchFamily="2" charset="-122"/>
                <a:ea typeface="华文新魏" panose="02010800040101010101" pitchFamily="2" charset="-122"/>
              </a:rPr>
              <a:t>，则这个新位图的第</a:t>
            </a:r>
            <a:r>
              <a:rPr lang="en-US" altLang="zh-CN" sz="1600" dirty="0" err="1">
                <a:latin typeface="华文新魏" panose="02010800040101010101" pitchFamily="2" charset="-122"/>
                <a:ea typeface="华文新魏" panose="02010800040101010101" pitchFamily="2" charset="-122"/>
              </a:rPr>
              <a:t>i</a:t>
            </a:r>
            <a:r>
              <a:rPr lang="zh-CN" altLang="en-US" sz="1600" dirty="0">
                <a:latin typeface="华文新魏" panose="02010800040101010101" pitchFamily="2" charset="-122"/>
                <a:ea typeface="华文新魏" panose="02010800040101010101" pitchFamily="2" charset="-122"/>
              </a:rPr>
              <a:t>位值为</a:t>
            </a:r>
            <a:r>
              <a:rPr lang="en-US" altLang="zh-CN" sz="1600" dirty="0">
                <a:latin typeface="华文新魏" panose="02010800040101010101" pitchFamily="2" charset="-122"/>
                <a:ea typeface="华文新魏" panose="02010800040101010101" pitchFamily="2" charset="-122"/>
              </a:rPr>
              <a:t>1</a:t>
            </a:r>
            <a:r>
              <a:rPr lang="zh-CN" altLang="en-US" sz="1600" dirty="0">
                <a:latin typeface="华文新魏" panose="02010800040101010101" pitchFamily="2" charset="-122"/>
                <a:ea typeface="华文新魏" panose="02010800040101010101" pitchFamily="2" charset="-122"/>
              </a:rPr>
              <a:t>；否则，为</a:t>
            </a:r>
            <a:r>
              <a:rPr lang="en-US" altLang="zh-CN" sz="1600" dirty="0">
                <a:latin typeface="华文新魏" panose="02010800040101010101" pitchFamily="2" charset="-122"/>
                <a:ea typeface="华文新魏" panose="02010800040101010101" pitchFamily="2" charset="-122"/>
              </a:rPr>
              <a:t>0</a:t>
            </a:r>
            <a:r>
              <a:rPr lang="zh-CN" altLang="en-US" sz="1600" dirty="0">
                <a:latin typeface="华文新魏" panose="02010800040101010101" pitchFamily="2" charset="-122"/>
                <a:ea typeface="华文新魏" panose="02010800040101010101" pitchFamily="2" charset="-122"/>
              </a:rPr>
              <a:t>。</a:t>
            </a:r>
            <a:endParaRPr lang="en-US" altLang="zh-CN" sz="1600" dirty="0">
              <a:latin typeface="华文新魏" panose="02010800040101010101" pitchFamily="2" charset="-122"/>
              <a:ea typeface="华文新魏" panose="02010800040101010101" pitchFamily="2" charset="-122"/>
            </a:endParaRPr>
          </a:p>
          <a:p>
            <a:pPr lvl="2">
              <a:defRPr/>
            </a:pPr>
            <a:r>
              <a:rPr lang="en-US" altLang="zh-CN" sz="1600" dirty="0">
                <a:latin typeface="华文新魏" panose="02010800040101010101" pitchFamily="2" charset="-122"/>
                <a:ea typeface="华文新魏" panose="02010800040101010101" pitchFamily="2" charset="-122"/>
              </a:rPr>
              <a:t>f</a:t>
            </a:r>
            <a:r>
              <a:rPr lang="zh-CN" altLang="en-US" sz="1600" dirty="0">
                <a:latin typeface="华文新魏" panose="02010800040101010101" pitchFamily="2" charset="-122"/>
                <a:ea typeface="华文新魏" panose="02010800040101010101" pitchFamily="2" charset="-122"/>
              </a:rPr>
              <a:t>的位图是</a:t>
            </a:r>
            <a:r>
              <a:rPr lang="en-US" altLang="zh-CN" sz="1600" dirty="0">
                <a:latin typeface="华文新魏" panose="02010800040101010101" pitchFamily="2" charset="-122"/>
                <a:ea typeface="华文新魏" panose="02010800040101010101" pitchFamily="2" charset="-122"/>
              </a:rPr>
              <a:t>(01101)</a:t>
            </a:r>
            <a:r>
              <a:rPr lang="zh-CN" altLang="en-US" sz="1600" dirty="0">
                <a:latin typeface="华文新魏" panose="02010800040101010101" pitchFamily="2" charset="-122"/>
                <a:ea typeface="华文新魏" panose="02010800040101010101" pitchFamily="2" charset="-122"/>
              </a:rPr>
              <a:t>，</a:t>
            </a:r>
            <a:r>
              <a:rPr lang="en-US" altLang="zh-CN" sz="1600" dirty="0">
                <a:latin typeface="华文新魏" panose="02010800040101010101" pitchFamily="2" charset="-122"/>
                <a:ea typeface="华文新魏" panose="02010800040101010101" pitchFamily="2" charset="-122"/>
              </a:rPr>
              <a:t>L2</a:t>
            </a:r>
            <a:r>
              <a:rPr lang="zh-CN" altLang="en-US" sz="1600" dirty="0">
                <a:latin typeface="华文新魏" panose="02010800040101010101" pitchFamily="2" charset="-122"/>
                <a:ea typeface="华文新魏" panose="02010800040101010101" pitchFamily="2" charset="-122"/>
              </a:rPr>
              <a:t>的位图是</a:t>
            </a:r>
            <a:r>
              <a:rPr lang="en-US" altLang="zh-CN" sz="1600" dirty="0">
                <a:latin typeface="华文新魏" panose="02010800040101010101" pitchFamily="2" charset="-122"/>
                <a:ea typeface="华文新魏" panose="02010800040101010101" pitchFamily="2" charset="-122"/>
              </a:rPr>
              <a:t>(01000)</a:t>
            </a:r>
            <a:r>
              <a:rPr lang="zh-CN" altLang="en-US" sz="1600" dirty="0">
                <a:latin typeface="华文新魏" panose="02010800040101010101" pitchFamily="2" charset="-122"/>
                <a:ea typeface="华文新魏" panose="02010800040101010101" pitchFamily="2" charset="-122"/>
              </a:rPr>
              <a:t>，交运算得到的位图是</a:t>
            </a:r>
            <a:r>
              <a:rPr lang="en-US" altLang="zh-CN" sz="1600" dirty="0">
                <a:latin typeface="华文新魏" panose="02010800040101010101" pitchFamily="2" charset="-122"/>
                <a:ea typeface="华文新魏" panose="02010800040101010101" pitchFamily="2" charset="-122"/>
              </a:rPr>
              <a:t>(01000)</a:t>
            </a:r>
          </a:p>
          <a:p>
            <a:pPr lvl="1">
              <a:defRPr/>
            </a:pPr>
            <a:r>
              <a:rPr lang="zh-CN" altLang="en-US" sz="1800" dirty="0">
                <a:latin typeface="华文新魏" panose="02010800040101010101" pitchFamily="2" charset="-122"/>
                <a:ea typeface="华文新魏" panose="02010800040101010101" pitchFamily="2" charset="-122"/>
              </a:rPr>
              <a:t>第一个属性可以取两个值．第二个属性可以取 </a:t>
            </a:r>
            <a:r>
              <a:rPr lang="en-US" altLang="zh-CN" sz="1800" dirty="0">
                <a:latin typeface="华文新魏" panose="02010800040101010101" pitchFamily="2" charset="-122"/>
                <a:ea typeface="华文新魏" panose="02010800040101010101" pitchFamily="2" charset="-122"/>
              </a:rPr>
              <a:t>5 </a:t>
            </a:r>
            <a:r>
              <a:rPr lang="zh-CN" altLang="en-US" sz="1800" dirty="0">
                <a:latin typeface="华文新魏" panose="02010800040101010101" pitchFamily="2" charset="-122"/>
                <a:ea typeface="华文新魏" panose="02010800040101010101" pitchFamily="2" charset="-122"/>
              </a:rPr>
              <a:t>个值，所以我们认为，平均 </a:t>
            </a:r>
            <a:r>
              <a:rPr lang="en-US" altLang="zh-CN" sz="1800" dirty="0" err="1">
                <a:latin typeface="华文新魏" panose="02010800040101010101" pitchFamily="2" charset="-122"/>
                <a:ea typeface="华文新魏" panose="02010800040101010101" pitchFamily="2" charset="-122"/>
              </a:rPr>
              <a:t>ro</a:t>
            </a:r>
            <a:r>
              <a:rPr lang="en-US" altLang="zh-CN" sz="1800" dirty="0">
                <a:latin typeface="华文新魏" panose="02010800040101010101" pitchFamily="2" charset="-122"/>
                <a:ea typeface="华文新魏" panose="02010800040101010101" pitchFamily="2" charset="-122"/>
              </a:rPr>
              <a:t> </a:t>
            </a:r>
            <a:r>
              <a:rPr lang="zh-CN" altLang="en-US" sz="1800" dirty="0">
                <a:latin typeface="华文新魏" panose="02010800040101010101" pitchFamily="2" charset="-122"/>
                <a:ea typeface="华文新魏" panose="02010800040101010101" pitchFamily="2" charset="-122"/>
              </a:rPr>
              <a:t>条记录中只有 </a:t>
            </a:r>
            <a:r>
              <a:rPr lang="en-US" altLang="zh-CN" sz="1800" dirty="0">
                <a:latin typeface="华文新魏" panose="02010800040101010101" pitchFamily="2" charset="-122"/>
                <a:ea typeface="华文新魏" panose="02010800040101010101" pitchFamily="2" charset="-122"/>
              </a:rPr>
              <a:t>· </a:t>
            </a:r>
            <a:r>
              <a:rPr lang="zh-CN" altLang="en-US" sz="1800" dirty="0">
                <a:latin typeface="华文新魏" panose="02010800040101010101" pitchFamily="2" charset="-122"/>
                <a:ea typeface="华文新魏" panose="02010800040101010101" pitchFamily="2" charset="-122"/>
              </a:rPr>
              <a:t>条记录能满足两个属性上的组合条件。如果有更多的条件，则满足所有条件的记录在所有记录中所占的比例可能就很小了。这样，系统可通过在交操作以后的位图中找出值为 </a:t>
            </a:r>
            <a:r>
              <a:rPr lang="en-US" altLang="zh-CN" sz="1800" dirty="0">
                <a:latin typeface="华文新魏" panose="02010800040101010101" pitchFamily="2" charset="-122"/>
                <a:ea typeface="华文新魏" panose="02010800040101010101" pitchFamily="2" charset="-122"/>
              </a:rPr>
              <a:t>l </a:t>
            </a:r>
            <a:r>
              <a:rPr lang="zh-CN" altLang="en-US" sz="1800" dirty="0">
                <a:latin typeface="华文新魏" panose="02010800040101010101" pitchFamily="2" charset="-122"/>
                <a:ea typeface="华文新魏" panose="02010800040101010101" pitchFamily="2" charset="-122"/>
              </a:rPr>
              <a:t>的所有位，然后检索相应的记录来计算出查询结果。</a:t>
            </a:r>
            <a:endParaRPr lang="en-US" altLang="zh-CN" sz="1800" dirty="0">
              <a:latin typeface="华文新魏" panose="02010800040101010101" pitchFamily="2" charset="-122"/>
              <a:ea typeface="华文新魏" panose="02010800040101010101" pitchFamily="2" charset="-122"/>
            </a:endParaRPr>
          </a:p>
          <a:p>
            <a:endParaRPr lang="zh-CN" altLang="en-US" dirty="0">
              <a:latin typeface="华文新魏" panose="02010800040101010101" pitchFamily="2" charset="-122"/>
              <a:ea typeface="华文新魏" panose="02010800040101010101" pitchFamily="2" charset="-122"/>
            </a:endParaRPr>
          </a:p>
        </p:txBody>
      </p:sp>
      <p:pic>
        <p:nvPicPr>
          <p:cNvPr id="6" name="图片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7013" y="4773650"/>
            <a:ext cx="4716462" cy="2024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文本框 6"/>
          <p:cNvSpPr txBox="1">
            <a:spLocks noChangeArrowheads="1"/>
          </p:cNvSpPr>
          <p:nvPr/>
        </p:nvSpPr>
        <p:spPr bwMode="auto">
          <a:xfrm>
            <a:off x="5257800" y="5151438"/>
            <a:ext cx="3706813"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80000"/>
              <a:buFont typeface="Wingdings" panose="05000000000000000000" pitchFamily="2" charset="2"/>
              <a:buChar char="l"/>
              <a:defRPr kumimoji="1"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kumimoji="1"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kumimoji="1"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kumimoji="1"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9pPr>
          </a:lstStyle>
          <a:p>
            <a:pPr>
              <a:spcBef>
                <a:spcPct val="0"/>
              </a:spcBef>
              <a:buClrTx/>
              <a:buSzTx/>
              <a:buFontTx/>
              <a:buNone/>
            </a:pPr>
            <a:r>
              <a:rPr lang="en-US" altLang="zh-CN" sz="2000">
                <a:latin typeface="华文新魏" panose="02010800040101010101" pitchFamily="2" charset="-122"/>
              </a:rPr>
              <a:t>select ID  </a:t>
            </a:r>
          </a:p>
          <a:p>
            <a:pPr>
              <a:spcBef>
                <a:spcPct val="0"/>
              </a:spcBef>
              <a:buClrTx/>
              <a:buSzTx/>
              <a:buFontTx/>
              <a:buNone/>
            </a:pPr>
            <a:r>
              <a:rPr lang="en-US" altLang="zh-CN" sz="2000">
                <a:latin typeface="华文新魏" panose="02010800040101010101" pitchFamily="2" charset="-122"/>
              </a:rPr>
              <a:t>   from r</a:t>
            </a:r>
          </a:p>
          <a:p>
            <a:pPr>
              <a:spcBef>
                <a:spcPct val="0"/>
              </a:spcBef>
              <a:buClrTx/>
              <a:buSzTx/>
              <a:buFontTx/>
              <a:buNone/>
            </a:pPr>
            <a:r>
              <a:rPr lang="en-US" altLang="zh-CN" sz="2000">
                <a:latin typeface="华文新魏" panose="02010800040101010101" pitchFamily="2" charset="-122"/>
              </a:rPr>
              <a:t>   where gender = ‘f’and </a:t>
            </a:r>
          </a:p>
          <a:p>
            <a:pPr>
              <a:spcBef>
                <a:spcPct val="0"/>
              </a:spcBef>
              <a:buClrTx/>
              <a:buSzTx/>
              <a:buFontTx/>
              <a:buNone/>
            </a:pPr>
            <a:r>
              <a:rPr lang="en-US" altLang="zh-CN" sz="2000">
                <a:latin typeface="华文新魏" panose="02010800040101010101" pitchFamily="2" charset="-122"/>
              </a:rPr>
              <a:t>               income_level = ‘L2’</a:t>
            </a:r>
            <a:endParaRPr lang="zh-CN" altLang="en-US" sz="2000">
              <a:latin typeface="华文新魏" panose="02010800040101010101" pitchFamily="2" charset="-122"/>
            </a:endParaRPr>
          </a:p>
        </p:txBody>
      </p:sp>
      <p:sp>
        <p:nvSpPr>
          <p:cNvPr id="8" name="灯片编号占位符 7"/>
          <p:cNvSpPr>
            <a:spLocks noGrp="1"/>
          </p:cNvSpPr>
          <p:nvPr>
            <p:ph type="sldNum" sz="quarter" idx="11"/>
          </p:nvPr>
        </p:nvSpPr>
        <p:spPr/>
        <p:txBody>
          <a:bodyPr/>
          <a:lstStyle/>
          <a:p>
            <a:pPr>
              <a:defRPr/>
            </a:pPr>
            <a:fld id="{E347ADCA-82B1-4B8F-A269-E1A6E5953924}" type="slidenum">
              <a:rPr lang="zh-CN" altLang="en-US" smtClean="0"/>
              <a:pPr>
                <a:defRPr/>
              </a:pPr>
              <a:t>61</a:t>
            </a:fld>
            <a:endParaRPr lang="zh-CN" altLang="en-US"/>
          </a:p>
        </p:txBody>
      </p:sp>
    </p:spTree>
    <p:extLst>
      <p:ext uri="{BB962C8B-B14F-4D97-AF65-F5344CB8AC3E}">
        <p14:creationId xmlns:p14="http://schemas.microsoft.com/office/powerpoint/2010/main" val="3914825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位图索引</a:t>
            </a:r>
          </a:p>
        </p:txBody>
      </p:sp>
      <p:sp>
        <p:nvSpPr>
          <p:cNvPr id="3" name="内容占位符 2"/>
          <p:cNvSpPr>
            <a:spLocks noGrp="1"/>
          </p:cNvSpPr>
          <p:nvPr>
            <p:ph idx="1"/>
          </p:nvPr>
        </p:nvSpPr>
        <p:spPr/>
        <p:txBody>
          <a:bodyPr/>
          <a:lstStyle/>
          <a:p>
            <a:r>
              <a:rPr lang="en-US" altLang="zh-CN" sz="3200" dirty="0">
                <a:latin typeface="华文新魏" panose="02010800040101010101" pitchFamily="2" charset="-122"/>
                <a:ea typeface="华文新魏" panose="02010800040101010101" pitchFamily="2" charset="-122"/>
              </a:rPr>
              <a:t>2</a:t>
            </a:r>
            <a:r>
              <a:rPr lang="zh-CN" altLang="en-US" sz="3200" dirty="0">
                <a:latin typeface="华文新魏" panose="02010800040101010101" pitchFamily="2" charset="-122"/>
                <a:ea typeface="华文新魏" panose="02010800040101010101" pitchFamily="2" charset="-122"/>
              </a:rPr>
              <a:t>、位图用于统计满足条件的元组数</a:t>
            </a:r>
            <a:endParaRPr lang="en-US" altLang="zh-CN" sz="3200" dirty="0">
              <a:latin typeface="华文新魏" panose="02010800040101010101" pitchFamily="2" charset="-122"/>
              <a:ea typeface="华文新魏" panose="02010800040101010101" pitchFamily="2" charset="-122"/>
            </a:endParaRPr>
          </a:p>
          <a:p>
            <a:pPr lvl="1"/>
            <a:r>
              <a:rPr lang="zh-CN" altLang="en-US" dirty="0">
                <a:latin typeface="华文新魏" panose="02010800040101010101" pitchFamily="2" charset="-122"/>
                <a:ea typeface="华文新魏" panose="02010800040101010101" pitchFamily="2" charset="-122"/>
              </a:rPr>
              <a:t>查询有多少女性的收入水平为</a:t>
            </a:r>
            <a:r>
              <a:rPr lang="en-US" altLang="zh-CN" dirty="0">
                <a:latin typeface="华文新魏" panose="02010800040101010101" pitchFamily="2" charset="-122"/>
                <a:ea typeface="华文新魏" panose="02010800040101010101" pitchFamily="2" charset="-122"/>
              </a:rPr>
              <a:t>L2</a:t>
            </a:r>
            <a:r>
              <a:rPr lang="zh-CN" altLang="en-US" dirty="0">
                <a:latin typeface="华文新魏" panose="02010800040101010101" pitchFamily="2" charset="-122"/>
                <a:ea typeface="华文新魏" panose="02010800040101010101" pitchFamily="2" charset="-122"/>
              </a:rPr>
              <a:t>，可以计算两个位图的交，然后统计交操作后得到的位图中值为</a:t>
            </a:r>
            <a:r>
              <a:rPr lang="en-US" altLang="zh-CN" dirty="0">
                <a:latin typeface="华文新魏" panose="02010800040101010101" pitchFamily="2" charset="-122"/>
                <a:ea typeface="华文新魏" panose="02010800040101010101" pitchFamily="2" charset="-122"/>
              </a:rPr>
              <a:t>1</a:t>
            </a:r>
            <a:r>
              <a:rPr lang="zh-CN" altLang="en-US" dirty="0">
                <a:latin typeface="华文新魏" panose="02010800040101010101" pitchFamily="2" charset="-122"/>
                <a:ea typeface="华文新魏" panose="02010800040101010101" pitchFamily="2" charset="-122"/>
              </a:rPr>
              <a:t>的位的数目。</a:t>
            </a:r>
            <a:endParaRPr lang="en-US" altLang="zh-CN" dirty="0">
              <a:latin typeface="华文新魏" panose="02010800040101010101" pitchFamily="2" charset="-122"/>
              <a:ea typeface="华文新魏" panose="02010800040101010101" pitchFamily="2" charset="-122"/>
            </a:endParaRPr>
          </a:p>
          <a:p>
            <a:pPr lvl="1"/>
            <a:r>
              <a:rPr lang="zh-CN" altLang="en-US" dirty="0">
                <a:latin typeface="华文新魏" panose="02010800040101010101" pitchFamily="2" charset="-122"/>
                <a:ea typeface="华文新魏" panose="02010800040101010101" pitchFamily="2" charset="-122"/>
              </a:rPr>
              <a:t>甚至可以在不需要访问关系的条件下从位图索引得到需要的结果。</a:t>
            </a:r>
          </a:p>
          <a:p>
            <a:endParaRPr lang="zh-CN" altLang="en-US" dirty="0">
              <a:latin typeface="华文新魏" panose="02010800040101010101" pitchFamily="2" charset="-122"/>
              <a:ea typeface="华文新魏" panose="02010800040101010101" pitchFamily="2" charset="-122"/>
            </a:endParaRPr>
          </a:p>
        </p:txBody>
      </p:sp>
      <p:sp>
        <p:nvSpPr>
          <p:cNvPr id="6" name="灯片编号占位符 5"/>
          <p:cNvSpPr>
            <a:spLocks noGrp="1"/>
          </p:cNvSpPr>
          <p:nvPr>
            <p:ph type="sldNum" sz="quarter" idx="11"/>
          </p:nvPr>
        </p:nvSpPr>
        <p:spPr/>
        <p:txBody>
          <a:bodyPr/>
          <a:lstStyle/>
          <a:p>
            <a:pPr>
              <a:defRPr/>
            </a:pPr>
            <a:fld id="{E347ADCA-82B1-4B8F-A269-E1A6E5953924}" type="slidenum">
              <a:rPr lang="zh-CN" altLang="en-US" smtClean="0"/>
              <a:pPr>
                <a:defRPr/>
              </a:pPr>
              <a:t>62</a:t>
            </a:fld>
            <a:endParaRPr lang="zh-CN" altLang="en-US"/>
          </a:p>
        </p:txBody>
      </p:sp>
    </p:spTree>
    <p:extLst>
      <p:ext uri="{BB962C8B-B14F-4D97-AF65-F5344CB8AC3E}">
        <p14:creationId xmlns:p14="http://schemas.microsoft.com/office/powerpoint/2010/main" val="24952401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a:defRPr/>
            </a:pPr>
            <a:r>
              <a:rPr kumimoji="1" lang="zh-CN" altLang="en-US" dirty="0" smtClean="0"/>
              <a:t>稠密索引文件</a:t>
            </a:r>
          </a:p>
        </p:txBody>
      </p:sp>
      <p:sp>
        <p:nvSpPr>
          <p:cNvPr id="99331" name="Rectangle 3"/>
          <p:cNvSpPr>
            <a:spLocks noGrp="1" noChangeArrowheads="1"/>
          </p:cNvSpPr>
          <p:nvPr>
            <p:ph idx="1"/>
          </p:nvPr>
        </p:nvSpPr>
        <p:spPr>
          <a:xfrm>
            <a:off x="814388" y="1301750"/>
            <a:ext cx="7661275" cy="1165225"/>
          </a:xfrm>
        </p:spPr>
        <p:txBody>
          <a:bodyPr/>
          <a:lstStyle/>
          <a:p>
            <a:pPr>
              <a:lnSpc>
                <a:spcPct val="80000"/>
              </a:lnSpc>
            </a:pPr>
            <a:r>
              <a:rPr lang="zh-CN" altLang="en-US" sz="2400" b="1" dirty="0" smtClean="0">
                <a:solidFill>
                  <a:srgbClr val="000099"/>
                </a:solidFill>
                <a:latin typeface="华文新魏" panose="02010800040101010101" pitchFamily="2" charset="-122"/>
                <a:ea typeface="华文新魏" panose="02010800040101010101" pitchFamily="2" charset="-122"/>
              </a:rPr>
              <a:t>稠密索引</a:t>
            </a:r>
            <a:endParaRPr lang="en-US" altLang="zh-CN" sz="2400" dirty="0" smtClean="0">
              <a:latin typeface="华文新魏" panose="02010800040101010101" pitchFamily="2" charset="-122"/>
              <a:ea typeface="华文新魏" panose="02010800040101010101" pitchFamily="2" charset="-122"/>
            </a:endParaRPr>
          </a:p>
          <a:p>
            <a:pPr lvl="1">
              <a:lnSpc>
                <a:spcPct val="80000"/>
              </a:lnSpc>
            </a:pPr>
            <a:r>
              <a:rPr lang="zh-CN" altLang="en-US" sz="2000" dirty="0" smtClean="0">
                <a:latin typeface="华文新魏" panose="02010800040101010101" pitchFamily="2" charset="-122"/>
                <a:ea typeface="华文新魏" panose="02010800040101010101" pitchFamily="2" charset="-122"/>
              </a:rPr>
              <a:t>在稠密索引中，文件中的每个搜索码值都有一个索引项</a:t>
            </a:r>
            <a:endParaRPr lang="en-US" altLang="zh-CN" sz="2000" dirty="0" smtClean="0">
              <a:latin typeface="华文新魏" panose="02010800040101010101" pitchFamily="2" charset="-122"/>
              <a:ea typeface="华文新魏" panose="02010800040101010101" pitchFamily="2" charset="-122"/>
            </a:endParaRPr>
          </a:p>
          <a:p>
            <a:pPr>
              <a:lnSpc>
                <a:spcPct val="80000"/>
              </a:lnSpc>
            </a:pPr>
            <a:r>
              <a:rPr lang="en-US" altLang="zh-CN" sz="2400" dirty="0" smtClean="0">
                <a:latin typeface="华文新魏" panose="02010800040101010101" pitchFamily="2" charset="-122"/>
                <a:ea typeface="华文新魏" panose="02010800040101010101" pitchFamily="2" charset="-122"/>
              </a:rPr>
              <a:t>instructor </a:t>
            </a:r>
            <a:r>
              <a:rPr lang="zh-CN" altLang="en-US" sz="2400" dirty="0" smtClean="0">
                <a:latin typeface="华文新魏" panose="02010800040101010101" pitchFamily="2" charset="-122"/>
                <a:ea typeface="华文新魏" panose="02010800040101010101" pitchFamily="2" charset="-122"/>
              </a:rPr>
              <a:t>关系上 </a:t>
            </a:r>
            <a:r>
              <a:rPr lang="en-US" altLang="zh-CN" sz="2400" dirty="0" smtClean="0">
                <a:latin typeface="华文新魏" panose="02010800040101010101" pitchFamily="2" charset="-122"/>
                <a:ea typeface="华文新魏" panose="02010800040101010101" pitchFamily="2" charset="-122"/>
              </a:rPr>
              <a:t>ID </a:t>
            </a:r>
            <a:r>
              <a:rPr lang="zh-CN" altLang="en-US" sz="2400" dirty="0" smtClean="0">
                <a:latin typeface="华文新魏" panose="02010800040101010101" pitchFamily="2" charset="-122"/>
                <a:ea typeface="华文新魏" panose="02010800040101010101" pitchFamily="2" charset="-122"/>
              </a:rPr>
              <a:t>属性的主索引 </a:t>
            </a:r>
          </a:p>
        </p:txBody>
      </p:sp>
      <p:pic>
        <p:nvPicPr>
          <p:cNvPr id="99332"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7438" y="2396463"/>
            <a:ext cx="8056562" cy="391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AutoShape 31"/>
          <p:cNvSpPr>
            <a:spLocks noChangeArrowheads="1"/>
          </p:cNvSpPr>
          <p:nvPr/>
        </p:nvSpPr>
        <p:spPr bwMode="auto">
          <a:xfrm>
            <a:off x="0" y="6227330"/>
            <a:ext cx="1295400" cy="630670"/>
          </a:xfrm>
          <a:prstGeom prst="wedgeEllipseCallout">
            <a:avLst>
              <a:gd name="adj1" fmla="val 55014"/>
              <a:gd name="adj2" fmla="val -66999"/>
            </a:avLst>
          </a:prstGeom>
          <a:solidFill>
            <a:schemeClr val="accent1"/>
          </a:solidFill>
          <a:ln w="9525">
            <a:solidFill>
              <a:schemeClr val="bg2"/>
            </a:solidFill>
            <a:miter lim="800000"/>
            <a:headEnd/>
            <a:tailEnd/>
          </a:ln>
        </p:spPr>
        <p:txBody>
          <a:bodyPr/>
          <a:lstStyle/>
          <a:p>
            <a:pPr algn="ctr"/>
            <a:r>
              <a:rPr lang="zh-CN" altLang="en-US" sz="1800" b="0" dirty="0" smtClean="0">
                <a:solidFill>
                  <a:schemeClr val="bg2"/>
                </a:solidFill>
                <a:ea typeface="华文新魏" panose="02010800040101010101" pitchFamily="2" charset="-122"/>
              </a:rPr>
              <a:t>主索引</a:t>
            </a:r>
            <a:endParaRPr lang="zh-CN" altLang="en-US" sz="1800" b="0" dirty="0">
              <a:solidFill>
                <a:schemeClr val="bg2"/>
              </a:solidFill>
              <a:ea typeface="华文新魏" panose="02010800040101010101" pitchFamily="2" charset="-122"/>
            </a:endParaRPr>
          </a:p>
        </p:txBody>
      </p:sp>
      <p:sp>
        <p:nvSpPr>
          <p:cNvPr id="8" name="AutoShape 31"/>
          <p:cNvSpPr>
            <a:spLocks noChangeArrowheads="1"/>
          </p:cNvSpPr>
          <p:nvPr/>
        </p:nvSpPr>
        <p:spPr bwMode="auto">
          <a:xfrm>
            <a:off x="7563543" y="571500"/>
            <a:ext cx="1295400" cy="609600"/>
          </a:xfrm>
          <a:prstGeom prst="wedgeEllipseCallout">
            <a:avLst>
              <a:gd name="adj1" fmla="val -38129"/>
              <a:gd name="adj2" fmla="val 229577"/>
            </a:avLst>
          </a:prstGeom>
          <a:solidFill>
            <a:schemeClr val="accent1"/>
          </a:solidFill>
          <a:ln w="9525">
            <a:solidFill>
              <a:schemeClr val="bg2"/>
            </a:solidFill>
            <a:miter lim="800000"/>
            <a:headEnd/>
            <a:tailEnd/>
          </a:ln>
        </p:spPr>
        <p:txBody>
          <a:bodyPr/>
          <a:lstStyle/>
          <a:p>
            <a:pPr algn="ctr"/>
            <a:r>
              <a:rPr lang="zh-CN" altLang="en-US" sz="2400" b="0" dirty="0" smtClean="0">
                <a:solidFill>
                  <a:schemeClr val="bg2"/>
                </a:solidFill>
                <a:ea typeface="华文新魏" panose="02010800040101010101" pitchFamily="2" charset="-122"/>
              </a:rPr>
              <a:t>文件</a:t>
            </a:r>
            <a:endParaRPr lang="zh-CN" altLang="en-US" sz="2400" b="0" dirty="0">
              <a:solidFill>
                <a:schemeClr val="bg2"/>
              </a:solidFill>
              <a:ea typeface="华文新魏" panose="02010800040101010101" pitchFamily="2" charset="-122"/>
            </a:endParaRPr>
          </a:p>
        </p:txBody>
      </p:sp>
      <p:sp>
        <p:nvSpPr>
          <p:cNvPr id="3" name="灯片编号占位符 2"/>
          <p:cNvSpPr>
            <a:spLocks noGrp="1"/>
          </p:cNvSpPr>
          <p:nvPr>
            <p:ph type="sldNum" sz="quarter" idx="11"/>
          </p:nvPr>
        </p:nvSpPr>
        <p:spPr/>
        <p:txBody>
          <a:bodyPr/>
          <a:lstStyle/>
          <a:p>
            <a:pPr>
              <a:defRPr/>
            </a:pPr>
            <a:fld id="{E347ADCA-82B1-4B8F-A269-E1A6E5953924}" type="slidenum">
              <a:rPr lang="zh-CN" altLang="en-US" smtClean="0"/>
              <a:pPr>
                <a:defRPr/>
              </a:pPr>
              <a:t>7</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a:defRPr/>
            </a:pPr>
            <a:r>
              <a:rPr kumimoji="1" lang="zh-CN" altLang="en-US" dirty="0" smtClean="0"/>
              <a:t>稠密索引文件</a:t>
            </a:r>
            <a:endParaRPr kumimoji="1" lang="en-US" altLang="zh-CN" dirty="0" smtClean="0"/>
          </a:p>
        </p:txBody>
      </p:sp>
      <p:sp>
        <p:nvSpPr>
          <p:cNvPr id="101379" name="Rectangle 3"/>
          <p:cNvSpPr>
            <a:spLocks noGrp="1" noChangeArrowheads="1"/>
          </p:cNvSpPr>
          <p:nvPr>
            <p:ph idx="1"/>
          </p:nvPr>
        </p:nvSpPr>
        <p:spPr>
          <a:xfrm>
            <a:off x="814388" y="1468439"/>
            <a:ext cx="7661275" cy="480942"/>
          </a:xfrm>
        </p:spPr>
        <p:txBody>
          <a:bodyPr/>
          <a:lstStyle/>
          <a:p>
            <a:r>
              <a:rPr lang="zh-CN" altLang="en-US" sz="2000" dirty="0" smtClean="0">
                <a:latin typeface="华文新魏" panose="02010800040101010101" pitchFamily="2" charset="-122"/>
                <a:ea typeface="华文新魏" panose="02010800040101010101" pitchFamily="2" charset="-122"/>
              </a:rPr>
              <a:t>以 </a:t>
            </a:r>
            <a:r>
              <a:rPr lang="en-US" altLang="zh-CN" sz="2000" dirty="0" err="1" smtClean="0">
                <a:latin typeface="华文新魏" panose="02010800040101010101" pitchFamily="2" charset="-122"/>
                <a:ea typeface="华文新魏" panose="02010800040101010101" pitchFamily="2" charset="-122"/>
              </a:rPr>
              <a:t>dept_name</a:t>
            </a:r>
            <a:r>
              <a:rPr lang="en-US" altLang="zh-CN" sz="2000" dirty="0" smtClean="0">
                <a:latin typeface="华文新魏" panose="02010800040101010101" pitchFamily="2" charset="-122"/>
                <a:ea typeface="华文新魏" panose="02010800040101010101" pitchFamily="2" charset="-122"/>
              </a:rPr>
              <a:t> </a:t>
            </a:r>
            <a:r>
              <a:rPr lang="zh-CN" altLang="en-US" sz="2000" dirty="0" smtClean="0">
                <a:latin typeface="华文新魏" panose="02010800040101010101" pitchFamily="2" charset="-122"/>
                <a:ea typeface="华文新魏" panose="02010800040101010101" pitchFamily="2" charset="-122"/>
              </a:rPr>
              <a:t>为搜索码的 </a:t>
            </a:r>
            <a:r>
              <a:rPr lang="en-US" altLang="zh-CN" sz="2000" dirty="0" smtClean="0">
                <a:latin typeface="华文新魏" panose="02010800040101010101" pitchFamily="2" charset="-122"/>
                <a:ea typeface="华文新魏" panose="02010800040101010101" pitchFamily="2" charset="-122"/>
              </a:rPr>
              <a:t>instructor </a:t>
            </a:r>
            <a:r>
              <a:rPr lang="zh-CN" altLang="en-US" sz="2000" dirty="0" smtClean="0">
                <a:latin typeface="华文新魏" panose="02010800040101010101" pitchFamily="2" charset="-122"/>
                <a:ea typeface="华文新魏" panose="02010800040101010101" pitchFamily="2" charset="-122"/>
              </a:rPr>
              <a:t>文件的稠密聚集索引</a:t>
            </a:r>
          </a:p>
        </p:txBody>
      </p:sp>
      <p:pic>
        <p:nvPicPr>
          <p:cNvPr id="101380"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800" y="2279650"/>
            <a:ext cx="8507413" cy="353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灯片编号占位符 2"/>
          <p:cNvSpPr>
            <a:spLocks noGrp="1"/>
          </p:cNvSpPr>
          <p:nvPr>
            <p:ph type="sldNum" sz="quarter" idx="11"/>
          </p:nvPr>
        </p:nvSpPr>
        <p:spPr/>
        <p:txBody>
          <a:bodyPr/>
          <a:lstStyle/>
          <a:p>
            <a:pPr>
              <a:defRPr/>
            </a:pPr>
            <a:fld id="{E347ADCA-82B1-4B8F-A269-E1A6E5953924}" type="slidenum">
              <a:rPr lang="zh-CN" altLang="en-US" smtClean="0"/>
              <a:pPr>
                <a:defRPr/>
              </a:pPr>
              <a:t>8</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a:defRPr/>
            </a:pPr>
            <a:r>
              <a:rPr kumimoji="1" lang="zh-CN" altLang="en-US" smtClean="0"/>
              <a:t>稀疏索引文件</a:t>
            </a:r>
          </a:p>
        </p:txBody>
      </p:sp>
      <p:sp>
        <p:nvSpPr>
          <p:cNvPr id="103427" name="Rectangle 3"/>
          <p:cNvSpPr>
            <a:spLocks noGrp="1" noChangeArrowheads="1"/>
          </p:cNvSpPr>
          <p:nvPr>
            <p:ph idx="1"/>
          </p:nvPr>
        </p:nvSpPr>
        <p:spPr>
          <a:xfrm>
            <a:off x="814388" y="1371600"/>
            <a:ext cx="7432675" cy="2495550"/>
          </a:xfrm>
        </p:spPr>
        <p:txBody>
          <a:bodyPr/>
          <a:lstStyle/>
          <a:p>
            <a:pPr>
              <a:lnSpc>
                <a:spcPct val="90000"/>
              </a:lnSpc>
            </a:pPr>
            <a:r>
              <a:rPr lang="zh-CN" altLang="en-US" sz="2000" b="1" dirty="0" smtClean="0">
                <a:solidFill>
                  <a:srgbClr val="000099"/>
                </a:solidFill>
                <a:latin typeface="华文新魏" panose="02010800040101010101" pitchFamily="2" charset="-122"/>
                <a:ea typeface="华文新魏" panose="02010800040101010101" pitchFamily="2" charset="-122"/>
              </a:rPr>
              <a:t>稀疏索引</a:t>
            </a:r>
            <a:endParaRPr lang="en-US" altLang="zh-CN" sz="2000" dirty="0" smtClean="0">
              <a:latin typeface="华文新魏" panose="02010800040101010101" pitchFamily="2" charset="-122"/>
              <a:ea typeface="华文新魏" panose="02010800040101010101" pitchFamily="2" charset="-122"/>
            </a:endParaRPr>
          </a:p>
          <a:p>
            <a:pPr lvl="1">
              <a:lnSpc>
                <a:spcPct val="90000"/>
              </a:lnSpc>
            </a:pPr>
            <a:r>
              <a:rPr lang="zh-CN" altLang="en-US" sz="1600" dirty="0" smtClean="0">
                <a:latin typeface="华文新魏" panose="02010800040101010101" pitchFamily="2" charset="-122"/>
                <a:ea typeface="华文新魏" panose="02010800040101010101" pitchFamily="2" charset="-122"/>
              </a:rPr>
              <a:t>在稀疏索引中，只为搜索码的某些值建立索引项</a:t>
            </a:r>
            <a:endParaRPr lang="en-US" altLang="zh-CN" sz="1600" dirty="0" smtClean="0">
              <a:latin typeface="华文新魏" panose="02010800040101010101" pitchFamily="2" charset="-122"/>
              <a:ea typeface="华文新魏" panose="02010800040101010101" pitchFamily="2" charset="-122"/>
            </a:endParaRPr>
          </a:p>
          <a:p>
            <a:pPr lvl="1">
              <a:lnSpc>
                <a:spcPct val="90000"/>
              </a:lnSpc>
            </a:pPr>
            <a:r>
              <a:rPr lang="zh-CN" altLang="en-US" sz="1600" dirty="0" smtClean="0">
                <a:latin typeface="华文新魏" panose="02010800040101010101" pitchFamily="2" charset="-122"/>
                <a:ea typeface="华文新魏" panose="02010800040101010101" pitchFamily="2" charset="-122"/>
              </a:rPr>
              <a:t>只有索引是主索引</a:t>
            </a:r>
            <a:r>
              <a:rPr lang="en-US" altLang="zh-CN" sz="1600" dirty="0" smtClean="0">
                <a:latin typeface="华文新魏" panose="02010800040101010101" pitchFamily="2" charset="-122"/>
                <a:ea typeface="华文新魏" panose="02010800040101010101" pitchFamily="2" charset="-122"/>
              </a:rPr>
              <a:t>(</a:t>
            </a:r>
            <a:r>
              <a:rPr lang="zh-CN" altLang="en-US" sz="1600" dirty="0" smtClean="0">
                <a:latin typeface="华文新魏" panose="02010800040101010101" pitchFamily="2" charset="-122"/>
                <a:ea typeface="华文新魏" panose="02010800040101010101" pitchFamily="2" charset="-122"/>
              </a:rPr>
              <a:t>聚集索引</a:t>
            </a:r>
            <a:r>
              <a:rPr lang="en-US" altLang="zh-CN" sz="1600" dirty="0" smtClean="0">
                <a:latin typeface="华文新魏" panose="02010800040101010101" pitchFamily="2" charset="-122"/>
                <a:ea typeface="华文新魏" panose="02010800040101010101" pitchFamily="2" charset="-122"/>
              </a:rPr>
              <a:t>)</a:t>
            </a:r>
            <a:r>
              <a:rPr lang="zh-CN" altLang="en-US" sz="1600" dirty="0" smtClean="0">
                <a:latin typeface="华文新魏" panose="02010800040101010101" pitchFamily="2" charset="-122"/>
                <a:ea typeface="华文新魏" panose="02010800040101010101" pitchFamily="2" charset="-122"/>
              </a:rPr>
              <a:t>时才能使用稀疏索引。</a:t>
            </a:r>
          </a:p>
          <a:p>
            <a:pPr>
              <a:lnSpc>
                <a:spcPct val="90000"/>
              </a:lnSpc>
            </a:pPr>
            <a:r>
              <a:rPr lang="zh-CN" altLang="en-US" sz="2000" dirty="0" smtClean="0">
                <a:latin typeface="华文新魏" panose="02010800040101010101" pitchFamily="2" charset="-122"/>
                <a:ea typeface="华文新魏" panose="02010800040101010101" pitchFamily="2" charset="-122"/>
              </a:rPr>
              <a:t>为了定位一个搜索码值为 </a:t>
            </a:r>
            <a:r>
              <a:rPr lang="en-US" altLang="zh-CN" sz="2000" i="1" dirty="0" smtClean="0">
                <a:latin typeface="华文新魏" panose="02010800040101010101" pitchFamily="2" charset="-122"/>
                <a:ea typeface="华文新魏" panose="02010800040101010101" pitchFamily="2" charset="-122"/>
              </a:rPr>
              <a:t>K</a:t>
            </a:r>
            <a:r>
              <a:rPr lang="en-US" altLang="zh-CN" sz="2000" dirty="0" smtClean="0">
                <a:latin typeface="华文新魏" panose="02010800040101010101" pitchFamily="2" charset="-122"/>
                <a:ea typeface="华文新魏" panose="02010800040101010101" pitchFamily="2" charset="-122"/>
              </a:rPr>
              <a:t> </a:t>
            </a:r>
            <a:r>
              <a:rPr lang="zh-CN" altLang="en-US" sz="2000" dirty="0" smtClean="0">
                <a:latin typeface="华文新魏" panose="02010800040101010101" pitchFamily="2" charset="-122"/>
                <a:ea typeface="华文新魏" panose="02010800040101010101" pitchFamily="2" charset="-122"/>
              </a:rPr>
              <a:t>的记录，我们需要</a:t>
            </a:r>
            <a:r>
              <a:rPr lang="en-US" altLang="zh-CN" sz="2000" dirty="0" smtClean="0">
                <a:latin typeface="华文新魏" panose="02010800040101010101" pitchFamily="2" charset="-122"/>
                <a:ea typeface="华文新魏" panose="02010800040101010101" pitchFamily="2" charset="-122"/>
              </a:rPr>
              <a:t>:</a:t>
            </a:r>
          </a:p>
          <a:p>
            <a:pPr lvl="1">
              <a:lnSpc>
                <a:spcPct val="90000"/>
              </a:lnSpc>
            </a:pPr>
            <a:r>
              <a:rPr lang="zh-CN" altLang="en-US" sz="1600" dirty="0" smtClean="0">
                <a:latin typeface="华文新魏" panose="02010800040101010101" pitchFamily="2" charset="-122"/>
                <a:ea typeface="华文新魏" panose="02010800040101010101" pitchFamily="2" charset="-122"/>
              </a:rPr>
              <a:t>找到搜索码值 </a:t>
            </a:r>
            <a:r>
              <a:rPr lang="en-US" altLang="zh-CN" sz="1600" dirty="0" smtClean="0">
                <a:latin typeface="华文新魏" panose="02010800040101010101" pitchFamily="2" charset="-122"/>
                <a:ea typeface="华文新魏" panose="02010800040101010101" pitchFamily="2" charset="-122"/>
              </a:rPr>
              <a:t>&lt;K </a:t>
            </a:r>
            <a:r>
              <a:rPr lang="zh-CN" altLang="en-US" sz="1600" dirty="0" smtClean="0">
                <a:latin typeface="华文新魏" panose="02010800040101010101" pitchFamily="2" charset="-122"/>
                <a:ea typeface="华文新魏" panose="02010800040101010101" pitchFamily="2" charset="-122"/>
              </a:rPr>
              <a:t>的最大索引项</a:t>
            </a:r>
          </a:p>
          <a:p>
            <a:pPr lvl="1">
              <a:lnSpc>
                <a:spcPct val="90000"/>
              </a:lnSpc>
            </a:pPr>
            <a:r>
              <a:rPr lang="zh-CN" altLang="en-US" sz="1600" dirty="0" smtClean="0">
                <a:latin typeface="华文新魏" panose="02010800040101010101" pitchFamily="2" charset="-122"/>
                <a:ea typeface="华文新魏" panose="02010800040101010101" pitchFamily="2" charset="-122"/>
              </a:rPr>
              <a:t>从该索引项所指向的记录开始，沿着文件中的指针查找，直到找到所需记录为止</a:t>
            </a:r>
          </a:p>
        </p:txBody>
      </p:sp>
      <p:pic>
        <p:nvPicPr>
          <p:cNvPr id="103428"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0975" y="3371850"/>
            <a:ext cx="6854825" cy="315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灯片编号占位符 2"/>
          <p:cNvSpPr>
            <a:spLocks noGrp="1"/>
          </p:cNvSpPr>
          <p:nvPr>
            <p:ph type="sldNum" sz="quarter" idx="11"/>
          </p:nvPr>
        </p:nvSpPr>
        <p:spPr/>
        <p:txBody>
          <a:bodyPr/>
          <a:lstStyle/>
          <a:p>
            <a:pPr>
              <a:defRPr/>
            </a:pPr>
            <a:fld id="{E347ADCA-82B1-4B8F-A269-E1A6E5953924}" type="slidenum">
              <a:rPr lang="zh-CN" altLang="en-US" smtClean="0"/>
              <a:pPr>
                <a:defRPr/>
              </a:pPr>
              <a:t>9</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71|28.3"/>
</p:tagLst>
</file>

<file path=ppt/theme/theme1.xml><?xml version="1.0" encoding="utf-8"?>
<a:theme xmlns:a="http://schemas.openxmlformats.org/drawingml/2006/main" name="个人主页 (标准)">
  <a:themeElements>
    <a:clrScheme name="个人主页 (标准) 1">
      <a:dk1>
        <a:srgbClr val="000000"/>
      </a:dk1>
      <a:lt1>
        <a:srgbClr val="FFFFFF"/>
      </a:lt1>
      <a:dk2>
        <a:srgbClr val="1E2E53"/>
      </a:dk2>
      <a:lt2>
        <a:srgbClr val="FFCC00"/>
      </a:lt2>
      <a:accent1>
        <a:srgbClr val="FF9933"/>
      </a:accent1>
      <a:accent2>
        <a:srgbClr val="336699"/>
      </a:accent2>
      <a:accent3>
        <a:srgbClr val="ABADB3"/>
      </a:accent3>
      <a:accent4>
        <a:srgbClr val="DADADA"/>
      </a:accent4>
      <a:accent5>
        <a:srgbClr val="FFCAAD"/>
      </a:accent5>
      <a:accent6>
        <a:srgbClr val="2D5C8A"/>
      </a:accent6>
      <a:hlink>
        <a:srgbClr val="EAEAEA"/>
      </a:hlink>
      <a:folHlink>
        <a:srgbClr val="A73737"/>
      </a:folHlink>
    </a:clrScheme>
    <a:fontScheme name="跋涉">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en-US" sz="2400" b="0" i="0" u="none" strike="noStrike" cap="none" normalizeH="0" baseline="0" smtClean="0">
            <a:ln>
              <a:noFill/>
            </a:ln>
            <a:solidFill>
              <a:schemeClr val="bg2"/>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en-US" sz="2400" b="0" i="0" u="none" strike="noStrike" cap="none" normalizeH="0" baseline="0" smtClean="0">
            <a:ln>
              <a:noFill/>
            </a:ln>
            <a:solidFill>
              <a:schemeClr val="bg2"/>
            </a:solidFill>
            <a:effectLst/>
            <a:latin typeface="Times New Roman" panose="02020603050405020304" pitchFamily="18" charset="0"/>
            <a:ea typeface="宋体" panose="02010600030101010101" pitchFamily="2" charset="-122"/>
          </a:defRPr>
        </a:defPPr>
      </a:lstStyle>
    </a:lnDef>
  </a:objectDefaults>
  <a:extraClrSchemeLst>
    <a:extraClrScheme>
      <a:clrScheme name="个人主页 (标准) 1">
        <a:dk1>
          <a:srgbClr val="000000"/>
        </a:dk1>
        <a:lt1>
          <a:srgbClr val="FFFFFF"/>
        </a:lt1>
        <a:dk2>
          <a:srgbClr val="1E2E53"/>
        </a:dk2>
        <a:lt2>
          <a:srgbClr val="FFCC00"/>
        </a:lt2>
        <a:accent1>
          <a:srgbClr val="FF9933"/>
        </a:accent1>
        <a:accent2>
          <a:srgbClr val="336699"/>
        </a:accent2>
        <a:accent3>
          <a:srgbClr val="ABADB3"/>
        </a:accent3>
        <a:accent4>
          <a:srgbClr val="DADADA"/>
        </a:accent4>
        <a:accent5>
          <a:srgbClr val="FFCAAD"/>
        </a:accent5>
        <a:accent6>
          <a:srgbClr val="2D5C8A"/>
        </a:accent6>
        <a:hlink>
          <a:srgbClr val="EAEAEA"/>
        </a:hlink>
        <a:folHlink>
          <a:srgbClr val="A73737"/>
        </a:folHlink>
      </a:clrScheme>
      <a:clrMap bg1="dk2" tx1="lt1" bg2="dk1" tx2="lt2" accent1="accent1" accent2="accent2" accent3="accent3" accent4="accent4" accent5="accent5" accent6="accent6" hlink="hlink" folHlink="folHlink"/>
    </a:extraClrScheme>
    <a:extraClrScheme>
      <a:clrScheme name="个人主页 (标准) 2">
        <a:dk1>
          <a:srgbClr val="663300"/>
        </a:dk1>
        <a:lt1>
          <a:srgbClr val="FFFFFF"/>
        </a:lt1>
        <a:dk2>
          <a:srgbClr val="996633"/>
        </a:dk2>
        <a:lt2>
          <a:srgbClr val="868686"/>
        </a:lt2>
        <a:accent1>
          <a:srgbClr val="FF9900"/>
        </a:accent1>
        <a:accent2>
          <a:srgbClr val="CC6600"/>
        </a:accent2>
        <a:accent3>
          <a:srgbClr val="FFFFFF"/>
        </a:accent3>
        <a:accent4>
          <a:srgbClr val="562A00"/>
        </a:accent4>
        <a:accent5>
          <a:srgbClr val="FFCAAA"/>
        </a:accent5>
        <a:accent6>
          <a:srgbClr val="B95C00"/>
        </a:accent6>
        <a:hlink>
          <a:srgbClr val="FFCC00"/>
        </a:hlink>
        <a:folHlink>
          <a:srgbClr val="CCCCCC"/>
        </a:folHlink>
      </a:clrScheme>
      <a:clrMap bg1="lt1" tx1="dk1" bg2="lt2" tx2="dk2" accent1="accent1" accent2="accent2" accent3="accent3" accent4="accent4" accent5="accent5" accent6="accent6" hlink="hlink" folHlink="folHlink"/>
    </a:extraClrScheme>
    <a:extraClrScheme>
      <a:clrScheme name="个人主页 (标准)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1415</TotalTime>
  <Words>5387</Words>
  <Application>Microsoft Office PowerPoint</Application>
  <PresentationFormat>全屏显示(4:3)</PresentationFormat>
  <Paragraphs>529</Paragraphs>
  <Slides>62</Slides>
  <Notes>41</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62</vt:i4>
      </vt:variant>
    </vt:vector>
  </HeadingPairs>
  <TitlesOfParts>
    <vt:vector size="78" baseType="lpstr">
      <vt:lpstr>Monotype Sorts</vt:lpstr>
      <vt:lpstr>MS PGothic</vt:lpstr>
      <vt:lpstr>黑体</vt:lpstr>
      <vt:lpstr>华文楷体</vt:lpstr>
      <vt:lpstr>华文新魏</vt:lpstr>
      <vt:lpstr>隶书</vt:lpstr>
      <vt:lpstr>宋体</vt:lpstr>
      <vt:lpstr>Arial</vt:lpstr>
      <vt:lpstr>Franklin Gothic Book</vt:lpstr>
      <vt:lpstr>Franklin Gothic Medium</vt:lpstr>
      <vt:lpstr>Helvetica</vt:lpstr>
      <vt:lpstr>Symbol</vt:lpstr>
      <vt:lpstr>Tahoma</vt:lpstr>
      <vt:lpstr>Times New Roman</vt:lpstr>
      <vt:lpstr>Wingdings</vt:lpstr>
      <vt:lpstr>个人主页 (标准)</vt:lpstr>
      <vt:lpstr>PowerPoint 演示文稿</vt:lpstr>
      <vt:lpstr>提纲</vt:lpstr>
      <vt:lpstr>索引基本概念</vt:lpstr>
      <vt:lpstr>索引基本概念</vt:lpstr>
      <vt:lpstr>索引评价指标</vt:lpstr>
      <vt:lpstr>顺序索引</vt:lpstr>
      <vt:lpstr>稠密索引文件</vt:lpstr>
      <vt:lpstr>稠密索引文件</vt:lpstr>
      <vt:lpstr>稀疏索引文件</vt:lpstr>
      <vt:lpstr>稀疏索引文件 </vt:lpstr>
      <vt:lpstr>多级索引</vt:lpstr>
      <vt:lpstr>多级索引 (续)</vt:lpstr>
      <vt:lpstr>索引更新</vt:lpstr>
      <vt:lpstr>索引更新:  插入</vt:lpstr>
      <vt:lpstr>索引更新:  删除</vt:lpstr>
      <vt:lpstr>辅助索引</vt:lpstr>
      <vt:lpstr>PowerPoint 演示文稿</vt:lpstr>
      <vt:lpstr>PowerPoint 演示文稿</vt:lpstr>
      <vt:lpstr>PowerPoint 演示文稿</vt:lpstr>
      <vt:lpstr>主索引和辅助索引</vt:lpstr>
      <vt:lpstr>B+树索引文件</vt:lpstr>
      <vt:lpstr>B+树索引示例 </vt:lpstr>
      <vt:lpstr>B+树索引文件(续)</vt:lpstr>
      <vt:lpstr>B+树结点结构</vt:lpstr>
      <vt:lpstr>B+树的叶子结点</vt:lpstr>
      <vt:lpstr>B+树的非叶结点</vt:lpstr>
      <vt:lpstr>B+树示例</vt:lpstr>
      <vt:lpstr>观察B+树</vt:lpstr>
      <vt:lpstr>B+树的查询</vt:lpstr>
      <vt:lpstr>B+树的查询(续)</vt:lpstr>
      <vt:lpstr>B+树的更新:插入</vt:lpstr>
      <vt:lpstr>B+树的更新:插入(续)</vt:lpstr>
      <vt:lpstr>B+树的更新:插入</vt:lpstr>
      <vt:lpstr>B+树的更新:插入</vt:lpstr>
      <vt:lpstr>B+树的更新:插入</vt:lpstr>
      <vt:lpstr>B+树删除的例子</vt:lpstr>
      <vt:lpstr>B+树删除的例子</vt:lpstr>
      <vt:lpstr>B+树删除的例子</vt:lpstr>
      <vt:lpstr>B+树的更新: 删除</vt:lpstr>
      <vt:lpstr>B+树的更新: 删除</vt:lpstr>
      <vt:lpstr>PowerPoint 演示文稿</vt:lpstr>
      <vt:lpstr>PowerPoint 演示文稿</vt:lpstr>
      <vt:lpstr>PowerPoint 演示文稿</vt:lpstr>
      <vt:lpstr>PowerPoint 演示文稿</vt:lpstr>
      <vt:lpstr>B+树文件组织</vt:lpstr>
      <vt:lpstr>B+树文件组织</vt:lpstr>
      <vt:lpstr>散列索引</vt:lpstr>
      <vt:lpstr>散列索引的例子</vt:lpstr>
      <vt:lpstr>静态散列的不足</vt:lpstr>
      <vt:lpstr>动态散列</vt:lpstr>
      <vt:lpstr>顺序索引和散列的比较</vt:lpstr>
      <vt:lpstr>多码访问</vt:lpstr>
      <vt:lpstr>多码访问</vt:lpstr>
      <vt:lpstr>多码访问</vt:lpstr>
      <vt:lpstr>多码访问</vt:lpstr>
      <vt:lpstr>SQL中的索引定义</vt:lpstr>
      <vt:lpstr>建立索引的原则</vt:lpstr>
      <vt:lpstr>位图索引</vt:lpstr>
      <vt:lpstr>位图索引</vt:lpstr>
      <vt:lpstr>位图索引</vt:lpstr>
      <vt:lpstr>位图索引</vt:lpstr>
      <vt:lpstr>位图索引</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10: Storage and File Structures</dc:title>
  <dc:creator>Silberschatz, Korth and Sudarshan</dc:creator>
  <cp:lastModifiedBy>Windows 用户</cp:lastModifiedBy>
  <cp:revision>1124</cp:revision>
  <cp:lastPrinted>1999-06-28T19:27:31Z</cp:lastPrinted>
  <dcterms:created xsi:type="dcterms:W3CDTF">2009-12-21T15:40:22Z</dcterms:created>
  <dcterms:modified xsi:type="dcterms:W3CDTF">2022-02-05T13:45:18Z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2052-11.1.0.8696</vt:lpwstr>
  </property>
</Properties>
</file>