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9" r:id="rId2"/>
    <p:sldId id="389" r:id="rId3"/>
    <p:sldId id="410" r:id="rId4"/>
    <p:sldId id="351" r:id="rId5"/>
    <p:sldId id="390" r:id="rId6"/>
    <p:sldId id="391" r:id="rId7"/>
    <p:sldId id="395" r:id="rId8"/>
    <p:sldId id="392" r:id="rId9"/>
    <p:sldId id="400" r:id="rId10"/>
    <p:sldId id="401" r:id="rId11"/>
    <p:sldId id="402" r:id="rId12"/>
    <p:sldId id="396" r:id="rId13"/>
    <p:sldId id="397" r:id="rId14"/>
    <p:sldId id="403" r:id="rId15"/>
    <p:sldId id="398" r:id="rId16"/>
    <p:sldId id="404" r:id="rId17"/>
    <p:sldId id="411" r:id="rId18"/>
    <p:sldId id="399" r:id="rId19"/>
    <p:sldId id="393" r:id="rId20"/>
    <p:sldId id="405" r:id="rId21"/>
    <p:sldId id="406" r:id="rId22"/>
    <p:sldId id="394" r:id="rId23"/>
    <p:sldId id="412" r:id="rId24"/>
    <p:sldId id="409" r:id="rId25"/>
    <p:sldId id="407" r:id="rId26"/>
    <p:sldId id="350" r:id="rId27"/>
  </p:sldIdLst>
  <p:sldSz cx="12192000" cy="685800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5389"/>
    <a:srgbClr val="79B0BD"/>
    <a:srgbClr val="2088DE"/>
    <a:srgbClr val="4F91A0"/>
    <a:srgbClr val="37CAEC"/>
    <a:srgbClr val="08DCD8"/>
    <a:srgbClr val="3A3A3A"/>
    <a:srgbClr val="FFC001"/>
    <a:srgbClr val="FAFAFA"/>
    <a:srgbClr val="F0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959" autoAdjust="0"/>
  </p:normalViewPr>
  <p:slideViewPr>
    <p:cSldViewPr snapToGrid="0">
      <p:cViewPr varScale="1">
        <p:scale>
          <a:sx n="89" d="100"/>
          <a:sy n="89" d="100"/>
        </p:scale>
        <p:origin x="296" y="48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92820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88503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8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9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从乘法和加法的运算次数上看，两者没什么差别，但是转化成矩阵后，</a:t>
            </a:r>
            <a:r>
              <a:rPr lang="zh-CN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**运算时需要的数据被存在连续的内存上，这样访问速度大大提升（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zh-CN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）**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，同时，矩阵乘法有很多库提供了高效的实现方法，像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BLAS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MKL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等，转化成矩阵运算后可以通过这些库进行加速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2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105928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1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89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72523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假如有圆形是</a:t>
            </a:r>
            <a:r>
              <a:rPr lang="en-US" altLang="zh-CN" b="0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，没有圆形是</a:t>
            </a:r>
            <a:r>
              <a:rPr lang="en-US" altLang="zh-CN" b="0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，那么圆形的位置不同就会产生完全不同的数据表达。但是从视觉的角度来看，</a:t>
            </a:r>
            <a:r>
              <a:rPr lang="zh-CN" altLang="en-US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图像的内容（本质）并没有发生变化，只是位置发生了变化</a:t>
            </a:r>
            <a:r>
              <a:rPr lang="zh-CN" altLang="en-US" b="0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57586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所以当我们移动图像中的物体，用传统的方式的得出来的参数会差异很大！这是不符合图像处理的要求的。</a:t>
            </a:r>
          </a:p>
          <a:p>
            <a:pPr algn="l"/>
            <a:r>
              <a:rPr lang="zh-CN" altLang="en-US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而 </a:t>
            </a:r>
            <a:r>
              <a:rPr lang="en-US" altLang="zh-CN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CNN </a:t>
            </a:r>
            <a:r>
              <a:rPr lang="zh-CN" altLang="en-US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解决了这个问题，他用类似视觉的方式保留了图像的特征，当图像做翻转，旋转或者变换位置时，它也能有效的识别出来是类似的图像。</a:t>
            </a:r>
            <a:endParaRPr lang="zh-CN" altLang="en-US" b="0" i="0" dirty="0">
              <a:solidFill>
                <a:srgbClr val="57586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7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CNN </a:t>
            </a:r>
            <a:r>
              <a:rPr lang="zh-CN" altLang="en-US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解决的第一个问题就是「将复杂问题简化」，把大量参数降维成少量参数，再做处理。</a:t>
            </a:r>
            <a:endParaRPr lang="zh-CN" altLang="en-US" b="0" i="0" dirty="0">
              <a:solidFill>
                <a:srgbClr val="57586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更重要的是：我们在大部分场景下，降维并不会影响结果。比如</a:t>
            </a:r>
            <a:r>
              <a:rPr lang="en-US" altLang="zh-CN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zh-CN" altLang="en-US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像素的图片缩小成</a:t>
            </a:r>
            <a:r>
              <a:rPr lang="en-US" altLang="zh-CN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200</a:t>
            </a:r>
            <a:r>
              <a:rPr lang="zh-CN" altLang="en-US" b="1" i="0" dirty="0">
                <a:solidFill>
                  <a:srgbClr val="575863"/>
                </a:solidFill>
                <a:effectLst/>
                <a:latin typeface="Arial" panose="020B0604020202020204" pitchFamily="34" charset="0"/>
              </a:rPr>
              <a:t>像素，并不影响肉眼认出来图片中是一只猫还是一只狗，机器也是如此。</a:t>
            </a:r>
            <a:endParaRPr lang="en-US" altLang="zh-CN" b="1" i="0" dirty="0">
              <a:solidFill>
                <a:srgbClr val="57586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57586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2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35579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天翔和艺君的图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1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FF3C58-7EBD-9B7B-577A-693849D79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55333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44F78D-93CA-E42A-E1A3-D11A87B079EC}"/>
              </a:ext>
            </a:extLst>
          </p:cNvPr>
          <p:cNvSpPr txBox="1"/>
          <p:nvPr/>
        </p:nvSpPr>
        <p:spPr>
          <a:xfrm>
            <a:off x="-78582" y="2248435"/>
            <a:ext cx="12458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卷积神经网络卷积层的</a:t>
            </a:r>
            <a:r>
              <a:rPr lang="en-US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1891525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卷积层工作原理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1AA707-1A61-3865-E987-25E7537CC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0" t="4675"/>
          <a:stretch/>
        </p:blipFill>
        <p:spPr>
          <a:xfrm>
            <a:off x="2608975" y="2281806"/>
            <a:ext cx="7592299" cy="45761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634A06-0416-B175-2012-41A2D10C64C1}"/>
              </a:ext>
            </a:extLst>
          </p:cNvPr>
          <p:cNvSpPr txBox="1"/>
          <p:nvPr/>
        </p:nvSpPr>
        <p:spPr>
          <a:xfrm>
            <a:off x="906464" y="985939"/>
            <a:ext cx="10762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对三维数据、多卷积核、步长为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的卷积操作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结果为三维数据</a:t>
            </a:r>
            <a:endParaRPr lang="zh-CN" altLang="en-US" sz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725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71244" y="2259610"/>
            <a:ext cx="11592187" cy="1373558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271245" y="2530890"/>
            <a:ext cx="11920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二维数据、单卷积核、步长为</a:t>
            </a:r>
            <a:r>
              <a:rPr lang="en-US" altLang="zh-CN" sz="4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的卷积操作</a:t>
            </a:r>
          </a:p>
        </p:txBody>
      </p:sp>
    </p:spTree>
    <p:extLst>
      <p:ext uri="{BB962C8B-B14F-4D97-AF65-F5344CB8AC3E}">
        <p14:creationId xmlns:p14="http://schemas.microsoft.com/office/powerpoint/2010/main" val="8017264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参数定义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480908" y="1997839"/>
            <a:ext cx="6062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输入数据的行数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输入数据的列数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卷积核的行列数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[][]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输入数据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Kernel[][]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卷积核数据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003B95-728E-0647-A51D-704A84B39A49}"/>
                  </a:ext>
                </a:extLst>
              </p:cNvPr>
              <p:cNvSpPr txBox="1"/>
              <p:nvPr/>
            </p:nvSpPr>
            <p:spPr>
              <a:xfrm>
                <a:off x="7326152" y="1210470"/>
                <a:ext cx="3075710" cy="2197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5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5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003B95-728E-0647-A51D-704A84B3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52" y="1210470"/>
                <a:ext cx="3075710" cy="2197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DB4C30-3403-634D-4209-7A7D8B6C7B31}"/>
                  </a:ext>
                </a:extLst>
              </p:cNvPr>
              <p:cNvSpPr txBox="1"/>
              <p:nvPr/>
            </p:nvSpPr>
            <p:spPr>
              <a:xfrm>
                <a:off x="7776080" y="4248125"/>
                <a:ext cx="2175852" cy="1478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5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5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DB4C30-3403-634D-4209-7A7D8B6C7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080" y="4248125"/>
                <a:ext cx="2175852" cy="1478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7F48C8B8-CFA4-EEBD-4610-EB86E2BBD3D5}"/>
              </a:ext>
            </a:extLst>
          </p:cNvPr>
          <p:cNvSpPr/>
          <p:nvPr/>
        </p:nvSpPr>
        <p:spPr>
          <a:xfrm>
            <a:off x="10736595" y="1210470"/>
            <a:ext cx="419450" cy="22063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5289ADDA-4A21-4420-8D3B-55BF29DC23D0}"/>
              </a:ext>
            </a:extLst>
          </p:cNvPr>
          <p:cNvSpPr/>
          <p:nvPr/>
        </p:nvSpPr>
        <p:spPr>
          <a:xfrm rot="16200000" flipV="1">
            <a:off x="8654281" y="-108342"/>
            <a:ext cx="419450" cy="22063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DF4CB0C-5491-15E3-6B28-F07CF38C781F}"/>
              </a:ext>
            </a:extLst>
          </p:cNvPr>
          <p:cNvSpPr/>
          <p:nvPr/>
        </p:nvSpPr>
        <p:spPr>
          <a:xfrm>
            <a:off x="9951932" y="4473864"/>
            <a:ext cx="419450" cy="1253256"/>
          </a:xfrm>
          <a:prstGeom prst="rightBrace">
            <a:avLst>
              <a:gd name="adj1" fmla="val 52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0BFA0B-078B-A201-674F-15D4617C9A9E}"/>
              </a:ext>
            </a:extLst>
          </p:cNvPr>
          <p:cNvSpPr txBox="1"/>
          <p:nvPr/>
        </p:nvSpPr>
        <p:spPr>
          <a:xfrm>
            <a:off x="11156045" y="2078431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DF4EEA-4902-F567-F925-BC7412CC4A52}"/>
              </a:ext>
            </a:extLst>
          </p:cNvPr>
          <p:cNvSpPr txBox="1"/>
          <p:nvPr/>
        </p:nvSpPr>
        <p:spPr>
          <a:xfrm>
            <a:off x="8284117" y="317486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FBDA6B-ADB1-EF0F-CC17-42244C00CF6C}"/>
              </a:ext>
            </a:extLst>
          </p:cNvPr>
          <p:cNvSpPr txBox="1"/>
          <p:nvPr/>
        </p:nvSpPr>
        <p:spPr>
          <a:xfrm>
            <a:off x="10430312" y="4869659"/>
            <a:ext cx="601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E65FF4-57B1-8571-D192-409861871C68}"/>
              </a:ext>
            </a:extLst>
          </p:cNvPr>
          <p:cNvSpPr txBox="1"/>
          <p:nvPr/>
        </p:nvSpPr>
        <p:spPr>
          <a:xfrm>
            <a:off x="8439410" y="3641494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[][]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9A7401-A9BA-077C-E582-ABED1B4A1101}"/>
              </a:ext>
            </a:extLst>
          </p:cNvPr>
          <p:cNvSpPr txBox="1"/>
          <p:nvPr/>
        </p:nvSpPr>
        <p:spPr>
          <a:xfrm>
            <a:off x="8385459" y="5963931"/>
            <a:ext cx="1551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Kernel[][]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3853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7349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方法一：根据定义卷积</a:t>
            </a: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F3A7488-1F05-9006-951A-D007399377F1}"/>
                  </a:ext>
                </a:extLst>
              </p:cNvPr>
              <p:cNvSpPr txBox="1"/>
              <p:nvPr/>
            </p:nvSpPr>
            <p:spPr>
              <a:xfrm>
                <a:off x="7426820" y="1336304"/>
                <a:ext cx="3075710" cy="2197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5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5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F3A7488-1F05-9006-951A-D00739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820" y="1336304"/>
                <a:ext cx="3075710" cy="2197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F5A80B-8D33-0A7B-9438-40FCA18351E9}"/>
                  </a:ext>
                </a:extLst>
              </p:cNvPr>
              <p:cNvSpPr txBox="1"/>
              <p:nvPr/>
            </p:nvSpPr>
            <p:spPr>
              <a:xfrm>
                <a:off x="7876748" y="4373959"/>
                <a:ext cx="2175852" cy="1478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5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5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F5A80B-8D33-0A7B-9438-40FCA1835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48" y="4373959"/>
                <a:ext cx="2175852" cy="1478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9A365297-65F8-5788-792E-79906DA1F209}"/>
              </a:ext>
            </a:extLst>
          </p:cNvPr>
          <p:cNvSpPr/>
          <p:nvPr/>
        </p:nvSpPr>
        <p:spPr>
          <a:xfrm>
            <a:off x="10837263" y="1336304"/>
            <a:ext cx="419450" cy="22063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B2795EC-CFD3-894B-98E0-6CB3B27F1788}"/>
              </a:ext>
            </a:extLst>
          </p:cNvPr>
          <p:cNvSpPr/>
          <p:nvPr/>
        </p:nvSpPr>
        <p:spPr>
          <a:xfrm rot="16200000" flipV="1">
            <a:off x="8754949" y="17492"/>
            <a:ext cx="419450" cy="22063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082EA07-E660-87DB-A2DC-ADC11824EC21}"/>
              </a:ext>
            </a:extLst>
          </p:cNvPr>
          <p:cNvSpPr/>
          <p:nvPr/>
        </p:nvSpPr>
        <p:spPr>
          <a:xfrm>
            <a:off x="10052600" y="4599698"/>
            <a:ext cx="419450" cy="1253256"/>
          </a:xfrm>
          <a:prstGeom prst="rightBrace">
            <a:avLst>
              <a:gd name="adj1" fmla="val 52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6A24ED-A44C-FD40-2DCC-BDE81F543130}"/>
              </a:ext>
            </a:extLst>
          </p:cNvPr>
          <p:cNvSpPr txBox="1"/>
          <p:nvPr/>
        </p:nvSpPr>
        <p:spPr>
          <a:xfrm>
            <a:off x="11256713" y="2204265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88EAE3-20B4-AE8A-5F99-44374D828053}"/>
              </a:ext>
            </a:extLst>
          </p:cNvPr>
          <p:cNvSpPr txBox="1"/>
          <p:nvPr/>
        </p:nvSpPr>
        <p:spPr>
          <a:xfrm>
            <a:off x="8384785" y="443320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400810-55D8-DB98-50FD-D30A24EC905F}"/>
              </a:ext>
            </a:extLst>
          </p:cNvPr>
          <p:cNvSpPr txBox="1"/>
          <p:nvPr/>
        </p:nvSpPr>
        <p:spPr>
          <a:xfrm>
            <a:off x="10530980" y="4995493"/>
            <a:ext cx="601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3918D-CCE2-EB9F-D5BE-7770B70ED095}"/>
              </a:ext>
            </a:extLst>
          </p:cNvPr>
          <p:cNvSpPr txBox="1"/>
          <p:nvPr/>
        </p:nvSpPr>
        <p:spPr>
          <a:xfrm>
            <a:off x="8540078" y="3767328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[][]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C1B8FE-9758-C593-7CFF-D6AF46C4240C}"/>
              </a:ext>
            </a:extLst>
          </p:cNvPr>
          <p:cNvSpPr txBox="1"/>
          <p:nvPr/>
        </p:nvSpPr>
        <p:spPr>
          <a:xfrm>
            <a:off x="8486127" y="6089765"/>
            <a:ext cx="1551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Kernel[][]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0D3C72-8110-280F-D260-7339B21233A3}"/>
              </a:ext>
            </a:extLst>
          </p:cNvPr>
          <p:cNvSpPr txBox="1"/>
          <p:nvPr/>
        </p:nvSpPr>
        <p:spPr>
          <a:xfrm>
            <a:off x="31834" y="1876434"/>
            <a:ext cx="76775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;i&lt;(width-k+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;j&lt;(length-k+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(m=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;m&lt;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k;m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;n&lt;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k;n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i+m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j+n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result[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][j]=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EA457-A828-1703-4514-93D0FBFB66CC}"/>
              </a:ext>
            </a:extLst>
          </p:cNvPr>
          <p:cNvSpPr txBox="1"/>
          <p:nvPr/>
        </p:nvSpPr>
        <p:spPr>
          <a:xfrm>
            <a:off x="1463879" y="6233072"/>
            <a:ext cx="401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时间复杂度：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width*length*k*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527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EB3BC955-140A-C83A-DB72-311BAA0E4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b="23181"/>
          <a:stretch/>
        </p:blipFill>
        <p:spPr>
          <a:xfrm>
            <a:off x="1551963" y="1367405"/>
            <a:ext cx="8225113" cy="5268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105146"/>
            <a:ext cx="10503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方法二：将操作转化为矩阵乘法</a:t>
            </a: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D7D3C1CC-D278-7AC3-885F-F6D42F900647}"/>
              </a:ext>
            </a:extLst>
          </p:cNvPr>
          <p:cNvSpPr/>
          <p:nvPr/>
        </p:nvSpPr>
        <p:spPr>
          <a:xfrm>
            <a:off x="5376030" y="1583422"/>
            <a:ext cx="419450" cy="16295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D6F79DDD-C7EE-26CB-4AC9-327B8AFCA1AB}"/>
              </a:ext>
            </a:extLst>
          </p:cNvPr>
          <p:cNvSpPr/>
          <p:nvPr/>
        </p:nvSpPr>
        <p:spPr>
          <a:xfrm rot="5400000">
            <a:off x="3791167" y="4663351"/>
            <a:ext cx="419450" cy="358917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6D8B83-D578-C9F8-7D35-14794625A416}"/>
              </a:ext>
            </a:extLst>
          </p:cNvPr>
          <p:cNvSpPr txBox="1"/>
          <p:nvPr/>
        </p:nvSpPr>
        <p:spPr>
          <a:xfrm>
            <a:off x="5795480" y="2167370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50767A-92B1-B4EE-9707-A7D3C43AB4FA}"/>
              </a:ext>
            </a:extLst>
          </p:cNvPr>
          <p:cNvSpPr txBox="1"/>
          <p:nvPr/>
        </p:nvSpPr>
        <p:spPr>
          <a:xfrm>
            <a:off x="4051087" y="880979"/>
            <a:ext cx="115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D9090D07-A554-F469-12C2-225082A278B5}"/>
              </a:ext>
            </a:extLst>
          </p:cNvPr>
          <p:cNvSpPr/>
          <p:nvPr/>
        </p:nvSpPr>
        <p:spPr>
          <a:xfrm>
            <a:off x="9200097" y="1822942"/>
            <a:ext cx="419450" cy="1253256"/>
          </a:xfrm>
          <a:prstGeom prst="rightBrace">
            <a:avLst>
              <a:gd name="adj1" fmla="val 52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61E25D-364D-328F-F291-412A1F40A477}"/>
              </a:ext>
            </a:extLst>
          </p:cNvPr>
          <p:cNvSpPr txBox="1"/>
          <p:nvPr/>
        </p:nvSpPr>
        <p:spPr>
          <a:xfrm>
            <a:off x="9678477" y="2218737"/>
            <a:ext cx="601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8BA26CBB-2257-195D-D8DF-8F3B1049141E}"/>
              </a:ext>
            </a:extLst>
          </p:cNvPr>
          <p:cNvSpPr/>
          <p:nvPr/>
        </p:nvSpPr>
        <p:spPr>
          <a:xfrm rot="16200000" flipV="1">
            <a:off x="3841362" y="-94110"/>
            <a:ext cx="419450" cy="264988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DFD645-A00F-C65E-D4A9-1FB0331FD40E}"/>
              </a:ext>
            </a:extLst>
          </p:cNvPr>
          <p:cNvSpPr txBox="1"/>
          <p:nvPr/>
        </p:nvSpPr>
        <p:spPr>
          <a:xfrm>
            <a:off x="4445468" y="6420845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k*k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94557453-B8EE-7742-6594-8654D2F4C586}"/>
              </a:ext>
            </a:extLst>
          </p:cNvPr>
          <p:cNvSpPr/>
          <p:nvPr/>
        </p:nvSpPr>
        <p:spPr>
          <a:xfrm flipH="1">
            <a:off x="1333935" y="3959603"/>
            <a:ext cx="452920" cy="228860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964BA61-5D67-D517-8505-9743DE2497BA}"/>
              </a:ext>
            </a:extLst>
          </p:cNvPr>
          <p:cNvSpPr txBox="1"/>
          <p:nvPr/>
        </p:nvSpPr>
        <p:spPr>
          <a:xfrm>
            <a:off x="-67112" y="4780741"/>
            <a:ext cx="4002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(length-k+1)*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(width-k+1)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D07C8B5C-E03F-3504-222A-37BD1B6B9411}"/>
              </a:ext>
            </a:extLst>
          </p:cNvPr>
          <p:cNvSpPr/>
          <p:nvPr/>
        </p:nvSpPr>
        <p:spPr>
          <a:xfrm>
            <a:off x="9860937" y="3783435"/>
            <a:ext cx="419450" cy="2709644"/>
          </a:xfrm>
          <a:prstGeom prst="rightBrace">
            <a:avLst>
              <a:gd name="adj1" fmla="val 52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C5A450-6F7D-29DD-9F30-4A118F3A346F}"/>
              </a:ext>
            </a:extLst>
          </p:cNvPr>
          <p:cNvSpPr txBox="1"/>
          <p:nvPr/>
        </p:nvSpPr>
        <p:spPr>
          <a:xfrm>
            <a:off x="10280387" y="4965407"/>
            <a:ext cx="1161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k*k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6C528F-B6FD-70C1-47EA-559AC2A6AB3E}"/>
              </a:ext>
            </a:extLst>
          </p:cNvPr>
          <p:cNvSpPr txBox="1"/>
          <p:nvPr/>
        </p:nvSpPr>
        <p:spPr>
          <a:xfrm>
            <a:off x="6955258" y="1161941"/>
            <a:ext cx="401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时间复杂度：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width*length*k*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4D5E65-843B-366A-3C7E-9035739BC51E}"/>
                  </a:ext>
                </a:extLst>
              </p:cNvPr>
              <p:cNvSpPr txBox="1"/>
              <p:nvPr/>
            </p:nvSpPr>
            <p:spPr>
              <a:xfrm>
                <a:off x="11004687" y="4001548"/>
                <a:ext cx="1187313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4000" b="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4D5E65-843B-366A-3C7E-9035739B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87" y="4001548"/>
                <a:ext cx="1187313" cy="2267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104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118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方法二在多维数据多卷积核上的优势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CCF69A-E425-F25B-6C1F-F882FD0C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2" y="1047584"/>
            <a:ext cx="10002171" cy="581041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6FA880-FC89-52C7-DDB7-1C85AEC52CA4}"/>
              </a:ext>
            </a:extLst>
          </p:cNvPr>
          <p:cNvCxnSpPr/>
          <p:nvPr/>
        </p:nvCxnSpPr>
        <p:spPr>
          <a:xfrm>
            <a:off x="696286" y="4145738"/>
            <a:ext cx="1122447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ACDC3BB-A60E-CF45-73F3-CB9CA31302E5}"/>
              </a:ext>
            </a:extLst>
          </p:cNvPr>
          <p:cNvSpPr txBox="1"/>
          <p:nvPr/>
        </p:nvSpPr>
        <p:spPr>
          <a:xfrm>
            <a:off x="1408037" y="3576720"/>
            <a:ext cx="159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D5688A-56C5-9577-7DE9-39DC125A32B5}"/>
              </a:ext>
            </a:extLst>
          </p:cNvPr>
          <p:cNvSpPr txBox="1"/>
          <p:nvPr/>
        </p:nvSpPr>
        <p:spPr>
          <a:xfrm>
            <a:off x="3238235" y="2001309"/>
            <a:ext cx="159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9EE92F-C04A-7319-E948-0BA8B5A72DB7}"/>
              </a:ext>
            </a:extLst>
          </p:cNvPr>
          <p:cNvSpPr txBox="1"/>
          <p:nvPr/>
        </p:nvSpPr>
        <p:spPr>
          <a:xfrm>
            <a:off x="6560935" y="1943636"/>
            <a:ext cx="159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DE9CA0-410D-B6D6-CDF4-5B42FC7CD572}"/>
              </a:ext>
            </a:extLst>
          </p:cNvPr>
          <p:cNvSpPr txBox="1"/>
          <p:nvPr/>
        </p:nvSpPr>
        <p:spPr>
          <a:xfrm>
            <a:off x="1463879" y="6233072"/>
            <a:ext cx="401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时间复杂度：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width*length*k*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3344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71244" y="2259610"/>
            <a:ext cx="11592187" cy="1373558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3161955" y="2530890"/>
            <a:ext cx="6129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卷积操作的硬件实现</a:t>
            </a:r>
          </a:p>
        </p:txBody>
      </p:sp>
    </p:spTree>
    <p:extLst>
      <p:ext uri="{BB962C8B-B14F-4D97-AF65-F5344CB8AC3E}">
        <p14:creationId xmlns:p14="http://schemas.microsoft.com/office/powerpoint/2010/main" val="12754018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75DF39-A7A9-46C0-289B-AAD383968191}"/>
              </a:ext>
            </a:extLst>
          </p:cNvPr>
          <p:cNvSpPr/>
          <p:nvPr/>
        </p:nvSpPr>
        <p:spPr>
          <a:xfrm>
            <a:off x="7521306" y="465667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0BA5DD-2899-D26B-2B37-64338F3CA1FC}"/>
              </a:ext>
            </a:extLst>
          </p:cNvPr>
          <p:cNvSpPr txBox="1"/>
          <p:nvPr/>
        </p:nvSpPr>
        <p:spPr>
          <a:xfrm>
            <a:off x="7521306" y="663157"/>
            <a:ext cx="4312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Input</a:t>
            </a:r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img,kernel,width,length,k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6399343-9B01-ED6A-C9EA-C6396914E911}"/>
              </a:ext>
            </a:extLst>
          </p:cNvPr>
          <p:cNvSpPr/>
          <p:nvPr/>
        </p:nvSpPr>
        <p:spPr>
          <a:xfrm>
            <a:off x="7581427" y="2124019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7BA043-1584-9E36-3907-E74B1EC52F0A}"/>
              </a:ext>
            </a:extLst>
          </p:cNvPr>
          <p:cNvSpPr txBox="1"/>
          <p:nvPr/>
        </p:nvSpPr>
        <p:spPr>
          <a:xfrm>
            <a:off x="7581427" y="2321509"/>
            <a:ext cx="4312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中间值：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imgMatrix,kernelMatrix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52988D-F846-6E06-20DC-C6FA798BA0A5}"/>
              </a:ext>
            </a:extLst>
          </p:cNvPr>
          <p:cNvSpPr/>
          <p:nvPr/>
        </p:nvSpPr>
        <p:spPr>
          <a:xfrm>
            <a:off x="7521306" y="3866226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8E3775-A554-086C-A972-5258B6E268C5}"/>
              </a:ext>
            </a:extLst>
          </p:cNvPr>
          <p:cNvSpPr txBox="1"/>
          <p:nvPr/>
        </p:nvSpPr>
        <p:spPr>
          <a:xfrm>
            <a:off x="8163064" y="4057398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中间结果：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resMatrix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9606112-C507-CE3B-BB6E-10A20DE4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00" y="1548143"/>
            <a:ext cx="7116779" cy="4546671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76136C6-ED62-E2B9-14A3-031AAB825101}"/>
              </a:ext>
            </a:extLst>
          </p:cNvPr>
          <p:cNvSpPr/>
          <p:nvPr/>
        </p:nvSpPr>
        <p:spPr>
          <a:xfrm>
            <a:off x="7521306" y="5644164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5D40F4-2A57-26E5-6BFB-1836B7B05906}"/>
              </a:ext>
            </a:extLst>
          </p:cNvPr>
          <p:cNvSpPr txBox="1"/>
          <p:nvPr/>
        </p:nvSpPr>
        <p:spPr>
          <a:xfrm>
            <a:off x="8163064" y="5835336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convRes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7ACDF4-7694-14CC-5FE7-2DB4655B784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498710" y="1254439"/>
            <a:ext cx="0" cy="8695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4DDF2C3-42C8-2735-6DC1-5A05FF0397A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498710" y="2919109"/>
            <a:ext cx="0" cy="982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43E227-582A-589E-1320-9A2937FBF5C9}"/>
              </a:ext>
            </a:extLst>
          </p:cNvPr>
          <p:cNvCxnSpPr>
            <a:cxnSpLocks/>
          </p:cNvCxnSpPr>
          <p:nvPr/>
        </p:nvCxnSpPr>
        <p:spPr>
          <a:xfrm>
            <a:off x="9492331" y="4702744"/>
            <a:ext cx="6379" cy="941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C8DD632-25F1-D397-8C3F-97D0F172DE9F}"/>
              </a:ext>
            </a:extLst>
          </p:cNvPr>
          <p:cNvSpPr txBox="1"/>
          <p:nvPr/>
        </p:nvSpPr>
        <p:spPr>
          <a:xfrm>
            <a:off x="9498710" y="1549151"/>
            <a:ext cx="1739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①平铺为矩阵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8E9A7F5-B8DB-4B5F-2671-C748E7D62C03}"/>
              </a:ext>
            </a:extLst>
          </p:cNvPr>
          <p:cNvSpPr txBox="1"/>
          <p:nvPr/>
        </p:nvSpPr>
        <p:spPr>
          <a:xfrm>
            <a:off x="9498710" y="3286491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②矩阵乘法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249F25-68CA-7BFD-50C5-D3E1CDDB1C3D}"/>
              </a:ext>
            </a:extLst>
          </p:cNvPr>
          <p:cNvSpPr txBox="1"/>
          <p:nvPr/>
        </p:nvSpPr>
        <p:spPr>
          <a:xfrm>
            <a:off x="9498710" y="4990782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③展开为卷积结果</a:t>
            </a:r>
          </a:p>
        </p:txBody>
      </p:sp>
    </p:spTree>
    <p:extLst>
      <p:ext uri="{BB962C8B-B14F-4D97-AF65-F5344CB8AC3E}">
        <p14:creationId xmlns:p14="http://schemas.microsoft.com/office/powerpoint/2010/main" val="406376021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75DF39-A7A9-46C0-289B-AAD383968191}"/>
              </a:ext>
            </a:extLst>
          </p:cNvPr>
          <p:cNvSpPr/>
          <p:nvPr/>
        </p:nvSpPr>
        <p:spPr>
          <a:xfrm>
            <a:off x="7521306" y="465667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0BA5DD-2899-D26B-2B37-64338F3CA1FC}"/>
              </a:ext>
            </a:extLst>
          </p:cNvPr>
          <p:cNvSpPr txBox="1"/>
          <p:nvPr/>
        </p:nvSpPr>
        <p:spPr>
          <a:xfrm>
            <a:off x="7521306" y="663157"/>
            <a:ext cx="4312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Input</a:t>
            </a:r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img,kernel,width,length,k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6399343-9B01-ED6A-C9EA-C6396914E911}"/>
              </a:ext>
            </a:extLst>
          </p:cNvPr>
          <p:cNvSpPr/>
          <p:nvPr/>
        </p:nvSpPr>
        <p:spPr>
          <a:xfrm>
            <a:off x="7581427" y="2124019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7BA043-1584-9E36-3907-E74B1EC52F0A}"/>
              </a:ext>
            </a:extLst>
          </p:cNvPr>
          <p:cNvSpPr txBox="1"/>
          <p:nvPr/>
        </p:nvSpPr>
        <p:spPr>
          <a:xfrm>
            <a:off x="7581427" y="2321509"/>
            <a:ext cx="4312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中间值：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imgMatrix,kernelMatrix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52988D-F846-6E06-20DC-C6FA798BA0A5}"/>
              </a:ext>
            </a:extLst>
          </p:cNvPr>
          <p:cNvSpPr/>
          <p:nvPr/>
        </p:nvSpPr>
        <p:spPr>
          <a:xfrm>
            <a:off x="7521306" y="3866226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8E3775-A554-086C-A972-5258B6E268C5}"/>
              </a:ext>
            </a:extLst>
          </p:cNvPr>
          <p:cNvSpPr txBox="1"/>
          <p:nvPr/>
        </p:nvSpPr>
        <p:spPr>
          <a:xfrm>
            <a:off x="8163064" y="4057398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中间结果：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resMatrix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9606112-C507-CE3B-BB6E-10A20DE4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00" y="1548143"/>
            <a:ext cx="7116779" cy="4546671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76136C6-ED62-E2B9-14A3-031AAB825101}"/>
              </a:ext>
            </a:extLst>
          </p:cNvPr>
          <p:cNvSpPr/>
          <p:nvPr/>
        </p:nvSpPr>
        <p:spPr>
          <a:xfrm>
            <a:off x="7521306" y="5644164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5D40F4-2A57-26E5-6BFB-1836B7B05906}"/>
              </a:ext>
            </a:extLst>
          </p:cNvPr>
          <p:cNvSpPr txBox="1"/>
          <p:nvPr/>
        </p:nvSpPr>
        <p:spPr>
          <a:xfrm>
            <a:off x="8163064" y="5835336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convRes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7ACDF4-7694-14CC-5FE7-2DB4655B784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498710" y="1254439"/>
            <a:ext cx="0" cy="8695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4DDF2C3-42C8-2735-6DC1-5A05FF0397A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498710" y="2919109"/>
            <a:ext cx="0" cy="982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43E227-582A-589E-1320-9A2937FBF5C9}"/>
              </a:ext>
            </a:extLst>
          </p:cNvPr>
          <p:cNvCxnSpPr>
            <a:cxnSpLocks/>
          </p:cNvCxnSpPr>
          <p:nvPr/>
        </p:nvCxnSpPr>
        <p:spPr>
          <a:xfrm>
            <a:off x="9492331" y="4702744"/>
            <a:ext cx="6379" cy="941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C8DD632-25F1-D397-8C3F-97D0F172DE9F}"/>
              </a:ext>
            </a:extLst>
          </p:cNvPr>
          <p:cNvSpPr txBox="1"/>
          <p:nvPr/>
        </p:nvSpPr>
        <p:spPr>
          <a:xfrm>
            <a:off x="9498710" y="1549151"/>
            <a:ext cx="1739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①平铺为矩阵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8E9A7F5-B8DB-4B5F-2671-C748E7D62C03}"/>
              </a:ext>
            </a:extLst>
          </p:cNvPr>
          <p:cNvSpPr txBox="1"/>
          <p:nvPr/>
        </p:nvSpPr>
        <p:spPr>
          <a:xfrm>
            <a:off x="9498710" y="3286491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②矩阵乘法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249F25-68CA-7BFD-50C5-D3E1CDDB1C3D}"/>
              </a:ext>
            </a:extLst>
          </p:cNvPr>
          <p:cNvSpPr txBox="1"/>
          <p:nvPr/>
        </p:nvSpPr>
        <p:spPr>
          <a:xfrm>
            <a:off x="9498710" y="4990782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③展开为卷积结果</a:t>
            </a:r>
          </a:p>
        </p:txBody>
      </p:sp>
    </p:spTree>
    <p:extLst>
      <p:ext uri="{BB962C8B-B14F-4D97-AF65-F5344CB8AC3E}">
        <p14:creationId xmlns:p14="http://schemas.microsoft.com/office/powerpoint/2010/main" val="333152126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平铺为矩阵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8A46F7-ED9A-5B00-C81F-011B29B5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00" y="1548143"/>
            <a:ext cx="7116779" cy="45466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C5B2A5-EE7F-42C8-44B5-A48233FEB8FC}"/>
              </a:ext>
            </a:extLst>
          </p:cNvPr>
          <p:cNvSpPr txBox="1"/>
          <p:nvPr/>
        </p:nvSpPr>
        <p:spPr>
          <a:xfrm>
            <a:off x="6499860" y="1051489"/>
            <a:ext cx="700024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图像平铺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(width-k+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(length-k+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imgMatrixline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*(length-k+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)+j;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m &lt; k; m++)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n &lt; k; n++)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imgMatrixline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][(m*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k+n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)]=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i+m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卷积核平铺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k;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k;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kernelMatrix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k+j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kernel[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9404607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3374651" y="2463041"/>
            <a:ext cx="54426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E23F0-BA32-3A11-08AF-02FF217F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969" y="3971560"/>
            <a:ext cx="5965031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tf.nn.conv2d(x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strides=[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padding=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'SAME'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2407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矩阵乘法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1D5373-DBFC-FC95-1652-CE31C284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00" y="1510275"/>
            <a:ext cx="6767800" cy="45466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9E6DCB-5B28-C8BC-7A9F-E33A90CBAED5}"/>
              </a:ext>
            </a:extLst>
          </p:cNvPr>
          <p:cNvSpPr txBox="1"/>
          <p:nvPr/>
        </p:nvSpPr>
        <p:spPr>
          <a:xfrm>
            <a:off x="6096000" y="2057724"/>
            <a:ext cx="61912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imgMatrixWidth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kernelMatrixLength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m 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m++)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][m]*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kernelMatrix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[m][j];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resMatrix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61645079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展开为卷积结果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8E1E9A-77D3-3B16-5FA9-7B47A280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00" y="1510275"/>
            <a:ext cx="6767800" cy="45466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3E39C6-E38C-C7BF-9886-83763137D45B}"/>
              </a:ext>
            </a:extLst>
          </p:cNvPr>
          <p:cNvSpPr txBox="1"/>
          <p:nvPr/>
        </p:nvSpPr>
        <p:spPr>
          <a:xfrm>
            <a:off x="6096000" y="2217973"/>
            <a:ext cx="6184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恢复成卷积前形式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convResRecover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[width-k+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][length-k+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(width-k+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(length-k+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convResRecover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*(length-k+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)+j][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53914801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1039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程序正确性检验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DD0D7C-38E7-FC4F-3070-3C4B97B5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9" y="1574270"/>
            <a:ext cx="6834717" cy="44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6620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0525B0-43D5-1A7F-49F7-EF76B400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" y="1539686"/>
            <a:ext cx="6637655" cy="47796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55B445-DA63-A33A-D7F7-06E02F8D812E}"/>
              </a:ext>
            </a:extLst>
          </p:cNvPr>
          <p:cNvSpPr txBox="1"/>
          <p:nvPr/>
        </p:nvSpPr>
        <p:spPr>
          <a:xfrm>
            <a:off x="142240" y="203200"/>
            <a:ext cx="1039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3983F-EBE9-6FEC-0A3C-BE4ED633A86B}"/>
              </a:ext>
            </a:extLst>
          </p:cNvPr>
          <p:cNvSpPr txBox="1"/>
          <p:nvPr/>
        </p:nvSpPr>
        <p:spPr>
          <a:xfrm>
            <a:off x="6904522" y="2397948"/>
            <a:ext cx="47131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333333"/>
                </a:solidFill>
                <a:effectLst/>
                <a:latin typeface="Helvetica Neue"/>
              </a:rPr>
              <a:t>Verilog HDL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（简称 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Helvetica Neue"/>
              </a:rPr>
              <a:t>Verilog 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）是一种硬件描述语言，用于数字电路的系统设计。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3200" b="0" i="0">
                <a:solidFill>
                  <a:srgbClr val="333333"/>
                </a:solidFill>
                <a:effectLst/>
                <a:latin typeface="Helvetica Neue"/>
              </a:rPr>
              <a:t>它继承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了 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Helvetica Neue"/>
              </a:rPr>
              <a:t>C 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语言的多种操作符和结构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375062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1039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利用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语言重述上述过程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4AE65-5A92-1FDF-60C0-CB7CF6191B3F}"/>
              </a:ext>
            </a:extLst>
          </p:cNvPr>
          <p:cNvSpPr txBox="1"/>
          <p:nvPr/>
        </p:nvSpPr>
        <p:spPr>
          <a:xfrm>
            <a:off x="296334" y="1375351"/>
            <a:ext cx="646853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always@(negedge clk) begin</a:t>
            </a:r>
          </a:p>
          <a:p>
            <a:r>
              <a:rPr lang="zh-CN" altLang="en-US" dirty="0"/>
              <a:t>//图像平铺</a:t>
            </a:r>
          </a:p>
          <a:p>
            <a:r>
              <a:rPr lang="zh-CN" altLang="en-US" dirty="0"/>
              <a:t>for(i=0;i&lt;(width-kernelK+1);i=i+1)begin</a:t>
            </a:r>
          </a:p>
          <a:p>
            <a:r>
              <a:rPr lang="zh-CN" altLang="en-US" dirty="0"/>
              <a:t>    for(j=0;j&lt;(length-kernelK+1);j=j+1)begin</a:t>
            </a:r>
          </a:p>
          <a:p>
            <a:r>
              <a:rPr lang="zh-CN" altLang="en-US" dirty="0"/>
              <a:t>        for(m=0;m&lt;kernelK;m=m+1)begin</a:t>
            </a:r>
          </a:p>
          <a:p>
            <a:r>
              <a:rPr lang="zh-CN" altLang="en-US" dirty="0"/>
              <a:t>            for(n=0;n&lt;kernelK;n=n+1)begin</a:t>
            </a:r>
          </a:p>
          <a:p>
            <a:r>
              <a:rPr lang="zh-CN" altLang="en-US" dirty="0"/>
              <a:t>                imgMatrix[i*(length-kernelK+1)+j][(m*kernelK+n)] = img[(i+m)*4+(j+n)]; </a:t>
            </a:r>
          </a:p>
          <a:p>
            <a:r>
              <a:rPr lang="zh-CN" altLang="en-US" dirty="0"/>
              <a:t>            end</a:t>
            </a:r>
          </a:p>
          <a:p>
            <a:r>
              <a:rPr lang="zh-CN" altLang="en-US" dirty="0"/>
              <a:t>        end</a:t>
            </a:r>
          </a:p>
          <a:p>
            <a:r>
              <a:rPr lang="zh-CN" altLang="en-US" dirty="0"/>
              <a:t>    end</a:t>
            </a:r>
          </a:p>
          <a:p>
            <a:r>
              <a:rPr lang="en-US" altLang="zh-CN" dirty="0"/>
              <a:t>e</a:t>
            </a:r>
            <a:r>
              <a:rPr lang="zh-CN" altLang="en-US" dirty="0"/>
              <a:t>nd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卷积核平铺</a:t>
            </a:r>
          </a:p>
          <a:p>
            <a:r>
              <a:rPr lang="zh-CN" altLang="en-US" dirty="0"/>
              <a:t>for(i=0;i&lt;kernelK;i=i+1)begin</a:t>
            </a:r>
          </a:p>
          <a:p>
            <a:r>
              <a:rPr lang="zh-CN" altLang="en-US" dirty="0"/>
              <a:t>    for(j=0;j&lt;kernelK;j=j+1)begin</a:t>
            </a:r>
          </a:p>
          <a:p>
            <a:r>
              <a:rPr lang="zh-CN" altLang="en-US" dirty="0"/>
              <a:t>        kernelMatrix[i*kernelK+j] = kernel[i*2+j];</a:t>
            </a:r>
          </a:p>
          <a:p>
            <a:r>
              <a:rPr lang="zh-CN" altLang="en-US" dirty="0"/>
              <a:t>    end</a:t>
            </a:r>
          </a:p>
          <a:p>
            <a:r>
              <a:rPr lang="zh-CN" altLang="en-US" dirty="0"/>
              <a:t>end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C8FD0-C47B-DAB1-D810-185D9DD687D5}"/>
              </a:ext>
            </a:extLst>
          </p:cNvPr>
          <p:cNvSpPr txBox="1"/>
          <p:nvPr/>
        </p:nvSpPr>
        <p:spPr>
          <a:xfrm>
            <a:off x="6764868" y="1375351"/>
            <a:ext cx="60081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//矩阵乘法</a:t>
            </a:r>
          </a:p>
          <a:p>
            <a:r>
              <a:rPr lang="zh-CN" altLang="en-US" dirty="0"/>
              <a:t>for(i=0;i&lt;imgMatrixWidth;i=i+1)begin</a:t>
            </a:r>
          </a:p>
          <a:p>
            <a:r>
              <a:rPr lang="zh-CN" altLang="en-US" dirty="0"/>
              <a:t>    for(j=0;j&lt;kernelMatrixLength;j=j+1)begin</a:t>
            </a:r>
          </a:p>
          <a:p>
            <a:r>
              <a:rPr lang="zh-CN" altLang="en-US" dirty="0"/>
              <a:t>        temp = 0;</a:t>
            </a:r>
          </a:p>
          <a:p>
            <a:r>
              <a:rPr lang="zh-CN" altLang="en-US" dirty="0"/>
              <a:t>        for(m=0;m&lt;imgMatrixLength;m=m+1)begin</a:t>
            </a:r>
          </a:p>
          <a:p>
            <a:r>
              <a:rPr lang="zh-CN" altLang="en-US" dirty="0"/>
              <a:t>           temp = temp+imgMatrix[i][m]*kernelMatrix[m];</a:t>
            </a:r>
          </a:p>
          <a:p>
            <a:r>
              <a:rPr lang="zh-CN" altLang="en-US" dirty="0"/>
              <a:t>        end</a:t>
            </a:r>
          </a:p>
          <a:p>
            <a:r>
              <a:rPr lang="zh-CN" altLang="en-US" dirty="0"/>
              <a:t>        convRes[i] = temp;</a:t>
            </a:r>
          </a:p>
          <a:p>
            <a:r>
              <a:rPr lang="zh-CN" altLang="en-US" dirty="0"/>
              <a:t>    end</a:t>
            </a:r>
          </a:p>
          <a:p>
            <a:r>
              <a:rPr lang="zh-CN" altLang="en-US" dirty="0"/>
              <a:t>end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876886-A2EB-74FA-E7BD-5F32F7F1E41E}"/>
              </a:ext>
            </a:extLst>
          </p:cNvPr>
          <p:cNvCxnSpPr/>
          <p:nvPr/>
        </p:nvCxnSpPr>
        <p:spPr>
          <a:xfrm>
            <a:off x="6672263" y="1126530"/>
            <a:ext cx="0" cy="57314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2689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Vivado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仿真模拟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2D2436-1B91-25C4-C0F8-F5874575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73" y="0"/>
            <a:ext cx="4911727" cy="2118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2D2E8B-9C5D-2AB4-3531-2967A84F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153"/>
            <a:ext cx="12192000" cy="38914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5AE49B-74AF-E281-A7DA-6440AB6A3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463"/>
          <a:stretch/>
        </p:blipFill>
        <p:spPr>
          <a:xfrm>
            <a:off x="9204500" y="2687671"/>
            <a:ext cx="2894366" cy="34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7946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FC55D4-4953-6D3C-40D2-76F079B639E5}"/>
              </a:ext>
            </a:extLst>
          </p:cNvPr>
          <p:cNvGrpSpPr/>
          <p:nvPr/>
        </p:nvGrpSpPr>
        <p:grpSpPr>
          <a:xfrm>
            <a:off x="2607970" y="2378427"/>
            <a:ext cx="6976060" cy="2101145"/>
            <a:chOff x="3208500" y="1475631"/>
            <a:chExt cx="5557526" cy="1603273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DB3886CF-0051-B856-415F-1D8EA78DBD1F}"/>
                </a:ext>
              </a:extLst>
            </p:cNvPr>
            <p:cNvGrpSpPr/>
            <p:nvPr/>
          </p:nvGrpSpPr>
          <p:grpSpPr>
            <a:xfrm>
              <a:off x="6071325" y="1568024"/>
              <a:ext cx="1939851" cy="1309882"/>
              <a:chOff x="6071325" y="3094548"/>
              <a:chExt cx="1939851" cy="1309882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2BA5348-0110-9FA6-BAC5-B666E9A3C00D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94105" y="3094548"/>
                <a:ext cx="1217071" cy="1309882"/>
              </a:xfrm>
              <a:custGeom>
                <a:avLst/>
                <a:gdLst/>
                <a:ahLst/>
                <a:cxnLst/>
                <a:rect l="l" t="t" r="r" b="b"/>
                <a:pathLst>
                  <a:path w="1217071" h="1309882">
                    <a:moveTo>
                      <a:pt x="620218" y="127"/>
                    </a:moveTo>
                    <a:cubicBezTo>
                      <a:pt x="623836" y="430"/>
                      <a:pt x="627489" y="1275"/>
                      <a:pt x="631179" y="2662"/>
                    </a:cubicBezTo>
                    <a:cubicBezTo>
                      <a:pt x="631179" y="2662"/>
                      <a:pt x="632922" y="2662"/>
                      <a:pt x="636408" y="2662"/>
                    </a:cubicBezTo>
                    <a:lnTo>
                      <a:pt x="643085" y="2662"/>
                    </a:lnTo>
                    <a:cubicBezTo>
                      <a:pt x="663061" y="7639"/>
                      <a:pt x="678465" y="13143"/>
                      <a:pt x="689297" y="19173"/>
                    </a:cubicBezTo>
                    <a:cubicBezTo>
                      <a:pt x="693288" y="19173"/>
                      <a:pt x="698841" y="21722"/>
                      <a:pt x="705957" y="26820"/>
                    </a:cubicBezTo>
                    <a:cubicBezTo>
                      <a:pt x="713072" y="31919"/>
                      <a:pt x="716871" y="34709"/>
                      <a:pt x="717353" y="35191"/>
                    </a:cubicBezTo>
                    <a:cubicBezTo>
                      <a:pt x="736277" y="43984"/>
                      <a:pt x="751944" y="52525"/>
                      <a:pt x="764354" y="60813"/>
                    </a:cubicBezTo>
                    <a:cubicBezTo>
                      <a:pt x="768981" y="62370"/>
                      <a:pt x="780438" y="70626"/>
                      <a:pt x="798726" y="85580"/>
                    </a:cubicBezTo>
                    <a:cubicBezTo>
                      <a:pt x="807804" y="94658"/>
                      <a:pt x="812343" y="106696"/>
                      <a:pt x="812343" y="121695"/>
                    </a:cubicBezTo>
                    <a:lnTo>
                      <a:pt x="809777" y="134983"/>
                    </a:lnTo>
                    <a:cubicBezTo>
                      <a:pt x="808724" y="141714"/>
                      <a:pt x="808198" y="155792"/>
                      <a:pt x="808198" y="177215"/>
                    </a:cubicBezTo>
                    <a:cubicBezTo>
                      <a:pt x="806839" y="179977"/>
                      <a:pt x="806159" y="183442"/>
                      <a:pt x="806159" y="187608"/>
                    </a:cubicBezTo>
                    <a:lnTo>
                      <a:pt x="795601" y="208724"/>
                    </a:lnTo>
                    <a:cubicBezTo>
                      <a:pt x="794373" y="210939"/>
                      <a:pt x="794104" y="215823"/>
                      <a:pt x="794795" y="223377"/>
                    </a:cubicBezTo>
                    <a:cubicBezTo>
                      <a:pt x="795486" y="230931"/>
                      <a:pt x="795831" y="236276"/>
                      <a:pt x="795831" y="239412"/>
                    </a:cubicBezTo>
                    <a:lnTo>
                      <a:pt x="793759" y="249575"/>
                    </a:lnTo>
                    <a:cubicBezTo>
                      <a:pt x="792290" y="259903"/>
                      <a:pt x="791923" y="270543"/>
                      <a:pt x="792657" y="281496"/>
                    </a:cubicBezTo>
                    <a:cubicBezTo>
                      <a:pt x="793392" y="292448"/>
                      <a:pt x="793759" y="297782"/>
                      <a:pt x="793759" y="297497"/>
                    </a:cubicBezTo>
                    <a:cubicBezTo>
                      <a:pt x="796522" y="307167"/>
                      <a:pt x="794450" y="317286"/>
                      <a:pt x="787543" y="327855"/>
                    </a:cubicBezTo>
                    <a:cubicBezTo>
                      <a:pt x="787565" y="326956"/>
                      <a:pt x="788261" y="329681"/>
                      <a:pt x="789631" y="336029"/>
                    </a:cubicBezTo>
                    <a:cubicBezTo>
                      <a:pt x="791002" y="342377"/>
                      <a:pt x="791687" y="347546"/>
                      <a:pt x="791687" y="351537"/>
                    </a:cubicBezTo>
                    <a:cubicBezTo>
                      <a:pt x="793068" y="361251"/>
                      <a:pt x="793759" y="375865"/>
                      <a:pt x="793759" y="395381"/>
                    </a:cubicBezTo>
                    <a:lnTo>
                      <a:pt x="793759" y="444059"/>
                    </a:lnTo>
                    <a:cubicBezTo>
                      <a:pt x="796522" y="448204"/>
                      <a:pt x="797903" y="456065"/>
                      <a:pt x="797903" y="467642"/>
                    </a:cubicBezTo>
                    <a:lnTo>
                      <a:pt x="797903" y="480042"/>
                    </a:lnTo>
                    <a:cubicBezTo>
                      <a:pt x="797903" y="489975"/>
                      <a:pt x="800348" y="499821"/>
                      <a:pt x="805238" y="509578"/>
                    </a:cubicBezTo>
                    <a:cubicBezTo>
                      <a:pt x="807211" y="518678"/>
                      <a:pt x="806828" y="530025"/>
                      <a:pt x="804087" y="543620"/>
                    </a:cubicBezTo>
                    <a:cubicBezTo>
                      <a:pt x="804087" y="548773"/>
                      <a:pt x="803056" y="554102"/>
                      <a:pt x="800995" y="559606"/>
                    </a:cubicBezTo>
                    <a:cubicBezTo>
                      <a:pt x="798934" y="565109"/>
                      <a:pt x="797903" y="569571"/>
                      <a:pt x="797903" y="572992"/>
                    </a:cubicBezTo>
                    <a:cubicBezTo>
                      <a:pt x="793759" y="590885"/>
                      <a:pt x="791687" y="608767"/>
                      <a:pt x="791687" y="626637"/>
                    </a:cubicBezTo>
                    <a:lnTo>
                      <a:pt x="791687" y="640123"/>
                    </a:lnTo>
                    <a:cubicBezTo>
                      <a:pt x="793068" y="648828"/>
                      <a:pt x="792378" y="660998"/>
                      <a:pt x="789615" y="676632"/>
                    </a:cubicBezTo>
                    <a:lnTo>
                      <a:pt x="791259" y="689953"/>
                    </a:lnTo>
                    <a:lnTo>
                      <a:pt x="793759" y="761524"/>
                    </a:lnTo>
                    <a:lnTo>
                      <a:pt x="793759" y="763168"/>
                    </a:lnTo>
                    <a:cubicBezTo>
                      <a:pt x="796522" y="774197"/>
                      <a:pt x="797903" y="783067"/>
                      <a:pt x="797903" y="789777"/>
                    </a:cubicBezTo>
                    <a:cubicBezTo>
                      <a:pt x="797903" y="795895"/>
                      <a:pt x="796193" y="804073"/>
                      <a:pt x="792772" y="814314"/>
                    </a:cubicBezTo>
                    <a:cubicBezTo>
                      <a:pt x="791786" y="819181"/>
                      <a:pt x="790947" y="825069"/>
                      <a:pt x="790256" y="831976"/>
                    </a:cubicBezTo>
                    <a:cubicBezTo>
                      <a:pt x="789565" y="838883"/>
                      <a:pt x="788343" y="846766"/>
                      <a:pt x="786589" y="855625"/>
                    </a:cubicBezTo>
                    <a:cubicBezTo>
                      <a:pt x="785251" y="859594"/>
                      <a:pt x="783700" y="865552"/>
                      <a:pt x="781935" y="873501"/>
                    </a:cubicBezTo>
                    <a:cubicBezTo>
                      <a:pt x="780170" y="881450"/>
                      <a:pt x="775833" y="888878"/>
                      <a:pt x="768926" y="895785"/>
                    </a:cubicBezTo>
                    <a:cubicBezTo>
                      <a:pt x="768619" y="896092"/>
                      <a:pt x="767616" y="899090"/>
                      <a:pt x="765917" y="904780"/>
                    </a:cubicBezTo>
                    <a:cubicBezTo>
                      <a:pt x="764217" y="910470"/>
                      <a:pt x="762502" y="915048"/>
                      <a:pt x="760769" y="918512"/>
                    </a:cubicBezTo>
                    <a:cubicBezTo>
                      <a:pt x="760726" y="918666"/>
                      <a:pt x="760704" y="921429"/>
                      <a:pt x="760704" y="926801"/>
                    </a:cubicBezTo>
                    <a:cubicBezTo>
                      <a:pt x="760704" y="932173"/>
                      <a:pt x="759892" y="937315"/>
                      <a:pt x="758270" y="942227"/>
                    </a:cubicBezTo>
                    <a:cubicBezTo>
                      <a:pt x="756494" y="954616"/>
                      <a:pt x="752415" y="965601"/>
                      <a:pt x="746034" y="975183"/>
                    </a:cubicBezTo>
                    <a:cubicBezTo>
                      <a:pt x="739653" y="984766"/>
                      <a:pt x="735136" y="991508"/>
                      <a:pt x="732483" y="995411"/>
                    </a:cubicBezTo>
                    <a:cubicBezTo>
                      <a:pt x="721585" y="1012778"/>
                      <a:pt x="708144" y="1021461"/>
                      <a:pt x="692159" y="1021461"/>
                    </a:cubicBezTo>
                    <a:cubicBezTo>
                      <a:pt x="661504" y="1021461"/>
                      <a:pt x="643820" y="1010815"/>
                      <a:pt x="639106" y="989524"/>
                    </a:cubicBezTo>
                    <a:cubicBezTo>
                      <a:pt x="635882" y="983889"/>
                      <a:pt x="631979" y="979240"/>
                      <a:pt x="627396" y="975578"/>
                    </a:cubicBezTo>
                    <a:cubicBezTo>
                      <a:pt x="617134" y="967377"/>
                      <a:pt x="609843" y="956830"/>
                      <a:pt x="605524" y="943937"/>
                    </a:cubicBezTo>
                    <a:cubicBezTo>
                      <a:pt x="602673" y="931197"/>
                      <a:pt x="598825" y="915207"/>
                      <a:pt x="593979" y="895966"/>
                    </a:cubicBezTo>
                    <a:cubicBezTo>
                      <a:pt x="589133" y="876724"/>
                      <a:pt x="586052" y="860460"/>
                      <a:pt x="584737" y="847172"/>
                    </a:cubicBezTo>
                    <a:lnTo>
                      <a:pt x="582232" y="831049"/>
                    </a:lnTo>
                    <a:lnTo>
                      <a:pt x="578981" y="837272"/>
                    </a:lnTo>
                    <a:cubicBezTo>
                      <a:pt x="578981" y="849529"/>
                      <a:pt x="574354" y="866490"/>
                      <a:pt x="565101" y="888154"/>
                    </a:cubicBezTo>
                    <a:cubicBezTo>
                      <a:pt x="560606" y="901639"/>
                      <a:pt x="558358" y="917712"/>
                      <a:pt x="558358" y="936372"/>
                    </a:cubicBezTo>
                    <a:lnTo>
                      <a:pt x="551813" y="973407"/>
                    </a:lnTo>
                    <a:cubicBezTo>
                      <a:pt x="550651" y="975227"/>
                      <a:pt x="550415" y="976751"/>
                      <a:pt x="551106" y="977979"/>
                    </a:cubicBezTo>
                    <a:cubicBezTo>
                      <a:pt x="551796" y="979207"/>
                      <a:pt x="552142" y="981181"/>
                      <a:pt x="552142" y="983900"/>
                    </a:cubicBezTo>
                    <a:cubicBezTo>
                      <a:pt x="552142" y="988351"/>
                      <a:pt x="551363" y="996426"/>
                      <a:pt x="549806" y="1008124"/>
                    </a:cubicBezTo>
                    <a:cubicBezTo>
                      <a:pt x="548250" y="1019822"/>
                      <a:pt x="545717" y="1030912"/>
                      <a:pt x="542209" y="1041393"/>
                    </a:cubicBezTo>
                    <a:cubicBezTo>
                      <a:pt x="540586" y="1045494"/>
                      <a:pt x="539775" y="1054550"/>
                      <a:pt x="539775" y="1068561"/>
                    </a:cubicBezTo>
                    <a:lnTo>
                      <a:pt x="539775" y="1092210"/>
                    </a:lnTo>
                    <a:cubicBezTo>
                      <a:pt x="538393" y="1101858"/>
                      <a:pt x="538393" y="1112854"/>
                      <a:pt x="539775" y="1125199"/>
                    </a:cubicBezTo>
                    <a:cubicBezTo>
                      <a:pt x="539775" y="1124936"/>
                      <a:pt x="539903" y="1125134"/>
                      <a:pt x="540161" y="1125791"/>
                    </a:cubicBezTo>
                    <a:lnTo>
                      <a:pt x="540257" y="1126068"/>
                    </a:lnTo>
                    <a:lnTo>
                      <a:pt x="544215" y="1126846"/>
                    </a:lnTo>
                    <a:cubicBezTo>
                      <a:pt x="555661" y="1129087"/>
                      <a:pt x="561779" y="1130248"/>
                      <a:pt x="562568" y="1130330"/>
                    </a:cubicBezTo>
                    <a:cubicBezTo>
                      <a:pt x="589911" y="1131778"/>
                      <a:pt x="614788" y="1132112"/>
                      <a:pt x="637198" y="1131334"/>
                    </a:cubicBezTo>
                    <a:cubicBezTo>
                      <a:pt x="659608" y="1130555"/>
                      <a:pt x="675724" y="1130166"/>
                      <a:pt x="685548" y="1130166"/>
                    </a:cubicBezTo>
                    <a:lnTo>
                      <a:pt x="758335" y="1124410"/>
                    </a:lnTo>
                    <a:lnTo>
                      <a:pt x="868224" y="1112208"/>
                    </a:lnTo>
                    <a:cubicBezTo>
                      <a:pt x="887915" y="1109401"/>
                      <a:pt x="904986" y="1105596"/>
                      <a:pt x="919436" y="1100794"/>
                    </a:cubicBezTo>
                    <a:cubicBezTo>
                      <a:pt x="938841" y="1092308"/>
                      <a:pt x="951351" y="1085807"/>
                      <a:pt x="956964" y="1081290"/>
                    </a:cubicBezTo>
                    <a:cubicBezTo>
                      <a:pt x="965933" y="1075830"/>
                      <a:pt x="974440" y="1070732"/>
                      <a:pt x="982488" y="1065996"/>
                    </a:cubicBezTo>
                    <a:cubicBezTo>
                      <a:pt x="990535" y="1061259"/>
                      <a:pt x="998780" y="1057071"/>
                      <a:pt x="1007222" y="1053431"/>
                    </a:cubicBezTo>
                    <a:cubicBezTo>
                      <a:pt x="1008823" y="1051831"/>
                      <a:pt x="1019265" y="1044375"/>
                      <a:pt x="1038551" y="1031065"/>
                    </a:cubicBezTo>
                    <a:cubicBezTo>
                      <a:pt x="1057836" y="1017755"/>
                      <a:pt x="1071589" y="1003481"/>
                      <a:pt x="1079812" y="988241"/>
                    </a:cubicBezTo>
                    <a:cubicBezTo>
                      <a:pt x="1083606" y="980610"/>
                      <a:pt x="1088177" y="968770"/>
                      <a:pt x="1093528" y="952719"/>
                    </a:cubicBezTo>
                    <a:cubicBezTo>
                      <a:pt x="1096663" y="944913"/>
                      <a:pt x="1099898" y="937682"/>
                      <a:pt x="1103231" y="931027"/>
                    </a:cubicBezTo>
                    <a:cubicBezTo>
                      <a:pt x="1106564" y="924372"/>
                      <a:pt x="1109414" y="917405"/>
                      <a:pt x="1111782" y="910125"/>
                    </a:cubicBezTo>
                    <a:lnTo>
                      <a:pt x="1122307" y="874142"/>
                    </a:lnTo>
                    <a:lnTo>
                      <a:pt x="1141516" y="849277"/>
                    </a:lnTo>
                    <a:cubicBezTo>
                      <a:pt x="1160812" y="857500"/>
                      <a:pt x="1172795" y="865086"/>
                      <a:pt x="1177466" y="872037"/>
                    </a:cubicBezTo>
                    <a:cubicBezTo>
                      <a:pt x="1180711" y="878572"/>
                      <a:pt x="1183709" y="885961"/>
                      <a:pt x="1186461" y="894206"/>
                    </a:cubicBezTo>
                    <a:cubicBezTo>
                      <a:pt x="1189213" y="902451"/>
                      <a:pt x="1191707" y="908809"/>
                      <a:pt x="1193944" y="913283"/>
                    </a:cubicBezTo>
                    <a:cubicBezTo>
                      <a:pt x="1200281" y="922777"/>
                      <a:pt x="1205127" y="934212"/>
                      <a:pt x="1208482" y="947588"/>
                    </a:cubicBezTo>
                    <a:lnTo>
                      <a:pt x="1210883" y="964626"/>
                    </a:lnTo>
                    <a:cubicBezTo>
                      <a:pt x="1209523" y="969340"/>
                      <a:pt x="1209183" y="974624"/>
                      <a:pt x="1209863" y="980479"/>
                    </a:cubicBezTo>
                    <a:cubicBezTo>
                      <a:pt x="1210543" y="986334"/>
                      <a:pt x="1210883" y="990916"/>
                      <a:pt x="1210883" y="994227"/>
                    </a:cubicBezTo>
                    <a:lnTo>
                      <a:pt x="1210883" y="990445"/>
                    </a:lnTo>
                    <a:cubicBezTo>
                      <a:pt x="1217768" y="997637"/>
                      <a:pt x="1218908" y="1010234"/>
                      <a:pt x="1214304" y="1028237"/>
                    </a:cubicBezTo>
                    <a:cubicBezTo>
                      <a:pt x="1212747" y="1033017"/>
                      <a:pt x="1211448" y="1037589"/>
                      <a:pt x="1210406" y="1041952"/>
                    </a:cubicBezTo>
                    <a:cubicBezTo>
                      <a:pt x="1209364" y="1046316"/>
                      <a:pt x="1208844" y="1049879"/>
                      <a:pt x="1208844" y="1052642"/>
                    </a:cubicBezTo>
                    <a:cubicBezTo>
                      <a:pt x="1207462" y="1058124"/>
                      <a:pt x="1206771" y="1065524"/>
                      <a:pt x="1206771" y="1074843"/>
                    </a:cubicBezTo>
                    <a:cubicBezTo>
                      <a:pt x="1209512" y="1083132"/>
                      <a:pt x="1210883" y="1090675"/>
                      <a:pt x="1210883" y="1097472"/>
                    </a:cubicBezTo>
                    <a:lnTo>
                      <a:pt x="1207013" y="1115706"/>
                    </a:lnTo>
                    <a:lnTo>
                      <a:pt x="1207808" y="1127748"/>
                    </a:lnTo>
                    <a:cubicBezTo>
                      <a:pt x="1207117" y="1133724"/>
                      <a:pt x="1206662" y="1136667"/>
                      <a:pt x="1206443" y="1136580"/>
                    </a:cubicBezTo>
                    <a:cubicBezTo>
                      <a:pt x="1208043" y="1144079"/>
                      <a:pt x="1207791" y="1151688"/>
                      <a:pt x="1205686" y="1159406"/>
                    </a:cubicBezTo>
                    <a:cubicBezTo>
                      <a:pt x="1203581" y="1167125"/>
                      <a:pt x="1200884" y="1175884"/>
                      <a:pt x="1197595" y="1185686"/>
                    </a:cubicBezTo>
                    <a:lnTo>
                      <a:pt x="1191707" y="1191606"/>
                    </a:lnTo>
                    <a:cubicBezTo>
                      <a:pt x="1187980" y="1196825"/>
                      <a:pt x="1186116" y="1199862"/>
                      <a:pt x="1186116" y="1200717"/>
                    </a:cubicBezTo>
                    <a:cubicBezTo>
                      <a:pt x="1186116" y="1202384"/>
                      <a:pt x="1186039" y="1203063"/>
                      <a:pt x="1185886" y="1202757"/>
                    </a:cubicBezTo>
                    <a:cubicBezTo>
                      <a:pt x="1188802" y="1213632"/>
                      <a:pt x="1186543" y="1224020"/>
                      <a:pt x="1179110" y="1233921"/>
                    </a:cubicBezTo>
                    <a:cubicBezTo>
                      <a:pt x="1171677" y="1243821"/>
                      <a:pt x="1163323" y="1251095"/>
                      <a:pt x="1154047" y="1255744"/>
                    </a:cubicBezTo>
                    <a:cubicBezTo>
                      <a:pt x="1123941" y="1264888"/>
                      <a:pt x="1103899" y="1273735"/>
                      <a:pt x="1093922" y="1282287"/>
                    </a:cubicBezTo>
                    <a:lnTo>
                      <a:pt x="1072642" y="1287582"/>
                    </a:lnTo>
                    <a:lnTo>
                      <a:pt x="1041297" y="1291760"/>
                    </a:lnTo>
                    <a:cubicBezTo>
                      <a:pt x="1032614" y="1294676"/>
                      <a:pt x="1025498" y="1296134"/>
                      <a:pt x="1019951" y="1296134"/>
                    </a:cubicBezTo>
                    <a:cubicBezTo>
                      <a:pt x="1015828" y="1297494"/>
                      <a:pt x="1007759" y="1298173"/>
                      <a:pt x="995743" y="1298173"/>
                    </a:cubicBezTo>
                    <a:lnTo>
                      <a:pt x="921705" y="1298173"/>
                    </a:lnTo>
                    <a:cubicBezTo>
                      <a:pt x="910632" y="1299555"/>
                      <a:pt x="890766" y="1300245"/>
                      <a:pt x="862107" y="1300245"/>
                    </a:cubicBezTo>
                    <a:cubicBezTo>
                      <a:pt x="860835" y="1298864"/>
                      <a:pt x="859245" y="1298519"/>
                      <a:pt x="857337" y="1299209"/>
                    </a:cubicBezTo>
                    <a:cubicBezTo>
                      <a:pt x="855430" y="1299900"/>
                      <a:pt x="853401" y="1300190"/>
                      <a:pt x="851252" y="1300081"/>
                    </a:cubicBezTo>
                    <a:cubicBezTo>
                      <a:pt x="826913" y="1305694"/>
                      <a:pt x="807716" y="1308501"/>
                      <a:pt x="793660" y="1308501"/>
                    </a:cubicBezTo>
                    <a:cubicBezTo>
                      <a:pt x="780153" y="1309882"/>
                      <a:pt x="768192" y="1310228"/>
                      <a:pt x="757776" y="1309537"/>
                    </a:cubicBezTo>
                    <a:cubicBezTo>
                      <a:pt x="747361" y="1308846"/>
                      <a:pt x="739785" y="1308501"/>
                      <a:pt x="735049" y="1308501"/>
                    </a:cubicBezTo>
                    <a:lnTo>
                      <a:pt x="684989" y="1306363"/>
                    </a:lnTo>
                    <a:cubicBezTo>
                      <a:pt x="678388" y="1305047"/>
                      <a:pt x="669579" y="1304390"/>
                      <a:pt x="658560" y="1304390"/>
                    </a:cubicBezTo>
                    <a:cubicBezTo>
                      <a:pt x="647542" y="1304390"/>
                      <a:pt x="638448" y="1303666"/>
                      <a:pt x="631277" y="1302219"/>
                    </a:cubicBezTo>
                    <a:cubicBezTo>
                      <a:pt x="600382" y="1299390"/>
                      <a:pt x="578476" y="1296562"/>
                      <a:pt x="565561" y="1293733"/>
                    </a:cubicBezTo>
                    <a:cubicBezTo>
                      <a:pt x="533087" y="1286365"/>
                      <a:pt x="506050" y="1276038"/>
                      <a:pt x="484452" y="1262750"/>
                    </a:cubicBezTo>
                    <a:cubicBezTo>
                      <a:pt x="445509" y="1237248"/>
                      <a:pt x="418177" y="1217503"/>
                      <a:pt x="402455" y="1203513"/>
                    </a:cubicBezTo>
                    <a:cubicBezTo>
                      <a:pt x="384496" y="1185555"/>
                      <a:pt x="372951" y="1166324"/>
                      <a:pt x="367820" y="1145822"/>
                    </a:cubicBezTo>
                    <a:cubicBezTo>
                      <a:pt x="366264" y="1135056"/>
                      <a:pt x="365485" y="1120321"/>
                      <a:pt x="365485" y="1101617"/>
                    </a:cubicBezTo>
                    <a:lnTo>
                      <a:pt x="365485" y="1063825"/>
                    </a:lnTo>
                    <a:cubicBezTo>
                      <a:pt x="366932" y="1036043"/>
                      <a:pt x="372633" y="1004413"/>
                      <a:pt x="382589" y="968934"/>
                    </a:cubicBezTo>
                    <a:lnTo>
                      <a:pt x="382773" y="967947"/>
                    </a:lnTo>
                    <a:lnTo>
                      <a:pt x="377359" y="980043"/>
                    </a:lnTo>
                    <a:cubicBezTo>
                      <a:pt x="374015" y="987482"/>
                      <a:pt x="371998" y="991892"/>
                      <a:pt x="371307" y="993274"/>
                    </a:cubicBezTo>
                    <a:cubicBezTo>
                      <a:pt x="368325" y="1005202"/>
                      <a:pt x="364871" y="1014116"/>
                      <a:pt x="360946" y="1020014"/>
                    </a:cubicBezTo>
                    <a:lnTo>
                      <a:pt x="340027" y="1055635"/>
                    </a:lnTo>
                    <a:lnTo>
                      <a:pt x="302499" y="1097867"/>
                    </a:lnTo>
                    <a:cubicBezTo>
                      <a:pt x="300350" y="1099994"/>
                      <a:pt x="297192" y="1103491"/>
                      <a:pt x="293026" y="1108359"/>
                    </a:cubicBezTo>
                    <a:cubicBezTo>
                      <a:pt x="288860" y="1113227"/>
                      <a:pt x="284814" y="1117623"/>
                      <a:pt x="280889" y="1121549"/>
                    </a:cubicBezTo>
                    <a:cubicBezTo>
                      <a:pt x="277578" y="1126504"/>
                      <a:pt x="272272" y="1131536"/>
                      <a:pt x="264970" y="1136646"/>
                    </a:cubicBezTo>
                    <a:cubicBezTo>
                      <a:pt x="257668" y="1141755"/>
                      <a:pt x="252077" y="1146184"/>
                      <a:pt x="248196" y="1149933"/>
                    </a:cubicBezTo>
                    <a:lnTo>
                      <a:pt x="212049" y="1182529"/>
                    </a:lnTo>
                    <a:lnTo>
                      <a:pt x="185604" y="1206506"/>
                    </a:lnTo>
                    <a:cubicBezTo>
                      <a:pt x="179552" y="1212558"/>
                      <a:pt x="176647" y="1215584"/>
                      <a:pt x="176888" y="1215584"/>
                    </a:cubicBezTo>
                    <a:cubicBezTo>
                      <a:pt x="169148" y="1227205"/>
                      <a:pt x="151606" y="1234628"/>
                      <a:pt x="124262" y="1237851"/>
                    </a:cubicBezTo>
                    <a:lnTo>
                      <a:pt x="98377" y="1250777"/>
                    </a:lnTo>
                    <a:cubicBezTo>
                      <a:pt x="95242" y="1252356"/>
                      <a:pt x="84311" y="1256270"/>
                      <a:pt x="65585" y="1262519"/>
                    </a:cubicBezTo>
                    <a:cubicBezTo>
                      <a:pt x="64489" y="1263616"/>
                      <a:pt x="57713" y="1266488"/>
                      <a:pt x="45258" y="1271137"/>
                    </a:cubicBezTo>
                    <a:cubicBezTo>
                      <a:pt x="39535" y="1274031"/>
                      <a:pt x="24449" y="1275479"/>
                      <a:pt x="0" y="1275479"/>
                    </a:cubicBezTo>
                    <a:cubicBezTo>
                      <a:pt x="1360" y="1260656"/>
                      <a:pt x="1700" y="1252899"/>
                      <a:pt x="1020" y="1252208"/>
                    </a:cubicBezTo>
                    <a:cubicBezTo>
                      <a:pt x="340" y="1251517"/>
                      <a:pt x="2653" y="1245800"/>
                      <a:pt x="7960" y="1235055"/>
                    </a:cubicBezTo>
                    <a:lnTo>
                      <a:pt x="39864" y="1203020"/>
                    </a:lnTo>
                    <a:cubicBezTo>
                      <a:pt x="54029" y="1184601"/>
                      <a:pt x="64105" y="1173144"/>
                      <a:pt x="70091" y="1168648"/>
                    </a:cubicBezTo>
                    <a:cubicBezTo>
                      <a:pt x="94891" y="1139726"/>
                      <a:pt x="107291" y="1125265"/>
                      <a:pt x="107291" y="1125265"/>
                    </a:cubicBezTo>
                    <a:cubicBezTo>
                      <a:pt x="111325" y="1121231"/>
                      <a:pt x="115069" y="1116450"/>
                      <a:pt x="118523" y="1110925"/>
                    </a:cubicBezTo>
                    <a:cubicBezTo>
                      <a:pt x="121977" y="1105399"/>
                      <a:pt x="125765" y="1100575"/>
                      <a:pt x="129887" y="1096453"/>
                    </a:cubicBezTo>
                    <a:cubicBezTo>
                      <a:pt x="137539" y="1084985"/>
                      <a:pt x="145998" y="1073698"/>
                      <a:pt x="155262" y="1062591"/>
                    </a:cubicBezTo>
                    <a:cubicBezTo>
                      <a:pt x="164527" y="1051485"/>
                      <a:pt x="170058" y="1044814"/>
                      <a:pt x="171856" y="1042577"/>
                    </a:cubicBezTo>
                    <a:cubicBezTo>
                      <a:pt x="175540" y="1037973"/>
                      <a:pt x="181526" y="1027382"/>
                      <a:pt x="189814" y="1010805"/>
                    </a:cubicBezTo>
                    <a:cubicBezTo>
                      <a:pt x="195099" y="1004204"/>
                      <a:pt x="199468" y="996771"/>
                      <a:pt x="202921" y="988504"/>
                    </a:cubicBezTo>
                    <a:cubicBezTo>
                      <a:pt x="206375" y="980238"/>
                      <a:pt x="211007" y="972476"/>
                      <a:pt x="216818" y="965218"/>
                    </a:cubicBezTo>
                    <a:lnTo>
                      <a:pt x="219808" y="958933"/>
                    </a:lnTo>
                    <a:lnTo>
                      <a:pt x="212014" y="958115"/>
                    </a:lnTo>
                    <a:cubicBezTo>
                      <a:pt x="199560" y="955291"/>
                      <a:pt x="190110" y="948229"/>
                      <a:pt x="183664" y="936931"/>
                    </a:cubicBezTo>
                    <a:cubicBezTo>
                      <a:pt x="183115" y="936383"/>
                      <a:pt x="177228" y="928972"/>
                      <a:pt x="166001" y="914697"/>
                    </a:cubicBezTo>
                    <a:cubicBezTo>
                      <a:pt x="164028" y="910750"/>
                      <a:pt x="162120" y="906946"/>
                      <a:pt x="160278" y="903284"/>
                    </a:cubicBezTo>
                    <a:cubicBezTo>
                      <a:pt x="158436" y="899622"/>
                      <a:pt x="156485" y="896223"/>
                      <a:pt x="154424" y="893088"/>
                    </a:cubicBezTo>
                    <a:cubicBezTo>
                      <a:pt x="145433" y="876883"/>
                      <a:pt x="139381" y="859429"/>
                      <a:pt x="136268" y="840725"/>
                    </a:cubicBezTo>
                    <a:cubicBezTo>
                      <a:pt x="130764" y="804830"/>
                      <a:pt x="128012" y="778594"/>
                      <a:pt x="128012" y="762017"/>
                    </a:cubicBezTo>
                    <a:lnTo>
                      <a:pt x="125940" y="689262"/>
                    </a:lnTo>
                    <a:lnTo>
                      <a:pt x="123901" y="548521"/>
                    </a:lnTo>
                    <a:lnTo>
                      <a:pt x="123901" y="424292"/>
                    </a:lnTo>
                    <a:cubicBezTo>
                      <a:pt x="123901" y="401509"/>
                      <a:pt x="125271" y="366787"/>
                      <a:pt x="128012" y="320126"/>
                    </a:cubicBezTo>
                    <a:cubicBezTo>
                      <a:pt x="128012" y="295984"/>
                      <a:pt x="126060" y="273509"/>
                      <a:pt x="122157" y="252700"/>
                    </a:cubicBezTo>
                    <a:lnTo>
                      <a:pt x="115645" y="217901"/>
                    </a:lnTo>
                    <a:cubicBezTo>
                      <a:pt x="115645" y="218295"/>
                      <a:pt x="114954" y="217468"/>
                      <a:pt x="113573" y="215417"/>
                    </a:cubicBezTo>
                    <a:cubicBezTo>
                      <a:pt x="112192" y="213367"/>
                      <a:pt x="111556" y="210051"/>
                      <a:pt x="111665" y="205468"/>
                    </a:cubicBezTo>
                    <a:cubicBezTo>
                      <a:pt x="110174" y="197223"/>
                      <a:pt x="110667" y="186934"/>
                      <a:pt x="113145" y="174600"/>
                    </a:cubicBezTo>
                    <a:cubicBezTo>
                      <a:pt x="115623" y="162266"/>
                      <a:pt x="117136" y="154969"/>
                      <a:pt x="117684" y="152711"/>
                    </a:cubicBezTo>
                    <a:lnTo>
                      <a:pt x="117684" y="152316"/>
                    </a:lnTo>
                    <a:cubicBezTo>
                      <a:pt x="116325" y="126880"/>
                      <a:pt x="129536" y="114162"/>
                      <a:pt x="157318" y="114162"/>
                    </a:cubicBezTo>
                    <a:cubicBezTo>
                      <a:pt x="164861" y="114162"/>
                      <a:pt x="172415" y="116059"/>
                      <a:pt x="179980" y="119853"/>
                    </a:cubicBezTo>
                    <a:cubicBezTo>
                      <a:pt x="190461" y="126146"/>
                      <a:pt x="199698" y="132620"/>
                      <a:pt x="207691" y="139275"/>
                    </a:cubicBezTo>
                    <a:lnTo>
                      <a:pt x="229082" y="153813"/>
                    </a:lnTo>
                    <a:lnTo>
                      <a:pt x="263359" y="133798"/>
                    </a:lnTo>
                    <a:cubicBezTo>
                      <a:pt x="274015" y="128492"/>
                      <a:pt x="285845" y="124403"/>
                      <a:pt x="298848" y="121530"/>
                    </a:cubicBezTo>
                    <a:cubicBezTo>
                      <a:pt x="352680" y="102673"/>
                      <a:pt x="382676" y="91709"/>
                      <a:pt x="388838" y="88639"/>
                    </a:cubicBezTo>
                    <a:cubicBezTo>
                      <a:pt x="418067" y="81688"/>
                      <a:pt x="444402" y="73378"/>
                      <a:pt x="467842" y="63708"/>
                    </a:cubicBezTo>
                    <a:cubicBezTo>
                      <a:pt x="485691" y="59585"/>
                      <a:pt x="500821" y="55244"/>
                      <a:pt x="513232" y="50683"/>
                    </a:cubicBezTo>
                    <a:cubicBezTo>
                      <a:pt x="519437" y="48402"/>
                      <a:pt x="524911" y="46456"/>
                      <a:pt x="529652" y="44845"/>
                    </a:cubicBezTo>
                    <a:lnTo>
                      <a:pt x="539615" y="41671"/>
                    </a:lnTo>
                    <a:lnTo>
                      <a:pt x="540486" y="37175"/>
                    </a:lnTo>
                    <a:cubicBezTo>
                      <a:pt x="543553" y="29959"/>
                      <a:pt x="551221" y="24847"/>
                      <a:pt x="563489" y="21837"/>
                    </a:cubicBezTo>
                    <a:cubicBezTo>
                      <a:pt x="575703" y="19447"/>
                      <a:pt x="582829" y="17847"/>
                      <a:pt x="584868" y="17035"/>
                    </a:cubicBezTo>
                    <a:lnTo>
                      <a:pt x="588618" y="12036"/>
                    </a:lnTo>
                    <a:cubicBezTo>
                      <a:pt x="598830" y="3188"/>
                      <a:pt x="609364" y="-781"/>
                      <a:pt x="620218" y="127"/>
                    </a:cubicBezTo>
                    <a:close/>
                    <a:moveTo>
                      <a:pt x="557385" y="160552"/>
                    </a:moveTo>
                    <a:lnTo>
                      <a:pt x="552997" y="161986"/>
                    </a:lnTo>
                    <a:cubicBezTo>
                      <a:pt x="547581" y="164157"/>
                      <a:pt x="540411" y="166722"/>
                      <a:pt x="531486" y="169683"/>
                    </a:cubicBezTo>
                    <a:cubicBezTo>
                      <a:pt x="525390" y="171722"/>
                      <a:pt x="519240" y="172741"/>
                      <a:pt x="513034" y="172741"/>
                    </a:cubicBezTo>
                    <a:cubicBezTo>
                      <a:pt x="506829" y="172741"/>
                      <a:pt x="500810" y="173717"/>
                      <a:pt x="494977" y="175669"/>
                    </a:cubicBezTo>
                    <a:lnTo>
                      <a:pt x="465342" y="188628"/>
                    </a:lnTo>
                    <a:cubicBezTo>
                      <a:pt x="465342" y="188628"/>
                      <a:pt x="458380" y="193265"/>
                      <a:pt x="444457" y="202541"/>
                    </a:cubicBezTo>
                    <a:cubicBezTo>
                      <a:pt x="436168" y="204624"/>
                      <a:pt x="424733" y="208439"/>
                      <a:pt x="410151" y="213987"/>
                    </a:cubicBezTo>
                    <a:cubicBezTo>
                      <a:pt x="395570" y="219534"/>
                      <a:pt x="381503" y="222308"/>
                      <a:pt x="367952" y="222308"/>
                    </a:cubicBezTo>
                    <a:cubicBezTo>
                      <a:pt x="364312" y="222308"/>
                      <a:pt x="359795" y="222911"/>
                      <a:pt x="354401" y="224117"/>
                    </a:cubicBezTo>
                    <a:cubicBezTo>
                      <a:pt x="349007" y="225323"/>
                      <a:pt x="344369" y="226562"/>
                      <a:pt x="340488" y="227834"/>
                    </a:cubicBezTo>
                    <a:cubicBezTo>
                      <a:pt x="333844" y="229171"/>
                      <a:pt x="328107" y="230473"/>
                      <a:pt x="323278" y="231740"/>
                    </a:cubicBezTo>
                    <a:lnTo>
                      <a:pt x="316199" y="233961"/>
                    </a:lnTo>
                    <a:lnTo>
                      <a:pt x="319964" y="239214"/>
                    </a:lnTo>
                    <a:cubicBezTo>
                      <a:pt x="324700" y="248599"/>
                      <a:pt x="327068" y="257282"/>
                      <a:pt x="327068" y="265264"/>
                    </a:cubicBezTo>
                    <a:lnTo>
                      <a:pt x="327068" y="278552"/>
                    </a:lnTo>
                    <a:cubicBezTo>
                      <a:pt x="324306" y="286818"/>
                      <a:pt x="322924" y="292026"/>
                      <a:pt x="322924" y="294175"/>
                    </a:cubicBezTo>
                    <a:cubicBezTo>
                      <a:pt x="322924" y="301718"/>
                      <a:pt x="323960" y="309272"/>
                      <a:pt x="326032" y="316837"/>
                    </a:cubicBezTo>
                    <a:cubicBezTo>
                      <a:pt x="328104" y="324402"/>
                      <a:pt x="329141" y="332679"/>
                      <a:pt x="329141" y="341670"/>
                    </a:cubicBezTo>
                    <a:lnTo>
                      <a:pt x="329141" y="355747"/>
                    </a:lnTo>
                    <a:lnTo>
                      <a:pt x="331096" y="375424"/>
                    </a:lnTo>
                    <a:lnTo>
                      <a:pt x="342330" y="377957"/>
                    </a:lnTo>
                    <a:lnTo>
                      <a:pt x="353055" y="380419"/>
                    </a:lnTo>
                    <a:lnTo>
                      <a:pt x="350618" y="378993"/>
                    </a:lnTo>
                    <a:cubicBezTo>
                      <a:pt x="348141" y="376575"/>
                      <a:pt x="346902" y="372949"/>
                      <a:pt x="346902" y="368114"/>
                    </a:cubicBezTo>
                    <a:cubicBezTo>
                      <a:pt x="369816" y="372280"/>
                      <a:pt x="382347" y="374363"/>
                      <a:pt x="384496" y="374363"/>
                    </a:cubicBezTo>
                    <a:cubicBezTo>
                      <a:pt x="400196" y="376337"/>
                      <a:pt x="420029" y="384066"/>
                      <a:pt x="443996" y="397552"/>
                    </a:cubicBezTo>
                    <a:cubicBezTo>
                      <a:pt x="464498" y="406301"/>
                      <a:pt x="478773" y="414041"/>
                      <a:pt x="486820" y="420773"/>
                    </a:cubicBezTo>
                    <a:cubicBezTo>
                      <a:pt x="493179" y="423316"/>
                      <a:pt x="499774" y="427318"/>
                      <a:pt x="506604" y="432778"/>
                    </a:cubicBezTo>
                    <a:cubicBezTo>
                      <a:pt x="513434" y="438238"/>
                      <a:pt x="519174" y="442524"/>
                      <a:pt x="523822" y="445638"/>
                    </a:cubicBezTo>
                    <a:cubicBezTo>
                      <a:pt x="533076" y="450265"/>
                      <a:pt x="537702" y="457621"/>
                      <a:pt x="537702" y="467708"/>
                    </a:cubicBezTo>
                    <a:cubicBezTo>
                      <a:pt x="540443" y="476018"/>
                      <a:pt x="541814" y="482882"/>
                      <a:pt x="541814" y="488298"/>
                    </a:cubicBezTo>
                    <a:cubicBezTo>
                      <a:pt x="541814" y="499678"/>
                      <a:pt x="539764" y="507440"/>
                      <a:pt x="535663" y="511585"/>
                    </a:cubicBezTo>
                    <a:cubicBezTo>
                      <a:pt x="535093" y="513668"/>
                      <a:pt x="532001" y="523820"/>
                      <a:pt x="526388" y="542042"/>
                    </a:cubicBezTo>
                    <a:cubicBezTo>
                      <a:pt x="518779" y="559781"/>
                      <a:pt x="514975" y="569418"/>
                      <a:pt x="514975" y="570953"/>
                    </a:cubicBezTo>
                    <a:lnTo>
                      <a:pt x="498135" y="642524"/>
                    </a:lnTo>
                    <a:cubicBezTo>
                      <a:pt x="497411" y="646898"/>
                      <a:pt x="496183" y="652235"/>
                      <a:pt x="494451" y="658533"/>
                    </a:cubicBezTo>
                    <a:lnTo>
                      <a:pt x="490037" y="672864"/>
                    </a:lnTo>
                    <a:lnTo>
                      <a:pt x="499278" y="675037"/>
                    </a:lnTo>
                    <a:cubicBezTo>
                      <a:pt x="507155" y="677427"/>
                      <a:pt x="516499" y="680699"/>
                      <a:pt x="527309" y="684855"/>
                    </a:cubicBezTo>
                    <a:cubicBezTo>
                      <a:pt x="540575" y="691488"/>
                      <a:pt x="552715" y="698652"/>
                      <a:pt x="563728" y="706349"/>
                    </a:cubicBezTo>
                    <a:lnTo>
                      <a:pt x="576839" y="717261"/>
                    </a:lnTo>
                    <a:lnTo>
                      <a:pt x="576119" y="706267"/>
                    </a:lnTo>
                    <a:lnTo>
                      <a:pt x="569936" y="573946"/>
                    </a:lnTo>
                    <a:cubicBezTo>
                      <a:pt x="569936" y="545265"/>
                      <a:pt x="568554" y="503384"/>
                      <a:pt x="565791" y="448302"/>
                    </a:cubicBezTo>
                    <a:lnTo>
                      <a:pt x="559707" y="334401"/>
                    </a:lnTo>
                    <a:cubicBezTo>
                      <a:pt x="558259" y="318547"/>
                      <a:pt x="557536" y="295502"/>
                      <a:pt x="557536" y="265264"/>
                    </a:cubicBezTo>
                    <a:lnTo>
                      <a:pt x="557536" y="169386"/>
                    </a:lnTo>
                    <a:lnTo>
                      <a:pt x="557385" y="160552"/>
                    </a:lnTo>
                    <a:close/>
                    <a:moveTo>
                      <a:pt x="328906" y="431735"/>
                    </a:moveTo>
                    <a:lnTo>
                      <a:pt x="328384" y="438797"/>
                    </a:lnTo>
                    <a:cubicBezTo>
                      <a:pt x="327507" y="443972"/>
                      <a:pt x="327068" y="453587"/>
                      <a:pt x="327068" y="467642"/>
                    </a:cubicBezTo>
                    <a:lnTo>
                      <a:pt x="327068" y="484154"/>
                    </a:lnTo>
                    <a:lnTo>
                      <a:pt x="327068" y="535792"/>
                    </a:lnTo>
                    <a:cubicBezTo>
                      <a:pt x="327068" y="566250"/>
                      <a:pt x="326378" y="589109"/>
                      <a:pt x="324996" y="604370"/>
                    </a:cubicBezTo>
                    <a:lnTo>
                      <a:pt x="324996" y="637228"/>
                    </a:lnTo>
                    <a:lnTo>
                      <a:pt x="322497" y="664824"/>
                    </a:lnTo>
                    <a:lnTo>
                      <a:pt x="319141" y="720552"/>
                    </a:lnTo>
                    <a:lnTo>
                      <a:pt x="320063" y="717351"/>
                    </a:lnTo>
                    <a:lnTo>
                      <a:pt x="340718" y="630551"/>
                    </a:lnTo>
                    <a:cubicBezTo>
                      <a:pt x="343634" y="612659"/>
                      <a:pt x="346419" y="585008"/>
                      <a:pt x="349073" y="547600"/>
                    </a:cubicBezTo>
                    <a:lnTo>
                      <a:pt x="355157" y="482673"/>
                    </a:lnTo>
                    <a:cubicBezTo>
                      <a:pt x="355157" y="477257"/>
                      <a:pt x="351177" y="468574"/>
                      <a:pt x="343218" y="456624"/>
                    </a:cubicBezTo>
                    <a:cubicBezTo>
                      <a:pt x="339370" y="452759"/>
                      <a:pt x="334843" y="445040"/>
                      <a:pt x="329638" y="433466"/>
                    </a:cubicBezTo>
                    <a:lnTo>
                      <a:pt x="328906" y="431735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B26A1AB-DA04-44EF-7233-6955DD67D89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071325" y="3344471"/>
                <a:ext cx="808231" cy="947077"/>
              </a:xfrm>
              <a:custGeom>
                <a:avLst/>
                <a:gdLst/>
                <a:ahLst/>
                <a:cxnLst/>
                <a:rect l="l" t="t" r="r" b="b"/>
                <a:pathLst>
                  <a:path w="808231" h="947077">
                    <a:moveTo>
                      <a:pt x="645762" y="519"/>
                    </a:moveTo>
                    <a:cubicBezTo>
                      <a:pt x="649224" y="-174"/>
                      <a:pt x="651922" y="-173"/>
                      <a:pt x="653857" y="523"/>
                    </a:cubicBezTo>
                    <a:cubicBezTo>
                      <a:pt x="657727" y="1916"/>
                      <a:pt x="661987" y="2612"/>
                      <a:pt x="666635" y="2612"/>
                    </a:cubicBezTo>
                    <a:lnTo>
                      <a:pt x="693376" y="17512"/>
                    </a:lnTo>
                    <a:lnTo>
                      <a:pt x="720313" y="46489"/>
                    </a:lnTo>
                    <a:lnTo>
                      <a:pt x="735147" y="54975"/>
                    </a:lnTo>
                    <a:cubicBezTo>
                      <a:pt x="742581" y="62342"/>
                      <a:pt x="746297" y="67287"/>
                      <a:pt x="746297" y="69808"/>
                    </a:cubicBezTo>
                    <a:lnTo>
                      <a:pt x="763960" y="94575"/>
                    </a:lnTo>
                    <a:cubicBezTo>
                      <a:pt x="764069" y="94795"/>
                      <a:pt x="765517" y="95595"/>
                      <a:pt x="768301" y="96976"/>
                    </a:cubicBezTo>
                    <a:cubicBezTo>
                      <a:pt x="781129" y="106120"/>
                      <a:pt x="791807" y="119211"/>
                      <a:pt x="800337" y="136248"/>
                    </a:cubicBezTo>
                    <a:cubicBezTo>
                      <a:pt x="802530" y="142892"/>
                      <a:pt x="803939" y="149032"/>
                      <a:pt x="804564" y="154667"/>
                    </a:cubicBezTo>
                    <a:cubicBezTo>
                      <a:pt x="805189" y="160303"/>
                      <a:pt x="806411" y="164951"/>
                      <a:pt x="808231" y="168613"/>
                    </a:cubicBezTo>
                    <a:lnTo>
                      <a:pt x="808231" y="197228"/>
                    </a:lnTo>
                    <a:cubicBezTo>
                      <a:pt x="803561" y="198401"/>
                      <a:pt x="800125" y="199114"/>
                      <a:pt x="797924" y="199366"/>
                    </a:cubicBezTo>
                    <a:lnTo>
                      <a:pt x="795680" y="198882"/>
                    </a:lnTo>
                    <a:lnTo>
                      <a:pt x="795831" y="200780"/>
                    </a:lnTo>
                    <a:cubicBezTo>
                      <a:pt x="780285" y="227488"/>
                      <a:pt x="763445" y="240842"/>
                      <a:pt x="745311" y="240842"/>
                    </a:cubicBezTo>
                    <a:cubicBezTo>
                      <a:pt x="743754" y="241236"/>
                      <a:pt x="742997" y="241335"/>
                      <a:pt x="743041" y="241138"/>
                    </a:cubicBezTo>
                    <a:lnTo>
                      <a:pt x="728273" y="283304"/>
                    </a:lnTo>
                    <a:cubicBezTo>
                      <a:pt x="717244" y="321852"/>
                      <a:pt x="707903" y="351849"/>
                      <a:pt x="700250" y="373294"/>
                    </a:cubicBezTo>
                    <a:cubicBezTo>
                      <a:pt x="697312" y="382130"/>
                      <a:pt x="692674" y="389695"/>
                      <a:pt x="686337" y="395989"/>
                    </a:cubicBezTo>
                    <a:cubicBezTo>
                      <a:pt x="677522" y="404803"/>
                      <a:pt x="673082" y="409309"/>
                      <a:pt x="673016" y="409507"/>
                    </a:cubicBezTo>
                    <a:cubicBezTo>
                      <a:pt x="671415" y="417488"/>
                      <a:pt x="668773" y="425168"/>
                      <a:pt x="665089" y="432547"/>
                    </a:cubicBezTo>
                    <a:cubicBezTo>
                      <a:pt x="663248" y="436236"/>
                      <a:pt x="661866" y="439453"/>
                      <a:pt x="660945" y="442196"/>
                    </a:cubicBezTo>
                    <a:lnTo>
                      <a:pt x="659586" y="448897"/>
                    </a:lnTo>
                    <a:lnTo>
                      <a:pt x="660061" y="456911"/>
                    </a:lnTo>
                    <a:cubicBezTo>
                      <a:pt x="659713" y="459767"/>
                      <a:pt x="658851" y="462681"/>
                      <a:pt x="657475" y="465652"/>
                    </a:cubicBezTo>
                    <a:cubicBezTo>
                      <a:pt x="654723" y="471594"/>
                      <a:pt x="653347" y="474719"/>
                      <a:pt x="653347" y="475026"/>
                    </a:cubicBezTo>
                    <a:cubicBezTo>
                      <a:pt x="646550" y="486910"/>
                      <a:pt x="640498" y="500823"/>
                      <a:pt x="635191" y="516764"/>
                    </a:cubicBezTo>
                    <a:cubicBezTo>
                      <a:pt x="632253" y="524110"/>
                      <a:pt x="626201" y="535425"/>
                      <a:pt x="617036" y="550708"/>
                    </a:cubicBezTo>
                    <a:cubicBezTo>
                      <a:pt x="574628" y="585046"/>
                      <a:pt x="554115" y="600834"/>
                      <a:pt x="555497" y="598071"/>
                    </a:cubicBezTo>
                    <a:cubicBezTo>
                      <a:pt x="578060" y="591186"/>
                      <a:pt x="592324" y="588927"/>
                      <a:pt x="598288" y="591295"/>
                    </a:cubicBezTo>
                    <a:lnTo>
                      <a:pt x="637264" y="626160"/>
                    </a:lnTo>
                    <a:cubicBezTo>
                      <a:pt x="638601" y="627497"/>
                      <a:pt x="646999" y="637431"/>
                      <a:pt x="662458" y="655959"/>
                    </a:cubicBezTo>
                    <a:cubicBezTo>
                      <a:pt x="664519" y="659051"/>
                      <a:pt x="668088" y="662773"/>
                      <a:pt x="673164" y="667126"/>
                    </a:cubicBezTo>
                    <a:cubicBezTo>
                      <a:pt x="678240" y="671478"/>
                      <a:pt x="681677" y="675453"/>
                      <a:pt x="683476" y="679049"/>
                    </a:cubicBezTo>
                    <a:cubicBezTo>
                      <a:pt x="692312" y="691394"/>
                      <a:pt x="696731" y="702127"/>
                      <a:pt x="696731" y="711249"/>
                    </a:cubicBezTo>
                    <a:cubicBezTo>
                      <a:pt x="696731" y="716281"/>
                      <a:pt x="696308" y="720478"/>
                      <a:pt x="695464" y="723838"/>
                    </a:cubicBezTo>
                    <a:lnTo>
                      <a:pt x="692968" y="728814"/>
                    </a:lnTo>
                    <a:lnTo>
                      <a:pt x="693622" y="729388"/>
                    </a:lnTo>
                    <a:cubicBezTo>
                      <a:pt x="694313" y="731241"/>
                      <a:pt x="694658" y="733461"/>
                      <a:pt x="694658" y="736049"/>
                    </a:cubicBezTo>
                    <a:cubicBezTo>
                      <a:pt x="694658" y="741662"/>
                      <a:pt x="693584" y="746681"/>
                      <a:pt x="691435" y="751105"/>
                    </a:cubicBezTo>
                    <a:lnTo>
                      <a:pt x="683935" y="760014"/>
                    </a:lnTo>
                    <a:lnTo>
                      <a:pt x="682481" y="773384"/>
                    </a:lnTo>
                    <a:cubicBezTo>
                      <a:pt x="680556" y="779044"/>
                      <a:pt x="677325" y="784695"/>
                      <a:pt x="672786" y="790335"/>
                    </a:cubicBezTo>
                    <a:cubicBezTo>
                      <a:pt x="663708" y="801617"/>
                      <a:pt x="659048" y="807378"/>
                      <a:pt x="658807" y="807620"/>
                    </a:cubicBezTo>
                    <a:cubicBezTo>
                      <a:pt x="654071" y="814724"/>
                      <a:pt x="640377" y="821291"/>
                      <a:pt x="617726" y="827321"/>
                    </a:cubicBezTo>
                    <a:lnTo>
                      <a:pt x="585230" y="825249"/>
                    </a:lnTo>
                    <a:cubicBezTo>
                      <a:pt x="571569" y="825249"/>
                      <a:pt x="560359" y="821746"/>
                      <a:pt x="551599" y="814740"/>
                    </a:cubicBezTo>
                    <a:cubicBezTo>
                      <a:pt x="542839" y="807735"/>
                      <a:pt x="542154" y="798333"/>
                      <a:pt x="549543" y="786537"/>
                    </a:cubicBezTo>
                    <a:cubicBezTo>
                      <a:pt x="551363" y="788335"/>
                      <a:pt x="534961" y="783774"/>
                      <a:pt x="500338" y="772854"/>
                    </a:cubicBezTo>
                    <a:lnTo>
                      <a:pt x="465934" y="746541"/>
                    </a:lnTo>
                    <a:cubicBezTo>
                      <a:pt x="466088" y="746694"/>
                      <a:pt x="468779" y="746771"/>
                      <a:pt x="474009" y="746771"/>
                    </a:cubicBezTo>
                    <a:cubicBezTo>
                      <a:pt x="479239" y="746771"/>
                      <a:pt x="483268" y="735490"/>
                      <a:pt x="486096" y="712926"/>
                    </a:cubicBezTo>
                    <a:cubicBezTo>
                      <a:pt x="472896" y="726521"/>
                      <a:pt x="456703" y="750433"/>
                      <a:pt x="437516" y="784662"/>
                    </a:cubicBezTo>
                    <a:cubicBezTo>
                      <a:pt x="432934" y="787600"/>
                      <a:pt x="420950" y="794836"/>
                      <a:pt x="401567" y="806370"/>
                    </a:cubicBezTo>
                    <a:lnTo>
                      <a:pt x="389561" y="816336"/>
                    </a:lnTo>
                    <a:lnTo>
                      <a:pt x="373642" y="829985"/>
                    </a:lnTo>
                    <a:cubicBezTo>
                      <a:pt x="370572" y="832025"/>
                      <a:pt x="365798" y="836295"/>
                      <a:pt x="359318" y="842796"/>
                    </a:cubicBezTo>
                    <a:cubicBezTo>
                      <a:pt x="352839" y="849298"/>
                      <a:pt x="349665" y="852527"/>
                      <a:pt x="349796" y="852483"/>
                    </a:cubicBezTo>
                    <a:cubicBezTo>
                      <a:pt x="349796" y="848185"/>
                      <a:pt x="347335" y="848514"/>
                      <a:pt x="342412" y="853470"/>
                    </a:cubicBezTo>
                    <a:cubicBezTo>
                      <a:pt x="337489" y="858425"/>
                      <a:pt x="333636" y="861594"/>
                      <a:pt x="330851" y="862975"/>
                    </a:cubicBezTo>
                    <a:cubicBezTo>
                      <a:pt x="328976" y="864850"/>
                      <a:pt x="326581" y="866256"/>
                      <a:pt x="323664" y="867194"/>
                    </a:cubicBezTo>
                    <a:lnTo>
                      <a:pt x="314771" y="868406"/>
                    </a:lnTo>
                    <a:lnTo>
                      <a:pt x="304110" y="876896"/>
                    </a:lnTo>
                    <a:cubicBezTo>
                      <a:pt x="299484" y="879840"/>
                      <a:pt x="294364" y="882436"/>
                      <a:pt x="288750" y="884683"/>
                    </a:cubicBezTo>
                    <a:cubicBezTo>
                      <a:pt x="277524" y="889178"/>
                      <a:pt x="268775" y="892983"/>
                      <a:pt x="262503" y="896096"/>
                    </a:cubicBezTo>
                    <a:lnTo>
                      <a:pt x="221850" y="906819"/>
                    </a:lnTo>
                    <a:cubicBezTo>
                      <a:pt x="210470" y="910612"/>
                      <a:pt x="198256" y="916138"/>
                      <a:pt x="185209" y="923396"/>
                    </a:cubicBezTo>
                    <a:cubicBezTo>
                      <a:pt x="174794" y="928593"/>
                      <a:pt x="164422" y="932573"/>
                      <a:pt x="154095" y="935335"/>
                    </a:cubicBezTo>
                    <a:cubicBezTo>
                      <a:pt x="143767" y="938098"/>
                      <a:pt x="132880" y="942012"/>
                      <a:pt x="121434" y="947077"/>
                    </a:cubicBezTo>
                    <a:lnTo>
                      <a:pt x="101798" y="945005"/>
                    </a:lnTo>
                    <a:lnTo>
                      <a:pt x="74005" y="947077"/>
                    </a:lnTo>
                    <a:lnTo>
                      <a:pt x="0" y="947077"/>
                    </a:lnTo>
                    <a:cubicBezTo>
                      <a:pt x="8091" y="920019"/>
                      <a:pt x="12137" y="906490"/>
                      <a:pt x="12137" y="906490"/>
                    </a:cubicBezTo>
                    <a:cubicBezTo>
                      <a:pt x="19921" y="903376"/>
                      <a:pt x="29273" y="897719"/>
                      <a:pt x="40193" y="889518"/>
                    </a:cubicBezTo>
                    <a:cubicBezTo>
                      <a:pt x="54687" y="877677"/>
                      <a:pt x="78248" y="860881"/>
                      <a:pt x="110876" y="839129"/>
                    </a:cubicBezTo>
                    <a:cubicBezTo>
                      <a:pt x="115459" y="835687"/>
                      <a:pt x="121187" y="831899"/>
                      <a:pt x="128061" y="827765"/>
                    </a:cubicBezTo>
                    <a:cubicBezTo>
                      <a:pt x="134936" y="823632"/>
                      <a:pt x="141201" y="818737"/>
                      <a:pt x="146859" y="813080"/>
                    </a:cubicBezTo>
                    <a:cubicBezTo>
                      <a:pt x="155279" y="807444"/>
                      <a:pt x="162438" y="802045"/>
                      <a:pt x="168336" y="796881"/>
                    </a:cubicBezTo>
                    <a:cubicBezTo>
                      <a:pt x="174235" y="791717"/>
                      <a:pt x="179804" y="787830"/>
                      <a:pt x="185045" y="785221"/>
                    </a:cubicBezTo>
                    <a:cubicBezTo>
                      <a:pt x="189540" y="780726"/>
                      <a:pt x="194885" y="775381"/>
                      <a:pt x="201079" y="769186"/>
                    </a:cubicBezTo>
                    <a:cubicBezTo>
                      <a:pt x="207274" y="762992"/>
                      <a:pt x="213978" y="756288"/>
                      <a:pt x="221192" y="749074"/>
                    </a:cubicBezTo>
                    <a:lnTo>
                      <a:pt x="243459" y="734207"/>
                    </a:lnTo>
                    <a:cubicBezTo>
                      <a:pt x="244841" y="731422"/>
                      <a:pt x="248514" y="728051"/>
                      <a:pt x="254478" y="724093"/>
                    </a:cubicBezTo>
                    <a:cubicBezTo>
                      <a:pt x="260442" y="720135"/>
                      <a:pt x="264214" y="717761"/>
                      <a:pt x="265792" y="716972"/>
                    </a:cubicBezTo>
                    <a:lnTo>
                      <a:pt x="296348" y="684245"/>
                    </a:lnTo>
                    <a:cubicBezTo>
                      <a:pt x="304703" y="675891"/>
                      <a:pt x="311412" y="670475"/>
                      <a:pt x="316477" y="667997"/>
                    </a:cubicBezTo>
                    <a:cubicBezTo>
                      <a:pt x="319832" y="666024"/>
                      <a:pt x="324130" y="661627"/>
                      <a:pt x="329371" y="654808"/>
                    </a:cubicBezTo>
                    <a:cubicBezTo>
                      <a:pt x="334611" y="647989"/>
                      <a:pt x="339907" y="641016"/>
                      <a:pt x="345257" y="633889"/>
                    </a:cubicBezTo>
                    <a:lnTo>
                      <a:pt x="350087" y="626578"/>
                    </a:lnTo>
                    <a:lnTo>
                      <a:pt x="306117" y="582579"/>
                    </a:lnTo>
                    <a:cubicBezTo>
                      <a:pt x="300306" y="576396"/>
                      <a:pt x="290187" y="568277"/>
                      <a:pt x="275758" y="558223"/>
                    </a:cubicBezTo>
                    <a:cubicBezTo>
                      <a:pt x="261330" y="548170"/>
                      <a:pt x="250301" y="539964"/>
                      <a:pt x="242670" y="533605"/>
                    </a:cubicBezTo>
                    <a:cubicBezTo>
                      <a:pt x="232123" y="526588"/>
                      <a:pt x="224196" y="513596"/>
                      <a:pt x="218890" y="494629"/>
                    </a:cubicBezTo>
                    <a:cubicBezTo>
                      <a:pt x="228582" y="481845"/>
                      <a:pt x="234447" y="475799"/>
                      <a:pt x="236487" y="476489"/>
                    </a:cubicBezTo>
                    <a:cubicBezTo>
                      <a:pt x="238526" y="477180"/>
                      <a:pt x="239545" y="475388"/>
                      <a:pt x="239545" y="471112"/>
                    </a:cubicBezTo>
                    <a:cubicBezTo>
                      <a:pt x="272108" y="468590"/>
                      <a:pt x="299582" y="469423"/>
                      <a:pt x="321970" y="473611"/>
                    </a:cubicBezTo>
                    <a:lnTo>
                      <a:pt x="355815" y="477854"/>
                    </a:lnTo>
                    <a:cubicBezTo>
                      <a:pt x="368292" y="479411"/>
                      <a:pt x="390406" y="484816"/>
                      <a:pt x="422156" y="494070"/>
                    </a:cubicBezTo>
                    <a:lnTo>
                      <a:pt x="427318" y="494836"/>
                    </a:lnTo>
                    <a:lnTo>
                      <a:pt x="436415" y="477967"/>
                    </a:lnTo>
                    <a:cubicBezTo>
                      <a:pt x="446907" y="458262"/>
                      <a:pt x="454686" y="442842"/>
                      <a:pt x="459751" y="431708"/>
                    </a:cubicBezTo>
                    <a:cubicBezTo>
                      <a:pt x="467645" y="415964"/>
                      <a:pt x="475489" y="397452"/>
                      <a:pt x="483284" y="376172"/>
                    </a:cubicBezTo>
                    <a:cubicBezTo>
                      <a:pt x="489131" y="360211"/>
                      <a:pt x="493377" y="348164"/>
                      <a:pt x="496022" y="340030"/>
                    </a:cubicBezTo>
                    <a:lnTo>
                      <a:pt x="497988" y="333673"/>
                    </a:lnTo>
                    <a:lnTo>
                      <a:pt x="458205" y="350270"/>
                    </a:lnTo>
                    <a:cubicBezTo>
                      <a:pt x="453995" y="353077"/>
                      <a:pt x="448403" y="355642"/>
                      <a:pt x="441430" y="357966"/>
                    </a:cubicBezTo>
                    <a:cubicBezTo>
                      <a:pt x="434173" y="365224"/>
                      <a:pt x="423505" y="368853"/>
                      <a:pt x="409428" y="368853"/>
                    </a:cubicBezTo>
                    <a:lnTo>
                      <a:pt x="394199" y="365071"/>
                    </a:lnTo>
                    <a:cubicBezTo>
                      <a:pt x="393980" y="364852"/>
                      <a:pt x="395876" y="364742"/>
                      <a:pt x="399889" y="364742"/>
                    </a:cubicBezTo>
                    <a:cubicBezTo>
                      <a:pt x="386513" y="366124"/>
                      <a:pt x="375002" y="365016"/>
                      <a:pt x="365354" y="361420"/>
                    </a:cubicBezTo>
                    <a:cubicBezTo>
                      <a:pt x="355706" y="357824"/>
                      <a:pt x="344731" y="351421"/>
                      <a:pt x="332430" y="342212"/>
                    </a:cubicBezTo>
                    <a:cubicBezTo>
                      <a:pt x="325501" y="336993"/>
                      <a:pt x="317333" y="328321"/>
                      <a:pt x="307926" y="316195"/>
                    </a:cubicBezTo>
                    <a:cubicBezTo>
                      <a:pt x="284902" y="300846"/>
                      <a:pt x="273390" y="293171"/>
                      <a:pt x="273390" y="293171"/>
                    </a:cubicBezTo>
                    <a:cubicBezTo>
                      <a:pt x="258962" y="280826"/>
                      <a:pt x="249742" y="265663"/>
                      <a:pt x="245729" y="247683"/>
                    </a:cubicBezTo>
                    <a:cubicBezTo>
                      <a:pt x="245729" y="256892"/>
                      <a:pt x="246255" y="261497"/>
                      <a:pt x="247308" y="261497"/>
                    </a:cubicBezTo>
                    <a:cubicBezTo>
                      <a:pt x="244633" y="253450"/>
                      <a:pt x="239293" y="240688"/>
                      <a:pt x="231290" y="223212"/>
                    </a:cubicBezTo>
                    <a:lnTo>
                      <a:pt x="266746" y="208016"/>
                    </a:lnTo>
                    <a:lnTo>
                      <a:pt x="293454" y="197721"/>
                    </a:lnTo>
                    <a:cubicBezTo>
                      <a:pt x="297664" y="196384"/>
                      <a:pt x="302910" y="194860"/>
                      <a:pt x="309192" y="193150"/>
                    </a:cubicBezTo>
                    <a:cubicBezTo>
                      <a:pt x="315474" y="191439"/>
                      <a:pt x="320315" y="189444"/>
                      <a:pt x="323714" y="187164"/>
                    </a:cubicBezTo>
                    <a:lnTo>
                      <a:pt x="375451" y="163548"/>
                    </a:lnTo>
                    <a:lnTo>
                      <a:pt x="442319" y="132236"/>
                    </a:lnTo>
                    <a:cubicBezTo>
                      <a:pt x="449072" y="129999"/>
                      <a:pt x="454329" y="127625"/>
                      <a:pt x="458090" y="125115"/>
                    </a:cubicBezTo>
                    <a:cubicBezTo>
                      <a:pt x="461850" y="122604"/>
                      <a:pt x="465858" y="120318"/>
                      <a:pt x="470111" y="118257"/>
                    </a:cubicBezTo>
                    <a:lnTo>
                      <a:pt x="526355" y="91188"/>
                    </a:lnTo>
                    <a:cubicBezTo>
                      <a:pt x="539643" y="81693"/>
                      <a:pt x="548524" y="76946"/>
                      <a:pt x="552997" y="76946"/>
                    </a:cubicBezTo>
                    <a:cubicBezTo>
                      <a:pt x="554181" y="76617"/>
                      <a:pt x="556598" y="72801"/>
                      <a:pt x="560249" y="65500"/>
                    </a:cubicBezTo>
                    <a:cubicBezTo>
                      <a:pt x="563900" y="58198"/>
                      <a:pt x="566416" y="53177"/>
                      <a:pt x="567798" y="50436"/>
                    </a:cubicBezTo>
                    <a:cubicBezTo>
                      <a:pt x="569903" y="46226"/>
                      <a:pt x="575648" y="39428"/>
                      <a:pt x="585033" y="30043"/>
                    </a:cubicBezTo>
                    <a:lnTo>
                      <a:pt x="609076" y="16689"/>
                    </a:lnTo>
                    <a:lnTo>
                      <a:pt x="633086" y="4684"/>
                    </a:lnTo>
                    <a:cubicBezTo>
                      <a:pt x="638075" y="2601"/>
                      <a:pt x="642300" y="1213"/>
                      <a:pt x="645762" y="519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27F7EE0-FF4E-1636-364D-24E5759292E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13245" y="3526283"/>
                <a:ext cx="36016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36016" h="288817">
                    <a:moveTo>
                      <a:pt x="9765" y="0"/>
                    </a:moveTo>
                    <a:lnTo>
                      <a:pt x="10497" y="1731"/>
                    </a:lnTo>
                    <a:cubicBezTo>
                      <a:pt x="15702" y="13305"/>
                      <a:pt x="20229" y="21024"/>
                      <a:pt x="24077" y="24889"/>
                    </a:cubicBezTo>
                    <a:cubicBezTo>
                      <a:pt x="32036" y="36839"/>
                      <a:pt x="36016" y="45522"/>
                      <a:pt x="36016" y="50938"/>
                    </a:cubicBezTo>
                    <a:lnTo>
                      <a:pt x="29932" y="115865"/>
                    </a:lnTo>
                    <a:cubicBezTo>
                      <a:pt x="27278" y="153273"/>
                      <a:pt x="24493" y="180924"/>
                      <a:pt x="21577" y="198816"/>
                    </a:cubicBezTo>
                    <a:lnTo>
                      <a:pt x="922" y="285616"/>
                    </a:lnTo>
                    <a:lnTo>
                      <a:pt x="0" y="288817"/>
                    </a:lnTo>
                    <a:lnTo>
                      <a:pt x="3356" y="233089"/>
                    </a:lnTo>
                    <a:lnTo>
                      <a:pt x="5855" y="205493"/>
                    </a:lnTo>
                    <a:lnTo>
                      <a:pt x="5855" y="172635"/>
                    </a:lnTo>
                    <a:cubicBezTo>
                      <a:pt x="7237" y="157374"/>
                      <a:pt x="7927" y="134515"/>
                      <a:pt x="7927" y="104057"/>
                    </a:cubicBezTo>
                    <a:lnTo>
                      <a:pt x="7927" y="52419"/>
                    </a:lnTo>
                    <a:lnTo>
                      <a:pt x="7927" y="35907"/>
                    </a:lnTo>
                    <a:cubicBezTo>
                      <a:pt x="7927" y="21852"/>
                      <a:pt x="8366" y="12237"/>
                      <a:pt x="9243" y="7062"/>
                    </a:cubicBezTo>
                    <a:lnTo>
                      <a:pt x="9765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B19F828-0C35-264B-E93E-FE4EC3B59620}"/>
                </a:ext>
              </a:extLst>
            </p:cNvPr>
            <p:cNvGrpSpPr/>
            <p:nvPr/>
          </p:nvGrpSpPr>
          <p:grpSpPr>
            <a:xfrm>
              <a:off x="3208500" y="1627920"/>
              <a:ext cx="1465502" cy="1334851"/>
              <a:chOff x="2456375" y="3154444"/>
              <a:chExt cx="1465502" cy="1334851"/>
            </a:xfrm>
          </p:grpSpPr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91A0197-067C-8033-5860-AD9DA918703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56375" y="3154444"/>
                <a:ext cx="1465502" cy="1334851"/>
              </a:xfrm>
              <a:custGeom>
                <a:avLst/>
                <a:gdLst/>
                <a:ahLst/>
                <a:cxnLst/>
                <a:rect l="l" t="t" r="r" b="b"/>
                <a:pathLst>
                  <a:path w="1465502" h="1334851">
                    <a:moveTo>
                      <a:pt x="789136" y="0"/>
                    </a:moveTo>
                    <a:lnTo>
                      <a:pt x="825502" y="10653"/>
                    </a:lnTo>
                    <a:lnTo>
                      <a:pt x="871097" y="25824"/>
                    </a:lnTo>
                    <a:lnTo>
                      <a:pt x="877040" y="25824"/>
                    </a:lnTo>
                    <a:cubicBezTo>
                      <a:pt x="888650" y="35481"/>
                      <a:pt x="901653" y="45490"/>
                      <a:pt x="916049" y="55851"/>
                    </a:cubicBezTo>
                    <a:cubicBezTo>
                      <a:pt x="930444" y="66211"/>
                      <a:pt x="941603" y="78657"/>
                      <a:pt x="949526" y="93189"/>
                    </a:cubicBezTo>
                    <a:cubicBezTo>
                      <a:pt x="950457" y="95051"/>
                      <a:pt x="953588" y="99310"/>
                      <a:pt x="958919" y="105964"/>
                    </a:cubicBezTo>
                    <a:cubicBezTo>
                      <a:pt x="964250" y="112618"/>
                      <a:pt x="966915" y="120966"/>
                      <a:pt x="966915" y="131007"/>
                    </a:cubicBezTo>
                    <a:cubicBezTo>
                      <a:pt x="966915" y="141796"/>
                      <a:pt x="966002" y="148998"/>
                      <a:pt x="964177" y="152613"/>
                    </a:cubicBezTo>
                    <a:cubicBezTo>
                      <a:pt x="962533" y="159204"/>
                      <a:pt x="957413" y="166798"/>
                      <a:pt x="948814" y="175397"/>
                    </a:cubicBezTo>
                    <a:lnTo>
                      <a:pt x="902397" y="209792"/>
                    </a:lnTo>
                    <a:lnTo>
                      <a:pt x="898098" y="214091"/>
                    </a:lnTo>
                    <a:cubicBezTo>
                      <a:pt x="880043" y="232147"/>
                      <a:pt x="866807" y="243575"/>
                      <a:pt x="858391" y="248376"/>
                    </a:cubicBezTo>
                    <a:lnTo>
                      <a:pt x="854594" y="250872"/>
                    </a:lnTo>
                    <a:lnTo>
                      <a:pt x="856529" y="251060"/>
                    </a:lnTo>
                    <a:cubicBezTo>
                      <a:pt x="858774" y="251224"/>
                      <a:pt x="859979" y="251261"/>
                      <a:pt x="860143" y="251170"/>
                    </a:cubicBezTo>
                    <a:cubicBezTo>
                      <a:pt x="860308" y="251078"/>
                      <a:pt x="859632" y="251891"/>
                      <a:pt x="858117" y="253607"/>
                    </a:cubicBezTo>
                    <a:cubicBezTo>
                      <a:pt x="870093" y="249627"/>
                      <a:pt x="878737" y="247637"/>
                      <a:pt x="884050" y="247637"/>
                    </a:cubicBezTo>
                    <a:cubicBezTo>
                      <a:pt x="889180" y="247637"/>
                      <a:pt x="897925" y="248869"/>
                      <a:pt x="910284" y="251334"/>
                    </a:cubicBezTo>
                    <a:cubicBezTo>
                      <a:pt x="921950" y="252794"/>
                      <a:pt x="932589" y="256272"/>
                      <a:pt x="942201" y="261767"/>
                    </a:cubicBezTo>
                    <a:cubicBezTo>
                      <a:pt x="951813" y="267263"/>
                      <a:pt x="960918" y="273588"/>
                      <a:pt x="969517" y="280745"/>
                    </a:cubicBezTo>
                    <a:cubicBezTo>
                      <a:pt x="971488" y="282716"/>
                      <a:pt x="974765" y="284852"/>
                      <a:pt x="979348" y="287153"/>
                    </a:cubicBezTo>
                    <a:cubicBezTo>
                      <a:pt x="983930" y="289453"/>
                      <a:pt x="988330" y="292693"/>
                      <a:pt x="992547" y="296874"/>
                    </a:cubicBezTo>
                    <a:cubicBezTo>
                      <a:pt x="995358" y="301128"/>
                      <a:pt x="999813" y="306632"/>
                      <a:pt x="1005910" y="313387"/>
                    </a:cubicBezTo>
                    <a:cubicBezTo>
                      <a:pt x="1012008" y="320142"/>
                      <a:pt x="1015057" y="328120"/>
                      <a:pt x="1015057" y="337321"/>
                    </a:cubicBezTo>
                    <a:cubicBezTo>
                      <a:pt x="1015057" y="343053"/>
                      <a:pt x="1013907" y="355093"/>
                      <a:pt x="1011606" y="373441"/>
                    </a:cubicBezTo>
                    <a:cubicBezTo>
                      <a:pt x="1011606" y="383007"/>
                      <a:pt x="1005408" y="390903"/>
                      <a:pt x="993012" y="397128"/>
                    </a:cubicBezTo>
                    <a:cubicBezTo>
                      <a:pt x="991807" y="397439"/>
                      <a:pt x="990196" y="399210"/>
                      <a:pt x="988179" y="402441"/>
                    </a:cubicBezTo>
                    <a:lnTo>
                      <a:pt x="987465" y="403355"/>
                    </a:lnTo>
                    <a:lnTo>
                      <a:pt x="987535" y="404385"/>
                    </a:lnTo>
                    <a:cubicBezTo>
                      <a:pt x="987535" y="406120"/>
                      <a:pt x="987823" y="409880"/>
                      <a:pt x="988398" y="415668"/>
                    </a:cubicBezTo>
                    <a:cubicBezTo>
                      <a:pt x="988973" y="421455"/>
                      <a:pt x="988101" y="425900"/>
                      <a:pt x="985783" y="429004"/>
                    </a:cubicBezTo>
                    <a:lnTo>
                      <a:pt x="977896" y="462139"/>
                    </a:lnTo>
                    <a:cubicBezTo>
                      <a:pt x="977440" y="461482"/>
                      <a:pt x="977499" y="461441"/>
                      <a:pt x="978074" y="462016"/>
                    </a:cubicBezTo>
                    <a:cubicBezTo>
                      <a:pt x="978649" y="462591"/>
                      <a:pt x="978845" y="463399"/>
                      <a:pt x="978663" y="464439"/>
                    </a:cubicBezTo>
                    <a:lnTo>
                      <a:pt x="980662" y="475804"/>
                    </a:lnTo>
                    <a:cubicBezTo>
                      <a:pt x="976080" y="485023"/>
                      <a:pt x="973788" y="492736"/>
                      <a:pt x="973788" y="498943"/>
                    </a:cubicBezTo>
                    <a:cubicBezTo>
                      <a:pt x="973788" y="504585"/>
                      <a:pt x="974847" y="512718"/>
                      <a:pt x="976965" y="523343"/>
                    </a:cubicBezTo>
                    <a:cubicBezTo>
                      <a:pt x="978243" y="534826"/>
                      <a:pt x="977586" y="550919"/>
                      <a:pt x="974993" y="571622"/>
                    </a:cubicBezTo>
                    <a:lnTo>
                      <a:pt x="974186" y="580260"/>
                    </a:lnTo>
                    <a:lnTo>
                      <a:pt x="991506" y="573046"/>
                    </a:lnTo>
                    <a:cubicBezTo>
                      <a:pt x="1000853" y="571713"/>
                      <a:pt x="1011958" y="569705"/>
                      <a:pt x="1024819" y="567021"/>
                    </a:cubicBezTo>
                    <a:cubicBezTo>
                      <a:pt x="1037681" y="564337"/>
                      <a:pt x="1048210" y="561444"/>
                      <a:pt x="1056407" y="558340"/>
                    </a:cubicBezTo>
                    <a:cubicBezTo>
                      <a:pt x="1062231" y="555967"/>
                      <a:pt x="1093403" y="544593"/>
                      <a:pt x="1149925" y="524219"/>
                    </a:cubicBezTo>
                    <a:lnTo>
                      <a:pt x="1165671" y="517651"/>
                    </a:lnTo>
                    <a:lnTo>
                      <a:pt x="1165671" y="503955"/>
                    </a:lnTo>
                    <a:cubicBezTo>
                      <a:pt x="1164667" y="499938"/>
                      <a:pt x="1163557" y="493686"/>
                      <a:pt x="1162344" y="485197"/>
                    </a:cubicBezTo>
                    <a:cubicBezTo>
                      <a:pt x="1161130" y="476707"/>
                      <a:pt x="1160522" y="466365"/>
                      <a:pt x="1160522" y="454170"/>
                    </a:cubicBezTo>
                    <a:cubicBezTo>
                      <a:pt x="1159372" y="440405"/>
                      <a:pt x="1158797" y="419547"/>
                      <a:pt x="1158797" y="391597"/>
                    </a:cubicBezTo>
                    <a:cubicBezTo>
                      <a:pt x="1157647" y="351196"/>
                      <a:pt x="1157072" y="292986"/>
                      <a:pt x="1157072" y="216966"/>
                    </a:cubicBezTo>
                    <a:cubicBezTo>
                      <a:pt x="1157072" y="201577"/>
                      <a:pt x="1156497" y="189883"/>
                      <a:pt x="1155347" y="181887"/>
                    </a:cubicBezTo>
                    <a:cubicBezTo>
                      <a:pt x="1155347" y="175881"/>
                      <a:pt x="1151486" y="167081"/>
                      <a:pt x="1143763" y="155489"/>
                    </a:cubicBezTo>
                    <a:cubicBezTo>
                      <a:pt x="1142266" y="152495"/>
                      <a:pt x="1140673" y="149304"/>
                      <a:pt x="1138985" y="145918"/>
                    </a:cubicBezTo>
                    <a:cubicBezTo>
                      <a:pt x="1137296" y="142531"/>
                      <a:pt x="1136452" y="137561"/>
                      <a:pt x="1136452" y="131007"/>
                    </a:cubicBezTo>
                    <a:cubicBezTo>
                      <a:pt x="1136452" y="123467"/>
                      <a:pt x="1137027" y="119122"/>
                      <a:pt x="1138177" y="117972"/>
                    </a:cubicBezTo>
                    <a:cubicBezTo>
                      <a:pt x="1138177" y="115672"/>
                      <a:pt x="1139893" y="114010"/>
                      <a:pt x="1143325" y="112988"/>
                    </a:cubicBezTo>
                    <a:lnTo>
                      <a:pt x="1136452" y="86014"/>
                    </a:lnTo>
                    <a:cubicBezTo>
                      <a:pt x="1152864" y="86014"/>
                      <a:pt x="1170846" y="87274"/>
                      <a:pt x="1190399" y="89794"/>
                    </a:cubicBezTo>
                    <a:cubicBezTo>
                      <a:pt x="1209951" y="92313"/>
                      <a:pt x="1227915" y="97671"/>
                      <a:pt x="1244291" y="105868"/>
                    </a:cubicBezTo>
                    <a:lnTo>
                      <a:pt x="1283013" y="122874"/>
                    </a:lnTo>
                    <a:cubicBezTo>
                      <a:pt x="1300959" y="127383"/>
                      <a:pt x="1315956" y="139423"/>
                      <a:pt x="1328005" y="158994"/>
                    </a:cubicBezTo>
                    <a:lnTo>
                      <a:pt x="1331401" y="165730"/>
                    </a:lnTo>
                    <a:cubicBezTo>
                      <a:pt x="1331401" y="171499"/>
                      <a:pt x="1331971" y="176392"/>
                      <a:pt x="1333113" y="180408"/>
                    </a:cubicBezTo>
                    <a:cubicBezTo>
                      <a:pt x="1334254" y="184425"/>
                      <a:pt x="1334824" y="189737"/>
                      <a:pt x="1334824" y="196346"/>
                    </a:cubicBezTo>
                    <a:cubicBezTo>
                      <a:pt x="1334824" y="209272"/>
                      <a:pt x="1331182" y="219395"/>
                      <a:pt x="1323898" y="226715"/>
                    </a:cubicBezTo>
                    <a:cubicBezTo>
                      <a:pt x="1317435" y="237213"/>
                      <a:pt x="1314204" y="255487"/>
                      <a:pt x="1314204" y="281539"/>
                    </a:cubicBezTo>
                    <a:lnTo>
                      <a:pt x="1315929" y="341483"/>
                    </a:lnTo>
                    <a:cubicBezTo>
                      <a:pt x="1315929" y="344185"/>
                      <a:pt x="1315262" y="348576"/>
                      <a:pt x="1313930" y="354655"/>
                    </a:cubicBezTo>
                    <a:cubicBezTo>
                      <a:pt x="1312597" y="360734"/>
                      <a:pt x="1311356" y="366166"/>
                      <a:pt x="1310206" y="370949"/>
                    </a:cubicBezTo>
                    <a:lnTo>
                      <a:pt x="1305605" y="407808"/>
                    </a:lnTo>
                    <a:lnTo>
                      <a:pt x="1305605" y="465652"/>
                    </a:lnTo>
                    <a:lnTo>
                      <a:pt x="1310945" y="463787"/>
                    </a:lnTo>
                    <a:lnTo>
                      <a:pt x="1321929" y="460078"/>
                    </a:lnTo>
                    <a:lnTo>
                      <a:pt x="1320201" y="462741"/>
                    </a:lnTo>
                    <a:lnTo>
                      <a:pt x="1323099" y="459683"/>
                    </a:lnTo>
                    <a:lnTo>
                      <a:pt x="1324829" y="459099"/>
                    </a:lnTo>
                    <a:lnTo>
                      <a:pt x="1323143" y="459637"/>
                    </a:lnTo>
                    <a:lnTo>
                      <a:pt x="1326696" y="455888"/>
                    </a:lnTo>
                    <a:cubicBezTo>
                      <a:pt x="1333826" y="450014"/>
                      <a:pt x="1342861" y="447077"/>
                      <a:pt x="1353801" y="447077"/>
                    </a:cubicBezTo>
                    <a:cubicBezTo>
                      <a:pt x="1355444" y="447041"/>
                      <a:pt x="1357124" y="446822"/>
                      <a:pt x="1358840" y="446420"/>
                    </a:cubicBezTo>
                    <a:cubicBezTo>
                      <a:pt x="1370816" y="443408"/>
                      <a:pt x="1378749" y="441902"/>
                      <a:pt x="1382637" y="441902"/>
                    </a:cubicBezTo>
                    <a:cubicBezTo>
                      <a:pt x="1403468" y="441902"/>
                      <a:pt x="1419953" y="449697"/>
                      <a:pt x="1432093" y="465288"/>
                    </a:cubicBezTo>
                    <a:cubicBezTo>
                      <a:pt x="1445932" y="481427"/>
                      <a:pt x="1455553" y="495593"/>
                      <a:pt x="1460956" y="507789"/>
                    </a:cubicBezTo>
                    <a:cubicBezTo>
                      <a:pt x="1463987" y="516844"/>
                      <a:pt x="1465502" y="524210"/>
                      <a:pt x="1465502" y="529888"/>
                    </a:cubicBezTo>
                    <a:cubicBezTo>
                      <a:pt x="1465502" y="546282"/>
                      <a:pt x="1460400" y="559572"/>
                      <a:pt x="1450194" y="569759"/>
                    </a:cubicBezTo>
                    <a:cubicBezTo>
                      <a:pt x="1447036" y="576113"/>
                      <a:pt x="1445831" y="579107"/>
                      <a:pt x="1446580" y="578742"/>
                    </a:cubicBezTo>
                    <a:cubicBezTo>
                      <a:pt x="1446580" y="578376"/>
                      <a:pt x="1443357" y="581471"/>
                      <a:pt x="1436913" y="588025"/>
                    </a:cubicBezTo>
                    <a:lnTo>
                      <a:pt x="1407858" y="599608"/>
                    </a:lnTo>
                    <a:cubicBezTo>
                      <a:pt x="1398785" y="602639"/>
                      <a:pt x="1392468" y="604154"/>
                      <a:pt x="1388908" y="604154"/>
                    </a:cubicBezTo>
                    <a:cubicBezTo>
                      <a:pt x="1383066" y="605122"/>
                      <a:pt x="1374285" y="606190"/>
                      <a:pt x="1362564" y="607358"/>
                    </a:cubicBezTo>
                    <a:cubicBezTo>
                      <a:pt x="1350844" y="608527"/>
                      <a:pt x="1341424" y="610307"/>
                      <a:pt x="1334304" y="612698"/>
                    </a:cubicBezTo>
                    <a:cubicBezTo>
                      <a:pt x="1331383" y="613428"/>
                      <a:pt x="1327056" y="615231"/>
                      <a:pt x="1321324" y="618107"/>
                    </a:cubicBezTo>
                    <a:cubicBezTo>
                      <a:pt x="1315591" y="620982"/>
                      <a:pt x="1309612" y="623186"/>
                      <a:pt x="1303387" y="624720"/>
                    </a:cubicBezTo>
                    <a:cubicBezTo>
                      <a:pt x="1303715" y="624592"/>
                      <a:pt x="1303880" y="625651"/>
                      <a:pt x="1303880" y="627897"/>
                    </a:cubicBezTo>
                    <a:lnTo>
                      <a:pt x="1303743" y="634414"/>
                    </a:lnTo>
                    <a:lnTo>
                      <a:pt x="1307084" y="691319"/>
                    </a:lnTo>
                    <a:lnTo>
                      <a:pt x="1305605" y="729931"/>
                    </a:lnTo>
                    <a:lnTo>
                      <a:pt x="1305605" y="774512"/>
                    </a:lnTo>
                    <a:lnTo>
                      <a:pt x="1307330" y="814192"/>
                    </a:lnTo>
                    <a:cubicBezTo>
                      <a:pt x="1307239" y="813535"/>
                      <a:pt x="1307490" y="818875"/>
                      <a:pt x="1308083" y="830212"/>
                    </a:cubicBezTo>
                    <a:cubicBezTo>
                      <a:pt x="1308677" y="841549"/>
                      <a:pt x="1307723" y="850961"/>
                      <a:pt x="1305222" y="858446"/>
                    </a:cubicBezTo>
                    <a:cubicBezTo>
                      <a:pt x="1304327" y="863795"/>
                      <a:pt x="1304455" y="871882"/>
                      <a:pt x="1305605" y="882708"/>
                    </a:cubicBezTo>
                    <a:cubicBezTo>
                      <a:pt x="1306755" y="893534"/>
                      <a:pt x="1307330" y="902014"/>
                      <a:pt x="1307330" y="908148"/>
                    </a:cubicBezTo>
                    <a:lnTo>
                      <a:pt x="1307330" y="940297"/>
                    </a:lnTo>
                    <a:lnTo>
                      <a:pt x="1308727" y="966450"/>
                    </a:lnTo>
                    <a:cubicBezTo>
                      <a:pt x="1311228" y="979010"/>
                      <a:pt x="1312478" y="988886"/>
                      <a:pt x="1312478" y="996079"/>
                    </a:cubicBezTo>
                    <a:lnTo>
                      <a:pt x="1319352" y="1078671"/>
                    </a:lnTo>
                    <a:cubicBezTo>
                      <a:pt x="1319352" y="1088529"/>
                      <a:pt x="1320502" y="1104887"/>
                      <a:pt x="1322802" y="1127743"/>
                    </a:cubicBezTo>
                    <a:cubicBezTo>
                      <a:pt x="1322802" y="1134936"/>
                      <a:pt x="1323076" y="1142855"/>
                      <a:pt x="1323624" y="1151499"/>
                    </a:cubicBezTo>
                    <a:cubicBezTo>
                      <a:pt x="1324172" y="1160144"/>
                      <a:pt x="1323724" y="1168774"/>
                      <a:pt x="1322282" y="1177391"/>
                    </a:cubicBezTo>
                    <a:cubicBezTo>
                      <a:pt x="1321479" y="1184530"/>
                      <a:pt x="1321077" y="1196579"/>
                      <a:pt x="1321077" y="1213539"/>
                    </a:cubicBezTo>
                    <a:cubicBezTo>
                      <a:pt x="1321077" y="1222019"/>
                      <a:pt x="1320443" y="1230284"/>
                      <a:pt x="1319174" y="1238335"/>
                    </a:cubicBezTo>
                    <a:lnTo>
                      <a:pt x="1315732" y="1252507"/>
                    </a:lnTo>
                    <a:lnTo>
                      <a:pt x="1315929" y="1257162"/>
                    </a:lnTo>
                    <a:cubicBezTo>
                      <a:pt x="1315929" y="1265669"/>
                      <a:pt x="1315354" y="1271648"/>
                      <a:pt x="1314204" y="1275099"/>
                    </a:cubicBezTo>
                    <a:cubicBezTo>
                      <a:pt x="1314204" y="1278494"/>
                      <a:pt x="1313629" y="1281338"/>
                      <a:pt x="1312478" y="1283629"/>
                    </a:cubicBezTo>
                    <a:cubicBezTo>
                      <a:pt x="1311328" y="1285920"/>
                      <a:pt x="1310753" y="1286838"/>
                      <a:pt x="1310753" y="1286381"/>
                    </a:cubicBezTo>
                    <a:cubicBezTo>
                      <a:pt x="1310753" y="1299617"/>
                      <a:pt x="1307170" y="1309416"/>
                      <a:pt x="1300005" y="1315778"/>
                    </a:cubicBezTo>
                    <a:cubicBezTo>
                      <a:pt x="1292839" y="1322140"/>
                      <a:pt x="1289704" y="1324874"/>
                      <a:pt x="1290598" y="1323980"/>
                    </a:cubicBezTo>
                    <a:cubicBezTo>
                      <a:pt x="1286947" y="1331228"/>
                      <a:pt x="1277509" y="1334851"/>
                      <a:pt x="1262283" y="1334851"/>
                    </a:cubicBezTo>
                    <a:lnTo>
                      <a:pt x="1250261" y="1334851"/>
                    </a:lnTo>
                    <a:lnTo>
                      <a:pt x="1248536" y="1334851"/>
                    </a:lnTo>
                    <a:cubicBezTo>
                      <a:pt x="1234369" y="1334851"/>
                      <a:pt x="1217811" y="1328288"/>
                      <a:pt x="1198861" y="1315162"/>
                    </a:cubicBezTo>
                    <a:cubicBezTo>
                      <a:pt x="1199372" y="1315692"/>
                      <a:pt x="1199472" y="1315956"/>
                      <a:pt x="1199162" y="1315956"/>
                    </a:cubicBezTo>
                    <a:cubicBezTo>
                      <a:pt x="1188445" y="1307394"/>
                      <a:pt x="1181143" y="1301415"/>
                      <a:pt x="1177254" y="1298019"/>
                    </a:cubicBezTo>
                    <a:cubicBezTo>
                      <a:pt x="1173366" y="1294624"/>
                      <a:pt x="1171075" y="1292579"/>
                      <a:pt x="1170381" y="1291885"/>
                    </a:cubicBezTo>
                    <a:cubicBezTo>
                      <a:pt x="1161508" y="1291885"/>
                      <a:pt x="1157072" y="1284893"/>
                      <a:pt x="1157072" y="1270909"/>
                    </a:cubicBezTo>
                    <a:cubicBezTo>
                      <a:pt x="1157072" y="1269759"/>
                      <a:pt x="1154178" y="1267532"/>
                      <a:pt x="1148391" y="1264227"/>
                    </a:cubicBezTo>
                    <a:cubicBezTo>
                      <a:pt x="1142604" y="1260923"/>
                      <a:pt x="1138268" y="1258294"/>
                      <a:pt x="1135384" y="1256340"/>
                    </a:cubicBezTo>
                    <a:cubicBezTo>
                      <a:pt x="1113476" y="1240969"/>
                      <a:pt x="1095183" y="1228993"/>
                      <a:pt x="1080505" y="1220412"/>
                    </a:cubicBezTo>
                    <a:cubicBezTo>
                      <a:pt x="1076964" y="1217765"/>
                      <a:pt x="1073431" y="1215935"/>
                      <a:pt x="1069908" y="1214922"/>
                    </a:cubicBezTo>
                    <a:cubicBezTo>
                      <a:pt x="1066384" y="1213908"/>
                      <a:pt x="1063381" y="1212735"/>
                      <a:pt x="1060898" y="1211403"/>
                    </a:cubicBezTo>
                    <a:lnTo>
                      <a:pt x="1036718" y="1202338"/>
                    </a:lnTo>
                    <a:lnTo>
                      <a:pt x="1036718" y="1171969"/>
                    </a:lnTo>
                    <a:lnTo>
                      <a:pt x="1122075" y="1167697"/>
                    </a:lnTo>
                    <a:lnTo>
                      <a:pt x="1158879" y="1166109"/>
                    </a:lnTo>
                    <a:cubicBezTo>
                      <a:pt x="1158003" y="1166237"/>
                      <a:pt x="1157985" y="1164037"/>
                      <a:pt x="1158825" y="1159509"/>
                    </a:cubicBezTo>
                    <a:lnTo>
                      <a:pt x="1160522" y="1073577"/>
                    </a:lnTo>
                    <a:lnTo>
                      <a:pt x="1158797" y="999804"/>
                    </a:lnTo>
                    <a:cubicBezTo>
                      <a:pt x="1158797" y="983825"/>
                      <a:pt x="1158833" y="968846"/>
                      <a:pt x="1158905" y="954868"/>
                    </a:cubicBezTo>
                    <a:lnTo>
                      <a:pt x="1159081" y="933702"/>
                    </a:lnTo>
                    <a:lnTo>
                      <a:pt x="1156579" y="938572"/>
                    </a:lnTo>
                    <a:cubicBezTo>
                      <a:pt x="1148619" y="942570"/>
                      <a:pt x="1142357" y="944569"/>
                      <a:pt x="1137793" y="944569"/>
                    </a:cubicBezTo>
                    <a:cubicBezTo>
                      <a:pt x="1130929" y="945720"/>
                      <a:pt x="1119701" y="946295"/>
                      <a:pt x="1104111" y="946295"/>
                    </a:cubicBezTo>
                    <a:cubicBezTo>
                      <a:pt x="1095567" y="946295"/>
                      <a:pt x="1089460" y="944460"/>
                      <a:pt x="1085791" y="940790"/>
                    </a:cubicBezTo>
                    <a:cubicBezTo>
                      <a:pt x="1083509" y="939202"/>
                      <a:pt x="1077101" y="934985"/>
                      <a:pt x="1066567" y="928139"/>
                    </a:cubicBezTo>
                    <a:cubicBezTo>
                      <a:pt x="1056033" y="921293"/>
                      <a:pt x="1047042" y="913397"/>
                      <a:pt x="1039593" y="904451"/>
                    </a:cubicBezTo>
                    <a:cubicBezTo>
                      <a:pt x="1029607" y="889463"/>
                      <a:pt x="1020150" y="876382"/>
                      <a:pt x="1011223" y="865210"/>
                    </a:cubicBezTo>
                    <a:lnTo>
                      <a:pt x="981018" y="821586"/>
                    </a:lnTo>
                    <a:cubicBezTo>
                      <a:pt x="977695" y="815612"/>
                      <a:pt x="974788" y="809854"/>
                      <a:pt x="972296" y="804312"/>
                    </a:cubicBezTo>
                    <a:lnTo>
                      <a:pt x="970406" y="799465"/>
                    </a:lnTo>
                    <a:lnTo>
                      <a:pt x="970338" y="802034"/>
                    </a:lnTo>
                    <a:cubicBezTo>
                      <a:pt x="970338" y="817205"/>
                      <a:pt x="971488" y="831664"/>
                      <a:pt x="973788" y="845411"/>
                    </a:cubicBezTo>
                    <a:cubicBezTo>
                      <a:pt x="973788" y="855579"/>
                      <a:pt x="971534" y="865173"/>
                      <a:pt x="967025" y="874192"/>
                    </a:cubicBezTo>
                    <a:cubicBezTo>
                      <a:pt x="966951" y="874374"/>
                      <a:pt x="966915" y="877094"/>
                      <a:pt x="966915" y="882352"/>
                    </a:cubicBezTo>
                    <a:cubicBezTo>
                      <a:pt x="966915" y="885784"/>
                      <a:pt x="967198" y="889586"/>
                      <a:pt x="967764" y="893758"/>
                    </a:cubicBezTo>
                    <a:cubicBezTo>
                      <a:pt x="968330" y="897929"/>
                      <a:pt x="968047" y="902991"/>
                      <a:pt x="966915" y="908942"/>
                    </a:cubicBezTo>
                    <a:cubicBezTo>
                      <a:pt x="966915" y="917614"/>
                      <a:pt x="966052" y="925670"/>
                      <a:pt x="964327" y="933109"/>
                    </a:cubicBezTo>
                    <a:cubicBezTo>
                      <a:pt x="962602" y="940548"/>
                      <a:pt x="961739" y="947700"/>
                      <a:pt x="961739" y="954565"/>
                    </a:cubicBezTo>
                    <a:lnTo>
                      <a:pt x="961602" y="956180"/>
                    </a:lnTo>
                    <a:lnTo>
                      <a:pt x="963465" y="1023765"/>
                    </a:lnTo>
                    <a:cubicBezTo>
                      <a:pt x="963373" y="1026047"/>
                      <a:pt x="963004" y="1035339"/>
                      <a:pt x="962356" y="1051642"/>
                    </a:cubicBezTo>
                    <a:cubicBezTo>
                      <a:pt x="961707" y="1067945"/>
                      <a:pt x="959923" y="1082724"/>
                      <a:pt x="957002" y="1095978"/>
                    </a:cubicBezTo>
                    <a:cubicBezTo>
                      <a:pt x="955578" y="1096197"/>
                      <a:pt x="955459" y="1096206"/>
                      <a:pt x="956646" y="1096005"/>
                    </a:cubicBezTo>
                    <a:cubicBezTo>
                      <a:pt x="958891" y="1102833"/>
                      <a:pt x="960014" y="1110126"/>
                      <a:pt x="960014" y="1117885"/>
                    </a:cubicBezTo>
                    <a:cubicBezTo>
                      <a:pt x="960014" y="1127670"/>
                      <a:pt x="958097" y="1137684"/>
                      <a:pt x="954263" y="1147926"/>
                    </a:cubicBezTo>
                    <a:cubicBezTo>
                      <a:pt x="953515" y="1149021"/>
                      <a:pt x="953428" y="1150340"/>
                      <a:pt x="954003" y="1151883"/>
                    </a:cubicBezTo>
                    <a:cubicBezTo>
                      <a:pt x="954578" y="1153425"/>
                      <a:pt x="954820" y="1156123"/>
                      <a:pt x="954729" y="1159975"/>
                    </a:cubicBezTo>
                    <a:cubicBezTo>
                      <a:pt x="952228" y="1189568"/>
                      <a:pt x="949918" y="1211257"/>
                      <a:pt x="947801" y="1225040"/>
                    </a:cubicBezTo>
                    <a:lnTo>
                      <a:pt x="935998" y="1279973"/>
                    </a:lnTo>
                    <a:cubicBezTo>
                      <a:pt x="933789" y="1282182"/>
                      <a:pt x="932402" y="1283857"/>
                      <a:pt x="931836" y="1284998"/>
                    </a:cubicBezTo>
                    <a:cubicBezTo>
                      <a:pt x="931270" y="1286139"/>
                      <a:pt x="928604" y="1289092"/>
                      <a:pt x="923839" y="1293857"/>
                    </a:cubicBezTo>
                    <a:cubicBezTo>
                      <a:pt x="920133" y="1294770"/>
                      <a:pt x="917057" y="1296860"/>
                      <a:pt x="914611" y="1300128"/>
                    </a:cubicBezTo>
                    <a:cubicBezTo>
                      <a:pt x="912165" y="1303396"/>
                      <a:pt x="909517" y="1306454"/>
                      <a:pt x="906669" y="1309302"/>
                    </a:cubicBezTo>
                    <a:cubicBezTo>
                      <a:pt x="893068" y="1322903"/>
                      <a:pt x="879796" y="1329703"/>
                      <a:pt x="866852" y="1329703"/>
                    </a:cubicBezTo>
                    <a:lnTo>
                      <a:pt x="858062" y="1329703"/>
                    </a:lnTo>
                    <a:cubicBezTo>
                      <a:pt x="843220" y="1328206"/>
                      <a:pt x="831353" y="1324121"/>
                      <a:pt x="822462" y="1317449"/>
                    </a:cubicBezTo>
                    <a:cubicBezTo>
                      <a:pt x="813572" y="1310776"/>
                      <a:pt x="805338" y="1301771"/>
                      <a:pt x="797762" y="1290434"/>
                    </a:cubicBezTo>
                    <a:cubicBezTo>
                      <a:pt x="790587" y="1278750"/>
                      <a:pt x="782865" y="1272077"/>
                      <a:pt x="774594" y="1270416"/>
                    </a:cubicBezTo>
                    <a:cubicBezTo>
                      <a:pt x="767657" y="1266947"/>
                      <a:pt x="762618" y="1262068"/>
                      <a:pt x="759478" y="1255779"/>
                    </a:cubicBezTo>
                    <a:cubicBezTo>
                      <a:pt x="756338" y="1249490"/>
                      <a:pt x="754768" y="1245414"/>
                      <a:pt x="754768" y="1243552"/>
                    </a:cubicBezTo>
                    <a:lnTo>
                      <a:pt x="747275" y="1231752"/>
                    </a:lnTo>
                    <a:lnTo>
                      <a:pt x="732292" y="1221213"/>
                    </a:lnTo>
                    <a:cubicBezTo>
                      <a:pt x="727414" y="1217274"/>
                      <a:pt x="723440" y="1213466"/>
                      <a:pt x="720373" y="1209787"/>
                    </a:cubicBezTo>
                    <a:cubicBezTo>
                      <a:pt x="718457" y="1207888"/>
                      <a:pt x="716357" y="1206081"/>
                      <a:pt x="714075" y="1204365"/>
                    </a:cubicBezTo>
                    <a:cubicBezTo>
                      <a:pt x="711793" y="1202649"/>
                      <a:pt x="707594" y="1190919"/>
                      <a:pt x="701478" y="1169176"/>
                    </a:cubicBezTo>
                    <a:lnTo>
                      <a:pt x="749921" y="1169176"/>
                    </a:lnTo>
                    <a:lnTo>
                      <a:pt x="775425" y="1170604"/>
                    </a:lnTo>
                    <a:lnTo>
                      <a:pt x="778209" y="1165452"/>
                    </a:lnTo>
                    <a:cubicBezTo>
                      <a:pt x="779177" y="1162549"/>
                      <a:pt x="780099" y="1159774"/>
                      <a:pt x="780975" y="1157127"/>
                    </a:cubicBezTo>
                    <a:cubicBezTo>
                      <a:pt x="781833" y="1153658"/>
                      <a:pt x="781979" y="1149053"/>
                      <a:pt x="781413" y="1143311"/>
                    </a:cubicBezTo>
                    <a:cubicBezTo>
                      <a:pt x="780847" y="1137570"/>
                      <a:pt x="781176" y="1131020"/>
                      <a:pt x="782399" y="1123663"/>
                    </a:cubicBezTo>
                    <a:lnTo>
                      <a:pt x="787438" y="1094554"/>
                    </a:lnTo>
                    <a:cubicBezTo>
                      <a:pt x="787438" y="1088565"/>
                      <a:pt x="788579" y="1074070"/>
                      <a:pt x="790861" y="1051067"/>
                    </a:cubicBezTo>
                    <a:cubicBezTo>
                      <a:pt x="790861" y="1041355"/>
                      <a:pt x="791436" y="1033276"/>
                      <a:pt x="792586" y="1026832"/>
                    </a:cubicBezTo>
                    <a:cubicBezTo>
                      <a:pt x="793736" y="1020388"/>
                      <a:pt x="794886" y="1013532"/>
                      <a:pt x="796036" y="1006266"/>
                    </a:cubicBezTo>
                    <a:lnTo>
                      <a:pt x="796036" y="1001771"/>
                    </a:lnTo>
                    <a:lnTo>
                      <a:pt x="795140" y="1003836"/>
                    </a:lnTo>
                    <a:cubicBezTo>
                      <a:pt x="791758" y="1010440"/>
                      <a:pt x="783567" y="1023382"/>
                      <a:pt x="770569" y="1042660"/>
                    </a:cubicBezTo>
                    <a:cubicBezTo>
                      <a:pt x="765786" y="1046512"/>
                      <a:pt x="759095" y="1051588"/>
                      <a:pt x="750496" y="1057886"/>
                    </a:cubicBezTo>
                    <a:cubicBezTo>
                      <a:pt x="741898" y="1064184"/>
                      <a:pt x="735389" y="1070108"/>
                      <a:pt x="730971" y="1075658"/>
                    </a:cubicBezTo>
                    <a:lnTo>
                      <a:pt x="684089" y="1115859"/>
                    </a:lnTo>
                    <a:lnTo>
                      <a:pt x="676066" y="1123827"/>
                    </a:lnTo>
                    <a:cubicBezTo>
                      <a:pt x="667303" y="1128173"/>
                      <a:pt x="657166" y="1133061"/>
                      <a:pt x="645655" y="1138492"/>
                    </a:cubicBezTo>
                    <a:cubicBezTo>
                      <a:pt x="634145" y="1143923"/>
                      <a:pt x="624665" y="1147688"/>
                      <a:pt x="617217" y="1149788"/>
                    </a:cubicBezTo>
                    <a:cubicBezTo>
                      <a:pt x="608892" y="1153969"/>
                      <a:pt x="604081" y="1156059"/>
                      <a:pt x="602785" y="1156059"/>
                    </a:cubicBezTo>
                    <a:cubicBezTo>
                      <a:pt x="591357" y="1161244"/>
                      <a:pt x="579773" y="1165552"/>
                      <a:pt x="568034" y="1168984"/>
                    </a:cubicBezTo>
                    <a:lnTo>
                      <a:pt x="568034" y="1174954"/>
                    </a:lnTo>
                    <a:lnTo>
                      <a:pt x="476242" y="1174954"/>
                    </a:lnTo>
                    <a:cubicBezTo>
                      <a:pt x="529792" y="1115640"/>
                      <a:pt x="586377" y="1051160"/>
                      <a:pt x="645996" y="981514"/>
                    </a:cubicBezTo>
                    <a:lnTo>
                      <a:pt x="680189" y="941266"/>
                    </a:lnTo>
                    <a:lnTo>
                      <a:pt x="670233" y="945911"/>
                    </a:lnTo>
                    <a:cubicBezTo>
                      <a:pt x="661634" y="948065"/>
                      <a:pt x="652821" y="950567"/>
                      <a:pt x="643793" y="953415"/>
                    </a:cubicBezTo>
                    <a:cubicBezTo>
                      <a:pt x="634765" y="956263"/>
                      <a:pt x="622100" y="960133"/>
                      <a:pt x="605797" y="965026"/>
                    </a:cubicBezTo>
                    <a:cubicBezTo>
                      <a:pt x="588910" y="967435"/>
                      <a:pt x="575638" y="968640"/>
                      <a:pt x="565980" y="968640"/>
                    </a:cubicBezTo>
                    <a:cubicBezTo>
                      <a:pt x="542010" y="968640"/>
                      <a:pt x="518934" y="964925"/>
                      <a:pt x="496753" y="957495"/>
                    </a:cubicBezTo>
                    <a:cubicBezTo>
                      <a:pt x="495904" y="957203"/>
                      <a:pt x="494658" y="956984"/>
                      <a:pt x="493015" y="956838"/>
                    </a:cubicBezTo>
                    <a:lnTo>
                      <a:pt x="487184" y="956629"/>
                    </a:lnTo>
                    <a:lnTo>
                      <a:pt x="485816" y="968657"/>
                    </a:lnTo>
                    <a:cubicBezTo>
                      <a:pt x="484878" y="972758"/>
                      <a:pt x="483471" y="976837"/>
                      <a:pt x="481595" y="980895"/>
                    </a:cubicBezTo>
                    <a:cubicBezTo>
                      <a:pt x="477844" y="989010"/>
                      <a:pt x="475484" y="995002"/>
                      <a:pt x="474517" y="998873"/>
                    </a:cubicBezTo>
                    <a:lnTo>
                      <a:pt x="452226" y="1055503"/>
                    </a:lnTo>
                    <a:cubicBezTo>
                      <a:pt x="450601" y="1061966"/>
                      <a:pt x="444567" y="1071715"/>
                      <a:pt x="434125" y="1084750"/>
                    </a:cubicBezTo>
                    <a:cubicBezTo>
                      <a:pt x="426457" y="1097511"/>
                      <a:pt x="416306" y="1112326"/>
                      <a:pt x="403673" y="1129195"/>
                    </a:cubicBezTo>
                    <a:cubicBezTo>
                      <a:pt x="399894" y="1136789"/>
                      <a:pt x="395056" y="1143526"/>
                      <a:pt x="389159" y="1149405"/>
                    </a:cubicBezTo>
                    <a:lnTo>
                      <a:pt x="337595" y="1200969"/>
                    </a:lnTo>
                    <a:cubicBezTo>
                      <a:pt x="334528" y="1204036"/>
                      <a:pt x="332008" y="1206391"/>
                      <a:pt x="330037" y="1208034"/>
                    </a:cubicBezTo>
                    <a:cubicBezTo>
                      <a:pt x="328065" y="1209677"/>
                      <a:pt x="326577" y="1212480"/>
                      <a:pt x="325573" y="1216441"/>
                    </a:cubicBezTo>
                    <a:cubicBezTo>
                      <a:pt x="325573" y="1216441"/>
                      <a:pt x="322323" y="1219691"/>
                      <a:pt x="315824" y="1226190"/>
                    </a:cubicBezTo>
                    <a:lnTo>
                      <a:pt x="293451" y="1239965"/>
                    </a:lnTo>
                    <a:cubicBezTo>
                      <a:pt x="286349" y="1247066"/>
                      <a:pt x="276327" y="1250617"/>
                      <a:pt x="263383" y="1250617"/>
                    </a:cubicBezTo>
                    <a:cubicBezTo>
                      <a:pt x="252374" y="1250617"/>
                      <a:pt x="241704" y="1248226"/>
                      <a:pt x="231371" y="1243442"/>
                    </a:cubicBezTo>
                    <a:cubicBezTo>
                      <a:pt x="221038" y="1238659"/>
                      <a:pt x="214128" y="1232763"/>
                      <a:pt x="210641" y="1225752"/>
                    </a:cubicBezTo>
                    <a:lnTo>
                      <a:pt x="183119" y="1196560"/>
                    </a:lnTo>
                    <a:cubicBezTo>
                      <a:pt x="183375" y="1197053"/>
                      <a:pt x="185055" y="1197300"/>
                      <a:pt x="188158" y="1197300"/>
                    </a:cubicBezTo>
                    <a:cubicBezTo>
                      <a:pt x="179669" y="1194507"/>
                      <a:pt x="172855" y="1189970"/>
                      <a:pt x="167716" y="1183690"/>
                    </a:cubicBezTo>
                    <a:cubicBezTo>
                      <a:pt x="162577" y="1177410"/>
                      <a:pt x="157579" y="1173457"/>
                      <a:pt x="152723" y="1171832"/>
                    </a:cubicBezTo>
                    <a:lnTo>
                      <a:pt x="147766" y="1161946"/>
                    </a:lnTo>
                    <a:lnTo>
                      <a:pt x="141401" y="1133928"/>
                    </a:lnTo>
                    <a:lnTo>
                      <a:pt x="140975" y="1133659"/>
                    </a:lnTo>
                    <a:lnTo>
                      <a:pt x="141228" y="1133164"/>
                    </a:lnTo>
                    <a:lnTo>
                      <a:pt x="139250" y="1124457"/>
                    </a:lnTo>
                    <a:lnTo>
                      <a:pt x="145681" y="1124457"/>
                    </a:lnTo>
                    <a:lnTo>
                      <a:pt x="151326" y="1113421"/>
                    </a:lnTo>
                    <a:lnTo>
                      <a:pt x="177615" y="1108958"/>
                    </a:lnTo>
                    <a:cubicBezTo>
                      <a:pt x="179696" y="1111258"/>
                      <a:pt x="180591" y="1112262"/>
                      <a:pt x="180299" y="1111970"/>
                    </a:cubicBezTo>
                    <a:cubicBezTo>
                      <a:pt x="186780" y="1105471"/>
                      <a:pt x="195899" y="1097465"/>
                      <a:pt x="207656" y="1087954"/>
                    </a:cubicBezTo>
                    <a:cubicBezTo>
                      <a:pt x="219413" y="1078442"/>
                      <a:pt x="228039" y="1069844"/>
                      <a:pt x="233534" y="1062158"/>
                    </a:cubicBezTo>
                    <a:cubicBezTo>
                      <a:pt x="240800" y="1049433"/>
                      <a:pt x="246624" y="1030584"/>
                      <a:pt x="251005" y="1005609"/>
                    </a:cubicBezTo>
                    <a:cubicBezTo>
                      <a:pt x="253379" y="994035"/>
                      <a:pt x="254830" y="985007"/>
                      <a:pt x="255359" y="978526"/>
                    </a:cubicBezTo>
                    <a:cubicBezTo>
                      <a:pt x="255889" y="972045"/>
                      <a:pt x="256154" y="966312"/>
                      <a:pt x="256154" y="961329"/>
                    </a:cubicBezTo>
                    <a:lnTo>
                      <a:pt x="261548" y="916610"/>
                    </a:lnTo>
                    <a:cubicBezTo>
                      <a:pt x="263684" y="892950"/>
                      <a:pt x="264752" y="872932"/>
                      <a:pt x="264752" y="856556"/>
                    </a:cubicBezTo>
                    <a:lnTo>
                      <a:pt x="264752" y="830760"/>
                    </a:lnTo>
                    <a:cubicBezTo>
                      <a:pt x="264752" y="820062"/>
                      <a:pt x="265327" y="811002"/>
                      <a:pt x="266477" y="803581"/>
                    </a:cubicBezTo>
                    <a:cubicBezTo>
                      <a:pt x="267628" y="796160"/>
                      <a:pt x="268203" y="789172"/>
                      <a:pt x="268203" y="782618"/>
                    </a:cubicBezTo>
                    <a:cubicBezTo>
                      <a:pt x="268203" y="777981"/>
                      <a:pt x="267915" y="771902"/>
                      <a:pt x="267340" y="764380"/>
                    </a:cubicBezTo>
                    <a:cubicBezTo>
                      <a:pt x="266765" y="756859"/>
                      <a:pt x="267053" y="748041"/>
                      <a:pt x="268203" y="737927"/>
                    </a:cubicBezTo>
                    <a:lnTo>
                      <a:pt x="268203" y="690908"/>
                    </a:lnTo>
                    <a:lnTo>
                      <a:pt x="273351" y="577537"/>
                    </a:lnTo>
                    <a:lnTo>
                      <a:pt x="273351" y="562255"/>
                    </a:lnTo>
                    <a:lnTo>
                      <a:pt x="264095" y="567131"/>
                    </a:lnTo>
                    <a:cubicBezTo>
                      <a:pt x="244451" y="580622"/>
                      <a:pt x="219404" y="591630"/>
                      <a:pt x="188952" y="600156"/>
                    </a:cubicBezTo>
                    <a:cubicBezTo>
                      <a:pt x="176885" y="602584"/>
                      <a:pt x="163366" y="606149"/>
                      <a:pt x="148396" y="610850"/>
                    </a:cubicBezTo>
                    <a:cubicBezTo>
                      <a:pt x="133426" y="615551"/>
                      <a:pt x="124407" y="618431"/>
                      <a:pt x="121340" y="619489"/>
                    </a:cubicBezTo>
                    <a:cubicBezTo>
                      <a:pt x="118949" y="621881"/>
                      <a:pt x="112851" y="623077"/>
                      <a:pt x="103047" y="623077"/>
                    </a:cubicBezTo>
                    <a:cubicBezTo>
                      <a:pt x="81633" y="614496"/>
                      <a:pt x="69054" y="608344"/>
                      <a:pt x="65312" y="604620"/>
                    </a:cubicBezTo>
                    <a:cubicBezTo>
                      <a:pt x="56932" y="600403"/>
                      <a:pt x="48443" y="590425"/>
                      <a:pt x="39844" y="574689"/>
                    </a:cubicBezTo>
                    <a:lnTo>
                      <a:pt x="25358" y="553767"/>
                    </a:lnTo>
                    <a:lnTo>
                      <a:pt x="6874" y="515867"/>
                    </a:lnTo>
                    <a:lnTo>
                      <a:pt x="13747" y="512334"/>
                    </a:lnTo>
                    <a:lnTo>
                      <a:pt x="0" y="498971"/>
                    </a:lnTo>
                    <a:lnTo>
                      <a:pt x="8845" y="476269"/>
                    </a:lnTo>
                    <a:cubicBezTo>
                      <a:pt x="27777" y="479720"/>
                      <a:pt x="38694" y="481445"/>
                      <a:pt x="41597" y="481445"/>
                    </a:cubicBezTo>
                    <a:cubicBezTo>
                      <a:pt x="56932" y="481445"/>
                      <a:pt x="66891" y="480304"/>
                      <a:pt x="71473" y="478022"/>
                    </a:cubicBezTo>
                    <a:lnTo>
                      <a:pt x="166798" y="435466"/>
                    </a:lnTo>
                    <a:lnTo>
                      <a:pt x="196072" y="418132"/>
                    </a:lnTo>
                    <a:lnTo>
                      <a:pt x="241037" y="392446"/>
                    </a:lnTo>
                    <a:cubicBezTo>
                      <a:pt x="244689" y="390876"/>
                      <a:pt x="248938" y="388692"/>
                      <a:pt x="253785" y="385894"/>
                    </a:cubicBezTo>
                    <a:lnTo>
                      <a:pt x="268971" y="376379"/>
                    </a:lnTo>
                    <a:lnTo>
                      <a:pt x="269120" y="375084"/>
                    </a:lnTo>
                    <a:cubicBezTo>
                      <a:pt x="269659" y="373496"/>
                      <a:pt x="269928" y="367115"/>
                      <a:pt x="269928" y="355942"/>
                    </a:cubicBezTo>
                    <a:lnTo>
                      <a:pt x="285400" y="355942"/>
                    </a:lnTo>
                    <a:lnTo>
                      <a:pt x="285400" y="361392"/>
                    </a:lnTo>
                    <a:cubicBezTo>
                      <a:pt x="285400" y="346294"/>
                      <a:pt x="289763" y="338745"/>
                      <a:pt x="298490" y="338745"/>
                    </a:cubicBezTo>
                    <a:cubicBezTo>
                      <a:pt x="305528" y="336157"/>
                      <a:pt x="312401" y="336614"/>
                      <a:pt x="319110" y="340116"/>
                    </a:cubicBezTo>
                    <a:lnTo>
                      <a:pt x="324100" y="343503"/>
                    </a:lnTo>
                    <a:lnTo>
                      <a:pt x="336794" y="340230"/>
                    </a:lnTo>
                    <a:cubicBezTo>
                      <a:pt x="342102" y="340080"/>
                      <a:pt x="347946" y="341009"/>
                      <a:pt x="354327" y="343017"/>
                    </a:cubicBezTo>
                    <a:cubicBezTo>
                      <a:pt x="367489" y="345646"/>
                      <a:pt x="381332" y="352013"/>
                      <a:pt x="395855" y="362117"/>
                    </a:cubicBezTo>
                    <a:cubicBezTo>
                      <a:pt x="410378" y="372222"/>
                      <a:pt x="419574" y="378434"/>
                      <a:pt x="423445" y="380752"/>
                    </a:cubicBezTo>
                    <a:cubicBezTo>
                      <a:pt x="440752" y="391140"/>
                      <a:pt x="449405" y="403600"/>
                      <a:pt x="449405" y="418132"/>
                    </a:cubicBezTo>
                    <a:cubicBezTo>
                      <a:pt x="449405" y="417347"/>
                      <a:pt x="450263" y="418105"/>
                      <a:pt x="451979" y="420405"/>
                    </a:cubicBezTo>
                    <a:cubicBezTo>
                      <a:pt x="453695" y="422705"/>
                      <a:pt x="454553" y="427105"/>
                      <a:pt x="454553" y="433604"/>
                    </a:cubicBezTo>
                    <a:cubicBezTo>
                      <a:pt x="454553" y="445900"/>
                      <a:pt x="450030" y="458108"/>
                      <a:pt x="440983" y="470229"/>
                    </a:cubicBezTo>
                    <a:lnTo>
                      <a:pt x="433501" y="478801"/>
                    </a:lnTo>
                    <a:lnTo>
                      <a:pt x="432423" y="486680"/>
                    </a:lnTo>
                    <a:cubicBezTo>
                      <a:pt x="431129" y="496700"/>
                      <a:pt x="430482" y="503654"/>
                      <a:pt x="430482" y="507542"/>
                    </a:cubicBezTo>
                    <a:lnTo>
                      <a:pt x="426758" y="537227"/>
                    </a:lnTo>
                    <a:cubicBezTo>
                      <a:pt x="424659" y="556232"/>
                      <a:pt x="423609" y="571786"/>
                      <a:pt x="423609" y="583890"/>
                    </a:cubicBezTo>
                    <a:cubicBezTo>
                      <a:pt x="422459" y="584930"/>
                      <a:pt x="422171" y="585971"/>
                      <a:pt x="422746" y="587012"/>
                    </a:cubicBezTo>
                    <a:cubicBezTo>
                      <a:pt x="423321" y="588052"/>
                      <a:pt x="423609" y="590216"/>
                      <a:pt x="423609" y="593502"/>
                    </a:cubicBezTo>
                    <a:lnTo>
                      <a:pt x="423609" y="709091"/>
                    </a:lnTo>
                    <a:lnTo>
                      <a:pt x="421446" y="743431"/>
                    </a:lnTo>
                    <a:cubicBezTo>
                      <a:pt x="420588" y="746005"/>
                      <a:pt x="420159" y="749940"/>
                      <a:pt x="420159" y="755234"/>
                    </a:cubicBezTo>
                    <a:lnTo>
                      <a:pt x="417940" y="781769"/>
                    </a:lnTo>
                    <a:cubicBezTo>
                      <a:pt x="415987" y="793563"/>
                      <a:pt x="415010" y="800893"/>
                      <a:pt x="415010" y="803759"/>
                    </a:cubicBezTo>
                    <a:lnTo>
                      <a:pt x="413285" y="848560"/>
                    </a:lnTo>
                    <a:lnTo>
                      <a:pt x="413285" y="894867"/>
                    </a:lnTo>
                    <a:lnTo>
                      <a:pt x="415010" y="926058"/>
                    </a:lnTo>
                    <a:lnTo>
                      <a:pt x="414078" y="931699"/>
                    </a:lnTo>
                    <a:lnTo>
                      <a:pt x="427874" y="921033"/>
                    </a:lnTo>
                    <a:cubicBezTo>
                      <a:pt x="434624" y="916222"/>
                      <a:pt x="441235" y="911927"/>
                      <a:pt x="447707" y="908148"/>
                    </a:cubicBezTo>
                    <a:cubicBezTo>
                      <a:pt x="457730" y="902178"/>
                      <a:pt x="467944" y="902416"/>
                      <a:pt x="478350" y="908860"/>
                    </a:cubicBezTo>
                    <a:cubicBezTo>
                      <a:pt x="477401" y="908148"/>
                      <a:pt x="477848" y="907537"/>
                      <a:pt x="479692" y="907025"/>
                    </a:cubicBezTo>
                    <a:cubicBezTo>
                      <a:pt x="498715" y="900672"/>
                      <a:pt x="512727" y="895241"/>
                      <a:pt x="521727" y="890732"/>
                    </a:cubicBezTo>
                    <a:lnTo>
                      <a:pt x="564103" y="876071"/>
                    </a:lnTo>
                    <a:lnTo>
                      <a:pt x="562817" y="873000"/>
                    </a:lnTo>
                    <a:cubicBezTo>
                      <a:pt x="562014" y="871248"/>
                      <a:pt x="560960" y="869062"/>
                      <a:pt x="559655" y="866442"/>
                    </a:cubicBezTo>
                    <a:cubicBezTo>
                      <a:pt x="557044" y="861202"/>
                      <a:pt x="555081" y="854657"/>
                      <a:pt x="553767" y="846807"/>
                    </a:cubicBezTo>
                    <a:cubicBezTo>
                      <a:pt x="552507" y="822983"/>
                      <a:pt x="554251" y="790578"/>
                      <a:pt x="558997" y="749593"/>
                    </a:cubicBezTo>
                    <a:cubicBezTo>
                      <a:pt x="561133" y="726097"/>
                      <a:pt x="562201" y="707037"/>
                      <a:pt x="562201" y="692414"/>
                    </a:cubicBezTo>
                    <a:cubicBezTo>
                      <a:pt x="564502" y="657910"/>
                      <a:pt x="565652" y="630671"/>
                      <a:pt x="565652" y="610699"/>
                    </a:cubicBezTo>
                    <a:cubicBezTo>
                      <a:pt x="565652" y="588500"/>
                      <a:pt x="564502" y="554479"/>
                      <a:pt x="562201" y="508638"/>
                    </a:cubicBezTo>
                    <a:cubicBezTo>
                      <a:pt x="562201" y="501682"/>
                      <a:pt x="561941" y="493558"/>
                      <a:pt x="561421" y="484265"/>
                    </a:cubicBezTo>
                    <a:cubicBezTo>
                      <a:pt x="560901" y="474973"/>
                      <a:pt x="559445" y="463106"/>
                      <a:pt x="557053" y="448666"/>
                    </a:cubicBezTo>
                    <a:cubicBezTo>
                      <a:pt x="556195" y="443554"/>
                      <a:pt x="553840" y="437785"/>
                      <a:pt x="549988" y="431359"/>
                    </a:cubicBezTo>
                    <a:lnTo>
                      <a:pt x="524383" y="371414"/>
                    </a:lnTo>
                    <a:lnTo>
                      <a:pt x="528268" y="371414"/>
                    </a:lnTo>
                    <a:lnTo>
                      <a:pt x="530456" y="361809"/>
                    </a:lnTo>
                    <a:cubicBezTo>
                      <a:pt x="532222" y="358519"/>
                      <a:pt x="534872" y="355814"/>
                      <a:pt x="538404" y="353697"/>
                    </a:cubicBezTo>
                    <a:cubicBezTo>
                      <a:pt x="545469" y="349461"/>
                      <a:pt x="552936" y="347344"/>
                      <a:pt x="560805" y="347344"/>
                    </a:cubicBezTo>
                    <a:lnTo>
                      <a:pt x="572361" y="347344"/>
                    </a:lnTo>
                    <a:cubicBezTo>
                      <a:pt x="578075" y="350776"/>
                      <a:pt x="581106" y="352492"/>
                      <a:pt x="581452" y="352492"/>
                    </a:cubicBezTo>
                    <a:cubicBezTo>
                      <a:pt x="584154" y="352492"/>
                      <a:pt x="588965" y="351351"/>
                      <a:pt x="595884" y="349069"/>
                    </a:cubicBezTo>
                    <a:lnTo>
                      <a:pt x="608454" y="349069"/>
                    </a:lnTo>
                    <a:cubicBezTo>
                      <a:pt x="615062" y="353030"/>
                      <a:pt x="625126" y="356189"/>
                      <a:pt x="638645" y="358544"/>
                    </a:cubicBezTo>
                    <a:cubicBezTo>
                      <a:pt x="652164" y="360899"/>
                      <a:pt x="663533" y="365143"/>
                      <a:pt x="672752" y="371277"/>
                    </a:cubicBezTo>
                    <a:cubicBezTo>
                      <a:pt x="692341" y="387872"/>
                      <a:pt x="702135" y="404641"/>
                      <a:pt x="702135" y="421583"/>
                    </a:cubicBezTo>
                    <a:cubicBezTo>
                      <a:pt x="702135" y="425243"/>
                      <a:pt x="701759" y="428737"/>
                      <a:pt x="701006" y="432064"/>
                    </a:cubicBezTo>
                    <a:lnTo>
                      <a:pt x="697751" y="441171"/>
                    </a:lnTo>
                    <a:lnTo>
                      <a:pt x="701807" y="443408"/>
                    </a:lnTo>
                    <a:cubicBezTo>
                      <a:pt x="705458" y="453449"/>
                      <a:pt x="706006" y="465005"/>
                      <a:pt x="703450" y="478077"/>
                    </a:cubicBezTo>
                    <a:lnTo>
                      <a:pt x="702026" y="493549"/>
                    </a:lnTo>
                    <a:lnTo>
                      <a:pt x="702769" y="500215"/>
                    </a:lnTo>
                    <a:lnTo>
                      <a:pt x="745348" y="478925"/>
                    </a:lnTo>
                    <a:cubicBezTo>
                      <a:pt x="753508" y="473490"/>
                      <a:pt x="767892" y="467125"/>
                      <a:pt x="788499" y="459830"/>
                    </a:cubicBezTo>
                    <a:lnTo>
                      <a:pt x="802784" y="455041"/>
                    </a:lnTo>
                    <a:lnTo>
                      <a:pt x="801185" y="396334"/>
                    </a:lnTo>
                    <a:cubicBezTo>
                      <a:pt x="801185" y="395531"/>
                      <a:pt x="800897" y="393781"/>
                      <a:pt x="800322" y="391083"/>
                    </a:cubicBezTo>
                    <a:lnTo>
                      <a:pt x="799886" y="389242"/>
                    </a:lnTo>
                    <a:lnTo>
                      <a:pt x="742664" y="389242"/>
                    </a:lnTo>
                    <a:cubicBezTo>
                      <a:pt x="718639" y="392674"/>
                      <a:pt x="706626" y="383947"/>
                      <a:pt x="706626" y="363062"/>
                    </a:cubicBezTo>
                    <a:lnTo>
                      <a:pt x="702026" y="347699"/>
                    </a:lnTo>
                    <a:lnTo>
                      <a:pt x="701039" y="339965"/>
                    </a:lnTo>
                    <a:lnTo>
                      <a:pt x="683884" y="347193"/>
                    </a:lnTo>
                    <a:cubicBezTo>
                      <a:pt x="677019" y="348863"/>
                      <a:pt x="669238" y="349699"/>
                      <a:pt x="660539" y="349699"/>
                    </a:cubicBezTo>
                    <a:lnTo>
                      <a:pt x="648489" y="349699"/>
                    </a:lnTo>
                    <a:cubicBezTo>
                      <a:pt x="642447" y="349699"/>
                      <a:pt x="628581" y="345974"/>
                      <a:pt x="606893" y="338526"/>
                    </a:cubicBezTo>
                    <a:cubicBezTo>
                      <a:pt x="614323" y="321474"/>
                      <a:pt x="619517" y="310968"/>
                      <a:pt x="622474" y="307006"/>
                    </a:cubicBezTo>
                    <a:cubicBezTo>
                      <a:pt x="629412" y="300069"/>
                      <a:pt x="637253" y="291133"/>
                      <a:pt x="645997" y="280197"/>
                    </a:cubicBezTo>
                    <a:lnTo>
                      <a:pt x="660128" y="264478"/>
                    </a:lnTo>
                    <a:lnTo>
                      <a:pt x="671164" y="249280"/>
                    </a:lnTo>
                    <a:cubicBezTo>
                      <a:pt x="674286" y="244606"/>
                      <a:pt x="676727" y="240216"/>
                      <a:pt x="678489" y="236108"/>
                    </a:cubicBezTo>
                    <a:cubicBezTo>
                      <a:pt x="680251" y="232001"/>
                      <a:pt x="683131" y="227290"/>
                      <a:pt x="687129" y="221978"/>
                    </a:cubicBezTo>
                    <a:cubicBezTo>
                      <a:pt x="691583" y="214146"/>
                      <a:pt x="696649" y="206830"/>
                      <a:pt x="702327" y="200029"/>
                    </a:cubicBezTo>
                    <a:cubicBezTo>
                      <a:pt x="708005" y="193229"/>
                      <a:pt x="712888" y="186752"/>
                      <a:pt x="716978" y="180600"/>
                    </a:cubicBezTo>
                    <a:lnTo>
                      <a:pt x="721195" y="172138"/>
                    </a:lnTo>
                    <a:cubicBezTo>
                      <a:pt x="726508" y="166881"/>
                      <a:pt x="730323" y="162800"/>
                      <a:pt x="732642" y="159898"/>
                    </a:cubicBezTo>
                    <a:cubicBezTo>
                      <a:pt x="734960" y="156995"/>
                      <a:pt x="736539" y="155114"/>
                      <a:pt x="737379" y="154256"/>
                    </a:cubicBezTo>
                    <a:cubicBezTo>
                      <a:pt x="739424" y="151281"/>
                      <a:pt x="742053" y="147506"/>
                      <a:pt x="745266" y="142933"/>
                    </a:cubicBezTo>
                    <a:cubicBezTo>
                      <a:pt x="748479" y="138360"/>
                      <a:pt x="753134" y="131509"/>
                      <a:pt x="759232" y="122381"/>
                    </a:cubicBezTo>
                    <a:cubicBezTo>
                      <a:pt x="776557" y="96366"/>
                      <a:pt x="787739" y="80218"/>
                      <a:pt x="792778" y="73938"/>
                    </a:cubicBezTo>
                    <a:cubicBezTo>
                      <a:pt x="794950" y="72058"/>
                      <a:pt x="795343" y="70624"/>
                      <a:pt x="793955" y="69639"/>
                    </a:cubicBezTo>
                    <a:cubicBezTo>
                      <a:pt x="791199" y="64125"/>
                      <a:pt x="788451" y="50625"/>
                      <a:pt x="785713" y="29137"/>
                    </a:cubicBezTo>
                    <a:lnTo>
                      <a:pt x="796036" y="27549"/>
                    </a:lnTo>
                    <a:lnTo>
                      <a:pt x="789136" y="0"/>
                    </a:lnTo>
                    <a:close/>
                    <a:moveTo>
                      <a:pt x="811180" y="452226"/>
                    </a:moveTo>
                    <a:cubicBezTo>
                      <a:pt x="808423" y="452226"/>
                      <a:pt x="806356" y="452846"/>
                      <a:pt x="804978" y="454088"/>
                    </a:cubicBezTo>
                    <a:lnTo>
                      <a:pt x="804886" y="454336"/>
                    </a:lnTo>
                    <a:lnTo>
                      <a:pt x="811180" y="452226"/>
                    </a:lnTo>
                    <a:close/>
                    <a:moveTo>
                      <a:pt x="806333" y="572708"/>
                    </a:moveTo>
                    <a:lnTo>
                      <a:pt x="804608" y="573689"/>
                    </a:lnTo>
                    <a:cubicBezTo>
                      <a:pt x="795461" y="577605"/>
                      <a:pt x="788971" y="580339"/>
                      <a:pt x="785138" y="581891"/>
                    </a:cubicBezTo>
                    <a:cubicBezTo>
                      <a:pt x="777908" y="585487"/>
                      <a:pt x="767000" y="589723"/>
                      <a:pt x="752413" y="594597"/>
                    </a:cubicBezTo>
                    <a:cubicBezTo>
                      <a:pt x="738265" y="598449"/>
                      <a:pt x="719990" y="602621"/>
                      <a:pt x="697590" y="607112"/>
                    </a:cubicBezTo>
                    <a:cubicBezTo>
                      <a:pt x="697170" y="607276"/>
                      <a:pt x="696960" y="608472"/>
                      <a:pt x="696960" y="610699"/>
                    </a:cubicBezTo>
                    <a:lnTo>
                      <a:pt x="696960" y="625597"/>
                    </a:lnTo>
                    <a:lnTo>
                      <a:pt x="713923" y="617598"/>
                    </a:lnTo>
                    <a:cubicBezTo>
                      <a:pt x="740373" y="605532"/>
                      <a:pt x="760615" y="597609"/>
                      <a:pt x="774649" y="593830"/>
                    </a:cubicBezTo>
                    <a:cubicBezTo>
                      <a:pt x="780637" y="592260"/>
                      <a:pt x="790140" y="591475"/>
                      <a:pt x="803156" y="591475"/>
                    </a:cubicBezTo>
                    <a:lnTo>
                      <a:pt x="806333" y="594898"/>
                    </a:lnTo>
                    <a:lnTo>
                      <a:pt x="806333" y="572708"/>
                    </a:lnTo>
                    <a:close/>
                    <a:moveTo>
                      <a:pt x="970719" y="617352"/>
                    </a:moveTo>
                    <a:lnTo>
                      <a:pt x="970338" y="621434"/>
                    </a:lnTo>
                    <a:cubicBezTo>
                      <a:pt x="970338" y="620667"/>
                      <a:pt x="970101" y="620046"/>
                      <a:pt x="969626" y="619572"/>
                    </a:cubicBezTo>
                    <a:cubicBezTo>
                      <a:pt x="973533" y="630233"/>
                      <a:pt x="974345" y="641488"/>
                      <a:pt x="972063" y="653337"/>
                    </a:cubicBezTo>
                    <a:lnTo>
                      <a:pt x="972063" y="721610"/>
                    </a:lnTo>
                    <a:lnTo>
                      <a:pt x="973813" y="721803"/>
                    </a:lnTo>
                    <a:cubicBezTo>
                      <a:pt x="985529" y="722881"/>
                      <a:pt x="994197" y="722989"/>
                      <a:pt x="999817" y="722126"/>
                    </a:cubicBezTo>
                    <a:cubicBezTo>
                      <a:pt x="1007311" y="720976"/>
                      <a:pt x="1013870" y="721807"/>
                      <a:pt x="1019493" y="724618"/>
                    </a:cubicBezTo>
                    <a:cubicBezTo>
                      <a:pt x="1021355" y="724107"/>
                      <a:pt x="1028124" y="722989"/>
                      <a:pt x="1039798" y="721263"/>
                    </a:cubicBezTo>
                    <a:cubicBezTo>
                      <a:pt x="1051473" y="719538"/>
                      <a:pt x="1062149" y="722747"/>
                      <a:pt x="1071825" y="730889"/>
                    </a:cubicBezTo>
                    <a:lnTo>
                      <a:pt x="1088255" y="743541"/>
                    </a:lnTo>
                    <a:cubicBezTo>
                      <a:pt x="1103901" y="754385"/>
                      <a:pt x="1113184" y="760893"/>
                      <a:pt x="1116105" y="763066"/>
                    </a:cubicBezTo>
                    <a:cubicBezTo>
                      <a:pt x="1133960" y="775790"/>
                      <a:pt x="1149094" y="791819"/>
                      <a:pt x="1161508" y="811153"/>
                    </a:cubicBezTo>
                    <a:lnTo>
                      <a:pt x="1162197" y="812525"/>
                    </a:lnTo>
                    <a:lnTo>
                      <a:pt x="1162234" y="812193"/>
                    </a:lnTo>
                    <a:cubicBezTo>
                      <a:pt x="1163375" y="808159"/>
                      <a:pt x="1163946" y="804526"/>
                      <a:pt x="1163946" y="801294"/>
                    </a:cubicBezTo>
                    <a:lnTo>
                      <a:pt x="1165671" y="746033"/>
                    </a:lnTo>
                    <a:lnTo>
                      <a:pt x="1168756" y="655336"/>
                    </a:lnTo>
                    <a:lnTo>
                      <a:pt x="1168649" y="655363"/>
                    </a:lnTo>
                    <a:cubicBezTo>
                      <a:pt x="1163943" y="656449"/>
                      <a:pt x="1158569" y="657599"/>
                      <a:pt x="1152526" y="658813"/>
                    </a:cubicBezTo>
                    <a:cubicBezTo>
                      <a:pt x="1135238" y="663414"/>
                      <a:pt x="1123179" y="666399"/>
                      <a:pt x="1116351" y="667768"/>
                    </a:cubicBezTo>
                    <a:lnTo>
                      <a:pt x="1107561" y="667768"/>
                    </a:lnTo>
                    <a:cubicBezTo>
                      <a:pt x="1085471" y="667768"/>
                      <a:pt x="1069835" y="667193"/>
                      <a:pt x="1060652" y="666043"/>
                    </a:cubicBezTo>
                    <a:cubicBezTo>
                      <a:pt x="1055576" y="666043"/>
                      <a:pt x="1048119" y="663588"/>
                      <a:pt x="1038279" y="658676"/>
                    </a:cubicBezTo>
                    <a:cubicBezTo>
                      <a:pt x="1021118" y="647230"/>
                      <a:pt x="1010219" y="640338"/>
                      <a:pt x="1005582" y="638001"/>
                    </a:cubicBezTo>
                    <a:cubicBezTo>
                      <a:pt x="1003409" y="636559"/>
                      <a:pt x="997594" y="634651"/>
                      <a:pt x="988138" y="632278"/>
                    </a:cubicBezTo>
                    <a:cubicBezTo>
                      <a:pt x="985153" y="631676"/>
                      <a:pt x="980402" y="627913"/>
                      <a:pt x="973884" y="620989"/>
                    </a:cubicBezTo>
                    <a:lnTo>
                      <a:pt x="970719" y="617352"/>
                    </a:lnTo>
                    <a:close/>
                    <a:moveTo>
                      <a:pt x="803815" y="688292"/>
                    </a:moveTo>
                    <a:lnTo>
                      <a:pt x="796420" y="691182"/>
                    </a:lnTo>
                    <a:cubicBezTo>
                      <a:pt x="787949" y="694797"/>
                      <a:pt x="773371" y="699023"/>
                      <a:pt x="752687" y="703861"/>
                    </a:cubicBezTo>
                    <a:lnTo>
                      <a:pt x="721168" y="713363"/>
                    </a:lnTo>
                    <a:cubicBezTo>
                      <a:pt x="716823" y="715116"/>
                      <a:pt x="712272" y="717179"/>
                      <a:pt x="707516" y="719552"/>
                    </a:cubicBezTo>
                    <a:lnTo>
                      <a:pt x="701315" y="722068"/>
                    </a:lnTo>
                    <a:lnTo>
                      <a:pt x="700842" y="727356"/>
                    </a:lnTo>
                    <a:cubicBezTo>
                      <a:pt x="700554" y="732961"/>
                      <a:pt x="700410" y="739351"/>
                      <a:pt x="700410" y="746526"/>
                    </a:cubicBezTo>
                    <a:lnTo>
                      <a:pt x="700410" y="781660"/>
                    </a:lnTo>
                    <a:cubicBezTo>
                      <a:pt x="695572" y="796173"/>
                      <a:pt x="692706" y="806123"/>
                      <a:pt x="691812" y="811509"/>
                    </a:cubicBezTo>
                    <a:cubicBezTo>
                      <a:pt x="691812" y="810103"/>
                      <a:pt x="692058" y="809647"/>
                      <a:pt x="692551" y="810139"/>
                    </a:cubicBezTo>
                    <a:lnTo>
                      <a:pt x="694732" y="823491"/>
                    </a:lnTo>
                    <a:lnTo>
                      <a:pt x="697706" y="819033"/>
                    </a:lnTo>
                    <a:cubicBezTo>
                      <a:pt x="700075" y="816563"/>
                      <a:pt x="703423" y="813709"/>
                      <a:pt x="707749" y="810468"/>
                    </a:cubicBezTo>
                    <a:cubicBezTo>
                      <a:pt x="761331" y="788323"/>
                      <a:pt x="790578" y="776448"/>
                      <a:pt x="795489" y="774841"/>
                    </a:cubicBezTo>
                    <a:cubicBezTo>
                      <a:pt x="799761" y="773253"/>
                      <a:pt x="801778" y="772691"/>
                      <a:pt x="801541" y="773157"/>
                    </a:cubicBezTo>
                    <a:cubicBezTo>
                      <a:pt x="801303" y="773622"/>
                      <a:pt x="801185" y="770478"/>
                      <a:pt x="801185" y="763723"/>
                    </a:cubicBezTo>
                    <a:cubicBezTo>
                      <a:pt x="801185" y="763723"/>
                      <a:pt x="801185" y="762491"/>
                      <a:pt x="801185" y="760026"/>
                    </a:cubicBezTo>
                    <a:lnTo>
                      <a:pt x="802910" y="708215"/>
                    </a:lnTo>
                    <a:cubicBezTo>
                      <a:pt x="802910" y="702099"/>
                      <a:pt x="803054" y="696800"/>
                      <a:pt x="803341" y="692318"/>
                    </a:cubicBezTo>
                    <a:lnTo>
                      <a:pt x="803815" y="688292"/>
                    </a:lnTo>
                    <a:close/>
                    <a:moveTo>
                      <a:pt x="699375" y="722854"/>
                    </a:moveTo>
                    <a:lnTo>
                      <a:pt x="691045" y="726234"/>
                    </a:lnTo>
                    <a:cubicBezTo>
                      <a:pt x="694742" y="726234"/>
                      <a:pt x="697514" y="725122"/>
                      <a:pt x="699363" y="722900"/>
                    </a:cubicBezTo>
                    <a:lnTo>
                      <a:pt x="699375" y="722854"/>
                    </a:lnTo>
                    <a:close/>
                    <a:moveTo>
                      <a:pt x="415010" y="943912"/>
                    </a:moveTo>
                    <a:lnTo>
                      <a:pt x="412167" y="943984"/>
                    </a:lnTo>
                    <a:lnTo>
                      <a:pt x="412149" y="944696"/>
                    </a:lnTo>
                    <a:cubicBezTo>
                      <a:pt x="412331" y="945684"/>
                      <a:pt x="412710" y="947134"/>
                      <a:pt x="413285" y="949047"/>
                    </a:cubicBezTo>
                    <a:cubicBezTo>
                      <a:pt x="414435" y="952871"/>
                      <a:pt x="415010" y="951160"/>
                      <a:pt x="415010" y="943912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3F1DEF-E6F8-91AA-99B3-4A4EB010E71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72986" y="3193987"/>
                <a:ext cx="225273" cy="270613"/>
              </a:xfrm>
              <a:custGeom>
                <a:avLst/>
                <a:gdLst/>
                <a:ahLst/>
                <a:cxnLst/>
                <a:rect l="l" t="t" r="r" b="b"/>
                <a:pathLst>
                  <a:path w="225273" h="270613">
                    <a:moveTo>
                      <a:pt x="8599" y="0"/>
                    </a:moveTo>
                    <a:cubicBezTo>
                      <a:pt x="31620" y="5057"/>
                      <a:pt x="46381" y="8617"/>
                      <a:pt x="52880" y="10680"/>
                    </a:cubicBezTo>
                    <a:cubicBezTo>
                      <a:pt x="59379" y="12743"/>
                      <a:pt x="71793" y="16796"/>
                      <a:pt x="90122" y="22839"/>
                    </a:cubicBezTo>
                    <a:cubicBezTo>
                      <a:pt x="95033" y="26490"/>
                      <a:pt x="100355" y="29470"/>
                      <a:pt x="106088" y="31780"/>
                    </a:cubicBezTo>
                    <a:cubicBezTo>
                      <a:pt x="111820" y="34089"/>
                      <a:pt x="116831" y="36841"/>
                      <a:pt x="121122" y="40036"/>
                    </a:cubicBezTo>
                    <a:cubicBezTo>
                      <a:pt x="125357" y="41460"/>
                      <a:pt x="131017" y="45714"/>
                      <a:pt x="138100" y="52797"/>
                    </a:cubicBezTo>
                    <a:lnTo>
                      <a:pt x="160719" y="68324"/>
                    </a:lnTo>
                    <a:cubicBezTo>
                      <a:pt x="171436" y="75462"/>
                      <a:pt x="179368" y="82893"/>
                      <a:pt x="184516" y="90615"/>
                    </a:cubicBezTo>
                    <a:cubicBezTo>
                      <a:pt x="198318" y="104417"/>
                      <a:pt x="205219" y="111318"/>
                      <a:pt x="205219" y="111318"/>
                    </a:cubicBezTo>
                    <a:cubicBezTo>
                      <a:pt x="216100" y="122198"/>
                      <a:pt x="222426" y="134010"/>
                      <a:pt x="224196" y="146753"/>
                    </a:cubicBezTo>
                    <a:cubicBezTo>
                      <a:pt x="225274" y="151901"/>
                      <a:pt x="225543" y="157734"/>
                      <a:pt x="225004" y="164252"/>
                    </a:cubicBezTo>
                    <a:cubicBezTo>
                      <a:pt x="224466" y="170769"/>
                      <a:pt x="224196" y="176310"/>
                      <a:pt x="224196" y="180874"/>
                    </a:cubicBezTo>
                    <a:cubicBezTo>
                      <a:pt x="224196" y="187099"/>
                      <a:pt x="223256" y="193024"/>
                      <a:pt x="221376" y="198646"/>
                    </a:cubicBezTo>
                    <a:cubicBezTo>
                      <a:pt x="220956" y="199906"/>
                      <a:pt x="220746" y="203119"/>
                      <a:pt x="220746" y="208286"/>
                    </a:cubicBezTo>
                    <a:cubicBezTo>
                      <a:pt x="220746" y="213452"/>
                      <a:pt x="219331" y="220280"/>
                      <a:pt x="216501" y="228769"/>
                    </a:cubicBezTo>
                    <a:cubicBezTo>
                      <a:pt x="213653" y="242954"/>
                      <a:pt x="208697" y="253607"/>
                      <a:pt x="201632" y="260727"/>
                    </a:cubicBezTo>
                    <a:cubicBezTo>
                      <a:pt x="195297" y="263885"/>
                      <a:pt x="189318" y="265464"/>
                      <a:pt x="183695" y="265464"/>
                    </a:cubicBezTo>
                    <a:cubicBezTo>
                      <a:pt x="178072" y="265464"/>
                      <a:pt x="173544" y="266030"/>
                      <a:pt x="170112" y="267162"/>
                    </a:cubicBezTo>
                    <a:cubicBezTo>
                      <a:pt x="165566" y="267162"/>
                      <a:pt x="158693" y="268312"/>
                      <a:pt x="149492" y="270613"/>
                    </a:cubicBezTo>
                    <a:cubicBezTo>
                      <a:pt x="140711" y="270613"/>
                      <a:pt x="134449" y="269992"/>
                      <a:pt x="130706" y="268750"/>
                    </a:cubicBezTo>
                    <a:lnTo>
                      <a:pt x="135465" y="267931"/>
                    </a:lnTo>
                    <a:lnTo>
                      <a:pt x="121128" y="264865"/>
                    </a:lnTo>
                    <a:cubicBezTo>
                      <a:pt x="104273" y="260682"/>
                      <a:pt x="93272" y="256017"/>
                      <a:pt x="88123" y="250868"/>
                    </a:cubicBezTo>
                    <a:cubicBezTo>
                      <a:pt x="77042" y="234237"/>
                      <a:pt x="70232" y="220864"/>
                      <a:pt x="67695" y="210750"/>
                    </a:cubicBezTo>
                    <a:cubicBezTo>
                      <a:pt x="61834" y="198062"/>
                      <a:pt x="52642" y="181869"/>
                      <a:pt x="40119" y="162170"/>
                    </a:cubicBezTo>
                    <a:cubicBezTo>
                      <a:pt x="16988" y="124563"/>
                      <a:pt x="4765" y="93335"/>
                      <a:pt x="3451" y="68488"/>
                    </a:cubicBezTo>
                    <a:cubicBezTo>
                      <a:pt x="3451" y="66353"/>
                      <a:pt x="2876" y="63272"/>
                      <a:pt x="1726" y="59246"/>
                    </a:cubicBezTo>
                    <a:cubicBezTo>
                      <a:pt x="576" y="55221"/>
                      <a:pt x="0" y="44071"/>
                      <a:pt x="0" y="25796"/>
                    </a:cubicBezTo>
                    <a:cubicBezTo>
                      <a:pt x="3209" y="26942"/>
                      <a:pt x="6016" y="27944"/>
                      <a:pt x="8423" y="28803"/>
                    </a:cubicBezTo>
                    <a:lnTo>
                      <a:pt x="13431" y="30591"/>
                    </a:lnTo>
                    <a:lnTo>
                      <a:pt x="12481" y="24824"/>
                    </a:lnTo>
                    <a:cubicBezTo>
                      <a:pt x="11618" y="19448"/>
                      <a:pt x="10324" y="11173"/>
                      <a:pt x="8599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4F8363-D501-DE52-E76D-45B6F999680A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78304" y="3614081"/>
                <a:ext cx="1214" cy="44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41">
                    <a:moveTo>
                      <a:pt x="1214" y="0"/>
                    </a:moveTo>
                    <a:lnTo>
                      <a:pt x="1170" y="46"/>
                    </a:lnTo>
                    <a:lnTo>
                      <a:pt x="0" y="441"/>
                    </a:lnTo>
                    <a:lnTo>
                      <a:pt x="45" y="373"/>
                    </a:lnTo>
                    <a:lnTo>
                      <a:pt x="1214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CA41353-3249-1D82-7BDB-8EBB99E56BA2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1261" y="3606670"/>
                <a:ext cx="6294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2110">
                    <a:moveTo>
                      <a:pt x="6294" y="0"/>
                    </a:moveTo>
                    <a:lnTo>
                      <a:pt x="0" y="2110"/>
                    </a:lnTo>
                    <a:lnTo>
                      <a:pt x="92" y="1862"/>
                    </a:lnTo>
                    <a:cubicBezTo>
                      <a:pt x="1470" y="620"/>
                      <a:pt x="3537" y="0"/>
                      <a:pt x="6294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C0E402C-B637-8D3B-C518-6458EE016129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79474" y="3613543"/>
                <a:ext cx="1730" cy="5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84">
                    <a:moveTo>
                      <a:pt x="1730" y="0"/>
                    </a:moveTo>
                    <a:lnTo>
                      <a:pt x="0" y="584"/>
                    </a:lnTo>
                    <a:lnTo>
                      <a:pt x="44" y="538"/>
                    </a:lnTo>
                    <a:lnTo>
                      <a:pt x="17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F070CBE-E112-8042-20C0-48FD5E93D3EE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76576" y="3614127"/>
                <a:ext cx="2898" cy="305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3058">
                    <a:moveTo>
                      <a:pt x="2898" y="0"/>
                    </a:moveTo>
                    <a:lnTo>
                      <a:pt x="0" y="3058"/>
                    </a:lnTo>
                    <a:lnTo>
                      <a:pt x="1728" y="395"/>
                    </a:lnTo>
                    <a:lnTo>
                      <a:pt x="2898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64B5370-B595-4E1E-F145-F0D48DC63447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47420" y="3877298"/>
                <a:ext cx="833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3380">
                    <a:moveTo>
                      <a:pt x="8330" y="0"/>
                    </a:moveTo>
                    <a:lnTo>
                      <a:pt x="8318" y="46"/>
                    </a:lnTo>
                    <a:cubicBezTo>
                      <a:pt x="6469" y="2268"/>
                      <a:pt x="3697" y="3380"/>
                      <a:pt x="0" y="3380"/>
                    </a:cubicBezTo>
                    <a:lnTo>
                      <a:pt x="83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3305205-6243-5D91-2671-33FB3879055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868525" y="4098356"/>
                <a:ext cx="2861" cy="711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116">
                    <a:moveTo>
                      <a:pt x="2861" y="0"/>
                    </a:moveTo>
                    <a:cubicBezTo>
                      <a:pt x="2861" y="7248"/>
                      <a:pt x="2286" y="8959"/>
                      <a:pt x="1136" y="5135"/>
                    </a:cubicBezTo>
                    <a:cubicBezTo>
                      <a:pt x="561" y="3222"/>
                      <a:pt x="182" y="1772"/>
                      <a:pt x="0" y="784"/>
                    </a:cubicBezTo>
                    <a:lnTo>
                      <a:pt x="18" y="72"/>
                    </a:lnTo>
                    <a:lnTo>
                      <a:pt x="286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52F4333-0E51-58D1-6D25-B113782DAA53}"/>
                </a:ext>
              </a:extLst>
            </p:cNvPr>
            <p:cNvGrpSpPr/>
            <p:nvPr/>
          </p:nvGrpSpPr>
          <p:grpSpPr>
            <a:xfrm>
              <a:off x="4472411" y="1475631"/>
              <a:ext cx="1760195" cy="1603273"/>
              <a:chOff x="4177875" y="3002155"/>
              <a:chExt cx="1760195" cy="1603273"/>
            </a:xfrm>
          </p:grpSpPr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EF11527-2316-F4E9-231F-1C3D17B7E94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77875" y="3002155"/>
                <a:ext cx="1760195" cy="1603273"/>
              </a:xfrm>
              <a:custGeom>
                <a:avLst/>
                <a:gdLst/>
                <a:ahLst/>
                <a:cxnLst/>
                <a:rect l="l" t="t" r="r" b="b"/>
                <a:pathLst>
                  <a:path w="1760195" h="1603273">
                    <a:moveTo>
                      <a:pt x="947820" y="0"/>
                    </a:moveTo>
                    <a:lnTo>
                      <a:pt x="991499" y="12794"/>
                    </a:lnTo>
                    <a:lnTo>
                      <a:pt x="1046263" y="31016"/>
                    </a:lnTo>
                    <a:lnTo>
                      <a:pt x="1053400" y="31016"/>
                    </a:lnTo>
                    <a:cubicBezTo>
                      <a:pt x="1067346" y="42616"/>
                      <a:pt x="1082964" y="54637"/>
                      <a:pt x="1100253" y="67081"/>
                    </a:cubicBezTo>
                    <a:cubicBezTo>
                      <a:pt x="1117543" y="79525"/>
                      <a:pt x="1130946" y="94474"/>
                      <a:pt x="1140463" y="111928"/>
                    </a:cubicBezTo>
                    <a:cubicBezTo>
                      <a:pt x="1141581" y="114165"/>
                      <a:pt x="1145341" y="119279"/>
                      <a:pt x="1151744" y="127272"/>
                    </a:cubicBezTo>
                    <a:cubicBezTo>
                      <a:pt x="1158147" y="135264"/>
                      <a:pt x="1161348" y="145290"/>
                      <a:pt x="1161348" y="157351"/>
                    </a:cubicBezTo>
                    <a:cubicBezTo>
                      <a:pt x="1161348" y="170310"/>
                      <a:pt x="1160252" y="178960"/>
                      <a:pt x="1158059" y="183302"/>
                    </a:cubicBezTo>
                    <a:cubicBezTo>
                      <a:pt x="1156086" y="191217"/>
                      <a:pt x="1149935" y="200339"/>
                      <a:pt x="1139607" y="210667"/>
                    </a:cubicBezTo>
                    <a:lnTo>
                      <a:pt x="1083857" y="251978"/>
                    </a:lnTo>
                    <a:lnTo>
                      <a:pt x="1078693" y="257142"/>
                    </a:lnTo>
                    <a:cubicBezTo>
                      <a:pt x="1057007" y="278828"/>
                      <a:pt x="1041110" y="292555"/>
                      <a:pt x="1031001" y="298321"/>
                    </a:cubicBezTo>
                    <a:lnTo>
                      <a:pt x="1026441" y="301319"/>
                    </a:lnTo>
                    <a:lnTo>
                      <a:pt x="1028765" y="301545"/>
                    </a:lnTo>
                    <a:cubicBezTo>
                      <a:pt x="1031462" y="301742"/>
                      <a:pt x="1032909" y="301786"/>
                      <a:pt x="1033106" y="301676"/>
                    </a:cubicBezTo>
                    <a:cubicBezTo>
                      <a:pt x="1033304" y="301567"/>
                      <a:pt x="1032492" y="302542"/>
                      <a:pt x="1030672" y="304604"/>
                    </a:cubicBezTo>
                    <a:cubicBezTo>
                      <a:pt x="1045057" y="299824"/>
                      <a:pt x="1055439" y="297433"/>
                      <a:pt x="1061820" y="297433"/>
                    </a:cubicBezTo>
                    <a:cubicBezTo>
                      <a:pt x="1067982" y="297433"/>
                      <a:pt x="1078485" y="298913"/>
                      <a:pt x="1093330" y="301874"/>
                    </a:cubicBezTo>
                    <a:cubicBezTo>
                      <a:pt x="1107341" y="303628"/>
                      <a:pt x="1120120" y="307805"/>
                      <a:pt x="1131664" y="314405"/>
                    </a:cubicBezTo>
                    <a:cubicBezTo>
                      <a:pt x="1143209" y="321005"/>
                      <a:pt x="1154145" y="328603"/>
                      <a:pt x="1164473" y="337199"/>
                    </a:cubicBezTo>
                    <a:cubicBezTo>
                      <a:pt x="1166841" y="339567"/>
                      <a:pt x="1170777" y="342132"/>
                      <a:pt x="1176281" y="344895"/>
                    </a:cubicBezTo>
                    <a:cubicBezTo>
                      <a:pt x="1181785" y="347658"/>
                      <a:pt x="1187069" y="351550"/>
                      <a:pt x="1192134" y="356571"/>
                    </a:cubicBezTo>
                    <a:cubicBezTo>
                      <a:pt x="1195511" y="361680"/>
                      <a:pt x="1200862" y="368292"/>
                      <a:pt x="1208185" y="376405"/>
                    </a:cubicBezTo>
                    <a:cubicBezTo>
                      <a:pt x="1215509" y="384518"/>
                      <a:pt x="1219171" y="394100"/>
                      <a:pt x="1219171" y="405152"/>
                    </a:cubicBezTo>
                    <a:cubicBezTo>
                      <a:pt x="1219171" y="412037"/>
                      <a:pt x="1217789" y="426498"/>
                      <a:pt x="1215027" y="448535"/>
                    </a:cubicBezTo>
                    <a:cubicBezTo>
                      <a:pt x="1215027" y="460025"/>
                      <a:pt x="1207582" y="469508"/>
                      <a:pt x="1192694" y="476985"/>
                    </a:cubicBezTo>
                    <a:cubicBezTo>
                      <a:pt x="1191246" y="477358"/>
                      <a:pt x="1189311" y="479485"/>
                      <a:pt x="1186888" y="483366"/>
                    </a:cubicBezTo>
                    <a:lnTo>
                      <a:pt x="1186031" y="484465"/>
                    </a:lnTo>
                    <a:lnTo>
                      <a:pt x="1186115" y="485702"/>
                    </a:lnTo>
                    <a:cubicBezTo>
                      <a:pt x="1186115" y="487785"/>
                      <a:pt x="1186461" y="492302"/>
                      <a:pt x="1187151" y="499253"/>
                    </a:cubicBezTo>
                    <a:cubicBezTo>
                      <a:pt x="1187842" y="506204"/>
                      <a:pt x="1186795" y="511543"/>
                      <a:pt x="1184010" y="515271"/>
                    </a:cubicBezTo>
                    <a:lnTo>
                      <a:pt x="1174538" y="555069"/>
                    </a:lnTo>
                    <a:cubicBezTo>
                      <a:pt x="1173989" y="554279"/>
                      <a:pt x="1174061" y="554230"/>
                      <a:pt x="1174751" y="554921"/>
                    </a:cubicBezTo>
                    <a:cubicBezTo>
                      <a:pt x="1175442" y="555611"/>
                      <a:pt x="1175678" y="556582"/>
                      <a:pt x="1175459" y="557832"/>
                    </a:cubicBezTo>
                    <a:lnTo>
                      <a:pt x="1177860" y="571481"/>
                    </a:lnTo>
                    <a:cubicBezTo>
                      <a:pt x="1172356" y="582555"/>
                      <a:pt x="1169604" y="591819"/>
                      <a:pt x="1169604" y="599274"/>
                    </a:cubicBezTo>
                    <a:cubicBezTo>
                      <a:pt x="1169604" y="606050"/>
                      <a:pt x="1170876" y="615818"/>
                      <a:pt x="1173419" y="628580"/>
                    </a:cubicBezTo>
                    <a:cubicBezTo>
                      <a:pt x="1174954" y="642372"/>
                      <a:pt x="1174165" y="661701"/>
                      <a:pt x="1171051" y="686567"/>
                    </a:cubicBezTo>
                    <a:lnTo>
                      <a:pt x="1170082" y="696942"/>
                    </a:lnTo>
                    <a:lnTo>
                      <a:pt x="1190885" y="688277"/>
                    </a:lnTo>
                    <a:cubicBezTo>
                      <a:pt x="1202111" y="686677"/>
                      <a:pt x="1215449" y="684265"/>
                      <a:pt x="1230896" y="681041"/>
                    </a:cubicBezTo>
                    <a:cubicBezTo>
                      <a:pt x="1246344" y="677818"/>
                      <a:pt x="1258991" y="674342"/>
                      <a:pt x="1268836" y="670615"/>
                    </a:cubicBezTo>
                    <a:cubicBezTo>
                      <a:pt x="1275831" y="667764"/>
                      <a:pt x="1313272" y="654104"/>
                      <a:pt x="1381159" y="629633"/>
                    </a:cubicBezTo>
                    <a:lnTo>
                      <a:pt x="1400071" y="621744"/>
                    </a:lnTo>
                    <a:lnTo>
                      <a:pt x="1400071" y="605293"/>
                    </a:lnTo>
                    <a:cubicBezTo>
                      <a:pt x="1398865" y="600469"/>
                      <a:pt x="1397533" y="592959"/>
                      <a:pt x="1396075" y="582763"/>
                    </a:cubicBezTo>
                    <a:cubicBezTo>
                      <a:pt x="1394617" y="572567"/>
                      <a:pt x="1393888" y="560145"/>
                      <a:pt x="1393888" y="545497"/>
                    </a:cubicBezTo>
                    <a:cubicBezTo>
                      <a:pt x="1392507" y="528964"/>
                      <a:pt x="1391816" y="503912"/>
                      <a:pt x="1391816" y="470342"/>
                    </a:cubicBezTo>
                    <a:cubicBezTo>
                      <a:pt x="1390434" y="421816"/>
                      <a:pt x="1389744" y="351901"/>
                      <a:pt x="1389744" y="260595"/>
                    </a:cubicBezTo>
                    <a:cubicBezTo>
                      <a:pt x="1389744" y="242111"/>
                      <a:pt x="1389053" y="228066"/>
                      <a:pt x="1387671" y="218462"/>
                    </a:cubicBezTo>
                    <a:cubicBezTo>
                      <a:pt x="1387671" y="211248"/>
                      <a:pt x="1383034" y="200679"/>
                      <a:pt x="1373759" y="186755"/>
                    </a:cubicBezTo>
                    <a:cubicBezTo>
                      <a:pt x="1371961" y="183159"/>
                      <a:pt x="1370047" y="179327"/>
                      <a:pt x="1368019" y="175260"/>
                    </a:cubicBezTo>
                    <a:cubicBezTo>
                      <a:pt x="1365991" y="171192"/>
                      <a:pt x="1364977" y="165222"/>
                      <a:pt x="1364977" y="157351"/>
                    </a:cubicBezTo>
                    <a:cubicBezTo>
                      <a:pt x="1364977" y="148295"/>
                      <a:pt x="1365667" y="143076"/>
                      <a:pt x="1367049" y="141694"/>
                    </a:cubicBezTo>
                    <a:cubicBezTo>
                      <a:pt x="1367049" y="138932"/>
                      <a:pt x="1369110" y="136936"/>
                      <a:pt x="1373232" y="135708"/>
                    </a:cubicBezTo>
                    <a:lnTo>
                      <a:pt x="1364977" y="103311"/>
                    </a:lnTo>
                    <a:cubicBezTo>
                      <a:pt x="1384689" y="103311"/>
                      <a:pt x="1406288" y="104824"/>
                      <a:pt x="1429772" y="107850"/>
                    </a:cubicBezTo>
                    <a:cubicBezTo>
                      <a:pt x="1453256" y="110876"/>
                      <a:pt x="1474833" y="117311"/>
                      <a:pt x="1494502" y="127157"/>
                    </a:cubicBezTo>
                    <a:lnTo>
                      <a:pt x="1541009" y="147582"/>
                    </a:lnTo>
                    <a:cubicBezTo>
                      <a:pt x="1562564" y="152998"/>
                      <a:pt x="1580577" y="167459"/>
                      <a:pt x="1595049" y="190965"/>
                    </a:cubicBezTo>
                    <a:lnTo>
                      <a:pt x="1599128" y="199056"/>
                    </a:lnTo>
                    <a:cubicBezTo>
                      <a:pt x="1599128" y="205985"/>
                      <a:pt x="1599813" y="211862"/>
                      <a:pt x="1601184" y="216686"/>
                    </a:cubicBezTo>
                    <a:cubicBezTo>
                      <a:pt x="1602554" y="221510"/>
                      <a:pt x="1603239" y="227891"/>
                      <a:pt x="1603239" y="235829"/>
                    </a:cubicBezTo>
                    <a:cubicBezTo>
                      <a:pt x="1603239" y="251353"/>
                      <a:pt x="1598865" y="263512"/>
                      <a:pt x="1590116" y="272305"/>
                    </a:cubicBezTo>
                    <a:cubicBezTo>
                      <a:pt x="1582353" y="284913"/>
                      <a:pt x="1578472" y="306862"/>
                      <a:pt x="1578472" y="338152"/>
                    </a:cubicBezTo>
                    <a:lnTo>
                      <a:pt x="1580544" y="410151"/>
                    </a:lnTo>
                    <a:cubicBezTo>
                      <a:pt x="1580544" y="413396"/>
                      <a:pt x="1579744" y="418670"/>
                      <a:pt x="1578143" y="425972"/>
                    </a:cubicBezTo>
                    <a:cubicBezTo>
                      <a:pt x="1576543" y="433273"/>
                      <a:pt x="1575052" y="439797"/>
                      <a:pt x="1573670" y="445542"/>
                    </a:cubicBezTo>
                    <a:lnTo>
                      <a:pt x="1568144" y="489813"/>
                    </a:lnTo>
                    <a:lnTo>
                      <a:pt x="1568144" y="559288"/>
                    </a:lnTo>
                    <a:lnTo>
                      <a:pt x="1574558" y="557048"/>
                    </a:lnTo>
                    <a:lnTo>
                      <a:pt x="1587752" y="552594"/>
                    </a:lnTo>
                    <a:lnTo>
                      <a:pt x="1585675" y="555792"/>
                    </a:lnTo>
                    <a:lnTo>
                      <a:pt x="1589157" y="552119"/>
                    </a:lnTo>
                    <a:lnTo>
                      <a:pt x="1591234" y="551418"/>
                    </a:lnTo>
                    <a:lnTo>
                      <a:pt x="1589209" y="552064"/>
                    </a:lnTo>
                    <a:lnTo>
                      <a:pt x="1593477" y="547561"/>
                    </a:lnTo>
                    <a:cubicBezTo>
                      <a:pt x="1602041" y="540506"/>
                      <a:pt x="1612893" y="536979"/>
                      <a:pt x="1626033" y="536979"/>
                    </a:cubicBezTo>
                    <a:cubicBezTo>
                      <a:pt x="1628006" y="536935"/>
                      <a:pt x="1630023" y="536672"/>
                      <a:pt x="1632085" y="536189"/>
                    </a:cubicBezTo>
                    <a:cubicBezTo>
                      <a:pt x="1646469" y="532571"/>
                      <a:pt x="1655996" y="530762"/>
                      <a:pt x="1660667" y="530762"/>
                    </a:cubicBezTo>
                    <a:cubicBezTo>
                      <a:pt x="1685686" y="530762"/>
                      <a:pt x="1705487" y="540125"/>
                      <a:pt x="1720068" y="558851"/>
                    </a:cubicBezTo>
                    <a:cubicBezTo>
                      <a:pt x="1736689" y="578235"/>
                      <a:pt x="1748245" y="595251"/>
                      <a:pt x="1754735" y="609898"/>
                    </a:cubicBezTo>
                    <a:cubicBezTo>
                      <a:pt x="1758375" y="620774"/>
                      <a:pt x="1760195" y="629622"/>
                      <a:pt x="1760195" y="636441"/>
                    </a:cubicBezTo>
                    <a:cubicBezTo>
                      <a:pt x="1760195" y="656132"/>
                      <a:pt x="1754067" y="672095"/>
                      <a:pt x="1741809" y="684330"/>
                    </a:cubicBezTo>
                    <a:cubicBezTo>
                      <a:pt x="1738016" y="691961"/>
                      <a:pt x="1736569" y="695557"/>
                      <a:pt x="1737467" y="695119"/>
                    </a:cubicBezTo>
                    <a:cubicBezTo>
                      <a:pt x="1737467" y="694680"/>
                      <a:pt x="1733597" y="698397"/>
                      <a:pt x="1725857" y="706269"/>
                    </a:cubicBezTo>
                    <a:lnTo>
                      <a:pt x="1690960" y="720182"/>
                    </a:lnTo>
                    <a:cubicBezTo>
                      <a:pt x="1680062" y="723822"/>
                      <a:pt x="1672475" y="725642"/>
                      <a:pt x="1668199" y="725642"/>
                    </a:cubicBezTo>
                    <a:cubicBezTo>
                      <a:pt x="1661182" y="726804"/>
                      <a:pt x="1650635" y="728086"/>
                      <a:pt x="1636558" y="729490"/>
                    </a:cubicBezTo>
                    <a:cubicBezTo>
                      <a:pt x="1622480" y="730893"/>
                      <a:pt x="1611166" y="733031"/>
                      <a:pt x="1602614" y="735904"/>
                    </a:cubicBezTo>
                    <a:cubicBezTo>
                      <a:pt x="1599106" y="736781"/>
                      <a:pt x="1593909" y="738946"/>
                      <a:pt x="1587024" y="742400"/>
                    </a:cubicBezTo>
                    <a:cubicBezTo>
                      <a:pt x="1580139" y="745853"/>
                      <a:pt x="1572958" y="748501"/>
                      <a:pt x="1565480" y="750343"/>
                    </a:cubicBezTo>
                    <a:cubicBezTo>
                      <a:pt x="1565875" y="750189"/>
                      <a:pt x="1566072" y="751461"/>
                      <a:pt x="1566072" y="754158"/>
                    </a:cubicBezTo>
                    <a:lnTo>
                      <a:pt x="1565908" y="761986"/>
                    </a:lnTo>
                    <a:lnTo>
                      <a:pt x="1569921" y="830334"/>
                    </a:lnTo>
                    <a:lnTo>
                      <a:pt x="1568144" y="876710"/>
                    </a:lnTo>
                    <a:lnTo>
                      <a:pt x="1568144" y="930257"/>
                    </a:lnTo>
                    <a:lnTo>
                      <a:pt x="1570217" y="977916"/>
                    </a:lnTo>
                    <a:cubicBezTo>
                      <a:pt x="1570107" y="977126"/>
                      <a:pt x="1570408" y="983540"/>
                      <a:pt x="1571121" y="997157"/>
                    </a:cubicBezTo>
                    <a:cubicBezTo>
                      <a:pt x="1571834" y="1010774"/>
                      <a:pt x="1570688" y="1022077"/>
                      <a:pt x="1567684" y="1031068"/>
                    </a:cubicBezTo>
                    <a:cubicBezTo>
                      <a:pt x="1566610" y="1037492"/>
                      <a:pt x="1566763" y="1047206"/>
                      <a:pt x="1568144" y="1060209"/>
                    </a:cubicBezTo>
                    <a:cubicBezTo>
                      <a:pt x="1569526" y="1073212"/>
                      <a:pt x="1570217" y="1083397"/>
                      <a:pt x="1570217" y="1090765"/>
                    </a:cubicBezTo>
                    <a:lnTo>
                      <a:pt x="1570217" y="1129379"/>
                    </a:lnTo>
                    <a:lnTo>
                      <a:pt x="1571894" y="1160790"/>
                    </a:lnTo>
                    <a:cubicBezTo>
                      <a:pt x="1574898" y="1175876"/>
                      <a:pt x="1576400" y="1187738"/>
                      <a:pt x="1576400" y="1196378"/>
                    </a:cubicBezTo>
                    <a:lnTo>
                      <a:pt x="1584656" y="1295577"/>
                    </a:lnTo>
                    <a:cubicBezTo>
                      <a:pt x="1584656" y="1307418"/>
                      <a:pt x="1586037" y="1327065"/>
                      <a:pt x="1588800" y="1354518"/>
                    </a:cubicBezTo>
                    <a:cubicBezTo>
                      <a:pt x="1588800" y="1363157"/>
                      <a:pt x="1589129" y="1372668"/>
                      <a:pt x="1589787" y="1383051"/>
                    </a:cubicBezTo>
                    <a:cubicBezTo>
                      <a:pt x="1590445" y="1393433"/>
                      <a:pt x="1589907" y="1403799"/>
                      <a:pt x="1588175" y="1414149"/>
                    </a:cubicBezTo>
                    <a:cubicBezTo>
                      <a:pt x="1587210" y="1422723"/>
                      <a:pt x="1586728" y="1437195"/>
                      <a:pt x="1586728" y="1457565"/>
                    </a:cubicBezTo>
                    <a:cubicBezTo>
                      <a:pt x="1586728" y="1467751"/>
                      <a:pt x="1585966" y="1477678"/>
                      <a:pt x="1584442" y="1487348"/>
                    </a:cubicBezTo>
                    <a:lnTo>
                      <a:pt x="1580308" y="1504370"/>
                    </a:lnTo>
                    <a:lnTo>
                      <a:pt x="1580544" y="1509961"/>
                    </a:lnTo>
                    <a:cubicBezTo>
                      <a:pt x="1580544" y="1520179"/>
                      <a:pt x="1579854" y="1527360"/>
                      <a:pt x="1578472" y="1531504"/>
                    </a:cubicBezTo>
                    <a:cubicBezTo>
                      <a:pt x="1578472" y="1535583"/>
                      <a:pt x="1577782" y="1538998"/>
                      <a:pt x="1576400" y="1541750"/>
                    </a:cubicBezTo>
                    <a:cubicBezTo>
                      <a:pt x="1575019" y="1544502"/>
                      <a:pt x="1574328" y="1545603"/>
                      <a:pt x="1574328" y="1545055"/>
                    </a:cubicBezTo>
                    <a:cubicBezTo>
                      <a:pt x="1574328" y="1560953"/>
                      <a:pt x="1570025" y="1572722"/>
                      <a:pt x="1561418" y="1580364"/>
                    </a:cubicBezTo>
                    <a:cubicBezTo>
                      <a:pt x="1552812" y="1588006"/>
                      <a:pt x="1549046" y="1591289"/>
                      <a:pt x="1550120" y="1590215"/>
                    </a:cubicBezTo>
                    <a:cubicBezTo>
                      <a:pt x="1545735" y="1598920"/>
                      <a:pt x="1534398" y="1603273"/>
                      <a:pt x="1516111" y="1603273"/>
                    </a:cubicBezTo>
                    <a:lnTo>
                      <a:pt x="1501672" y="1603273"/>
                    </a:lnTo>
                    <a:lnTo>
                      <a:pt x="1499600" y="1603273"/>
                    </a:lnTo>
                    <a:cubicBezTo>
                      <a:pt x="1482584" y="1603273"/>
                      <a:pt x="1462696" y="1595390"/>
                      <a:pt x="1439935" y="1579624"/>
                    </a:cubicBezTo>
                    <a:cubicBezTo>
                      <a:pt x="1440549" y="1580260"/>
                      <a:pt x="1440670" y="1580578"/>
                      <a:pt x="1440297" y="1580578"/>
                    </a:cubicBezTo>
                    <a:cubicBezTo>
                      <a:pt x="1427426" y="1570294"/>
                      <a:pt x="1418655" y="1563112"/>
                      <a:pt x="1413984" y="1559034"/>
                    </a:cubicBezTo>
                    <a:cubicBezTo>
                      <a:pt x="1409314" y="1554956"/>
                      <a:pt x="1406562" y="1552500"/>
                      <a:pt x="1405729" y="1551666"/>
                    </a:cubicBezTo>
                    <a:cubicBezTo>
                      <a:pt x="1395072" y="1551666"/>
                      <a:pt x="1389744" y="1543268"/>
                      <a:pt x="1389744" y="1526472"/>
                    </a:cubicBezTo>
                    <a:cubicBezTo>
                      <a:pt x="1389744" y="1525091"/>
                      <a:pt x="1386268" y="1522415"/>
                      <a:pt x="1379317" y="1518447"/>
                    </a:cubicBezTo>
                    <a:cubicBezTo>
                      <a:pt x="1372366" y="1514478"/>
                      <a:pt x="1367158" y="1511320"/>
                      <a:pt x="1363694" y="1508974"/>
                    </a:cubicBezTo>
                    <a:cubicBezTo>
                      <a:pt x="1337381" y="1490511"/>
                      <a:pt x="1315410" y="1476127"/>
                      <a:pt x="1297780" y="1465821"/>
                    </a:cubicBezTo>
                    <a:cubicBezTo>
                      <a:pt x="1293527" y="1462641"/>
                      <a:pt x="1289284" y="1460443"/>
                      <a:pt x="1285052" y="1459226"/>
                    </a:cubicBezTo>
                    <a:cubicBezTo>
                      <a:pt x="1280820" y="1458009"/>
                      <a:pt x="1277213" y="1456600"/>
                      <a:pt x="1274230" y="1455000"/>
                    </a:cubicBezTo>
                    <a:lnTo>
                      <a:pt x="1245188" y="1444113"/>
                    </a:lnTo>
                    <a:lnTo>
                      <a:pt x="1245188" y="1407637"/>
                    </a:lnTo>
                    <a:lnTo>
                      <a:pt x="1347709" y="1402506"/>
                    </a:lnTo>
                    <a:lnTo>
                      <a:pt x="1391914" y="1400598"/>
                    </a:lnTo>
                    <a:cubicBezTo>
                      <a:pt x="1390862" y="1400751"/>
                      <a:pt x="1390840" y="1398109"/>
                      <a:pt x="1391849" y="1392671"/>
                    </a:cubicBezTo>
                    <a:lnTo>
                      <a:pt x="1393888" y="1289459"/>
                    </a:lnTo>
                    <a:lnTo>
                      <a:pt x="1391816" y="1200851"/>
                    </a:lnTo>
                    <a:cubicBezTo>
                      <a:pt x="1391816" y="1172063"/>
                      <a:pt x="1391913" y="1145978"/>
                      <a:pt x="1392107" y="1122596"/>
                    </a:cubicBezTo>
                    <a:lnTo>
                      <a:pt x="1392118" y="1121532"/>
                    </a:lnTo>
                    <a:lnTo>
                      <a:pt x="1389152" y="1127307"/>
                    </a:lnTo>
                    <a:cubicBezTo>
                      <a:pt x="1379591" y="1132109"/>
                      <a:pt x="1372070" y="1134510"/>
                      <a:pt x="1366588" y="1134510"/>
                    </a:cubicBezTo>
                    <a:cubicBezTo>
                      <a:pt x="1358344" y="1135891"/>
                      <a:pt x="1344858" y="1136582"/>
                      <a:pt x="1326132" y="1136582"/>
                    </a:cubicBezTo>
                    <a:cubicBezTo>
                      <a:pt x="1315870" y="1136582"/>
                      <a:pt x="1308536" y="1134378"/>
                      <a:pt x="1304128" y="1129971"/>
                    </a:cubicBezTo>
                    <a:cubicBezTo>
                      <a:pt x="1301388" y="1128063"/>
                      <a:pt x="1293691" y="1122998"/>
                      <a:pt x="1281039" y="1114775"/>
                    </a:cubicBezTo>
                    <a:cubicBezTo>
                      <a:pt x="1268387" y="1106552"/>
                      <a:pt x="1257588" y="1097069"/>
                      <a:pt x="1248641" y="1086324"/>
                    </a:cubicBezTo>
                    <a:cubicBezTo>
                      <a:pt x="1236647" y="1068322"/>
                      <a:pt x="1225289" y="1052611"/>
                      <a:pt x="1214566" y="1039192"/>
                    </a:cubicBezTo>
                    <a:lnTo>
                      <a:pt x="1178287" y="986796"/>
                    </a:lnTo>
                    <a:cubicBezTo>
                      <a:pt x="1174297" y="979621"/>
                      <a:pt x="1170805" y="972705"/>
                      <a:pt x="1167812" y="966048"/>
                    </a:cubicBezTo>
                    <a:lnTo>
                      <a:pt x="1165542" y="960227"/>
                    </a:lnTo>
                    <a:lnTo>
                      <a:pt x="1165460" y="963312"/>
                    </a:lnTo>
                    <a:cubicBezTo>
                      <a:pt x="1165460" y="981534"/>
                      <a:pt x="1166841" y="998900"/>
                      <a:pt x="1169604" y="1015411"/>
                    </a:cubicBezTo>
                    <a:cubicBezTo>
                      <a:pt x="1169604" y="1027625"/>
                      <a:pt x="1166896" y="1039148"/>
                      <a:pt x="1161480" y="1049980"/>
                    </a:cubicBezTo>
                    <a:cubicBezTo>
                      <a:pt x="1161392" y="1050199"/>
                      <a:pt x="1161348" y="1053466"/>
                      <a:pt x="1161348" y="1059781"/>
                    </a:cubicBezTo>
                    <a:cubicBezTo>
                      <a:pt x="1161348" y="1063904"/>
                      <a:pt x="1161688" y="1068470"/>
                      <a:pt x="1162368" y="1073480"/>
                    </a:cubicBezTo>
                    <a:cubicBezTo>
                      <a:pt x="1163048" y="1078491"/>
                      <a:pt x="1162708" y="1084570"/>
                      <a:pt x="1161348" y="1091718"/>
                    </a:cubicBezTo>
                    <a:cubicBezTo>
                      <a:pt x="1161348" y="1102134"/>
                      <a:pt x="1160312" y="1111809"/>
                      <a:pt x="1158240" y="1120745"/>
                    </a:cubicBezTo>
                    <a:cubicBezTo>
                      <a:pt x="1156168" y="1129680"/>
                      <a:pt x="1155132" y="1138270"/>
                      <a:pt x="1155132" y="1146515"/>
                    </a:cubicBezTo>
                    <a:lnTo>
                      <a:pt x="1154968" y="1148456"/>
                    </a:lnTo>
                    <a:lnTo>
                      <a:pt x="1157204" y="1229631"/>
                    </a:lnTo>
                    <a:cubicBezTo>
                      <a:pt x="1157095" y="1232372"/>
                      <a:pt x="1156651" y="1243532"/>
                      <a:pt x="1155872" y="1263114"/>
                    </a:cubicBezTo>
                    <a:cubicBezTo>
                      <a:pt x="1155094" y="1282695"/>
                      <a:pt x="1152950" y="1300445"/>
                      <a:pt x="1149442" y="1316364"/>
                    </a:cubicBezTo>
                    <a:lnTo>
                      <a:pt x="1149021" y="1316426"/>
                    </a:lnTo>
                    <a:lnTo>
                      <a:pt x="1152049" y="1329118"/>
                    </a:lnTo>
                    <a:cubicBezTo>
                      <a:pt x="1152723" y="1333498"/>
                      <a:pt x="1153060" y="1338017"/>
                      <a:pt x="1153060" y="1342677"/>
                    </a:cubicBezTo>
                    <a:cubicBezTo>
                      <a:pt x="1153060" y="1354430"/>
                      <a:pt x="1150757" y="1366457"/>
                      <a:pt x="1146153" y="1378758"/>
                    </a:cubicBezTo>
                    <a:cubicBezTo>
                      <a:pt x="1145254" y="1380074"/>
                      <a:pt x="1145150" y="1381658"/>
                      <a:pt x="1145840" y="1383511"/>
                    </a:cubicBezTo>
                    <a:cubicBezTo>
                      <a:pt x="1146531" y="1385364"/>
                      <a:pt x="1146822" y="1388604"/>
                      <a:pt x="1146712" y="1393230"/>
                    </a:cubicBezTo>
                    <a:cubicBezTo>
                      <a:pt x="1143708" y="1428775"/>
                      <a:pt x="1140934" y="1454824"/>
                      <a:pt x="1138390" y="1471379"/>
                    </a:cubicBezTo>
                    <a:lnTo>
                      <a:pt x="1124214" y="1537359"/>
                    </a:lnTo>
                    <a:cubicBezTo>
                      <a:pt x="1121561" y="1540012"/>
                      <a:pt x="1119895" y="1542024"/>
                      <a:pt x="1119215" y="1543394"/>
                    </a:cubicBezTo>
                    <a:cubicBezTo>
                      <a:pt x="1118535" y="1544765"/>
                      <a:pt x="1115334" y="1548311"/>
                      <a:pt x="1109611" y="1554035"/>
                    </a:cubicBezTo>
                    <a:cubicBezTo>
                      <a:pt x="1105160" y="1555131"/>
                      <a:pt x="1101465" y="1557642"/>
                      <a:pt x="1098527" y="1561567"/>
                    </a:cubicBezTo>
                    <a:cubicBezTo>
                      <a:pt x="1095588" y="1565492"/>
                      <a:pt x="1092409" y="1569164"/>
                      <a:pt x="1088988" y="1572585"/>
                    </a:cubicBezTo>
                    <a:cubicBezTo>
                      <a:pt x="1072652" y="1588921"/>
                      <a:pt x="1056711" y="1597089"/>
                      <a:pt x="1041165" y="1597089"/>
                    </a:cubicBezTo>
                    <a:lnTo>
                      <a:pt x="1030607" y="1597089"/>
                    </a:lnTo>
                    <a:cubicBezTo>
                      <a:pt x="1012780" y="1595291"/>
                      <a:pt x="998527" y="1590385"/>
                      <a:pt x="987848" y="1582370"/>
                    </a:cubicBezTo>
                    <a:cubicBezTo>
                      <a:pt x="977170" y="1574356"/>
                      <a:pt x="967280" y="1563540"/>
                      <a:pt x="958181" y="1549923"/>
                    </a:cubicBezTo>
                    <a:cubicBezTo>
                      <a:pt x="949563" y="1535890"/>
                      <a:pt x="940288" y="1527875"/>
                      <a:pt x="930355" y="1525880"/>
                    </a:cubicBezTo>
                    <a:cubicBezTo>
                      <a:pt x="922023" y="1521714"/>
                      <a:pt x="915971" y="1515854"/>
                      <a:pt x="912199" y="1508300"/>
                    </a:cubicBezTo>
                    <a:cubicBezTo>
                      <a:pt x="908427" y="1500746"/>
                      <a:pt x="906542" y="1495850"/>
                      <a:pt x="906542" y="1493614"/>
                    </a:cubicBezTo>
                    <a:lnTo>
                      <a:pt x="897542" y="1479440"/>
                    </a:lnTo>
                    <a:lnTo>
                      <a:pt x="879546" y="1466783"/>
                    </a:lnTo>
                    <a:cubicBezTo>
                      <a:pt x="873686" y="1462052"/>
                      <a:pt x="868914" y="1457477"/>
                      <a:pt x="865231" y="1453059"/>
                    </a:cubicBezTo>
                    <a:cubicBezTo>
                      <a:pt x="862928" y="1450779"/>
                      <a:pt x="860407" y="1448608"/>
                      <a:pt x="857666" y="1446547"/>
                    </a:cubicBezTo>
                    <a:cubicBezTo>
                      <a:pt x="854925" y="1444486"/>
                      <a:pt x="849881" y="1430397"/>
                      <a:pt x="842536" y="1404282"/>
                    </a:cubicBezTo>
                    <a:lnTo>
                      <a:pt x="900720" y="1404282"/>
                    </a:lnTo>
                    <a:lnTo>
                      <a:pt x="931869" y="1406026"/>
                    </a:lnTo>
                    <a:lnTo>
                      <a:pt x="931950" y="1405893"/>
                    </a:lnTo>
                    <a:cubicBezTo>
                      <a:pt x="933200" y="1403580"/>
                      <a:pt x="934115" y="1401552"/>
                      <a:pt x="934696" y="1399809"/>
                    </a:cubicBezTo>
                    <a:cubicBezTo>
                      <a:pt x="935859" y="1396322"/>
                      <a:pt x="936966" y="1392989"/>
                      <a:pt x="938018" y="1389810"/>
                    </a:cubicBezTo>
                    <a:cubicBezTo>
                      <a:pt x="939049" y="1385644"/>
                      <a:pt x="939225" y="1380112"/>
                      <a:pt x="938545" y="1373216"/>
                    </a:cubicBezTo>
                    <a:cubicBezTo>
                      <a:pt x="937865" y="1366320"/>
                      <a:pt x="938260" y="1358454"/>
                      <a:pt x="939729" y="1349617"/>
                    </a:cubicBezTo>
                    <a:lnTo>
                      <a:pt x="945781" y="1314654"/>
                    </a:lnTo>
                    <a:cubicBezTo>
                      <a:pt x="945781" y="1307462"/>
                      <a:pt x="947151" y="1290051"/>
                      <a:pt x="949892" y="1262423"/>
                    </a:cubicBezTo>
                    <a:cubicBezTo>
                      <a:pt x="949892" y="1250758"/>
                      <a:pt x="950583" y="1241055"/>
                      <a:pt x="951964" y="1233314"/>
                    </a:cubicBezTo>
                    <a:cubicBezTo>
                      <a:pt x="953346" y="1225574"/>
                      <a:pt x="954727" y="1217340"/>
                      <a:pt x="956108" y="1208613"/>
                    </a:cubicBezTo>
                    <a:lnTo>
                      <a:pt x="956108" y="1203214"/>
                    </a:lnTo>
                    <a:lnTo>
                      <a:pt x="955031" y="1205694"/>
                    </a:lnTo>
                    <a:cubicBezTo>
                      <a:pt x="950969" y="1213626"/>
                      <a:pt x="941132" y="1229170"/>
                      <a:pt x="925520" y="1252325"/>
                    </a:cubicBezTo>
                    <a:cubicBezTo>
                      <a:pt x="919775" y="1256952"/>
                      <a:pt x="911739" y="1263048"/>
                      <a:pt x="901411" y="1270613"/>
                    </a:cubicBezTo>
                    <a:cubicBezTo>
                      <a:pt x="891083" y="1278178"/>
                      <a:pt x="883266" y="1285293"/>
                      <a:pt x="877959" y="1291959"/>
                    </a:cubicBezTo>
                    <a:lnTo>
                      <a:pt x="821650" y="1340243"/>
                    </a:lnTo>
                    <a:lnTo>
                      <a:pt x="812013" y="1349814"/>
                    </a:lnTo>
                    <a:cubicBezTo>
                      <a:pt x="801488" y="1355033"/>
                      <a:pt x="789313" y="1360904"/>
                      <a:pt x="775487" y="1367428"/>
                    </a:cubicBezTo>
                    <a:cubicBezTo>
                      <a:pt x="761662" y="1373951"/>
                      <a:pt x="750277" y="1378473"/>
                      <a:pt x="741330" y="1380995"/>
                    </a:cubicBezTo>
                    <a:cubicBezTo>
                      <a:pt x="731331" y="1386016"/>
                      <a:pt x="725554" y="1388527"/>
                      <a:pt x="723997" y="1388527"/>
                    </a:cubicBezTo>
                    <a:cubicBezTo>
                      <a:pt x="710270" y="1394754"/>
                      <a:pt x="696357" y="1399929"/>
                      <a:pt x="682258" y="1404052"/>
                    </a:cubicBezTo>
                    <a:lnTo>
                      <a:pt x="682258" y="1411222"/>
                    </a:lnTo>
                    <a:lnTo>
                      <a:pt x="572007" y="1411222"/>
                    </a:lnTo>
                    <a:cubicBezTo>
                      <a:pt x="636326" y="1339980"/>
                      <a:pt x="704289" y="1262534"/>
                      <a:pt x="775897" y="1178884"/>
                    </a:cubicBezTo>
                    <a:lnTo>
                      <a:pt x="816966" y="1130542"/>
                    </a:lnTo>
                    <a:lnTo>
                      <a:pt x="805007" y="1136121"/>
                    </a:lnTo>
                    <a:cubicBezTo>
                      <a:pt x="794679" y="1138709"/>
                      <a:pt x="784094" y="1141713"/>
                      <a:pt x="773251" y="1145134"/>
                    </a:cubicBezTo>
                    <a:cubicBezTo>
                      <a:pt x="762408" y="1148554"/>
                      <a:pt x="747196" y="1153203"/>
                      <a:pt x="727615" y="1159079"/>
                    </a:cubicBezTo>
                    <a:cubicBezTo>
                      <a:pt x="707332" y="1161974"/>
                      <a:pt x="691391" y="1163421"/>
                      <a:pt x="679791" y="1163421"/>
                    </a:cubicBezTo>
                    <a:cubicBezTo>
                      <a:pt x="651001" y="1163421"/>
                      <a:pt x="623284" y="1158959"/>
                      <a:pt x="596643" y="1150034"/>
                    </a:cubicBezTo>
                    <a:cubicBezTo>
                      <a:pt x="595623" y="1149684"/>
                      <a:pt x="594126" y="1149420"/>
                      <a:pt x="592153" y="1149245"/>
                    </a:cubicBezTo>
                    <a:lnTo>
                      <a:pt x="585150" y="1148994"/>
                    </a:lnTo>
                    <a:lnTo>
                      <a:pt x="583507" y="1163442"/>
                    </a:lnTo>
                    <a:cubicBezTo>
                      <a:pt x="582380" y="1168367"/>
                      <a:pt x="580690" y="1173266"/>
                      <a:pt x="578437" y="1178140"/>
                    </a:cubicBezTo>
                    <a:cubicBezTo>
                      <a:pt x="573931" y="1187886"/>
                      <a:pt x="571097" y="1195084"/>
                      <a:pt x="569935" y="1199733"/>
                    </a:cubicBezTo>
                    <a:lnTo>
                      <a:pt x="543162" y="1267751"/>
                    </a:lnTo>
                    <a:cubicBezTo>
                      <a:pt x="541210" y="1275514"/>
                      <a:pt x="533963" y="1287223"/>
                      <a:pt x="521421" y="1302879"/>
                    </a:cubicBezTo>
                    <a:cubicBezTo>
                      <a:pt x="512211" y="1318206"/>
                      <a:pt x="500020" y="1336000"/>
                      <a:pt x="484846" y="1356261"/>
                    </a:cubicBezTo>
                    <a:cubicBezTo>
                      <a:pt x="480307" y="1365383"/>
                      <a:pt x="474496" y="1373474"/>
                      <a:pt x="467414" y="1380535"/>
                    </a:cubicBezTo>
                    <a:lnTo>
                      <a:pt x="405480" y="1442468"/>
                    </a:lnTo>
                    <a:cubicBezTo>
                      <a:pt x="401796" y="1446152"/>
                      <a:pt x="398770" y="1448981"/>
                      <a:pt x="396402" y="1450954"/>
                    </a:cubicBezTo>
                    <a:cubicBezTo>
                      <a:pt x="394034" y="1452928"/>
                      <a:pt x="392247" y="1456293"/>
                      <a:pt x="391041" y="1461052"/>
                    </a:cubicBezTo>
                    <a:cubicBezTo>
                      <a:pt x="391041" y="1461052"/>
                      <a:pt x="387138" y="1464955"/>
                      <a:pt x="379332" y="1472761"/>
                    </a:cubicBezTo>
                    <a:lnTo>
                      <a:pt x="352460" y="1489305"/>
                    </a:lnTo>
                    <a:cubicBezTo>
                      <a:pt x="343930" y="1497835"/>
                      <a:pt x="331892" y="1502100"/>
                      <a:pt x="316345" y="1502100"/>
                    </a:cubicBezTo>
                    <a:cubicBezTo>
                      <a:pt x="303123" y="1502100"/>
                      <a:pt x="290307" y="1499227"/>
                      <a:pt x="277896" y="1493482"/>
                    </a:cubicBezTo>
                    <a:cubicBezTo>
                      <a:pt x="265485" y="1487737"/>
                      <a:pt x="257185" y="1480655"/>
                      <a:pt x="252997" y="1472235"/>
                    </a:cubicBezTo>
                    <a:lnTo>
                      <a:pt x="219942" y="1437173"/>
                    </a:lnTo>
                    <a:cubicBezTo>
                      <a:pt x="220249" y="1437765"/>
                      <a:pt x="222266" y="1438061"/>
                      <a:pt x="225994" y="1438061"/>
                    </a:cubicBezTo>
                    <a:cubicBezTo>
                      <a:pt x="215798" y="1434706"/>
                      <a:pt x="207613" y="1429257"/>
                      <a:pt x="201441" y="1421714"/>
                    </a:cubicBezTo>
                    <a:cubicBezTo>
                      <a:pt x="195268" y="1414171"/>
                      <a:pt x="189265" y="1409424"/>
                      <a:pt x="183433" y="1407472"/>
                    </a:cubicBezTo>
                    <a:lnTo>
                      <a:pt x="177480" y="1395599"/>
                    </a:lnTo>
                    <a:lnTo>
                      <a:pt x="169834" y="1361945"/>
                    </a:lnTo>
                    <a:lnTo>
                      <a:pt x="169323" y="1361622"/>
                    </a:lnTo>
                    <a:lnTo>
                      <a:pt x="169626" y="1361029"/>
                    </a:lnTo>
                    <a:lnTo>
                      <a:pt x="167250" y="1350571"/>
                    </a:lnTo>
                    <a:lnTo>
                      <a:pt x="174975" y="1350571"/>
                    </a:lnTo>
                    <a:lnTo>
                      <a:pt x="181755" y="1337316"/>
                    </a:lnTo>
                    <a:lnTo>
                      <a:pt x="213331" y="1331955"/>
                    </a:lnTo>
                    <a:cubicBezTo>
                      <a:pt x="215830" y="1334717"/>
                      <a:pt x="216905" y="1335923"/>
                      <a:pt x="216554" y="1335572"/>
                    </a:cubicBezTo>
                    <a:cubicBezTo>
                      <a:pt x="224338" y="1327766"/>
                      <a:pt x="235291" y="1318151"/>
                      <a:pt x="249412" y="1306727"/>
                    </a:cubicBezTo>
                    <a:cubicBezTo>
                      <a:pt x="263533" y="1295303"/>
                      <a:pt x="273894" y="1284975"/>
                      <a:pt x="280494" y="1275744"/>
                    </a:cubicBezTo>
                    <a:cubicBezTo>
                      <a:pt x="289221" y="1260460"/>
                      <a:pt x="296216" y="1237820"/>
                      <a:pt x="301479" y="1207824"/>
                    </a:cubicBezTo>
                    <a:cubicBezTo>
                      <a:pt x="304329" y="1193922"/>
                      <a:pt x="306072" y="1183079"/>
                      <a:pt x="306708" y="1175295"/>
                    </a:cubicBezTo>
                    <a:cubicBezTo>
                      <a:pt x="307344" y="1167510"/>
                      <a:pt x="307662" y="1160625"/>
                      <a:pt x="307662" y="1154639"/>
                    </a:cubicBezTo>
                    <a:lnTo>
                      <a:pt x="314142" y="1100928"/>
                    </a:lnTo>
                    <a:cubicBezTo>
                      <a:pt x="316707" y="1072510"/>
                      <a:pt x="317990" y="1048467"/>
                      <a:pt x="317990" y="1028798"/>
                    </a:cubicBezTo>
                    <a:lnTo>
                      <a:pt x="317990" y="997815"/>
                    </a:lnTo>
                    <a:cubicBezTo>
                      <a:pt x="317990" y="984965"/>
                      <a:pt x="318681" y="974084"/>
                      <a:pt x="320062" y="965170"/>
                    </a:cubicBezTo>
                    <a:cubicBezTo>
                      <a:pt x="321443" y="956257"/>
                      <a:pt x="322134" y="947864"/>
                      <a:pt x="322134" y="939992"/>
                    </a:cubicBezTo>
                    <a:cubicBezTo>
                      <a:pt x="322134" y="934423"/>
                      <a:pt x="321789" y="927121"/>
                      <a:pt x="321098" y="918087"/>
                    </a:cubicBezTo>
                    <a:cubicBezTo>
                      <a:pt x="320407" y="909053"/>
                      <a:pt x="320753" y="898462"/>
                      <a:pt x="322134" y="886314"/>
                    </a:cubicBezTo>
                    <a:lnTo>
                      <a:pt x="322134" y="829840"/>
                    </a:lnTo>
                    <a:lnTo>
                      <a:pt x="328318" y="693671"/>
                    </a:lnTo>
                    <a:lnTo>
                      <a:pt x="328318" y="675317"/>
                    </a:lnTo>
                    <a:lnTo>
                      <a:pt x="317201" y="681173"/>
                    </a:lnTo>
                    <a:cubicBezTo>
                      <a:pt x="293607" y="697377"/>
                      <a:pt x="263522" y="710599"/>
                      <a:pt x="226948" y="720839"/>
                    </a:cubicBezTo>
                    <a:cubicBezTo>
                      <a:pt x="212454" y="723756"/>
                      <a:pt x="196216" y="728037"/>
                      <a:pt x="178236" y="733683"/>
                    </a:cubicBezTo>
                    <a:cubicBezTo>
                      <a:pt x="160256" y="739330"/>
                      <a:pt x="149423" y="742789"/>
                      <a:pt x="145740" y="744060"/>
                    </a:cubicBezTo>
                    <a:cubicBezTo>
                      <a:pt x="142867" y="746933"/>
                      <a:pt x="135543" y="748369"/>
                      <a:pt x="123768" y="748369"/>
                    </a:cubicBezTo>
                    <a:cubicBezTo>
                      <a:pt x="98048" y="738063"/>
                      <a:pt x="82940" y="730674"/>
                      <a:pt x="78445" y="726201"/>
                    </a:cubicBezTo>
                    <a:cubicBezTo>
                      <a:pt x="68380" y="721135"/>
                      <a:pt x="58184" y="709152"/>
                      <a:pt x="47856" y="690251"/>
                    </a:cubicBezTo>
                    <a:lnTo>
                      <a:pt x="30457" y="665122"/>
                    </a:lnTo>
                    <a:lnTo>
                      <a:pt x="8255" y="619601"/>
                    </a:lnTo>
                    <a:lnTo>
                      <a:pt x="16511" y="615358"/>
                    </a:lnTo>
                    <a:lnTo>
                      <a:pt x="0" y="599307"/>
                    </a:lnTo>
                    <a:lnTo>
                      <a:pt x="10623" y="572040"/>
                    </a:lnTo>
                    <a:cubicBezTo>
                      <a:pt x="33362" y="576185"/>
                      <a:pt x="46475" y="578257"/>
                      <a:pt x="49961" y="578257"/>
                    </a:cubicBezTo>
                    <a:cubicBezTo>
                      <a:pt x="68380" y="578257"/>
                      <a:pt x="80341" y="576886"/>
                      <a:pt x="85845" y="574146"/>
                    </a:cubicBezTo>
                    <a:lnTo>
                      <a:pt x="200339" y="523033"/>
                    </a:lnTo>
                    <a:lnTo>
                      <a:pt x="235499" y="502213"/>
                    </a:lnTo>
                    <a:lnTo>
                      <a:pt x="289506" y="471361"/>
                    </a:lnTo>
                    <a:cubicBezTo>
                      <a:pt x="293892" y="469475"/>
                      <a:pt x="298995" y="466852"/>
                      <a:pt x="304817" y="463492"/>
                    </a:cubicBezTo>
                    <a:lnTo>
                      <a:pt x="323057" y="452064"/>
                    </a:lnTo>
                    <a:lnTo>
                      <a:pt x="323236" y="450508"/>
                    </a:lnTo>
                    <a:cubicBezTo>
                      <a:pt x="323883" y="448601"/>
                      <a:pt x="324206" y="440937"/>
                      <a:pt x="324206" y="427517"/>
                    </a:cubicBezTo>
                    <a:lnTo>
                      <a:pt x="342790" y="427517"/>
                    </a:lnTo>
                    <a:lnTo>
                      <a:pt x="342790" y="434063"/>
                    </a:lnTo>
                    <a:cubicBezTo>
                      <a:pt x="342790" y="415929"/>
                      <a:pt x="348030" y="406862"/>
                      <a:pt x="358512" y="406862"/>
                    </a:cubicBezTo>
                    <a:cubicBezTo>
                      <a:pt x="366965" y="403754"/>
                      <a:pt x="375220" y="404303"/>
                      <a:pt x="383279" y="408508"/>
                    </a:cubicBezTo>
                    <a:lnTo>
                      <a:pt x="389026" y="412409"/>
                    </a:lnTo>
                    <a:lnTo>
                      <a:pt x="395438" y="409890"/>
                    </a:lnTo>
                    <a:cubicBezTo>
                      <a:pt x="404035" y="407674"/>
                      <a:pt x="414081" y="408375"/>
                      <a:pt x="425576" y="411993"/>
                    </a:cubicBezTo>
                    <a:cubicBezTo>
                      <a:pt x="441386" y="415150"/>
                      <a:pt x="458012" y="422798"/>
                      <a:pt x="475456" y="434934"/>
                    </a:cubicBezTo>
                    <a:cubicBezTo>
                      <a:pt x="492899" y="447071"/>
                      <a:pt x="503945" y="454532"/>
                      <a:pt x="508593" y="457317"/>
                    </a:cubicBezTo>
                    <a:cubicBezTo>
                      <a:pt x="529381" y="469793"/>
                      <a:pt x="539774" y="484759"/>
                      <a:pt x="539774" y="502213"/>
                    </a:cubicBezTo>
                    <a:cubicBezTo>
                      <a:pt x="539774" y="501270"/>
                      <a:pt x="540805" y="502180"/>
                      <a:pt x="542866" y="504943"/>
                    </a:cubicBezTo>
                    <a:cubicBezTo>
                      <a:pt x="544927" y="507706"/>
                      <a:pt x="545958" y="512990"/>
                      <a:pt x="545958" y="520796"/>
                    </a:cubicBezTo>
                    <a:cubicBezTo>
                      <a:pt x="545958" y="535564"/>
                      <a:pt x="540524" y="550228"/>
                      <a:pt x="529658" y="564786"/>
                    </a:cubicBezTo>
                    <a:lnTo>
                      <a:pt x="520672" y="575081"/>
                    </a:lnTo>
                    <a:lnTo>
                      <a:pt x="519378" y="584545"/>
                    </a:lnTo>
                    <a:cubicBezTo>
                      <a:pt x="517823" y="596579"/>
                      <a:pt x="517046" y="604931"/>
                      <a:pt x="517046" y="609602"/>
                    </a:cubicBezTo>
                    <a:lnTo>
                      <a:pt x="512573" y="645256"/>
                    </a:lnTo>
                    <a:cubicBezTo>
                      <a:pt x="510052" y="668082"/>
                      <a:pt x="508791" y="686764"/>
                      <a:pt x="508791" y="701302"/>
                    </a:cubicBezTo>
                    <a:cubicBezTo>
                      <a:pt x="507409" y="702552"/>
                      <a:pt x="507064" y="703802"/>
                      <a:pt x="507755" y="705052"/>
                    </a:cubicBezTo>
                    <a:cubicBezTo>
                      <a:pt x="508445" y="706302"/>
                      <a:pt x="508791" y="708900"/>
                      <a:pt x="508791" y="712847"/>
                    </a:cubicBezTo>
                    <a:lnTo>
                      <a:pt x="508791" y="851680"/>
                    </a:lnTo>
                    <a:lnTo>
                      <a:pt x="506192" y="892925"/>
                    </a:lnTo>
                    <a:cubicBezTo>
                      <a:pt x="505162" y="896017"/>
                      <a:pt x="504646" y="900742"/>
                      <a:pt x="504646" y="907101"/>
                    </a:cubicBezTo>
                    <a:lnTo>
                      <a:pt x="501982" y="938973"/>
                    </a:lnTo>
                    <a:cubicBezTo>
                      <a:pt x="499636" y="953138"/>
                      <a:pt x="498463" y="961942"/>
                      <a:pt x="498463" y="965384"/>
                    </a:cubicBezTo>
                    <a:lnTo>
                      <a:pt x="496391" y="1019194"/>
                    </a:lnTo>
                    <a:lnTo>
                      <a:pt x="496391" y="1074813"/>
                    </a:lnTo>
                    <a:lnTo>
                      <a:pt x="498463" y="1112275"/>
                    </a:lnTo>
                    <a:lnTo>
                      <a:pt x="497343" y="1119051"/>
                    </a:lnTo>
                    <a:lnTo>
                      <a:pt x="513914" y="1106240"/>
                    </a:lnTo>
                    <a:cubicBezTo>
                      <a:pt x="522021" y="1100462"/>
                      <a:pt x="529962" y="1095304"/>
                      <a:pt x="537735" y="1090765"/>
                    </a:cubicBezTo>
                    <a:cubicBezTo>
                      <a:pt x="549773" y="1083594"/>
                      <a:pt x="562041" y="1083880"/>
                      <a:pt x="574540" y="1091620"/>
                    </a:cubicBezTo>
                    <a:cubicBezTo>
                      <a:pt x="573400" y="1090765"/>
                      <a:pt x="573937" y="1090030"/>
                      <a:pt x="576152" y="1089416"/>
                    </a:cubicBezTo>
                    <a:cubicBezTo>
                      <a:pt x="599000" y="1081786"/>
                      <a:pt x="615829" y="1075262"/>
                      <a:pt x="626639" y="1069846"/>
                    </a:cubicBezTo>
                    <a:lnTo>
                      <a:pt x="677536" y="1052237"/>
                    </a:lnTo>
                    <a:lnTo>
                      <a:pt x="675992" y="1048549"/>
                    </a:lnTo>
                    <a:cubicBezTo>
                      <a:pt x="675027" y="1046444"/>
                      <a:pt x="673761" y="1043818"/>
                      <a:pt x="672193" y="1040672"/>
                    </a:cubicBezTo>
                    <a:cubicBezTo>
                      <a:pt x="669058" y="1034379"/>
                      <a:pt x="666700" y="1026518"/>
                      <a:pt x="665122" y="1017089"/>
                    </a:cubicBezTo>
                    <a:cubicBezTo>
                      <a:pt x="663609" y="988474"/>
                      <a:pt x="665703" y="949553"/>
                      <a:pt x="671404" y="900326"/>
                    </a:cubicBezTo>
                    <a:cubicBezTo>
                      <a:pt x="673969" y="872105"/>
                      <a:pt x="675252" y="849213"/>
                      <a:pt x="675252" y="831649"/>
                    </a:cubicBezTo>
                    <a:cubicBezTo>
                      <a:pt x="678015" y="790207"/>
                      <a:pt x="679397" y="757491"/>
                      <a:pt x="679397" y="733502"/>
                    </a:cubicBezTo>
                    <a:cubicBezTo>
                      <a:pt x="679397" y="706839"/>
                      <a:pt x="678015" y="665977"/>
                      <a:pt x="675252" y="610918"/>
                    </a:cubicBezTo>
                    <a:cubicBezTo>
                      <a:pt x="675252" y="602563"/>
                      <a:pt x="674940" y="592806"/>
                      <a:pt x="674315" y="581645"/>
                    </a:cubicBezTo>
                    <a:cubicBezTo>
                      <a:pt x="673690" y="570484"/>
                      <a:pt x="671941" y="556231"/>
                      <a:pt x="669069" y="538886"/>
                    </a:cubicBezTo>
                    <a:cubicBezTo>
                      <a:pt x="668038" y="532747"/>
                      <a:pt x="665209" y="525818"/>
                      <a:pt x="660583" y="518099"/>
                    </a:cubicBezTo>
                    <a:lnTo>
                      <a:pt x="629830" y="446101"/>
                    </a:lnTo>
                    <a:lnTo>
                      <a:pt x="634495" y="446101"/>
                    </a:lnTo>
                    <a:lnTo>
                      <a:pt x="637123" y="434564"/>
                    </a:lnTo>
                    <a:cubicBezTo>
                      <a:pt x="639245" y="430612"/>
                      <a:pt x="642427" y="427364"/>
                      <a:pt x="646670" y="424820"/>
                    </a:cubicBezTo>
                    <a:cubicBezTo>
                      <a:pt x="655156" y="419733"/>
                      <a:pt x="664124" y="417190"/>
                      <a:pt x="673575" y="417190"/>
                    </a:cubicBezTo>
                    <a:lnTo>
                      <a:pt x="687455" y="417190"/>
                    </a:lnTo>
                    <a:cubicBezTo>
                      <a:pt x="694318" y="421312"/>
                      <a:pt x="697958" y="423373"/>
                      <a:pt x="698375" y="423373"/>
                    </a:cubicBezTo>
                    <a:cubicBezTo>
                      <a:pt x="701620" y="423373"/>
                      <a:pt x="707398" y="422003"/>
                      <a:pt x="715708" y="419262"/>
                    </a:cubicBezTo>
                    <a:lnTo>
                      <a:pt x="730805" y="419262"/>
                    </a:lnTo>
                    <a:cubicBezTo>
                      <a:pt x="738743" y="424020"/>
                      <a:pt x="750830" y="427813"/>
                      <a:pt x="767067" y="430642"/>
                    </a:cubicBezTo>
                    <a:cubicBezTo>
                      <a:pt x="783305" y="433471"/>
                      <a:pt x="796960" y="438569"/>
                      <a:pt x="808033" y="445936"/>
                    </a:cubicBezTo>
                    <a:cubicBezTo>
                      <a:pt x="831561" y="465868"/>
                      <a:pt x="843325" y="486009"/>
                      <a:pt x="843325" y="506357"/>
                    </a:cubicBezTo>
                    <a:cubicBezTo>
                      <a:pt x="843325" y="510754"/>
                      <a:pt x="842873" y="514950"/>
                      <a:pt x="841969" y="518946"/>
                    </a:cubicBezTo>
                    <a:lnTo>
                      <a:pt x="838059" y="529885"/>
                    </a:lnTo>
                    <a:lnTo>
                      <a:pt x="842931" y="532571"/>
                    </a:lnTo>
                    <a:cubicBezTo>
                      <a:pt x="847316" y="544631"/>
                      <a:pt x="847974" y="558511"/>
                      <a:pt x="844904" y="574211"/>
                    </a:cubicBezTo>
                    <a:lnTo>
                      <a:pt x="843194" y="592795"/>
                    </a:lnTo>
                    <a:lnTo>
                      <a:pt x="844086" y="600801"/>
                    </a:lnTo>
                    <a:lnTo>
                      <a:pt x="895227" y="575231"/>
                    </a:lnTo>
                    <a:cubicBezTo>
                      <a:pt x="905029" y="568702"/>
                      <a:pt x="922305" y="561057"/>
                      <a:pt x="947055" y="552296"/>
                    </a:cubicBezTo>
                    <a:lnTo>
                      <a:pt x="964212" y="546543"/>
                    </a:lnTo>
                    <a:lnTo>
                      <a:pt x="962292" y="476032"/>
                    </a:lnTo>
                    <a:cubicBezTo>
                      <a:pt x="962292" y="475067"/>
                      <a:pt x="961947" y="472965"/>
                      <a:pt x="961256" y="469725"/>
                    </a:cubicBezTo>
                    <a:lnTo>
                      <a:pt x="960732" y="467513"/>
                    </a:lnTo>
                    <a:lnTo>
                      <a:pt x="892004" y="467513"/>
                    </a:lnTo>
                    <a:cubicBezTo>
                      <a:pt x="863147" y="471635"/>
                      <a:pt x="848719" y="461154"/>
                      <a:pt x="848719" y="436069"/>
                    </a:cubicBezTo>
                    <a:lnTo>
                      <a:pt x="843194" y="417617"/>
                    </a:lnTo>
                    <a:lnTo>
                      <a:pt x="842008" y="408327"/>
                    </a:lnTo>
                    <a:lnTo>
                      <a:pt x="821403" y="417009"/>
                    </a:lnTo>
                    <a:cubicBezTo>
                      <a:pt x="813159" y="419015"/>
                      <a:pt x="803812" y="420018"/>
                      <a:pt x="793364" y="420018"/>
                    </a:cubicBezTo>
                    <a:lnTo>
                      <a:pt x="778892" y="420018"/>
                    </a:lnTo>
                    <a:cubicBezTo>
                      <a:pt x="771634" y="420018"/>
                      <a:pt x="754980" y="415545"/>
                      <a:pt x="728930" y="406599"/>
                    </a:cubicBezTo>
                    <a:cubicBezTo>
                      <a:pt x="737855" y="386119"/>
                      <a:pt x="744093" y="373499"/>
                      <a:pt x="747645" y="368741"/>
                    </a:cubicBezTo>
                    <a:cubicBezTo>
                      <a:pt x="755978" y="360409"/>
                      <a:pt x="765395" y="349675"/>
                      <a:pt x="775899" y="336541"/>
                    </a:cubicBezTo>
                    <a:lnTo>
                      <a:pt x="792870" y="317661"/>
                    </a:lnTo>
                    <a:lnTo>
                      <a:pt x="806126" y="299407"/>
                    </a:lnTo>
                    <a:cubicBezTo>
                      <a:pt x="809875" y="293793"/>
                      <a:pt x="812808" y="288520"/>
                      <a:pt x="814924" y="283586"/>
                    </a:cubicBezTo>
                    <a:cubicBezTo>
                      <a:pt x="817040" y="278653"/>
                      <a:pt x="820499" y="272995"/>
                      <a:pt x="825301" y="266615"/>
                    </a:cubicBezTo>
                    <a:cubicBezTo>
                      <a:pt x="830651" y="257208"/>
                      <a:pt x="836736" y="248420"/>
                      <a:pt x="843555" y="240252"/>
                    </a:cubicBezTo>
                    <a:cubicBezTo>
                      <a:pt x="850375" y="232084"/>
                      <a:pt x="856240" y="224306"/>
                      <a:pt x="861152" y="216916"/>
                    </a:cubicBezTo>
                    <a:lnTo>
                      <a:pt x="866217" y="206753"/>
                    </a:lnTo>
                    <a:cubicBezTo>
                      <a:pt x="872598" y="200438"/>
                      <a:pt x="877181" y="195537"/>
                      <a:pt x="879966" y="192051"/>
                    </a:cubicBezTo>
                    <a:cubicBezTo>
                      <a:pt x="882751" y="188564"/>
                      <a:pt x="884647" y="186306"/>
                      <a:pt x="885656" y="185275"/>
                    </a:cubicBezTo>
                    <a:cubicBezTo>
                      <a:pt x="888112" y="181701"/>
                      <a:pt x="891269" y="177167"/>
                      <a:pt x="895129" y="171675"/>
                    </a:cubicBezTo>
                    <a:cubicBezTo>
                      <a:pt x="898988" y="166182"/>
                      <a:pt x="904579" y="157953"/>
                      <a:pt x="911903" y="146990"/>
                    </a:cubicBezTo>
                    <a:cubicBezTo>
                      <a:pt x="932712" y="115743"/>
                      <a:pt x="946142" y="96349"/>
                      <a:pt x="952194" y="88806"/>
                    </a:cubicBezTo>
                    <a:cubicBezTo>
                      <a:pt x="954804" y="86547"/>
                      <a:pt x="955275" y="84826"/>
                      <a:pt x="953609" y="83642"/>
                    </a:cubicBezTo>
                    <a:cubicBezTo>
                      <a:pt x="950298" y="77020"/>
                      <a:pt x="946998" y="60804"/>
                      <a:pt x="943709" y="34996"/>
                    </a:cubicBezTo>
                    <a:lnTo>
                      <a:pt x="956108" y="33088"/>
                    </a:lnTo>
                    <a:lnTo>
                      <a:pt x="947820" y="0"/>
                    </a:lnTo>
                    <a:close/>
                    <a:moveTo>
                      <a:pt x="974297" y="543162"/>
                    </a:moveTo>
                    <a:cubicBezTo>
                      <a:pt x="970986" y="543162"/>
                      <a:pt x="968503" y="543908"/>
                      <a:pt x="966847" y="545399"/>
                    </a:cubicBezTo>
                    <a:lnTo>
                      <a:pt x="966737" y="545697"/>
                    </a:lnTo>
                    <a:lnTo>
                      <a:pt x="974297" y="543162"/>
                    </a:lnTo>
                    <a:close/>
                    <a:moveTo>
                      <a:pt x="968475" y="687872"/>
                    </a:moveTo>
                    <a:lnTo>
                      <a:pt x="966403" y="689050"/>
                    </a:lnTo>
                    <a:cubicBezTo>
                      <a:pt x="955418" y="693754"/>
                      <a:pt x="947623" y="697037"/>
                      <a:pt x="943018" y="698901"/>
                    </a:cubicBezTo>
                    <a:cubicBezTo>
                      <a:pt x="934335" y="703221"/>
                      <a:pt x="921233" y="708308"/>
                      <a:pt x="903713" y="714163"/>
                    </a:cubicBezTo>
                    <a:cubicBezTo>
                      <a:pt x="886719" y="718789"/>
                      <a:pt x="864770" y="723800"/>
                      <a:pt x="837865" y="729194"/>
                    </a:cubicBezTo>
                    <a:cubicBezTo>
                      <a:pt x="837361" y="729391"/>
                      <a:pt x="837109" y="730827"/>
                      <a:pt x="837109" y="733502"/>
                    </a:cubicBezTo>
                    <a:lnTo>
                      <a:pt x="837109" y="751396"/>
                    </a:lnTo>
                    <a:lnTo>
                      <a:pt x="857483" y="741789"/>
                    </a:lnTo>
                    <a:cubicBezTo>
                      <a:pt x="889251" y="727296"/>
                      <a:pt x="913564" y="717781"/>
                      <a:pt x="930421" y="713242"/>
                    </a:cubicBezTo>
                    <a:cubicBezTo>
                      <a:pt x="937613" y="711356"/>
                      <a:pt x="949026" y="710413"/>
                      <a:pt x="964660" y="710413"/>
                    </a:cubicBezTo>
                    <a:lnTo>
                      <a:pt x="968475" y="714524"/>
                    </a:lnTo>
                    <a:lnTo>
                      <a:pt x="968475" y="687872"/>
                    </a:lnTo>
                    <a:close/>
                    <a:moveTo>
                      <a:pt x="1165918" y="741493"/>
                    </a:moveTo>
                    <a:lnTo>
                      <a:pt x="1165460" y="746396"/>
                    </a:lnTo>
                    <a:cubicBezTo>
                      <a:pt x="1165460" y="745475"/>
                      <a:pt x="1165175" y="744729"/>
                      <a:pt x="1164605" y="744159"/>
                    </a:cubicBezTo>
                    <a:cubicBezTo>
                      <a:pt x="1169297" y="756965"/>
                      <a:pt x="1170273" y="770483"/>
                      <a:pt x="1167532" y="784714"/>
                    </a:cubicBezTo>
                    <a:lnTo>
                      <a:pt x="1167532" y="866716"/>
                    </a:lnTo>
                    <a:lnTo>
                      <a:pt x="1169634" y="866947"/>
                    </a:lnTo>
                    <a:cubicBezTo>
                      <a:pt x="1183705" y="868243"/>
                      <a:pt x="1194116" y="868372"/>
                      <a:pt x="1200867" y="867336"/>
                    </a:cubicBezTo>
                    <a:cubicBezTo>
                      <a:pt x="1209868" y="865955"/>
                      <a:pt x="1217746" y="866952"/>
                      <a:pt x="1224499" y="870329"/>
                    </a:cubicBezTo>
                    <a:cubicBezTo>
                      <a:pt x="1226736" y="869715"/>
                      <a:pt x="1234865" y="868372"/>
                      <a:pt x="1248888" y="866300"/>
                    </a:cubicBezTo>
                    <a:cubicBezTo>
                      <a:pt x="1262910" y="864228"/>
                      <a:pt x="1275733" y="868082"/>
                      <a:pt x="1287354" y="877861"/>
                    </a:cubicBezTo>
                    <a:lnTo>
                      <a:pt x="1307088" y="893057"/>
                    </a:lnTo>
                    <a:cubicBezTo>
                      <a:pt x="1325880" y="906082"/>
                      <a:pt x="1337030" y="913899"/>
                      <a:pt x="1340539" y="916508"/>
                    </a:cubicBezTo>
                    <a:cubicBezTo>
                      <a:pt x="1361984" y="931791"/>
                      <a:pt x="1380161" y="951044"/>
                      <a:pt x="1395072" y="974265"/>
                    </a:cubicBezTo>
                    <a:lnTo>
                      <a:pt x="1395877" y="975870"/>
                    </a:lnTo>
                    <a:lnTo>
                      <a:pt x="1395944" y="975515"/>
                    </a:lnTo>
                    <a:cubicBezTo>
                      <a:pt x="1397314" y="970669"/>
                      <a:pt x="1397999" y="966305"/>
                      <a:pt x="1397999" y="962424"/>
                    </a:cubicBezTo>
                    <a:lnTo>
                      <a:pt x="1400071" y="896050"/>
                    </a:lnTo>
                    <a:lnTo>
                      <a:pt x="1403777" y="787115"/>
                    </a:lnTo>
                    <a:lnTo>
                      <a:pt x="1403648" y="787148"/>
                    </a:lnTo>
                    <a:cubicBezTo>
                      <a:pt x="1397997" y="788452"/>
                      <a:pt x="1391542" y="789834"/>
                      <a:pt x="1384284" y="791292"/>
                    </a:cubicBezTo>
                    <a:cubicBezTo>
                      <a:pt x="1363519" y="796818"/>
                      <a:pt x="1349035" y="800403"/>
                      <a:pt x="1340835" y="802047"/>
                    </a:cubicBezTo>
                    <a:lnTo>
                      <a:pt x="1330277" y="802047"/>
                    </a:lnTo>
                    <a:cubicBezTo>
                      <a:pt x="1303745" y="802047"/>
                      <a:pt x="1284964" y="801357"/>
                      <a:pt x="1273934" y="799975"/>
                    </a:cubicBezTo>
                    <a:cubicBezTo>
                      <a:pt x="1267839" y="799975"/>
                      <a:pt x="1258881" y="797026"/>
                      <a:pt x="1247062" y="791128"/>
                    </a:cubicBezTo>
                    <a:cubicBezTo>
                      <a:pt x="1226451" y="777379"/>
                      <a:pt x="1213360" y="769102"/>
                      <a:pt x="1207791" y="766295"/>
                    </a:cubicBezTo>
                    <a:cubicBezTo>
                      <a:pt x="1205181" y="764563"/>
                      <a:pt x="1198197" y="762271"/>
                      <a:pt x="1186839" y="759421"/>
                    </a:cubicBezTo>
                    <a:cubicBezTo>
                      <a:pt x="1183254" y="758697"/>
                      <a:pt x="1177547" y="754177"/>
                      <a:pt x="1169719" y="745861"/>
                    </a:cubicBezTo>
                    <a:lnTo>
                      <a:pt x="1165918" y="741493"/>
                    </a:lnTo>
                    <a:close/>
                    <a:moveTo>
                      <a:pt x="965451" y="826698"/>
                    </a:moveTo>
                    <a:lnTo>
                      <a:pt x="956569" y="830169"/>
                    </a:lnTo>
                    <a:cubicBezTo>
                      <a:pt x="946395" y="834511"/>
                      <a:pt x="928886" y="839587"/>
                      <a:pt x="904042" y="845398"/>
                    </a:cubicBezTo>
                    <a:lnTo>
                      <a:pt x="866184" y="856811"/>
                    </a:lnTo>
                    <a:cubicBezTo>
                      <a:pt x="860966" y="858916"/>
                      <a:pt x="855500" y="861394"/>
                      <a:pt x="849788" y="864244"/>
                    </a:cubicBezTo>
                    <a:lnTo>
                      <a:pt x="842340" y="867266"/>
                    </a:lnTo>
                    <a:lnTo>
                      <a:pt x="841771" y="873618"/>
                    </a:lnTo>
                    <a:cubicBezTo>
                      <a:pt x="841426" y="880350"/>
                      <a:pt x="841253" y="888025"/>
                      <a:pt x="841253" y="896642"/>
                    </a:cubicBezTo>
                    <a:lnTo>
                      <a:pt x="841253" y="938841"/>
                    </a:lnTo>
                    <a:cubicBezTo>
                      <a:pt x="835442" y="956273"/>
                      <a:pt x="832000" y="968224"/>
                      <a:pt x="830925" y="974692"/>
                    </a:cubicBezTo>
                    <a:cubicBezTo>
                      <a:pt x="830925" y="973004"/>
                      <a:pt x="831221" y="972456"/>
                      <a:pt x="831813" y="973048"/>
                    </a:cubicBezTo>
                    <a:lnTo>
                      <a:pt x="834433" y="989084"/>
                    </a:lnTo>
                    <a:lnTo>
                      <a:pt x="838005" y="983729"/>
                    </a:lnTo>
                    <a:cubicBezTo>
                      <a:pt x="840850" y="980763"/>
                      <a:pt x="844871" y="977335"/>
                      <a:pt x="850068" y="973442"/>
                    </a:cubicBezTo>
                    <a:cubicBezTo>
                      <a:pt x="914425" y="946845"/>
                      <a:pt x="949552" y="932581"/>
                      <a:pt x="955451" y="930651"/>
                    </a:cubicBezTo>
                    <a:cubicBezTo>
                      <a:pt x="960582" y="928744"/>
                      <a:pt x="963005" y="928069"/>
                      <a:pt x="962720" y="928628"/>
                    </a:cubicBezTo>
                    <a:cubicBezTo>
                      <a:pt x="962435" y="929188"/>
                      <a:pt x="962292" y="925411"/>
                      <a:pt x="962292" y="917297"/>
                    </a:cubicBezTo>
                    <a:cubicBezTo>
                      <a:pt x="962292" y="917297"/>
                      <a:pt x="962292" y="915817"/>
                      <a:pt x="962292" y="912857"/>
                    </a:cubicBezTo>
                    <a:lnTo>
                      <a:pt x="964364" y="850627"/>
                    </a:lnTo>
                    <a:cubicBezTo>
                      <a:pt x="964364" y="843282"/>
                      <a:pt x="964537" y="836917"/>
                      <a:pt x="964882" y="831534"/>
                    </a:cubicBezTo>
                    <a:lnTo>
                      <a:pt x="965451" y="826698"/>
                    </a:lnTo>
                    <a:close/>
                    <a:moveTo>
                      <a:pt x="840025" y="868205"/>
                    </a:moveTo>
                    <a:lnTo>
                      <a:pt x="830004" y="872270"/>
                    </a:lnTo>
                    <a:cubicBezTo>
                      <a:pt x="834445" y="872270"/>
                      <a:pt x="837775" y="870935"/>
                      <a:pt x="839995" y="868265"/>
                    </a:cubicBezTo>
                    <a:lnTo>
                      <a:pt x="840025" y="868205"/>
                    </a:lnTo>
                    <a:close/>
                    <a:moveTo>
                      <a:pt x="498463" y="1133720"/>
                    </a:moveTo>
                    <a:lnTo>
                      <a:pt x="495048" y="1133806"/>
                    </a:lnTo>
                    <a:lnTo>
                      <a:pt x="495026" y="1134662"/>
                    </a:lnTo>
                    <a:cubicBezTo>
                      <a:pt x="495245" y="1135849"/>
                      <a:pt x="495700" y="1137591"/>
                      <a:pt x="496391" y="1139887"/>
                    </a:cubicBezTo>
                    <a:cubicBezTo>
                      <a:pt x="497772" y="1144481"/>
                      <a:pt x="498463" y="1142426"/>
                      <a:pt x="498463" y="113372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12D947F-9D3A-EF0C-961A-81D705C4AE8E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38043" y="3049650"/>
                <a:ext cx="270571" cy="325029"/>
              </a:xfrm>
              <a:custGeom>
                <a:avLst/>
                <a:gdLst/>
                <a:ahLst/>
                <a:cxnLst/>
                <a:rect l="l" t="t" r="r" b="b"/>
                <a:pathLst>
                  <a:path w="270571" h="325029">
                    <a:moveTo>
                      <a:pt x="10327" y="0"/>
                    </a:moveTo>
                    <a:cubicBezTo>
                      <a:pt x="37978" y="6073"/>
                      <a:pt x="55706" y="10349"/>
                      <a:pt x="63512" y="12827"/>
                    </a:cubicBezTo>
                    <a:cubicBezTo>
                      <a:pt x="71318" y="15305"/>
                      <a:pt x="86229" y="20173"/>
                      <a:pt x="108244" y="27431"/>
                    </a:cubicBezTo>
                    <a:cubicBezTo>
                      <a:pt x="114142" y="31816"/>
                      <a:pt x="120534" y="35396"/>
                      <a:pt x="127419" y="38170"/>
                    </a:cubicBezTo>
                    <a:cubicBezTo>
                      <a:pt x="134305" y="40943"/>
                      <a:pt x="140324" y="44249"/>
                      <a:pt x="145477" y="48086"/>
                    </a:cubicBezTo>
                    <a:cubicBezTo>
                      <a:pt x="150564" y="49796"/>
                      <a:pt x="157361" y="54906"/>
                      <a:pt x="165869" y="63413"/>
                    </a:cubicBezTo>
                    <a:lnTo>
                      <a:pt x="193037" y="82063"/>
                    </a:lnTo>
                    <a:cubicBezTo>
                      <a:pt x="205908" y="90636"/>
                      <a:pt x="215436" y="99561"/>
                      <a:pt x="221619" y="108836"/>
                    </a:cubicBezTo>
                    <a:cubicBezTo>
                      <a:pt x="238196" y="125413"/>
                      <a:pt x="246485" y="133702"/>
                      <a:pt x="246485" y="133702"/>
                    </a:cubicBezTo>
                    <a:cubicBezTo>
                      <a:pt x="259554" y="146770"/>
                      <a:pt x="267151" y="160957"/>
                      <a:pt x="269278" y="176263"/>
                    </a:cubicBezTo>
                    <a:cubicBezTo>
                      <a:pt x="270572" y="182446"/>
                      <a:pt x="270895" y="189452"/>
                      <a:pt x="270249" y="197280"/>
                    </a:cubicBezTo>
                    <a:cubicBezTo>
                      <a:pt x="269602" y="205108"/>
                      <a:pt x="269278" y="211763"/>
                      <a:pt x="269278" y="217245"/>
                    </a:cubicBezTo>
                    <a:cubicBezTo>
                      <a:pt x="269278" y="224722"/>
                      <a:pt x="268149" y="231837"/>
                      <a:pt x="265890" y="238591"/>
                    </a:cubicBezTo>
                    <a:cubicBezTo>
                      <a:pt x="265386" y="240104"/>
                      <a:pt x="265134" y="243963"/>
                      <a:pt x="265134" y="250169"/>
                    </a:cubicBezTo>
                    <a:cubicBezTo>
                      <a:pt x="265134" y="256374"/>
                      <a:pt x="263435" y="264575"/>
                      <a:pt x="260036" y="274771"/>
                    </a:cubicBezTo>
                    <a:cubicBezTo>
                      <a:pt x="256615" y="291809"/>
                      <a:pt x="250662" y="304603"/>
                      <a:pt x="242176" y="313155"/>
                    </a:cubicBezTo>
                    <a:cubicBezTo>
                      <a:pt x="234567" y="316948"/>
                      <a:pt x="227386" y="318845"/>
                      <a:pt x="220632" y="318845"/>
                    </a:cubicBezTo>
                    <a:cubicBezTo>
                      <a:pt x="213879" y="318845"/>
                      <a:pt x="208441" y="319525"/>
                      <a:pt x="204319" y="320884"/>
                    </a:cubicBezTo>
                    <a:cubicBezTo>
                      <a:pt x="198859" y="320884"/>
                      <a:pt x="190603" y="322266"/>
                      <a:pt x="179552" y="325029"/>
                    </a:cubicBezTo>
                    <a:cubicBezTo>
                      <a:pt x="169005" y="325029"/>
                      <a:pt x="161483" y="324283"/>
                      <a:pt x="156988" y="322792"/>
                    </a:cubicBezTo>
                    <a:lnTo>
                      <a:pt x="162704" y="321808"/>
                    </a:lnTo>
                    <a:lnTo>
                      <a:pt x="145485" y="318126"/>
                    </a:lnTo>
                    <a:cubicBezTo>
                      <a:pt x="125240" y="313102"/>
                      <a:pt x="112026" y="307498"/>
                      <a:pt x="105843" y="301314"/>
                    </a:cubicBezTo>
                    <a:cubicBezTo>
                      <a:pt x="92533" y="281338"/>
                      <a:pt x="84354" y="265277"/>
                      <a:pt x="81306" y="253129"/>
                    </a:cubicBezTo>
                    <a:cubicBezTo>
                      <a:pt x="74267" y="237889"/>
                      <a:pt x="63227" y="218440"/>
                      <a:pt x="48185" y="194780"/>
                    </a:cubicBezTo>
                    <a:cubicBezTo>
                      <a:pt x="20403" y="149610"/>
                      <a:pt x="5723" y="112103"/>
                      <a:pt x="4144" y="82260"/>
                    </a:cubicBezTo>
                    <a:cubicBezTo>
                      <a:pt x="4144" y="79695"/>
                      <a:pt x="3453" y="75994"/>
                      <a:pt x="2072" y="71159"/>
                    </a:cubicBezTo>
                    <a:cubicBezTo>
                      <a:pt x="690" y="66324"/>
                      <a:pt x="0" y="52932"/>
                      <a:pt x="0" y="30983"/>
                    </a:cubicBezTo>
                    <a:cubicBezTo>
                      <a:pt x="3853" y="32359"/>
                      <a:pt x="7225" y="33563"/>
                      <a:pt x="10116" y="34595"/>
                    </a:cubicBezTo>
                    <a:lnTo>
                      <a:pt x="16131" y="36742"/>
                    </a:lnTo>
                    <a:lnTo>
                      <a:pt x="14990" y="29815"/>
                    </a:lnTo>
                    <a:cubicBezTo>
                      <a:pt x="13954" y="23358"/>
                      <a:pt x="12399" y="13419"/>
                      <a:pt x="10327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93C26BD-35C7-5F19-652D-F40D4372A29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65627" y="3554219"/>
                <a:ext cx="1457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530">
                    <a:moveTo>
                      <a:pt x="1457" y="0"/>
                    </a:moveTo>
                    <a:lnTo>
                      <a:pt x="1405" y="55"/>
                    </a:lnTo>
                    <a:lnTo>
                      <a:pt x="0" y="530"/>
                    </a:lnTo>
                    <a:lnTo>
                      <a:pt x="53" y="447"/>
                    </a:lnTo>
                    <a:lnTo>
                      <a:pt x="145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E90D799-3EE4-2C8A-FA83-347EE5DE0C3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44611" y="3545317"/>
                <a:ext cx="7560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535">
                    <a:moveTo>
                      <a:pt x="7560" y="0"/>
                    </a:moveTo>
                    <a:lnTo>
                      <a:pt x="0" y="2535"/>
                    </a:lnTo>
                    <a:lnTo>
                      <a:pt x="110" y="2237"/>
                    </a:lnTo>
                    <a:cubicBezTo>
                      <a:pt x="1766" y="746"/>
                      <a:pt x="4249" y="0"/>
                      <a:pt x="7560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AD72B29-DFD8-B6DD-723A-67526ABE651A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67032" y="3553573"/>
                <a:ext cx="2077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701">
                    <a:moveTo>
                      <a:pt x="2077" y="0"/>
                    </a:moveTo>
                    <a:lnTo>
                      <a:pt x="0" y="701"/>
                    </a:lnTo>
                    <a:lnTo>
                      <a:pt x="52" y="646"/>
                    </a:lnTo>
                    <a:lnTo>
                      <a:pt x="207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90BCF9B-D649-5AAB-52DC-2FC0C2459B2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63549" y="3554274"/>
                <a:ext cx="3482" cy="3673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3673">
                    <a:moveTo>
                      <a:pt x="3482" y="0"/>
                    </a:moveTo>
                    <a:lnTo>
                      <a:pt x="0" y="3673"/>
                    </a:lnTo>
                    <a:lnTo>
                      <a:pt x="2077" y="475"/>
                    </a:lnTo>
                    <a:lnTo>
                      <a:pt x="3482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CD3F48E-1219-01FF-10F8-CCA4D06A123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07879" y="3870360"/>
                <a:ext cx="10021" cy="406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4065">
                    <a:moveTo>
                      <a:pt x="10021" y="0"/>
                    </a:moveTo>
                    <a:lnTo>
                      <a:pt x="9991" y="60"/>
                    </a:lnTo>
                    <a:cubicBezTo>
                      <a:pt x="7771" y="2730"/>
                      <a:pt x="4441" y="4065"/>
                      <a:pt x="0" y="4065"/>
                    </a:cubicBezTo>
                    <a:lnTo>
                      <a:pt x="1002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BC0F27E-41FD-2DE7-A611-F392AC08282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72901" y="4135875"/>
                <a:ext cx="3437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547">
                    <a:moveTo>
                      <a:pt x="3437" y="0"/>
                    </a:moveTo>
                    <a:cubicBezTo>
                      <a:pt x="3437" y="8706"/>
                      <a:pt x="2746" y="10761"/>
                      <a:pt x="1365" y="6167"/>
                    </a:cubicBezTo>
                    <a:cubicBezTo>
                      <a:pt x="674" y="3871"/>
                      <a:pt x="219" y="2129"/>
                      <a:pt x="0" y="942"/>
                    </a:cubicBezTo>
                    <a:lnTo>
                      <a:pt x="22" y="86"/>
                    </a:lnTo>
                    <a:lnTo>
                      <a:pt x="343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1642488-D2BA-6DEB-5E3E-F84F49E9D61F}"/>
                </a:ext>
              </a:extLst>
            </p:cNvPr>
            <p:cNvGrpSpPr/>
            <p:nvPr/>
          </p:nvGrpSpPr>
          <p:grpSpPr>
            <a:xfrm>
              <a:off x="7629619" y="1494172"/>
              <a:ext cx="1136407" cy="1506743"/>
              <a:chOff x="8185955" y="3020696"/>
              <a:chExt cx="1136407" cy="1506743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89B6F86-3158-B02D-F39D-8BA4C1CF9565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85955" y="3020696"/>
                <a:ext cx="1136407" cy="1506743"/>
              </a:xfrm>
              <a:custGeom>
                <a:avLst/>
                <a:gdLst/>
                <a:ahLst/>
                <a:cxnLst/>
                <a:rect l="l" t="t" r="r" b="b"/>
                <a:pathLst>
                  <a:path w="1136407" h="1506743">
                    <a:moveTo>
                      <a:pt x="849654" y="0"/>
                    </a:moveTo>
                    <a:lnTo>
                      <a:pt x="854803" y="0"/>
                    </a:lnTo>
                    <a:cubicBezTo>
                      <a:pt x="870248" y="0"/>
                      <a:pt x="888148" y="7266"/>
                      <a:pt x="908504" y="21798"/>
                    </a:cubicBezTo>
                    <a:cubicBezTo>
                      <a:pt x="909800" y="22656"/>
                      <a:pt x="917851" y="25942"/>
                      <a:pt x="932656" y="31656"/>
                    </a:cubicBezTo>
                    <a:cubicBezTo>
                      <a:pt x="939375" y="36932"/>
                      <a:pt x="945285" y="41464"/>
                      <a:pt x="950388" y="45253"/>
                    </a:cubicBezTo>
                    <a:cubicBezTo>
                      <a:pt x="955491" y="49041"/>
                      <a:pt x="959128" y="52003"/>
                      <a:pt x="961301" y="54139"/>
                    </a:cubicBezTo>
                    <a:cubicBezTo>
                      <a:pt x="962779" y="55125"/>
                      <a:pt x="968083" y="57439"/>
                      <a:pt x="977211" y="61081"/>
                    </a:cubicBezTo>
                    <a:cubicBezTo>
                      <a:pt x="986339" y="64723"/>
                      <a:pt x="994317" y="69967"/>
                      <a:pt x="1001145" y="76813"/>
                    </a:cubicBezTo>
                    <a:cubicBezTo>
                      <a:pt x="1007133" y="81596"/>
                      <a:pt x="1014399" y="91327"/>
                      <a:pt x="1022943" y="106005"/>
                    </a:cubicBezTo>
                    <a:cubicBezTo>
                      <a:pt x="1031432" y="115900"/>
                      <a:pt x="1035676" y="128232"/>
                      <a:pt x="1035676" y="143001"/>
                    </a:cubicBezTo>
                    <a:cubicBezTo>
                      <a:pt x="1035676" y="162846"/>
                      <a:pt x="1027954" y="180490"/>
                      <a:pt x="1012509" y="195935"/>
                    </a:cubicBezTo>
                    <a:cubicBezTo>
                      <a:pt x="1005042" y="204625"/>
                      <a:pt x="991140" y="214054"/>
                      <a:pt x="970803" y="224223"/>
                    </a:cubicBezTo>
                    <a:cubicBezTo>
                      <a:pt x="953989" y="232639"/>
                      <a:pt x="941575" y="237979"/>
                      <a:pt x="933560" y="240243"/>
                    </a:cubicBezTo>
                    <a:cubicBezTo>
                      <a:pt x="925820" y="244150"/>
                      <a:pt x="912337" y="247381"/>
                      <a:pt x="893114" y="249937"/>
                    </a:cubicBezTo>
                    <a:cubicBezTo>
                      <a:pt x="892657" y="249937"/>
                      <a:pt x="891196" y="250677"/>
                      <a:pt x="888732" y="252155"/>
                    </a:cubicBezTo>
                    <a:cubicBezTo>
                      <a:pt x="875423" y="262817"/>
                      <a:pt x="857669" y="270101"/>
                      <a:pt x="835469" y="274008"/>
                    </a:cubicBezTo>
                    <a:cubicBezTo>
                      <a:pt x="830905" y="274008"/>
                      <a:pt x="825173" y="275158"/>
                      <a:pt x="818272" y="277458"/>
                    </a:cubicBezTo>
                    <a:cubicBezTo>
                      <a:pt x="813672" y="277458"/>
                      <a:pt x="808770" y="278326"/>
                      <a:pt x="803567" y="280060"/>
                    </a:cubicBezTo>
                    <a:cubicBezTo>
                      <a:pt x="798473" y="281758"/>
                      <a:pt x="793836" y="282607"/>
                      <a:pt x="789655" y="282607"/>
                    </a:cubicBezTo>
                    <a:cubicBezTo>
                      <a:pt x="785475" y="282607"/>
                      <a:pt x="783576" y="282324"/>
                      <a:pt x="783959" y="281758"/>
                    </a:cubicBezTo>
                    <a:cubicBezTo>
                      <a:pt x="780044" y="284332"/>
                      <a:pt x="776963" y="286191"/>
                      <a:pt x="774717" y="287334"/>
                    </a:cubicBezTo>
                    <a:lnTo>
                      <a:pt x="772026" y="288151"/>
                    </a:lnTo>
                    <a:lnTo>
                      <a:pt x="772403" y="288166"/>
                    </a:lnTo>
                    <a:lnTo>
                      <a:pt x="771679" y="288256"/>
                    </a:lnTo>
                    <a:lnTo>
                      <a:pt x="770486" y="288618"/>
                    </a:lnTo>
                    <a:lnTo>
                      <a:pt x="770348" y="288421"/>
                    </a:lnTo>
                    <a:lnTo>
                      <a:pt x="754418" y="290402"/>
                    </a:lnTo>
                    <a:lnTo>
                      <a:pt x="764215" y="298524"/>
                    </a:lnTo>
                    <a:cubicBezTo>
                      <a:pt x="771162" y="304234"/>
                      <a:pt x="776182" y="308248"/>
                      <a:pt x="779277" y="310566"/>
                    </a:cubicBezTo>
                    <a:cubicBezTo>
                      <a:pt x="780262" y="311552"/>
                      <a:pt x="783060" y="312812"/>
                      <a:pt x="787670" y="314345"/>
                    </a:cubicBezTo>
                    <a:cubicBezTo>
                      <a:pt x="792280" y="315879"/>
                      <a:pt x="796356" y="317832"/>
                      <a:pt x="799897" y="320205"/>
                    </a:cubicBezTo>
                    <a:cubicBezTo>
                      <a:pt x="804790" y="321830"/>
                      <a:pt x="809395" y="325240"/>
                      <a:pt x="813712" y="330434"/>
                    </a:cubicBezTo>
                    <a:cubicBezTo>
                      <a:pt x="815871" y="333031"/>
                      <a:pt x="817675" y="335362"/>
                      <a:pt x="819124" y="337427"/>
                    </a:cubicBezTo>
                    <a:lnTo>
                      <a:pt x="820626" y="339896"/>
                    </a:lnTo>
                    <a:lnTo>
                      <a:pt x="827723" y="337173"/>
                    </a:lnTo>
                    <a:cubicBezTo>
                      <a:pt x="832280" y="335688"/>
                      <a:pt x="836364" y="334646"/>
                      <a:pt x="839974" y="334048"/>
                    </a:cubicBezTo>
                    <a:cubicBezTo>
                      <a:pt x="847195" y="332852"/>
                      <a:pt x="853114" y="331707"/>
                      <a:pt x="857733" y="330611"/>
                    </a:cubicBezTo>
                    <a:cubicBezTo>
                      <a:pt x="859686" y="330283"/>
                      <a:pt x="861968" y="328813"/>
                      <a:pt x="864579" y="326203"/>
                    </a:cubicBezTo>
                    <a:cubicBezTo>
                      <a:pt x="869417" y="321365"/>
                      <a:pt x="875697" y="317654"/>
                      <a:pt x="883419" y="315071"/>
                    </a:cubicBezTo>
                    <a:cubicBezTo>
                      <a:pt x="891142" y="312488"/>
                      <a:pt x="898225" y="311196"/>
                      <a:pt x="904670" y="311196"/>
                    </a:cubicBezTo>
                    <a:lnTo>
                      <a:pt x="908942" y="311196"/>
                    </a:lnTo>
                    <a:cubicBezTo>
                      <a:pt x="935632" y="316563"/>
                      <a:pt x="953688" y="321593"/>
                      <a:pt x="963108" y="326285"/>
                    </a:cubicBezTo>
                    <a:cubicBezTo>
                      <a:pt x="972346" y="331816"/>
                      <a:pt x="983235" y="340862"/>
                      <a:pt x="995778" y="353423"/>
                    </a:cubicBezTo>
                    <a:cubicBezTo>
                      <a:pt x="995778" y="353423"/>
                      <a:pt x="1000880" y="360223"/>
                      <a:pt x="1011085" y="373824"/>
                    </a:cubicBezTo>
                    <a:cubicBezTo>
                      <a:pt x="1017585" y="379246"/>
                      <a:pt x="1023490" y="385152"/>
                      <a:pt x="1028803" y="391542"/>
                    </a:cubicBezTo>
                    <a:cubicBezTo>
                      <a:pt x="1036818" y="397548"/>
                      <a:pt x="1040825" y="406402"/>
                      <a:pt x="1040825" y="418105"/>
                    </a:cubicBezTo>
                    <a:cubicBezTo>
                      <a:pt x="1040825" y="425681"/>
                      <a:pt x="1037840" y="434444"/>
                      <a:pt x="1031870" y="444394"/>
                    </a:cubicBezTo>
                    <a:cubicBezTo>
                      <a:pt x="1022961" y="454781"/>
                      <a:pt x="1013801" y="462330"/>
                      <a:pt x="1004390" y="467040"/>
                    </a:cubicBezTo>
                    <a:cubicBezTo>
                      <a:pt x="994979" y="471751"/>
                      <a:pt x="981008" y="476744"/>
                      <a:pt x="962478" y="482020"/>
                    </a:cubicBezTo>
                    <a:cubicBezTo>
                      <a:pt x="957020" y="482951"/>
                      <a:pt x="949192" y="484014"/>
                      <a:pt x="938996" y="485210"/>
                    </a:cubicBezTo>
                    <a:cubicBezTo>
                      <a:pt x="928800" y="486406"/>
                      <a:pt x="920626" y="488035"/>
                      <a:pt x="914473" y="490098"/>
                    </a:cubicBezTo>
                    <a:cubicBezTo>
                      <a:pt x="909216" y="491157"/>
                      <a:pt x="894474" y="495922"/>
                      <a:pt x="870248" y="504393"/>
                    </a:cubicBezTo>
                    <a:cubicBezTo>
                      <a:pt x="868641" y="504393"/>
                      <a:pt x="866683" y="504968"/>
                      <a:pt x="864374" y="506118"/>
                    </a:cubicBezTo>
                    <a:cubicBezTo>
                      <a:pt x="862064" y="507268"/>
                      <a:pt x="859686" y="507843"/>
                      <a:pt x="857240" y="507843"/>
                    </a:cubicBezTo>
                    <a:lnTo>
                      <a:pt x="812960" y="518167"/>
                    </a:lnTo>
                    <a:cubicBezTo>
                      <a:pt x="820317" y="517510"/>
                      <a:pt x="823785" y="517939"/>
                      <a:pt x="823366" y="519454"/>
                    </a:cubicBezTo>
                    <a:lnTo>
                      <a:pt x="816309" y="542462"/>
                    </a:lnTo>
                    <a:lnTo>
                      <a:pt x="829664" y="536679"/>
                    </a:lnTo>
                    <a:lnTo>
                      <a:pt x="918088" y="547386"/>
                    </a:lnTo>
                    <a:cubicBezTo>
                      <a:pt x="916938" y="547386"/>
                      <a:pt x="931844" y="532389"/>
                      <a:pt x="962807" y="502394"/>
                    </a:cubicBezTo>
                    <a:cubicBezTo>
                      <a:pt x="970730" y="498706"/>
                      <a:pt x="977585" y="497442"/>
                      <a:pt x="983372" y="498601"/>
                    </a:cubicBezTo>
                    <a:cubicBezTo>
                      <a:pt x="989160" y="499760"/>
                      <a:pt x="993870" y="500340"/>
                      <a:pt x="997503" y="500340"/>
                    </a:cubicBezTo>
                    <a:lnTo>
                      <a:pt x="1020643" y="500340"/>
                    </a:lnTo>
                    <a:cubicBezTo>
                      <a:pt x="1024075" y="501472"/>
                      <a:pt x="1028598" y="502038"/>
                      <a:pt x="1034212" y="502038"/>
                    </a:cubicBezTo>
                    <a:cubicBezTo>
                      <a:pt x="1039825" y="502038"/>
                      <a:pt x="1045617" y="504037"/>
                      <a:pt x="1051587" y="508035"/>
                    </a:cubicBezTo>
                    <a:cubicBezTo>
                      <a:pt x="1067853" y="515009"/>
                      <a:pt x="1081915" y="522243"/>
                      <a:pt x="1093773" y="529737"/>
                    </a:cubicBezTo>
                    <a:cubicBezTo>
                      <a:pt x="1105630" y="537231"/>
                      <a:pt x="1117209" y="549066"/>
                      <a:pt x="1128510" y="565241"/>
                    </a:cubicBezTo>
                    <a:cubicBezTo>
                      <a:pt x="1128510" y="571503"/>
                      <a:pt x="1129085" y="576341"/>
                      <a:pt x="1130235" y="579755"/>
                    </a:cubicBezTo>
                    <a:lnTo>
                      <a:pt x="1130235" y="579946"/>
                    </a:lnTo>
                    <a:cubicBezTo>
                      <a:pt x="1138249" y="586719"/>
                      <a:pt x="1138459" y="599636"/>
                      <a:pt x="1130865" y="618695"/>
                    </a:cubicBezTo>
                    <a:cubicBezTo>
                      <a:pt x="1127232" y="636787"/>
                      <a:pt x="1116269" y="646746"/>
                      <a:pt x="1097976" y="648572"/>
                    </a:cubicBezTo>
                    <a:cubicBezTo>
                      <a:pt x="1088574" y="649886"/>
                      <a:pt x="1078542" y="651689"/>
                      <a:pt x="1067880" y="653980"/>
                    </a:cubicBezTo>
                    <a:cubicBezTo>
                      <a:pt x="1057219" y="656271"/>
                      <a:pt x="1049551" y="657900"/>
                      <a:pt x="1044878" y="658868"/>
                    </a:cubicBezTo>
                    <a:cubicBezTo>
                      <a:pt x="1031952" y="660164"/>
                      <a:pt x="1013942" y="663122"/>
                      <a:pt x="990848" y="667741"/>
                    </a:cubicBezTo>
                    <a:cubicBezTo>
                      <a:pt x="989716" y="667741"/>
                      <a:pt x="988548" y="668544"/>
                      <a:pt x="987343" y="670150"/>
                    </a:cubicBezTo>
                    <a:cubicBezTo>
                      <a:pt x="976207" y="678092"/>
                      <a:pt x="964619" y="683400"/>
                      <a:pt x="952579" y="686074"/>
                    </a:cubicBezTo>
                    <a:cubicBezTo>
                      <a:pt x="940539" y="688749"/>
                      <a:pt x="933241" y="690086"/>
                      <a:pt x="930685" y="690086"/>
                    </a:cubicBezTo>
                    <a:cubicBezTo>
                      <a:pt x="921758" y="691875"/>
                      <a:pt x="912433" y="694774"/>
                      <a:pt x="902712" y="698781"/>
                    </a:cubicBezTo>
                    <a:cubicBezTo>
                      <a:pt x="892990" y="702788"/>
                      <a:pt x="882205" y="705978"/>
                      <a:pt x="870357" y="708352"/>
                    </a:cubicBezTo>
                    <a:cubicBezTo>
                      <a:pt x="863968" y="710889"/>
                      <a:pt x="856012" y="712719"/>
                      <a:pt x="846492" y="713842"/>
                    </a:cubicBezTo>
                    <a:cubicBezTo>
                      <a:pt x="836971" y="714965"/>
                      <a:pt x="828048" y="716211"/>
                      <a:pt x="819724" y="717580"/>
                    </a:cubicBezTo>
                    <a:lnTo>
                      <a:pt x="815725" y="717580"/>
                    </a:lnTo>
                    <a:lnTo>
                      <a:pt x="779222" y="732532"/>
                    </a:lnTo>
                    <a:cubicBezTo>
                      <a:pt x="763996" y="736329"/>
                      <a:pt x="753088" y="738228"/>
                      <a:pt x="746498" y="738228"/>
                    </a:cubicBezTo>
                    <a:cubicBezTo>
                      <a:pt x="745567" y="738228"/>
                      <a:pt x="744754" y="738461"/>
                      <a:pt x="744060" y="738926"/>
                    </a:cubicBezTo>
                    <a:cubicBezTo>
                      <a:pt x="743367" y="739392"/>
                      <a:pt x="742057" y="741783"/>
                      <a:pt x="740131" y="746101"/>
                    </a:cubicBezTo>
                    <a:cubicBezTo>
                      <a:pt x="738205" y="750419"/>
                      <a:pt x="737205" y="752650"/>
                      <a:pt x="737132" y="752796"/>
                    </a:cubicBezTo>
                    <a:cubicBezTo>
                      <a:pt x="736092" y="757981"/>
                      <a:pt x="734398" y="763499"/>
                      <a:pt x="732052" y="769350"/>
                    </a:cubicBezTo>
                    <a:cubicBezTo>
                      <a:pt x="729706" y="775201"/>
                      <a:pt x="727758" y="780865"/>
                      <a:pt x="726206" y="786342"/>
                    </a:cubicBezTo>
                    <a:cubicBezTo>
                      <a:pt x="726206" y="792203"/>
                      <a:pt x="724805" y="796534"/>
                      <a:pt x="722002" y="799336"/>
                    </a:cubicBezTo>
                    <a:cubicBezTo>
                      <a:pt x="719200" y="802139"/>
                      <a:pt x="718310" y="802499"/>
                      <a:pt x="719332" y="800418"/>
                    </a:cubicBezTo>
                    <a:cubicBezTo>
                      <a:pt x="719332" y="800491"/>
                      <a:pt x="718191" y="803946"/>
                      <a:pt x="715909" y="810783"/>
                    </a:cubicBezTo>
                    <a:cubicBezTo>
                      <a:pt x="714768" y="814201"/>
                      <a:pt x="713625" y="816909"/>
                      <a:pt x="712479" y="818906"/>
                    </a:cubicBezTo>
                    <a:lnTo>
                      <a:pt x="709531" y="822209"/>
                    </a:lnTo>
                    <a:lnTo>
                      <a:pt x="725028" y="814849"/>
                    </a:lnTo>
                    <a:cubicBezTo>
                      <a:pt x="736347" y="809190"/>
                      <a:pt x="745621" y="804553"/>
                      <a:pt x="752851" y="800938"/>
                    </a:cubicBezTo>
                    <a:lnTo>
                      <a:pt x="858281" y="756274"/>
                    </a:lnTo>
                    <a:cubicBezTo>
                      <a:pt x="882397" y="746105"/>
                      <a:pt x="906057" y="741021"/>
                      <a:pt x="929261" y="741021"/>
                    </a:cubicBezTo>
                    <a:lnTo>
                      <a:pt x="948047" y="742746"/>
                    </a:lnTo>
                    <a:cubicBezTo>
                      <a:pt x="964715" y="742746"/>
                      <a:pt x="977941" y="743568"/>
                      <a:pt x="987727" y="745211"/>
                    </a:cubicBezTo>
                    <a:cubicBezTo>
                      <a:pt x="991706" y="747274"/>
                      <a:pt x="994856" y="749004"/>
                      <a:pt x="997174" y="750400"/>
                    </a:cubicBezTo>
                    <a:cubicBezTo>
                      <a:pt x="999493" y="751797"/>
                      <a:pt x="1003673" y="753107"/>
                      <a:pt x="1009716" y="754330"/>
                    </a:cubicBezTo>
                    <a:lnTo>
                      <a:pt x="1036827" y="780537"/>
                    </a:lnTo>
                    <a:cubicBezTo>
                      <a:pt x="1054061" y="786817"/>
                      <a:pt x="1064102" y="791148"/>
                      <a:pt x="1066950" y="793531"/>
                    </a:cubicBezTo>
                    <a:cubicBezTo>
                      <a:pt x="1069797" y="795913"/>
                      <a:pt x="1072289" y="797524"/>
                      <a:pt x="1074426" y="798364"/>
                    </a:cubicBezTo>
                    <a:cubicBezTo>
                      <a:pt x="1086292" y="799843"/>
                      <a:pt x="1095735" y="804092"/>
                      <a:pt x="1102755" y="811111"/>
                    </a:cubicBezTo>
                    <a:cubicBezTo>
                      <a:pt x="1109774" y="818131"/>
                      <a:pt x="1114927" y="828186"/>
                      <a:pt x="1118213" y="841275"/>
                    </a:cubicBezTo>
                    <a:cubicBezTo>
                      <a:pt x="1118213" y="844854"/>
                      <a:pt x="1118587" y="847382"/>
                      <a:pt x="1119336" y="848861"/>
                    </a:cubicBezTo>
                    <a:cubicBezTo>
                      <a:pt x="1124302" y="855488"/>
                      <a:pt x="1126784" y="863201"/>
                      <a:pt x="1126784" y="872001"/>
                    </a:cubicBezTo>
                    <a:cubicBezTo>
                      <a:pt x="1126784" y="879577"/>
                      <a:pt x="1123334" y="889116"/>
                      <a:pt x="1116433" y="900617"/>
                    </a:cubicBezTo>
                    <a:cubicBezTo>
                      <a:pt x="1117620" y="898846"/>
                      <a:pt x="1118213" y="900864"/>
                      <a:pt x="1118213" y="906669"/>
                    </a:cubicBezTo>
                    <a:lnTo>
                      <a:pt x="1119692" y="924716"/>
                    </a:lnTo>
                    <a:cubicBezTo>
                      <a:pt x="1118706" y="947755"/>
                      <a:pt x="1118213" y="986349"/>
                      <a:pt x="1118213" y="1040497"/>
                    </a:cubicBezTo>
                    <a:cubicBezTo>
                      <a:pt x="1118213" y="1067717"/>
                      <a:pt x="1117638" y="1088766"/>
                      <a:pt x="1116488" y="1103645"/>
                    </a:cubicBezTo>
                    <a:cubicBezTo>
                      <a:pt x="1116488" y="1116552"/>
                      <a:pt x="1115799" y="1128505"/>
                      <a:pt x="1114420" y="1139505"/>
                    </a:cubicBezTo>
                    <a:cubicBezTo>
                      <a:pt x="1113042" y="1150504"/>
                      <a:pt x="1111878" y="1158834"/>
                      <a:pt x="1110929" y="1164493"/>
                    </a:cubicBezTo>
                    <a:lnTo>
                      <a:pt x="1109614" y="1203461"/>
                    </a:lnTo>
                    <a:lnTo>
                      <a:pt x="1109614" y="1263871"/>
                    </a:lnTo>
                    <a:cubicBezTo>
                      <a:pt x="1110746" y="1269567"/>
                      <a:pt x="1111312" y="1276984"/>
                      <a:pt x="1111312" y="1286121"/>
                    </a:cubicBezTo>
                    <a:cubicBezTo>
                      <a:pt x="1111312" y="1295258"/>
                      <a:pt x="1111705" y="1301762"/>
                      <a:pt x="1112490" y="1305632"/>
                    </a:cubicBezTo>
                    <a:cubicBezTo>
                      <a:pt x="1115155" y="1317809"/>
                      <a:pt x="1114767" y="1333172"/>
                      <a:pt x="1111326" y="1351720"/>
                    </a:cubicBezTo>
                    <a:cubicBezTo>
                      <a:pt x="1107884" y="1370268"/>
                      <a:pt x="1106164" y="1383440"/>
                      <a:pt x="1106164" y="1391236"/>
                    </a:cubicBezTo>
                    <a:lnTo>
                      <a:pt x="1106164" y="1423905"/>
                    </a:lnTo>
                    <a:cubicBezTo>
                      <a:pt x="1106164" y="1432504"/>
                      <a:pt x="1102536" y="1443335"/>
                      <a:pt x="1095279" y="1456397"/>
                    </a:cubicBezTo>
                    <a:cubicBezTo>
                      <a:pt x="1088022" y="1469459"/>
                      <a:pt x="1081052" y="1477989"/>
                      <a:pt x="1074371" y="1481988"/>
                    </a:cubicBezTo>
                    <a:cubicBezTo>
                      <a:pt x="1074371" y="1481988"/>
                      <a:pt x="1073714" y="1482654"/>
                      <a:pt x="1072399" y="1483987"/>
                    </a:cubicBezTo>
                    <a:cubicBezTo>
                      <a:pt x="1061756" y="1499158"/>
                      <a:pt x="1045964" y="1506743"/>
                      <a:pt x="1025024" y="1506743"/>
                    </a:cubicBezTo>
                    <a:lnTo>
                      <a:pt x="1016425" y="1506743"/>
                    </a:lnTo>
                    <a:cubicBezTo>
                      <a:pt x="979438" y="1503786"/>
                      <a:pt x="956974" y="1486342"/>
                      <a:pt x="949032" y="1454412"/>
                    </a:cubicBezTo>
                    <a:cubicBezTo>
                      <a:pt x="949106" y="1454777"/>
                      <a:pt x="948015" y="1453553"/>
                      <a:pt x="945760" y="1450742"/>
                    </a:cubicBezTo>
                    <a:cubicBezTo>
                      <a:pt x="943505" y="1447931"/>
                      <a:pt x="941392" y="1443668"/>
                      <a:pt x="939420" y="1437954"/>
                    </a:cubicBezTo>
                    <a:lnTo>
                      <a:pt x="930614" y="1410460"/>
                    </a:lnTo>
                    <a:lnTo>
                      <a:pt x="911461" y="1410460"/>
                    </a:lnTo>
                    <a:cubicBezTo>
                      <a:pt x="901037" y="1410460"/>
                      <a:pt x="883520" y="1411582"/>
                      <a:pt x="858910" y="1413828"/>
                    </a:cubicBezTo>
                    <a:cubicBezTo>
                      <a:pt x="853105" y="1414996"/>
                      <a:pt x="846336" y="1415836"/>
                      <a:pt x="838605" y="1416347"/>
                    </a:cubicBezTo>
                    <a:cubicBezTo>
                      <a:pt x="830874" y="1416858"/>
                      <a:pt x="825648" y="1417789"/>
                      <a:pt x="822927" y="1419140"/>
                    </a:cubicBezTo>
                    <a:cubicBezTo>
                      <a:pt x="817213" y="1421386"/>
                      <a:pt x="812918" y="1422221"/>
                      <a:pt x="810043" y="1421646"/>
                    </a:cubicBezTo>
                    <a:cubicBezTo>
                      <a:pt x="807168" y="1421071"/>
                      <a:pt x="805967" y="1420984"/>
                      <a:pt x="806442" y="1421386"/>
                    </a:cubicBezTo>
                    <a:cubicBezTo>
                      <a:pt x="796109" y="1424343"/>
                      <a:pt x="785561" y="1426676"/>
                      <a:pt x="774799" y="1428383"/>
                    </a:cubicBezTo>
                    <a:cubicBezTo>
                      <a:pt x="764037" y="1430090"/>
                      <a:pt x="752696" y="1432924"/>
                      <a:pt x="740774" y="1436886"/>
                    </a:cubicBezTo>
                    <a:cubicBezTo>
                      <a:pt x="715325" y="1446780"/>
                      <a:pt x="689082" y="1450587"/>
                      <a:pt x="662044" y="1448305"/>
                    </a:cubicBezTo>
                    <a:cubicBezTo>
                      <a:pt x="657772" y="1448305"/>
                      <a:pt x="650232" y="1451746"/>
                      <a:pt x="639425" y="1458629"/>
                    </a:cubicBezTo>
                    <a:cubicBezTo>
                      <a:pt x="629146" y="1462061"/>
                      <a:pt x="621853" y="1463777"/>
                      <a:pt x="617545" y="1463777"/>
                    </a:cubicBezTo>
                    <a:cubicBezTo>
                      <a:pt x="613848" y="1463777"/>
                      <a:pt x="610810" y="1463512"/>
                      <a:pt x="608432" y="1462983"/>
                    </a:cubicBezTo>
                    <a:lnTo>
                      <a:pt x="604045" y="1460955"/>
                    </a:lnTo>
                    <a:lnTo>
                      <a:pt x="602695" y="1461689"/>
                    </a:lnTo>
                    <a:cubicBezTo>
                      <a:pt x="600719" y="1462506"/>
                      <a:pt x="596961" y="1463777"/>
                      <a:pt x="591420" y="1465502"/>
                    </a:cubicBezTo>
                    <a:cubicBezTo>
                      <a:pt x="580740" y="1453599"/>
                      <a:pt x="570548" y="1440665"/>
                      <a:pt x="560845" y="1426699"/>
                    </a:cubicBezTo>
                    <a:cubicBezTo>
                      <a:pt x="551142" y="1412733"/>
                      <a:pt x="544209" y="1398821"/>
                      <a:pt x="540047" y="1384965"/>
                    </a:cubicBezTo>
                    <a:cubicBezTo>
                      <a:pt x="536469" y="1370707"/>
                      <a:pt x="534680" y="1354815"/>
                      <a:pt x="534680" y="1337289"/>
                    </a:cubicBezTo>
                    <a:cubicBezTo>
                      <a:pt x="535884" y="1309667"/>
                      <a:pt x="538778" y="1275208"/>
                      <a:pt x="543360" y="1233912"/>
                    </a:cubicBezTo>
                    <a:lnTo>
                      <a:pt x="548454" y="1122513"/>
                    </a:lnTo>
                    <a:cubicBezTo>
                      <a:pt x="548454" y="1110455"/>
                      <a:pt x="548883" y="1098408"/>
                      <a:pt x="549741" y="1086372"/>
                    </a:cubicBezTo>
                    <a:lnTo>
                      <a:pt x="553387" y="1052309"/>
                    </a:lnTo>
                    <a:lnTo>
                      <a:pt x="548269" y="1058516"/>
                    </a:lnTo>
                    <a:cubicBezTo>
                      <a:pt x="541637" y="1065982"/>
                      <a:pt x="535638" y="1072107"/>
                      <a:pt x="530271" y="1076891"/>
                    </a:cubicBezTo>
                    <a:cubicBezTo>
                      <a:pt x="522913" y="1085453"/>
                      <a:pt x="508226" y="1098296"/>
                      <a:pt x="486209" y="1115420"/>
                    </a:cubicBezTo>
                    <a:cubicBezTo>
                      <a:pt x="470271" y="1129112"/>
                      <a:pt x="452462" y="1142513"/>
                      <a:pt x="432782" y="1155621"/>
                    </a:cubicBezTo>
                    <a:cubicBezTo>
                      <a:pt x="425900" y="1162503"/>
                      <a:pt x="417054" y="1169322"/>
                      <a:pt x="406247" y="1176077"/>
                    </a:cubicBezTo>
                    <a:lnTo>
                      <a:pt x="390692" y="1187386"/>
                    </a:lnTo>
                    <a:cubicBezTo>
                      <a:pt x="378497" y="1199582"/>
                      <a:pt x="364230" y="1210344"/>
                      <a:pt x="347891" y="1219673"/>
                    </a:cubicBezTo>
                    <a:cubicBezTo>
                      <a:pt x="331551" y="1229002"/>
                      <a:pt x="319730" y="1235875"/>
                      <a:pt x="312428" y="1240293"/>
                    </a:cubicBezTo>
                    <a:cubicBezTo>
                      <a:pt x="308868" y="1242064"/>
                      <a:pt x="304537" y="1245218"/>
                      <a:pt x="299434" y="1249754"/>
                    </a:cubicBezTo>
                    <a:cubicBezTo>
                      <a:pt x="294331" y="1254291"/>
                      <a:pt x="289863" y="1258002"/>
                      <a:pt x="286029" y="1260886"/>
                    </a:cubicBezTo>
                    <a:cubicBezTo>
                      <a:pt x="274108" y="1268335"/>
                      <a:pt x="264925" y="1272835"/>
                      <a:pt x="258481" y="1274387"/>
                    </a:cubicBezTo>
                    <a:cubicBezTo>
                      <a:pt x="254665" y="1275080"/>
                      <a:pt x="247185" y="1278659"/>
                      <a:pt x="236039" y="1285121"/>
                    </a:cubicBezTo>
                    <a:cubicBezTo>
                      <a:pt x="224894" y="1291584"/>
                      <a:pt x="215706" y="1295263"/>
                      <a:pt x="208477" y="1296157"/>
                    </a:cubicBezTo>
                    <a:cubicBezTo>
                      <a:pt x="202963" y="1302583"/>
                      <a:pt x="193461" y="1309019"/>
                      <a:pt x="179970" y="1315463"/>
                    </a:cubicBezTo>
                    <a:cubicBezTo>
                      <a:pt x="166479" y="1321908"/>
                      <a:pt x="156136" y="1327704"/>
                      <a:pt x="148943" y="1332852"/>
                    </a:cubicBezTo>
                    <a:cubicBezTo>
                      <a:pt x="145456" y="1336339"/>
                      <a:pt x="140148" y="1339059"/>
                      <a:pt x="133019" y="1341013"/>
                    </a:cubicBezTo>
                    <a:cubicBezTo>
                      <a:pt x="125890" y="1342966"/>
                      <a:pt x="120153" y="1345020"/>
                      <a:pt x="115808" y="1347174"/>
                    </a:cubicBezTo>
                    <a:cubicBezTo>
                      <a:pt x="102573" y="1351592"/>
                      <a:pt x="95352" y="1354285"/>
                      <a:pt x="94147" y="1355253"/>
                    </a:cubicBezTo>
                    <a:cubicBezTo>
                      <a:pt x="76731" y="1371081"/>
                      <a:pt x="59095" y="1379743"/>
                      <a:pt x="41241" y="1381240"/>
                    </a:cubicBezTo>
                    <a:cubicBezTo>
                      <a:pt x="41734" y="1381240"/>
                      <a:pt x="41113" y="1381816"/>
                      <a:pt x="39379" y="1382966"/>
                    </a:cubicBezTo>
                    <a:cubicBezTo>
                      <a:pt x="37644" y="1384116"/>
                      <a:pt x="32806" y="1384691"/>
                      <a:pt x="24865" y="1384691"/>
                    </a:cubicBezTo>
                    <a:lnTo>
                      <a:pt x="0" y="1377571"/>
                    </a:lnTo>
                    <a:cubicBezTo>
                      <a:pt x="1132" y="1364445"/>
                      <a:pt x="1698" y="1356969"/>
                      <a:pt x="1698" y="1355143"/>
                    </a:cubicBezTo>
                    <a:cubicBezTo>
                      <a:pt x="1698" y="1353318"/>
                      <a:pt x="4235" y="1349940"/>
                      <a:pt x="9311" y="1345011"/>
                    </a:cubicBezTo>
                    <a:cubicBezTo>
                      <a:pt x="17581" y="1338786"/>
                      <a:pt x="26293" y="1332505"/>
                      <a:pt x="35449" y="1326171"/>
                    </a:cubicBezTo>
                    <a:cubicBezTo>
                      <a:pt x="44604" y="1319836"/>
                      <a:pt x="51528" y="1315098"/>
                      <a:pt x="56220" y="1311958"/>
                    </a:cubicBezTo>
                    <a:lnTo>
                      <a:pt x="80866" y="1288709"/>
                    </a:lnTo>
                    <a:cubicBezTo>
                      <a:pt x="88917" y="1280658"/>
                      <a:pt x="100154" y="1269886"/>
                      <a:pt x="114576" y="1256395"/>
                    </a:cubicBezTo>
                    <a:cubicBezTo>
                      <a:pt x="128999" y="1242904"/>
                      <a:pt x="140199" y="1232406"/>
                      <a:pt x="148177" y="1224903"/>
                    </a:cubicBezTo>
                    <a:cubicBezTo>
                      <a:pt x="176547" y="1199929"/>
                      <a:pt x="191398" y="1186830"/>
                      <a:pt x="192731" y="1185606"/>
                    </a:cubicBezTo>
                    <a:cubicBezTo>
                      <a:pt x="224451" y="1165833"/>
                      <a:pt x="243734" y="1154845"/>
                      <a:pt x="250580" y="1152643"/>
                    </a:cubicBezTo>
                    <a:lnTo>
                      <a:pt x="253035" y="1152392"/>
                    </a:lnTo>
                    <a:lnTo>
                      <a:pt x="259254" y="1142312"/>
                    </a:lnTo>
                    <a:cubicBezTo>
                      <a:pt x="265776" y="1131741"/>
                      <a:pt x="275559" y="1115886"/>
                      <a:pt x="288604" y="1094745"/>
                    </a:cubicBezTo>
                    <a:cubicBezTo>
                      <a:pt x="294336" y="1089013"/>
                      <a:pt x="301282" y="1082066"/>
                      <a:pt x="309443" y="1073906"/>
                    </a:cubicBezTo>
                    <a:cubicBezTo>
                      <a:pt x="317604" y="1065745"/>
                      <a:pt x="323984" y="1058789"/>
                      <a:pt x="328585" y="1053039"/>
                    </a:cubicBezTo>
                    <a:cubicBezTo>
                      <a:pt x="334646" y="1046978"/>
                      <a:pt x="343153" y="1036439"/>
                      <a:pt x="354107" y="1021423"/>
                    </a:cubicBezTo>
                    <a:cubicBezTo>
                      <a:pt x="365061" y="1006408"/>
                      <a:pt x="371952" y="997029"/>
                      <a:pt x="374782" y="993286"/>
                    </a:cubicBezTo>
                    <a:lnTo>
                      <a:pt x="410327" y="946623"/>
                    </a:lnTo>
                    <a:lnTo>
                      <a:pt x="449651" y="892950"/>
                    </a:lnTo>
                    <a:cubicBezTo>
                      <a:pt x="472394" y="857802"/>
                      <a:pt x="491239" y="827768"/>
                      <a:pt x="506188" y="802848"/>
                    </a:cubicBezTo>
                    <a:lnTo>
                      <a:pt x="515010" y="787844"/>
                    </a:lnTo>
                    <a:lnTo>
                      <a:pt x="511992" y="788766"/>
                    </a:lnTo>
                    <a:cubicBezTo>
                      <a:pt x="504552" y="791623"/>
                      <a:pt x="497062" y="793599"/>
                      <a:pt x="489523" y="794695"/>
                    </a:cubicBezTo>
                    <a:cubicBezTo>
                      <a:pt x="476250" y="796027"/>
                      <a:pt x="458752" y="796694"/>
                      <a:pt x="437027" y="796694"/>
                    </a:cubicBezTo>
                    <a:lnTo>
                      <a:pt x="433905" y="796694"/>
                    </a:lnTo>
                    <a:cubicBezTo>
                      <a:pt x="427205" y="798976"/>
                      <a:pt x="421504" y="799259"/>
                      <a:pt x="416803" y="797542"/>
                    </a:cubicBezTo>
                    <a:cubicBezTo>
                      <a:pt x="412102" y="795826"/>
                      <a:pt x="407004" y="794968"/>
                      <a:pt x="401509" y="794968"/>
                    </a:cubicBezTo>
                    <a:cubicBezTo>
                      <a:pt x="397675" y="789163"/>
                      <a:pt x="393435" y="785224"/>
                      <a:pt x="388789" y="783152"/>
                    </a:cubicBezTo>
                    <a:cubicBezTo>
                      <a:pt x="384143" y="781080"/>
                      <a:pt x="380341" y="778583"/>
                      <a:pt x="377384" y="775662"/>
                    </a:cubicBezTo>
                    <a:cubicBezTo>
                      <a:pt x="374700" y="773855"/>
                      <a:pt x="368470" y="770204"/>
                      <a:pt x="358694" y="764709"/>
                    </a:cubicBezTo>
                    <a:cubicBezTo>
                      <a:pt x="348918" y="759214"/>
                      <a:pt x="339904" y="750971"/>
                      <a:pt x="331652" y="739981"/>
                    </a:cubicBezTo>
                    <a:cubicBezTo>
                      <a:pt x="330283" y="737918"/>
                      <a:pt x="326732" y="735170"/>
                      <a:pt x="320999" y="731738"/>
                    </a:cubicBezTo>
                    <a:cubicBezTo>
                      <a:pt x="315267" y="728306"/>
                      <a:pt x="309133" y="724070"/>
                      <a:pt x="302597" y="719032"/>
                    </a:cubicBezTo>
                    <a:cubicBezTo>
                      <a:pt x="304514" y="698347"/>
                      <a:pt x="309361" y="686339"/>
                      <a:pt x="317138" y="683007"/>
                    </a:cubicBezTo>
                    <a:cubicBezTo>
                      <a:pt x="324915" y="679676"/>
                      <a:pt x="334253" y="677325"/>
                      <a:pt x="345152" y="675956"/>
                    </a:cubicBezTo>
                    <a:cubicBezTo>
                      <a:pt x="360871" y="673674"/>
                      <a:pt x="374855" y="670908"/>
                      <a:pt x="387105" y="667658"/>
                    </a:cubicBezTo>
                    <a:lnTo>
                      <a:pt x="496369" y="635427"/>
                    </a:lnTo>
                    <a:lnTo>
                      <a:pt x="572716" y="607632"/>
                    </a:lnTo>
                    <a:lnTo>
                      <a:pt x="582465" y="605195"/>
                    </a:lnTo>
                    <a:cubicBezTo>
                      <a:pt x="587741" y="605195"/>
                      <a:pt x="591767" y="603657"/>
                      <a:pt x="594542" y="600580"/>
                    </a:cubicBezTo>
                    <a:cubicBezTo>
                      <a:pt x="597317" y="597504"/>
                      <a:pt x="600356" y="592251"/>
                      <a:pt x="603661" y="584821"/>
                    </a:cubicBezTo>
                    <a:lnTo>
                      <a:pt x="606438" y="578799"/>
                    </a:lnTo>
                    <a:lnTo>
                      <a:pt x="599991" y="579809"/>
                    </a:lnTo>
                    <a:cubicBezTo>
                      <a:pt x="590900" y="580886"/>
                      <a:pt x="582191" y="582110"/>
                      <a:pt x="573866" y="583479"/>
                    </a:cubicBezTo>
                    <a:cubicBezTo>
                      <a:pt x="567130" y="585414"/>
                      <a:pt x="556587" y="587705"/>
                      <a:pt x="542238" y="590352"/>
                    </a:cubicBezTo>
                    <a:cubicBezTo>
                      <a:pt x="515912" y="593803"/>
                      <a:pt x="487268" y="587678"/>
                      <a:pt x="456305" y="571977"/>
                    </a:cubicBezTo>
                    <a:cubicBezTo>
                      <a:pt x="456707" y="572781"/>
                      <a:pt x="457903" y="573182"/>
                      <a:pt x="459893" y="573182"/>
                    </a:cubicBezTo>
                    <a:cubicBezTo>
                      <a:pt x="456278" y="571375"/>
                      <a:pt x="450915" y="569408"/>
                      <a:pt x="443804" y="567281"/>
                    </a:cubicBezTo>
                    <a:cubicBezTo>
                      <a:pt x="436694" y="565154"/>
                      <a:pt x="429770" y="559581"/>
                      <a:pt x="423033" y="550563"/>
                    </a:cubicBezTo>
                    <a:cubicBezTo>
                      <a:pt x="423544" y="552096"/>
                      <a:pt x="422801" y="552740"/>
                      <a:pt x="420802" y="552493"/>
                    </a:cubicBezTo>
                    <a:cubicBezTo>
                      <a:pt x="418802" y="552247"/>
                      <a:pt x="415740" y="551092"/>
                      <a:pt x="411614" y="549029"/>
                    </a:cubicBezTo>
                    <a:cubicBezTo>
                      <a:pt x="392792" y="538788"/>
                      <a:pt x="383381" y="526090"/>
                      <a:pt x="383381" y="510938"/>
                    </a:cubicBezTo>
                    <a:cubicBezTo>
                      <a:pt x="383381" y="503945"/>
                      <a:pt x="384248" y="498724"/>
                      <a:pt x="385982" y="495274"/>
                    </a:cubicBezTo>
                    <a:cubicBezTo>
                      <a:pt x="389396" y="483371"/>
                      <a:pt x="395238" y="475698"/>
                      <a:pt x="403508" y="472257"/>
                    </a:cubicBezTo>
                    <a:cubicBezTo>
                      <a:pt x="411778" y="468816"/>
                      <a:pt x="416881" y="466128"/>
                      <a:pt x="418816" y="464192"/>
                    </a:cubicBezTo>
                    <a:cubicBezTo>
                      <a:pt x="445196" y="459172"/>
                      <a:pt x="471175" y="452006"/>
                      <a:pt x="496752" y="442696"/>
                    </a:cubicBezTo>
                    <a:cubicBezTo>
                      <a:pt x="504840" y="439245"/>
                      <a:pt x="515962" y="434973"/>
                      <a:pt x="530120" y="429880"/>
                    </a:cubicBezTo>
                    <a:cubicBezTo>
                      <a:pt x="544278" y="424786"/>
                      <a:pt x="557317" y="420478"/>
                      <a:pt x="569239" y="416954"/>
                    </a:cubicBezTo>
                    <a:lnTo>
                      <a:pt x="639206" y="394280"/>
                    </a:lnTo>
                    <a:cubicBezTo>
                      <a:pt x="640593" y="393988"/>
                      <a:pt x="641287" y="395001"/>
                      <a:pt x="641287" y="397320"/>
                    </a:cubicBezTo>
                    <a:cubicBezTo>
                      <a:pt x="640137" y="392062"/>
                      <a:pt x="639849" y="385166"/>
                      <a:pt x="640424" y="376631"/>
                    </a:cubicBezTo>
                    <a:cubicBezTo>
                      <a:pt x="640999" y="368096"/>
                      <a:pt x="641287" y="362432"/>
                      <a:pt x="641287" y="359639"/>
                    </a:cubicBezTo>
                    <a:cubicBezTo>
                      <a:pt x="641287" y="355111"/>
                      <a:pt x="640995" y="351255"/>
                      <a:pt x="640411" y="348069"/>
                    </a:cubicBezTo>
                    <a:cubicBezTo>
                      <a:pt x="639826" y="344883"/>
                      <a:pt x="636111" y="341218"/>
                      <a:pt x="629265" y="337074"/>
                    </a:cubicBezTo>
                    <a:lnTo>
                      <a:pt x="629265" y="329927"/>
                    </a:lnTo>
                    <a:cubicBezTo>
                      <a:pt x="628936" y="329270"/>
                      <a:pt x="628384" y="327522"/>
                      <a:pt x="627608" y="324683"/>
                    </a:cubicBezTo>
                    <a:lnTo>
                      <a:pt x="627856" y="322353"/>
                    </a:lnTo>
                    <a:lnTo>
                      <a:pt x="623908" y="324289"/>
                    </a:lnTo>
                    <a:cubicBezTo>
                      <a:pt x="622194" y="325017"/>
                      <a:pt x="620137" y="325801"/>
                      <a:pt x="617736" y="326641"/>
                    </a:cubicBezTo>
                    <a:lnTo>
                      <a:pt x="555519" y="346221"/>
                    </a:lnTo>
                    <a:cubicBezTo>
                      <a:pt x="539965" y="351807"/>
                      <a:pt x="524419" y="355248"/>
                      <a:pt x="508883" y="356544"/>
                    </a:cubicBezTo>
                    <a:cubicBezTo>
                      <a:pt x="509705" y="356544"/>
                      <a:pt x="507834" y="357690"/>
                      <a:pt x="503270" y="359981"/>
                    </a:cubicBezTo>
                    <a:cubicBezTo>
                      <a:pt x="498706" y="362272"/>
                      <a:pt x="493594" y="363418"/>
                      <a:pt x="487934" y="363418"/>
                    </a:cubicBezTo>
                    <a:cubicBezTo>
                      <a:pt x="481718" y="364568"/>
                      <a:pt x="475641" y="364520"/>
                      <a:pt x="469703" y="363274"/>
                    </a:cubicBezTo>
                    <a:lnTo>
                      <a:pt x="460254" y="359292"/>
                    </a:lnTo>
                    <a:lnTo>
                      <a:pt x="461190" y="359759"/>
                    </a:lnTo>
                    <a:cubicBezTo>
                      <a:pt x="461092" y="360245"/>
                      <a:pt x="460240" y="360889"/>
                      <a:pt x="458633" y="361693"/>
                    </a:cubicBezTo>
                    <a:cubicBezTo>
                      <a:pt x="453905" y="361693"/>
                      <a:pt x="449080" y="361980"/>
                      <a:pt x="444160" y="362555"/>
                    </a:cubicBezTo>
                    <a:cubicBezTo>
                      <a:pt x="439240" y="363130"/>
                      <a:pt x="433266" y="362843"/>
                      <a:pt x="426237" y="361693"/>
                    </a:cubicBezTo>
                    <a:cubicBezTo>
                      <a:pt x="420980" y="361693"/>
                      <a:pt x="416694" y="360702"/>
                      <a:pt x="413380" y="358722"/>
                    </a:cubicBezTo>
                    <a:cubicBezTo>
                      <a:pt x="410067" y="356741"/>
                      <a:pt x="403508" y="353295"/>
                      <a:pt x="393705" y="348384"/>
                    </a:cubicBezTo>
                    <a:lnTo>
                      <a:pt x="393705" y="325956"/>
                    </a:lnTo>
                    <a:cubicBezTo>
                      <a:pt x="402358" y="320151"/>
                      <a:pt x="408132" y="316527"/>
                      <a:pt x="411025" y="315085"/>
                    </a:cubicBezTo>
                    <a:cubicBezTo>
                      <a:pt x="413919" y="313642"/>
                      <a:pt x="417091" y="311196"/>
                      <a:pt x="420541" y="307746"/>
                    </a:cubicBezTo>
                    <a:cubicBezTo>
                      <a:pt x="435913" y="300060"/>
                      <a:pt x="460924" y="285601"/>
                      <a:pt x="495575" y="264369"/>
                    </a:cubicBezTo>
                    <a:lnTo>
                      <a:pt x="571977" y="210531"/>
                    </a:lnTo>
                    <a:cubicBezTo>
                      <a:pt x="578403" y="207318"/>
                      <a:pt x="597846" y="193151"/>
                      <a:pt x="630306" y="168030"/>
                    </a:cubicBezTo>
                    <a:lnTo>
                      <a:pt x="672231" y="140044"/>
                    </a:lnTo>
                    <a:cubicBezTo>
                      <a:pt x="680209" y="132230"/>
                      <a:pt x="687681" y="124845"/>
                      <a:pt x="694645" y="117890"/>
                    </a:cubicBezTo>
                    <a:cubicBezTo>
                      <a:pt x="701610" y="110934"/>
                      <a:pt x="708844" y="104946"/>
                      <a:pt x="716347" y="99926"/>
                    </a:cubicBezTo>
                    <a:lnTo>
                      <a:pt x="805429" y="33108"/>
                    </a:lnTo>
                    <a:cubicBezTo>
                      <a:pt x="811326" y="29420"/>
                      <a:pt x="814493" y="26262"/>
                      <a:pt x="814931" y="23633"/>
                    </a:cubicBezTo>
                    <a:cubicBezTo>
                      <a:pt x="820189" y="7877"/>
                      <a:pt x="831764" y="0"/>
                      <a:pt x="849654" y="0"/>
                    </a:cubicBezTo>
                    <a:close/>
                    <a:moveTo>
                      <a:pt x="913416" y="854851"/>
                    </a:moveTo>
                    <a:lnTo>
                      <a:pt x="907928" y="856214"/>
                    </a:lnTo>
                    <a:cubicBezTo>
                      <a:pt x="900088" y="858441"/>
                      <a:pt x="891188" y="861211"/>
                      <a:pt x="881229" y="864525"/>
                    </a:cubicBezTo>
                    <a:cubicBezTo>
                      <a:pt x="872959" y="868066"/>
                      <a:pt x="863812" y="871791"/>
                      <a:pt x="853790" y="875698"/>
                    </a:cubicBezTo>
                    <a:cubicBezTo>
                      <a:pt x="843767" y="879604"/>
                      <a:pt x="832421" y="884086"/>
                      <a:pt x="819751" y="889143"/>
                    </a:cubicBezTo>
                    <a:cubicBezTo>
                      <a:pt x="811682" y="891170"/>
                      <a:pt x="801691" y="895433"/>
                      <a:pt x="789779" y="901932"/>
                    </a:cubicBezTo>
                    <a:cubicBezTo>
                      <a:pt x="777866" y="908431"/>
                      <a:pt x="768524" y="912949"/>
                      <a:pt x="761751" y="915487"/>
                    </a:cubicBezTo>
                    <a:cubicBezTo>
                      <a:pt x="749583" y="920507"/>
                      <a:pt x="738542" y="924417"/>
                      <a:pt x="728629" y="927214"/>
                    </a:cubicBezTo>
                    <a:lnTo>
                      <a:pt x="705558" y="931643"/>
                    </a:lnTo>
                    <a:lnTo>
                      <a:pt x="705558" y="944213"/>
                    </a:lnTo>
                    <a:cubicBezTo>
                      <a:pt x="705558" y="947006"/>
                      <a:pt x="703796" y="960781"/>
                      <a:pt x="700273" y="985536"/>
                    </a:cubicBezTo>
                    <a:lnTo>
                      <a:pt x="701265" y="1003294"/>
                    </a:lnTo>
                    <a:lnTo>
                      <a:pt x="712377" y="999105"/>
                    </a:lnTo>
                    <a:cubicBezTo>
                      <a:pt x="720190" y="996102"/>
                      <a:pt x="726324" y="993852"/>
                      <a:pt x="730779" y="992355"/>
                    </a:cubicBezTo>
                    <a:cubicBezTo>
                      <a:pt x="733536" y="990511"/>
                      <a:pt x="739478" y="987134"/>
                      <a:pt x="748606" y="982223"/>
                    </a:cubicBezTo>
                    <a:cubicBezTo>
                      <a:pt x="757734" y="977312"/>
                      <a:pt x="766771" y="974856"/>
                      <a:pt x="775717" y="974856"/>
                    </a:cubicBezTo>
                    <a:lnTo>
                      <a:pt x="781330" y="974856"/>
                    </a:lnTo>
                    <a:cubicBezTo>
                      <a:pt x="785895" y="976006"/>
                      <a:pt x="790331" y="976582"/>
                      <a:pt x="794639" y="976582"/>
                    </a:cubicBezTo>
                    <a:lnTo>
                      <a:pt x="797378" y="976582"/>
                    </a:lnTo>
                    <a:cubicBezTo>
                      <a:pt x="801960" y="975431"/>
                      <a:pt x="809071" y="974856"/>
                      <a:pt x="818710" y="974856"/>
                    </a:cubicBezTo>
                    <a:cubicBezTo>
                      <a:pt x="831855" y="974856"/>
                      <a:pt x="841859" y="976582"/>
                      <a:pt x="848724" y="980032"/>
                    </a:cubicBezTo>
                    <a:cubicBezTo>
                      <a:pt x="868604" y="989963"/>
                      <a:pt x="886149" y="1000634"/>
                      <a:pt x="901356" y="1012044"/>
                    </a:cubicBezTo>
                    <a:cubicBezTo>
                      <a:pt x="909517" y="1020205"/>
                      <a:pt x="913597" y="1030483"/>
                      <a:pt x="913597" y="1042879"/>
                    </a:cubicBezTo>
                    <a:lnTo>
                      <a:pt x="909544" y="1050848"/>
                    </a:lnTo>
                    <a:cubicBezTo>
                      <a:pt x="901146" y="1064321"/>
                      <a:pt x="887080" y="1073887"/>
                      <a:pt x="867345" y="1079547"/>
                    </a:cubicBezTo>
                    <a:cubicBezTo>
                      <a:pt x="861904" y="1081701"/>
                      <a:pt x="854999" y="1083901"/>
                      <a:pt x="846629" y="1086146"/>
                    </a:cubicBezTo>
                    <a:cubicBezTo>
                      <a:pt x="838258" y="1088392"/>
                      <a:pt x="831709" y="1090683"/>
                      <a:pt x="826980" y="1093020"/>
                    </a:cubicBezTo>
                    <a:cubicBezTo>
                      <a:pt x="784133" y="1104941"/>
                      <a:pt x="757388" y="1112098"/>
                      <a:pt x="746744" y="1114489"/>
                    </a:cubicBezTo>
                    <a:lnTo>
                      <a:pt x="706653" y="1123554"/>
                    </a:lnTo>
                    <a:lnTo>
                      <a:pt x="705784" y="1151529"/>
                    </a:lnTo>
                    <a:lnTo>
                      <a:pt x="713404" y="1148453"/>
                    </a:lnTo>
                    <a:cubicBezTo>
                      <a:pt x="719191" y="1146203"/>
                      <a:pt x="722618" y="1145078"/>
                      <a:pt x="723686" y="1145078"/>
                    </a:cubicBezTo>
                    <a:cubicBezTo>
                      <a:pt x="748953" y="1134544"/>
                      <a:pt x="777177" y="1124904"/>
                      <a:pt x="808359" y="1116160"/>
                    </a:cubicBezTo>
                    <a:cubicBezTo>
                      <a:pt x="814110" y="1115192"/>
                      <a:pt x="822704" y="1114037"/>
                      <a:pt x="834141" y="1112696"/>
                    </a:cubicBezTo>
                    <a:cubicBezTo>
                      <a:pt x="845579" y="1111354"/>
                      <a:pt x="854191" y="1110683"/>
                      <a:pt x="859978" y="1110683"/>
                    </a:cubicBezTo>
                    <a:cubicBezTo>
                      <a:pt x="868504" y="1110683"/>
                      <a:pt x="874410" y="1112326"/>
                      <a:pt x="877696" y="1115612"/>
                    </a:cubicBezTo>
                    <a:cubicBezTo>
                      <a:pt x="883739" y="1118186"/>
                      <a:pt x="891475" y="1121244"/>
                      <a:pt x="900904" y="1124786"/>
                    </a:cubicBezTo>
                    <a:lnTo>
                      <a:pt x="919844" y="1132959"/>
                    </a:lnTo>
                    <a:lnTo>
                      <a:pt x="919813" y="1126456"/>
                    </a:lnTo>
                    <a:lnTo>
                      <a:pt x="919813" y="1047370"/>
                    </a:lnTo>
                    <a:cubicBezTo>
                      <a:pt x="919813" y="1038991"/>
                      <a:pt x="920101" y="1029529"/>
                      <a:pt x="920676" y="1018986"/>
                    </a:cubicBezTo>
                    <a:cubicBezTo>
                      <a:pt x="921251" y="1008443"/>
                      <a:pt x="920964" y="996006"/>
                      <a:pt x="919813" y="981675"/>
                    </a:cubicBezTo>
                    <a:cubicBezTo>
                      <a:pt x="919813" y="963054"/>
                      <a:pt x="918663" y="934309"/>
                      <a:pt x="916363" y="895442"/>
                    </a:cubicBezTo>
                    <a:cubicBezTo>
                      <a:pt x="916363" y="889581"/>
                      <a:pt x="916094" y="882288"/>
                      <a:pt x="915555" y="873562"/>
                    </a:cubicBezTo>
                    <a:cubicBezTo>
                      <a:pt x="915286" y="869198"/>
                      <a:pt x="914789" y="864313"/>
                      <a:pt x="914066" y="858904"/>
                    </a:cubicBezTo>
                    <a:lnTo>
                      <a:pt x="913416" y="854851"/>
                    </a:lnTo>
                    <a:close/>
                    <a:moveTo>
                      <a:pt x="685258" y="1158823"/>
                    </a:moveTo>
                    <a:cubicBezTo>
                      <a:pt x="684700" y="1158824"/>
                      <a:pt x="684707" y="1158824"/>
                      <a:pt x="685280" y="1158824"/>
                    </a:cubicBezTo>
                    <a:lnTo>
                      <a:pt x="685306" y="1158823"/>
                    </a:lnTo>
                    <a:lnTo>
                      <a:pt x="685258" y="1158823"/>
                    </a:lnTo>
                    <a:close/>
                    <a:moveTo>
                      <a:pt x="921481" y="1197388"/>
                    </a:moveTo>
                    <a:lnTo>
                      <a:pt x="919184" y="1198751"/>
                    </a:lnTo>
                    <a:cubicBezTo>
                      <a:pt x="913268" y="1204648"/>
                      <a:pt x="908166" y="1207596"/>
                      <a:pt x="903876" y="1207596"/>
                    </a:cubicBezTo>
                    <a:cubicBezTo>
                      <a:pt x="884214" y="1217436"/>
                      <a:pt x="868888" y="1223735"/>
                      <a:pt x="857897" y="1226491"/>
                    </a:cubicBezTo>
                    <a:cubicBezTo>
                      <a:pt x="850850" y="1228792"/>
                      <a:pt x="843525" y="1230900"/>
                      <a:pt x="835921" y="1232817"/>
                    </a:cubicBezTo>
                    <a:cubicBezTo>
                      <a:pt x="828318" y="1234734"/>
                      <a:pt x="822836" y="1236952"/>
                      <a:pt x="819477" y="1239472"/>
                    </a:cubicBezTo>
                    <a:cubicBezTo>
                      <a:pt x="811043" y="1246500"/>
                      <a:pt x="801138" y="1250644"/>
                      <a:pt x="789765" y="1251904"/>
                    </a:cubicBezTo>
                    <a:cubicBezTo>
                      <a:pt x="778391" y="1253164"/>
                      <a:pt x="770678" y="1254305"/>
                      <a:pt x="766625" y="1255327"/>
                    </a:cubicBezTo>
                    <a:cubicBezTo>
                      <a:pt x="756110" y="1260019"/>
                      <a:pt x="743476" y="1262981"/>
                      <a:pt x="728725" y="1264213"/>
                    </a:cubicBezTo>
                    <a:cubicBezTo>
                      <a:pt x="721350" y="1264829"/>
                      <a:pt x="715275" y="1265292"/>
                      <a:pt x="710501" y="1265600"/>
                    </a:cubicBezTo>
                    <a:lnTo>
                      <a:pt x="704944" y="1265911"/>
                    </a:lnTo>
                    <a:lnTo>
                      <a:pt x="703846" y="1278576"/>
                    </a:lnTo>
                    <a:cubicBezTo>
                      <a:pt x="702705" y="1284309"/>
                      <a:pt x="702135" y="1289767"/>
                      <a:pt x="702135" y="1294952"/>
                    </a:cubicBezTo>
                    <a:lnTo>
                      <a:pt x="702135" y="1318082"/>
                    </a:lnTo>
                    <a:lnTo>
                      <a:pt x="730231" y="1310096"/>
                    </a:lnTo>
                    <a:cubicBezTo>
                      <a:pt x="751956" y="1304984"/>
                      <a:pt x="769281" y="1299735"/>
                      <a:pt x="782207" y="1294350"/>
                    </a:cubicBezTo>
                    <a:cubicBezTo>
                      <a:pt x="823064" y="1282547"/>
                      <a:pt x="859701" y="1275463"/>
                      <a:pt x="892117" y="1273098"/>
                    </a:cubicBezTo>
                    <a:lnTo>
                      <a:pt x="922207" y="1272329"/>
                    </a:lnTo>
                    <a:lnTo>
                      <a:pt x="923250" y="1261160"/>
                    </a:lnTo>
                    <a:cubicBezTo>
                      <a:pt x="924391" y="1256012"/>
                      <a:pt x="924962" y="1251959"/>
                      <a:pt x="924962" y="1249001"/>
                    </a:cubicBezTo>
                    <a:cubicBezTo>
                      <a:pt x="922680" y="1237536"/>
                      <a:pt x="921538" y="1220658"/>
                      <a:pt x="921538" y="1198368"/>
                    </a:cubicBezTo>
                    <a:lnTo>
                      <a:pt x="921481" y="1197388"/>
                    </a:lnTo>
                    <a:close/>
                    <a:moveTo>
                      <a:pt x="922058" y="1273914"/>
                    </a:moveTo>
                    <a:lnTo>
                      <a:pt x="921936" y="1274099"/>
                    </a:lnTo>
                    <a:cubicBezTo>
                      <a:pt x="921671" y="1275295"/>
                      <a:pt x="921538" y="1277088"/>
                      <a:pt x="921538" y="1279480"/>
                    </a:cubicBezTo>
                    <a:lnTo>
                      <a:pt x="922058" y="1273914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7FF5C9C-312B-1AC6-5628-07CA6F7EB41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07492" y="4294610"/>
                <a:ext cx="520" cy="556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566">
                    <a:moveTo>
                      <a:pt x="520" y="0"/>
                    </a:moveTo>
                    <a:lnTo>
                      <a:pt x="0" y="5566"/>
                    </a:lnTo>
                    <a:cubicBezTo>
                      <a:pt x="0" y="3174"/>
                      <a:pt x="133" y="1381"/>
                      <a:pt x="398" y="185"/>
                    </a:cubicBezTo>
                    <a:lnTo>
                      <a:pt x="52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375A22-7AAB-42D2-62E7-809148BB0B2F}"/>
              </a:ext>
            </a:extLst>
          </p:cNvPr>
          <p:cNvSpPr txBox="1"/>
          <p:nvPr/>
        </p:nvSpPr>
        <p:spPr>
          <a:xfrm>
            <a:off x="7349034" y="4979597"/>
            <a:ext cx="4504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请大家批评指正！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1507940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3374651" y="2463041"/>
            <a:ext cx="54426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79B60B-F6D3-CA42-8A2A-C73D721C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8" y="0"/>
            <a:ext cx="117700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463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643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卷积神经网络的价值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239223" y="1491980"/>
            <a:ext cx="1096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在卷积神经网络出现前，图像对于人工智能来说是一个难题：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7164A-F01D-B9A0-63BB-5EA106CF2884}"/>
              </a:ext>
            </a:extLst>
          </p:cNvPr>
          <p:cNvSpPr txBox="1"/>
          <p:nvPr/>
        </p:nvSpPr>
        <p:spPr>
          <a:xfrm>
            <a:off x="239223" y="2323253"/>
            <a:ext cx="1096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图像是由像素构成的，每个像素又是由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RGB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三个参数表示的颜色构成的。假如我们处理一张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1000×1000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像素的图片，我们就需要处理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百万个参数。</a:t>
            </a:r>
          </a:p>
        </p:txBody>
      </p:sp>
      <p:pic>
        <p:nvPicPr>
          <p:cNvPr id="1026" name="Picture 2" descr="图像简单数字化无法保留图像特征">
            <a:extLst>
              <a:ext uri="{FF2B5EF4-FFF2-40B4-BE49-F238E27FC236}">
                <a16:creationId xmlns:a16="http://schemas.microsoft.com/office/drawing/2014/main" id="{FDE8C259-4836-6E59-339D-971A1634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57" y="3801949"/>
            <a:ext cx="6816436" cy="29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741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718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卷积神经网络工作原理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7623386" y="1311871"/>
            <a:ext cx="913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人类的视觉原理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55829C-42EA-7536-4C53-685B8222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1" y="2868999"/>
            <a:ext cx="5981115" cy="39858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8CAB15-33F2-F2E4-AAF9-CDC56EC0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67" y="2868999"/>
            <a:ext cx="5976032" cy="39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207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50" name="Picture 2" descr="典型的 CNN 由3个部分构成">
            <a:extLst>
              <a:ext uri="{FF2B5EF4-FFF2-40B4-BE49-F238E27FC236}">
                <a16:creationId xmlns:a16="http://schemas.microsoft.com/office/drawing/2014/main" id="{94CB1696-E9FB-E2B4-8F30-937AB8BF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700"/>
            <a:ext cx="12192000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56246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2684929" y="2606005"/>
            <a:ext cx="7431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卷积神经网络卷积层</a:t>
            </a:r>
          </a:p>
        </p:txBody>
      </p:sp>
    </p:spTree>
    <p:extLst>
      <p:ext uri="{BB962C8B-B14F-4D97-AF65-F5344CB8AC3E}">
        <p14:creationId xmlns:p14="http://schemas.microsoft.com/office/powerpoint/2010/main" val="29555571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卷积层工作原理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74" name="Picture 2" descr="卷积层运算过程">
            <a:extLst>
              <a:ext uri="{FF2B5EF4-FFF2-40B4-BE49-F238E27FC236}">
                <a16:creationId xmlns:a16="http://schemas.microsoft.com/office/drawing/2014/main" id="{9C4FAF66-03E7-FABB-1578-77E002F5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327"/>
            <a:ext cx="6566333" cy="47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992262-1CA4-2611-7D53-A9A92F5E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711" y="2292926"/>
            <a:ext cx="5921289" cy="43364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634A06-0416-B175-2012-41A2D10C64C1}"/>
              </a:ext>
            </a:extLst>
          </p:cNvPr>
          <p:cNvSpPr txBox="1"/>
          <p:nvPr/>
        </p:nvSpPr>
        <p:spPr>
          <a:xfrm>
            <a:off x="889686" y="1126530"/>
            <a:ext cx="10762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对二维数据、单卷积核、步长为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的卷积操作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结果为二维数据</a:t>
            </a:r>
            <a:endParaRPr lang="zh-CN" altLang="en-US" sz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0158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卷积层工作原理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634A06-0416-B175-2012-41A2D10C64C1}"/>
              </a:ext>
            </a:extLst>
          </p:cNvPr>
          <p:cNvSpPr txBox="1"/>
          <p:nvPr/>
        </p:nvSpPr>
        <p:spPr>
          <a:xfrm>
            <a:off x="1007132" y="2546365"/>
            <a:ext cx="5469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对三维数据、单卷积核、步长为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的卷积操作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结果为二维数据</a:t>
            </a:r>
            <a:endParaRPr lang="zh-CN" altLang="en-US" sz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DB1129-ED97-84A6-D5BA-B68533E7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04" y="-677"/>
            <a:ext cx="4881501" cy="6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243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51PPT模板网   www.51pptmoban.com">
  <a:themeElements>
    <a:clrScheme name="自定义 23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45389"/>
      </a:accent1>
      <a:accent2>
        <a:srgbClr val="2B93D2"/>
      </a:accent2>
      <a:accent3>
        <a:srgbClr val="37CAEC"/>
      </a:accent3>
      <a:accent4>
        <a:srgbClr val="08DCD8"/>
      </a:accent4>
      <a:accent5>
        <a:srgbClr val="ABDAD7"/>
      </a:accent5>
      <a:accent6>
        <a:srgbClr val="D9D9D9"/>
      </a:accent6>
      <a:hlink>
        <a:srgbClr val="F84D4D"/>
      </a:hlink>
      <a:folHlink>
        <a:srgbClr val="BFBFBF"/>
      </a:folHlink>
    </a:clrScheme>
    <a:fontScheme name="pkued3ke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1484</Words>
  <Application>Microsoft Office PowerPoint</Application>
  <PresentationFormat>宽屏</PresentationFormat>
  <Paragraphs>201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 Unicode MS</vt:lpstr>
      <vt:lpstr>Helvetica Neue</vt:lpstr>
      <vt:lpstr>等线 Light</vt:lpstr>
      <vt:lpstr>华文新魏</vt:lpstr>
      <vt:lpstr>演示秋鸿楷</vt:lpstr>
      <vt:lpstr>Arial</vt:lpstr>
      <vt:lpstr>Calibri</vt:lpstr>
      <vt:lpstr>Cambria Math</vt:lpstr>
      <vt:lpstr>Consolas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简约清凉风工作汇报商务通用ppt模板</dc:title>
  <dc:creator>51PPT模板网</dc:creator>
  <cp:keywords>www.51pptmoban.com</cp:keywords>
  <dc:description>www.51pptmoban.com</dc:description>
  <cp:lastModifiedBy>贾 星宇</cp:lastModifiedBy>
  <cp:revision>480</cp:revision>
  <dcterms:created xsi:type="dcterms:W3CDTF">2016-06-07T15:36:47Z</dcterms:created>
  <dcterms:modified xsi:type="dcterms:W3CDTF">2022-12-03T07:37:19Z</dcterms:modified>
</cp:coreProperties>
</file>