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9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D05B6-284B-0C68-C55E-F0EA357C0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B680C3-5C8F-5092-12ED-498417040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3F21B-5327-17D0-A636-49C2F419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DD27D-E1B8-B326-9C08-87723BC0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3BF2E-A1BC-7D49-1B24-B7C9ED8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7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EA2D4-54FA-189E-0EEA-D92C60E9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244AE-C755-DB98-581E-E7DB938F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83EBD-8E19-776A-100A-F5EA4993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D2C4F-ECA9-9F2B-B412-936355AA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D4E9D-77FC-84C7-C30A-87E2062C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6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453D7-ECD5-3831-1CD4-C9C912FFF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9DF7A2-DFBD-D365-DC0F-0D31AC00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80618-E9A1-DA8B-1142-E8F9838F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9158A-5E61-1817-3E84-DDBD5FD2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989B8-769F-42C7-1510-32CDF517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5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6D337-37F9-F643-D7F5-A4169CDA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3657C-E420-3B56-32AE-FD2D23A1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40E1D-3987-B1AD-9FC4-FBDB4825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D3C7C-5956-E22B-7545-A19C88C5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6EBA6-0EF4-7484-EF3E-958D1124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8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8DD71-B16B-3D33-2CFC-46A2FB15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CFCCF-6792-8C44-29DE-23F980C3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60B66-27D6-5810-FCE1-047A263C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82960-FC58-59CB-5994-9DADB178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A6B1F-7C37-3CAD-1DBA-C0D4638C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8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4143D-B544-DF32-CB93-3DA28062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D97A5-814E-5D45-1133-5EA521B61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6EDD2C-5D8E-5A89-114D-A4DBB1F92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75705-0464-7C0C-AA1D-8A73FF89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B40F4-37F4-CD25-6AA1-B01CC29D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9C2B6-884B-C32F-B906-C1DE9262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6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B2027-6B12-203C-7CCA-74B677A7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A113A-B213-1E4C-79E7-A8713967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D24A6-AC85-3EAD-3B73-29AB442CE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96FEA4-0D94-5419-EF6F-C931DB159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29C8D2-F6C3-CA54-FE05-7B08F76E1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3CE3D-9E6D-4957-F216-BDF0653F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D5EAD-B5CF-AEB5-8B45-59594DAB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5478B9-6F3B-A2E5-28D5-2A2D534A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5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5C50D-348C-F202-A398-C24C1FA4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6A8C5-17AD-7109-ED8A-1CDBA79D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03D63E-9CEA-FFE0-F9D3-4A2401C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6AFEE0-95A5-7173-AAF2-7D80927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6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933E1-75C9-33F4-320A-7B02FE3F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7E8098-D934-D350-E5B6-E51E1E7E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6CC192-6FC4-3324-71B5-1996C99E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6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2B108-EDFD-1079-8C6A-4953116C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259B7-CE18-C4C7-D8B9-FDAEE278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55964A-8691-DD4E-BE6A-A03187AD3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D8463-8A08-A122-F3A1-E75AC958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BAB49-0141-0BAA-2A64-06818048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076B3-0250-F3F7-1DDA-EAD7999F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6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E9421-9C46-C548-3FB6-CC8D8A20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ACE015-EC3F-41B9-76B6-226BCE300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FC751-83C2-C150-662A-804274B9A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B168A-E1EF-83A0-AB8A-2E120FFE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2D14C-F657-EF56-E706-16EE9FF2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BB9F9-6CA7-D828-8D4E-200E615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0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DC7A40-1FA5-3943-BA9E-D7F42DFD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119E7-AB89-0135-3243-48F58AB6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9F7E1-1FC2-4F7A-9610-671C432E0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A5D9-E12D-4B3D-80A2-59E4EBEF3694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AAA36-6E58-17BF-7011-13AF50F8B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2DA8A-48AE-D090-32B2-54F70F4E8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8FC2-A837-4114-B948-5F80767565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35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ppt">
            <a:extLst>
              <a:ext uri="{FF2B5EF4-FFF2-40B4-BE49-F238E27FC236}">
                <a16:creationId xmlns:a16="http://schemas.microsoft.com/office/drawing/2014/main" id="{01DB4FDB-1C51-E0E8-5D94-5502CB01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49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ppt">
            <a:extLst>
              <a:ext uri="{FF2B5EF4-FFF2-40B4-BE49-F238E27FC236}">
                <a16:creationId xmlns:a16="http://schemas.microsoft.com/office/drawing/2014/main" id="{FAF1B50A-08BE-608D-F948-D22BDEF2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2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ppt">
            <a:extLst>
              <a:ext uri="{FF2B5EF4-FFF2-40B4-BE49-F238E27FC236}">
                <a16:creationId xmlns:a16="http://schemas.microsoft.com/office/drawing/2014/main" id="{C97B541F-C5D5-5595-8726-729B1E31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ppt">
            <a:extLst>
              <a:ext uri="{FF2B5EF4-FFF2-40B4-BE49-F238E27FC236}">
                <a16:creationId xmlns:a16="http://schemas.microsoft.com/office/drawing/2014/main" id="{61B845F9-4136-614E-F8BB-5CBA9C05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16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 descr="ppt">
            <a:extLst>
              <a:ext uri="{FF2B5EF4-FFF2-40B4-BE49-F238E27FC236}">
                <a16:creationId xmlns:a16="http://schemas.microsoft.com/office/drawing/2014/main" id="{D0B61A5A-91EC-ECEF-F014-5B1DE067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7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ppt">
            <a:extLst>
              <a:ext uri="{FF2B5EF4-FFF2-40B4-BE49-F238E27FC236}">
                <a16:creationId xmlns:a16="http://schemas.microsoft.com/office/drawing/2014/main" id="{479A1EC6-4E18-71E0-BFF1-6971C230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4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ppt">
            <a:extLst>
              <a:ext uri="{FF2B5EF4-FFF2-40B4-BE49-F238E27FC236}">
                <a16:creationId xmlns:a16="http://schemas.microsoft.com/office/drawing/2014/main" id="{CF12EAD7-A21B-1375-E3C9-64F3365E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27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ppt">
            <a:extLst>
              <a:ext uri="{FF2B5EF4-FFF2-40B4-BE49-F238E27FC236}">
                <a16:creationId xmlns:a16="http://schemas.microsoft.com/office/drawing/2014/main" id="{D68B6812-69FF-737D-321C-09D8F14F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6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ppt">
            <a:extLst>
              <a:ext uri="{FF2B5EF4-FFF2-40B4-BE49-F238E27FC236}">
                <a16:creationId xmlns:a16="http://schemas.microsoft.com/office/drawing/2014/main" id="{C8A8032B-21AE-AB04-BB14-A49337E95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03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97DFB-D277-8064-54FC-A5776126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4269CF-3A81-8251-1C12-385E9E11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ppt">
            <a:extLst>
              <a:ext uri="{FF2B5EF4-FFF2-40B4-BE49-F238E27FC236}">
                <a16:creationId xmlns:a16="http://schemas.microsoft.com/office/drawing/2014/main" id="{A36B65E1-75DD-751F-4223-77A2F5E7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 星宇</dc:creator>
  <cp:lastModifiedBy>贾 星宇</cp:lastModifiedBy>
  <cp:revision>1</cp:revision>
  <dcterms:created xsi:type="dcterms:W3CDTF">2023-02-01T10:49:19Z</dcterms:created>
  <dcterms:modified xsi:type="dcterms:W3CDTF">2023-02-01T10:50:53Z</dcterms:modified>
</cp:coreProperties>
</file>