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SHELL</a:t>
            </a:r>
            <a:r>
              <a:rPr lang="zh-CN" altLang="en-US">
                <a:solidFill>
                  <a:srgbClr val="FFFF00"/>
                </a:solidFill>
              </a:rPr>
              <a:t>脚本实例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脚本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输出平方数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>
                <a:solidFill>
                  <a:srgbClr val="FFFF00"/>
                </a:solidFill>
              </a:rPr>
              <a:t>i=1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while  [  “$i” –lt 5  ]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  	do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    	j=$((i*i))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    	echo “$j”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   	 	i=$</a:t>
            </a:r>
            <a:r>
              <a:rPr lang="en-US" altLang="zh-CN" dirty="0">
                <a:solidFill>
                  <a:srgbClr val="FFFF00"/>
                </a:solidFill>
              </a:rPr>
              <a:t>((</a:t>
            </a:r>
            <a:r>
              <a:rPr lang="fr-FR" altLang="zh-CN" dirty="0">
                <a:solidFill>
                  <a:srgbClr val="FFFF00"/>
                </a:solidFill>
              </a:rPr>
              <a:t>i+1))</a:t>
            </a:r>
            <a:endParaRPr lang="zh-CN" altLang="zh-CN" dirty="0">
              <a:solidFill>
                <a:srgbClr val="FFFF00"/>
              </a:solidFill>
            </a:endParaRPr>
          </a:p>
          <a:p>
            <a:r>
              <a:rPr lang="fr-FR" altLang="zh-CN" dirty="0">
                <a:solidFill>
                  <a:srgbClr val="FFFF00"/>
                </a:solidFill>
              </a:rPr>
              <a:t>  	done</a:t>
            </a:r>
            <a:endParaRPr lang="zh-CN" altLang="zh-CN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脚本</a:t>
            </a:r>
            <a:r>
              <a:rPr lang="en-US" altLang="zh-CN" dirty="0">
                <a:solidFill>
                  <a:srgbClr val="FFFF00"/>
                </a:solidFill>
              </a:rPr>
              <a:t>2-</a:t>
            </a:r>
            <a:r>
              <a:rPr lang="zh-CN" altLang="en-US" dirty="0">
                <a:solidFill>
                  <a:srgbClr val="FFFF00"/>
                </a:solidFill>
              </a:rPr>
              <a:t>创建目录、拷贝文件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400" dirty="0">
                <a:solidFill>
                  <a:srgbClr val="FFFF00"/>
                </a:solidFill>
              </a:rPr>
              <a:t>在根目录下有四个文件</a:t>
            </a:r>
            <a:r>
              <a:rPr lang="en-US" altLang="zh-CN" sz="2400" dirty="0">
                <a:solidFill>
                  <a:srgbClr val="FFFF00"/>
                </a:solidFill>
              </a:rPr>
              <a:t>k1.txt</a:t>
            </a:r>
            <a:r>
              <a:rPr lang="zh-CN" altLang="zh-CN" sz="2400" dirty="0">
                <a:solidFill>
                  <a:srgbClr val="FFFF00"/>
                </a:solidFill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</a:rPr>
              <a:t>k2.txt</a:t>
            </a:r>
            <a:r>
              <a:rPr lang="zh-CN" altLang="zh-CN" sz="2400" dirty="0">
                <a:solidFill>
                  <a:srgbClr val="FFFF00"/>
                </a:solidFill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</a:rPr>
              <a:t>k3.txt</a:t>
            </a:r>
            <a:r>
              <a:rPr lang="zh-CN" altLang="zh-CN" sz="2400" dirty="0">
                <a:solidFill>
                  <a:srgbClr val="FFFF00"/>
                </a:solidFill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</a:rPr>
              <a:t>k4.txt</a:t>
            </a:r>
            <a:r>
              <a:rPr lang="zh-CN" altLang="zh-CN" sz="2400" dirty="0">
                <a:solidFill>
                  <a:srgbClr val="FFFF00"/>
                </a:solidFill>
              </a:rPr>
              <a:t>，用</a:t>
            </a:r>
            <a:r>
              <a:rPr lang="en-US" altLang="zh-CN" sz="2400" dirty="0">
                <a:solidFill>
                  <a:srgbClr val="FFFF00"/>
                </a:solidFill>
              </a:rPr>
              <a:t>Shell</a:t>
            </a:r>
            <a:r>
              <a:rPr lang="zh-CN" altLang="zh-CN" sz="2400" dirty="0">
                <a:solidFill>
                  <a:srgbClr val="FFFF00"/>
                </a:solidFill>
              </a:rPr>
              <a:t>编程，实现在自己的主目录下，自动创建</a:t>
            </a:r>
            <a:r>
              <a:rPr lang="en-US" altLang="zh-CN" sz="2400" dirty="0">
                <a:solidFill>
                  <a:srgbClr val="FFFF00"/>
                </a:solidFill>
              </a:rPr>
              <a:t>m1,m2,m3,m4</a:t>
            </a:r>
            <a:r>
              <a:rPr lang="zh-CN" altLang="zh-CN" sz="2400" dirty="0">
                <a:solidFill>
                  <a:srgbClr val="FFFF00"/>
                </a:solidFill>
              </a:rPr>
              <a:t>四个目录，并将</a:t>
            </a:r>
            <a:r>
              <a:rPr lang="en-US" altLang="zh-CN" sz="2400" dirty="0">
                <a:solidFill>
                  <a:srgbClr val="FFFF00"/>
                </a:solidFill>
              </a:rPr>
              <a:t>k1.txt,k2.txt,k3.txt,k4.txt</a:t>
            </a:r>
            <a:r>
              <a:rPr lang="zh-CN" altLang="zh-CN" sz="2400" dirty="0">
                <a:solidFill>
                  <a:srgbClr val="FFFF00"/>
                </a:solidFill>
              </a:rPr>
              <a:t>四个文件分别拷贝到各自相应的目录下。（请写出可实现该功能的</a:t>
            </a:r>
            <a:r>
              <a:rPr lang="en-US" altLang="zh-CN" sz="2400" dirty="0">
                <a:solidFill>
                  <a:srgbClr val="FFFF00"/>
                </a:solidFill>
              </a:rPr>
              <a:t>Shell</a:t>
            </a:r>
            <a:r>
              <a:rPr lang="zh-CN" altLang="zh-CN" sz="2400" dirty="0">
                <a:solidFill>
                  <a:srgbClr val="FFFF00"/>
                </a:solidFill>
              </a:rPr>
              <a:t>脚本）。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=1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while  [ 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 –le 4 ]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do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 </a:t>
            </a:r>
            <a:r>
              <a:rPr lang="en-US" altLang="zh-CN" sz="2400" dirty="0" err="1">
                <a:solidFill>
                  <a:srgbClr val="FFFF00"/>
                </a:solidFill>
              </a:rPr>
              <a:t>mkdir</a:t>
            </a:r>
            <a:r>
              <a:rPr lang="en-US" altLang="zh-CN" sz="2400" dirty="0">
                <a:solidFill>
                  <a:srgbClr val="FFFF00"/>
                </a:solidFill>
              </a:rPr>
              <a:t>  /”$HOME”m”$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”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 </a:t>
            </a:r>
            <a:r>
              <a:rPr lang="en-US" altLang="zh-CN" sz="2400" dirty="0" err="1">
                <a:solidFill>
                  <a:srgbClr val="FFFF00"/>
                </a:solidFill>
              </a:rPr>
              <a:t>cp</a:t>
            </a:r>
            <a:r>
              <a:rPr lang="en-US" altLang="zh-CN" sz="2400" dirty="0">
                <a:solidFill>
                  <a:srgbClr val="FFFF00"/>
                </a:solidFill>
              </a:rPr>
              <a:t> /k”$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” /”$HOME”m”$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”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 </a:t>
            </a:r>
            <a:r>
              <a:rPr lang="en-US" altLang="zh-CN" sz="2400" dirty="0" err="1">
                <a:solidFill>
                  <a:srgbClr val="FFFF00"/>
                </a:solidFill>
              </a:rPr>
              <a:t>i</a:t>
            </a:r>
            <a:r>
              <a:rPr lang="en-US" altLang="zh-CN" sz="2400" dirty="0">
                <a:solidFill>
                  <a:srgbClr val="FFFF00"/>
                </a:solidFill>
              </a:rPr>
              <a:t>=$((i+1))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done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脚本</a:t>
            </a:r>
            <a:r>
              <a:rPr lang="en-US" altLang="zh-CN" dirty="0">
                <a:solidFill>
                  <a:srgbClr val="FFFF00"/>
                </a:solidFill>
              </a:rPr>
              <a:t>3-</a:t>
            </a:r>
            <a:r>
              <a:rPr lang="zh-CN" altLang="en-US" dirty="0">
                <a:solidFill>
                  <a:srgbClr val="FFFF00"/>
                </a:solidFill>
              </a:rPr>
              <a:t>读入参数并计算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pi=3.14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echo “</a:t>
            </a:r>
            <a:r>
              <a:rPr lang="zh-CN" altLang="en-US" dirty="0">
                <a:solidFill>
                  <a:srgbClr val="FFFF00"/>
                </a:solidFill>
              </a:rPr>
              <a:t>请输入圆半径：</a:t>
            </a:r>
            <a:r>
              <a:rPr lang="en-US" altLang="zh-CN" dirty="0">
                <a:solidFill>
                  <a:srgbClr val="FFFF00"/>
                </a:solidFill>
              </a:rPr>
              <a:t>”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read r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s=$((pi*r*r))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echo </a:t>
            </a:r>
            <a:r>
              <a:rPr lang="zh-CN" altLang="en-US" dirty="0">
                <a:solidFill>
                  <a:srgbClr val="FFFF00"/>
                </a:solidFill>
              </a:rPr>
              <a:t>“圆面积为：</a:t>
            </a:r>
            <a:r>
              <a:rPr lang="en-US" altLang="zh-CN" dirty="0">
                <a:solidFill>
                  <a:srgbClr val="FFFF00"/>
                </a:solidFill>
              </a:rPr>
              <a:t>$s</a:t>
            </a:r>
            <a:r>
              <a:rPr lang="zh-CN" altLang="en-US" dirty="0">
                <a:solidFill>
                  <a:srgbClr val="FFFF00"/>
                </a:solidFill>
              </a:rPr>
              <a:t>”</a:t>
            </a:r>
            <a:r>
              <a:rPr lang="en-US" altLang="zh-CN" dirty="0">
                <a:solidFill>
                  <a:srgbClr val="FFFF00"/>
                </a:solidFill>
              </a:rPr>
              <a:t>  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脚本</a:t>
            </a:r>
            <a:r>
              <a:rPr lang="en-US" altLang="zh-CN" dirty="0">
                <a:solidFill>
                  <a:srgbClr val="FFFF00"/>
                </a:solidFill>
              </a:rPr>
              <a:t>4-</a:t>
            </a:r>
            <a:r>
              <a:rPr lang="zh-CN" altLang="en-US" dirty="0">
                <a:solidFill>
                  <a:srgbClr val="FFFF00"/>
                </a:solidFill>
              </a:rPr>
              <a:t>条件判断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FF00"/>
                </a:solidFill>
              </a:rPr>
              <a:t>判断当前路径下的文件</a:t>
            </a:r>
            <a:r>
              <a:rPr lang="en-US" altLang="zh-CN" dirty="0">
                <a:solidFill>
                  <a:srgbClr val="FFFF00"/>
                </a:solidFill>
              </a:rPr>
              <a:t>test.txt</a:t>
            </a:r>
            <a:r>
              <a:rPr lang="zh-CN" altLang="zh-CN" dirty="0">
                <a:solidFill>
                  <a:srgbClr val="FFFF00"/>
                </a:solidFill>
              </a:rPr>
              <a:t>是不是普通文件，如果是将其拷贝到</a:t>
            </a:r>
            <a:r>
              <a:rPr lang="en-US" altLang="zh-CN" dirty="0">
                <a:solidFill>
                  <a:srgbClr val="FFFF00"/>
                </a:solidFill>
              </a:rPr>
              <a:t> /home/</a:t>
            </a:r>
            <a:r>
              <a:rPr lang="en-US" altLang="zh-CN" dirty="0" err="1">
                <a:solidFill>
                  <a:srgbClr val="FFFF00"/>
                </a:solidFill>
              </a:rPr>
              <a:t>joe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zh-CN" dirty="0">
                <a:solidFill>
                  <a:srgbClr val="FFFF00"/>
                </a:solidFill>
              </a:rPr>
              <a:t>目录下。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if [ -f test.txt 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cp</a:t>
            </a:r>
            <a:r>
              <a:rPr lang="en-US" altLang="zh-CN" dirty="0">
                <a:solidFill>
                  <a:srgbClr val="FFFF00"/>
                </a:solidFill>
              </a:rPr>
              <a:t> test.txt  /home/</a:t>
            </a:r>
            <a:r>
              <a:rPr lang="en-US" altLang="zh-CN" dirty="0" err="1">
                <a:solidFill>
                  <a:srgbClr val="FFFF00"/>
                </a:solidFill>
              </a:rPr>
              <a:t>joe</a:t>
            </a:r>
            <a:r>
              <a:rPr lang="en-US" altLang="zh-CN" dirty="0">
                <a:solidFill>
                  <a:srgbClr val="FFFF00"/>
                </a:solidFill>
              </a:rPr>
              <a:t>/.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fi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275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楷体</vt:lpstr>
      <vt:lpstr>Arial</vt:lpstr>
      <vt:lpstr>Calibri</vt:lpstr>
      <vt:lpstr>Office 主题</vt:lpstr>
      <vt:lpstr>SHELL脚本实例 </vt:lpstr>
      <vt:lpstr>脚本1-输出平方数</vt:lpstr>
      <vt:lpstr>脚本2-创建目录、拷贝文件</vt:lpstr>
      <vt:lpstr>脚本3-读入参数并计算</vt:lpstr>
      <vt:lpstr>脚本4-条件判断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SHELL脚本实例</dc:title>
  <dc:creator>admin</dc:creator>
  <cp:lastModifiedBy>贾 星宇</cp:lastModifiedBy>
  <cp:revision>7</cp:revision>
  <dcterms:created xsi:type="dcterms:W3CDTF">2015-11-17T03:26:09Z</dcterms:created>
  <dcterms:modified xsi:type="dcterms:W3CDTF">2020-10-19T08:09:24Z</dcterms:modified>
</cp:coreProperties>
</file>