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313" r:id="rId2"/>
    <p:sldId id="312" r:id="rId3"/>
    <p:sldId id="335" r:id="rId4"/>
    <p:sldId id="336" r:id="rId5"/>
    <p:sldId id="295" r:id="rId6"/>
    <p:sldId id="327" r:id="rId7"/>
    <p:sldId id="265" r:id="rId8"/>
    <p:sldId id="266" r:id="rId9"/>
    <p:sldId id="267" r:id="rId10"/>
    <p:sldId id="329" r:id="rId11"/>
    <p:sldId id="332" r:id="rId12"/>
    <p:sldId id="326" r:id="rId13"/>
    <p:sldId id="334" r:id="rId14"/>
    <p:sldId id="296" r:id="rId15"/>
    <p:sldId id="297" r:id="rId16"/>
    <p:sldId id="309" r:id="rId17"/>
    <p:sldId id="331" r:id="rId18"/>
    <p:sldId id="300" r:id="rId19"/>
    <p:sldId id="325" r:id="rId20"/>
    <p:sldId id="310" r:id="rId21"/>
    <p:sldId id="333"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E3D7C"/>
    <a:srgbClr val="193265"/>
    <a:srgbClr val="203F7E"/>
    <a:srgbClr val="2850A0"/>
    <a:srgbClr val="23468D"/>
    <a:srgbClr val="0033CC"/>
    <a:srgbClr val="244B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83" autoAdjust="0"/>
    <p:restoredTop sz="94676" autoAdjust="0"/>
  </p:normalViewPr>
  <p:slideViewPr>
    <p:cSldViewPr>
      <p:cViewPr varScale="1">
        <p:scale>
          <a:sx n="94" d="100"/>
          <a:sy n="94" d="100"/>
        </p:scale>
        <p:origin x="-7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6"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29"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0"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1"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2"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3"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4"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5"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6"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7"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8"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39"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40"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9"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1"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2"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5"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1719" name="Rectangle 39"/>
          <p:cNvSpPr>
            <a:spLocks noGrp="1" noChangeArrowheads="1"/>
          </p:cNvSpPr>
          <p:nvPr>
            <p:ph type="ctrTitle" sz="quarter"/>
          </p:nvPr>
        </p:nvSpPr>
        <p:spPr>
          <a:xfrm>
            <a:off x="685800" y="1692275"/>
            <a:ext cx="7772400" cy="1736725"/>
          </a:xfrm>
        </p:spPr>
        <p:txBody>
          <a:bodyPr anchor="b"/>
          <a:lstStyle>
            <a:lvl1pPr>
              <a:defRPr sz="5400"/>
            </a:lvl1pPr>
          </a:lstStyle>
          <a:p>
            <a:pPr lvl="0"/>
            <a:r>
              <a:rPr lang="zh-CN" altLang="en-US" noProof="0" smtClean="0"/>
              <a:t>单击此处编辑母版标题样式</a:t>
            </a:r>
          </a:p>
        </p:txBody>
      </p:sp>
      <p:sp>
        <p:nvSpPr>
          <p:cNvPr id="71720" name="Rectangle 40"/>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1" name="Rectangle 41"/>
          <p:cNvSpPr>
            <a:spLocks noGrp="1" noChangeArrowheads="1"/>
          </p:cNvSpPr>
          <p:nvPr>
            <p:ph type="dt" sz="quarter" idx="10"/>
          </p:nvPr>
        </p:nvSpPr>
        <p:spPr/>
        <p:txBody>
          <a:bodyPr/>
          <a:lstStyle>
            <a:lvl1pPr>
              <a:defRPr/>
            </a:lvl1pPr>
          </a:lstStyle>
          <a:p>
            <a:pPr>
              <a:defRPr/>
            </a:pPr>
            <a:endParaRPr lang="en-US" altLang="zh-CN"/>
          </a:p>
        </p:txBody>
      </p:sp>
      <p:sp>
        <p:nvSpPr>
          <p:cNvPr id="42" name="Rectangle 42"/>
          <p:cNvSpPr>
            <a:spLocks noGrp="1" noChangeArrowheads="1"/>
          </p:cNvSpPr>
          <p:nvPr>
            <p:ph type="ftr" sz="quarter" idx="11"/>
          </p:nvPr>
        </p:nvSpPr>
        <p:spPr/>
        <p:txBody>
          <a:bodyPr/>
          <a:lstStyle>
            <a:lvl1pPr>
              <a:defRPr/>
            </a:lvl1pPr>
          </a:lstStyle>
          <a:p>
            <a:pPr>
              <a:defRPr/>
            </a:pPr>
            <a:endParaRPr lang="en-US" altLang="zh-CN"/>
          </a:p>
        </p:txBody>
      </p:sp>
      <p:sp>
        <p:nvSpPr>
          <p:cNvPr id="43" name="Rectangle 43"/>
          <p:cNvSpPr>
            <a:spLocks noGrp="1" noChangeArrowheads="1"/>
          </p:cNvSpPr>
          <p:nvPr>
            <p:ph type="sldNum" sz="quarter" idx="12"/>
          </p:nvPr>
        </p:nvSpPr>
        <p:spPr/>
        <p:txBody>
          <a:bodyPr/>
          <a:lstStyle>
            <a:lvl1pPr>
              <a:defRPr/>
            </a:lvl1pPr>
          </a:lstStyle>
          <a:p>
            <a:pPr>
              <a:defRPr/>
            </a:pPr>
            <a:fld id="{54D521C2-2A81-442F-8EBF-986BC49995DE}" type="slidenum">
              <a:rPr lang="en-US" altLang="zh-CN"/>
              <a:pPr>
                <a:defRPr/>
              </a:pPr>
              <a:t>‹#›</a:t>
            </a:fld>
            <a:endParaRPr lang="en-US" altLang="zh-CN"/>
          </a:p>
        </p:txBody>
      </p:sp>
    </p:spTree>
    <p:extLst>
      <p:ext uri="{BB962C8B-B14F-4D97-AF65-F5344CB8AC3E}">
        <p14:creationId xmlns:p14="http://schemas.microsoft.com/office/powerpoint/2010/main" val="197222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052CBFD2-EDE0-46A8-B193-6F4B09D23668}" type="slidenum">
              <a:rPr lang="en-US" altLang="zh-CN"/>
              <a:pPr>
                <a:defRPr/>
              </a:pPr>
              <a:t>‹#›</a:t>
            </a:fld>
            <a:endParaRPr lang="en-US" altLang="zh-CN"/>
          </a:p>
        </p:txBody>
      </p:sp>
    </p:spTree>
    <p:extLst>
      <p:ext uri="{BB962C8B-B14F-4D97-AF65-F5344CB8AC3E}">
        <p14:creationId xmlns:p14="http://schemas.microsoft.com/office/powerpoint/2010/main" val="19730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6D140C99-2230-4612-91EC-4189D431DCA7}" type="slidenum">
              <a:rPr lang="en-US" altLang="zh-CN"/>
              <a:pPr>
                <a:defRPr/>
              </a:pPr>
              <a:t>‹#›</a:t>
            </a:fld>
            <a:endParaRPr lang="en-US" altLang="zh-CN"/>
          </a:p>
        </p:txBody>
      </p:sp>
    </p:spTree>
    <p:extLst>
      <p:ext uri="{BB962C8B-B14F-4D97-AF65-F5344CB8AC3E}">
        <p14:creationId xmlns:p14="http://schemas.microsoft.com/office/powerpoint/2010/main" val="108306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7608B6EC-187B-4B02-A3E8-EE1DD1638E0B}" type="slidenum">
              <a:rPr lang="en-US" altLang="zh-CN"/>
              <a:pPr>
                <a:defRPr/>
              </a:pPr>
              <a:t>‹#›</a:t>
            </a:fld>
            <a:endParaRPr lang="en-US" altLang="zh-CN"/>
          </a:p>
        </p:txBody>
      </p:sp>
    </p:spTree>
    <p:extLst>
      <p:ext uri="{BB962C8B-B14F-4D97-AF65-F5344CB8AC3E}">
        <p14:creationId xmlns:p14="http://schemas.microsoft.com/office/powerpoint/2010/main" val="356608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3388C9A0-2BE5-4CA9-B41B-6FD5C7F60A74}" type="slidenum">
              <a:rPr lang="en-US" altLang="zh-CN"/>
              <a:pPr>
                <a:defRPr/>
              </a:pPr>
              <a:t>‹#›</a:t>
            </a:fld>
            <a:endParaRPr lang="en-US" altLang="zh-CN"/>
          </a:p>
        </p:txBody>
      </p:sp>
    </p:spTree>
    <p:extLst>
      <p:ext uri="{BB962C8B-B14F-4D97-AF65-F5344CB8AC3E}">
        <p14:creationId xmlns:p14="http://schemas.microsoft.com/office/powerpoint/2010/main" val="3726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E2299C46-5154-40FC-BDFE-23748ED69471}" type="slidenum">
              <a:rPr lang="en-US" altLang="zh-CN"/>
              <a:pPr>
                <a:defRPr/>
              </a:pPr>
              <a:t>‹#›</a:t>
            </a:fld>
            <a:endParaRPr lang="en-US" altLang="zh-CN"/>
          </a:p>
        </p:txBody>
      </p:sp>
    </p:spTree>
    <p:extLst>
      <p:ext uri="{BB962C8B-B14F-4D97-AF65-F5344CB8AC3E}">
        <p14:creationId xmlns:p14="http://schemas.microsoft.com/office/powerpoint/2010/main" val="3634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2"/>
          <p:cNvSpPr>
            <a:spLocks noGrp="1" noChangeArrowheads="1"/>
          </p:cNvSpPr>
          <p:nvPr>
            <p:ph type="sldNum" sz="quarter" idx="12"/>
          </p:nvPr>
        </p:nvSpPr>
        <p:spPr>
          <a:ln/>
        </p:spPr>
        <p:txBody>
          <a:bodyPr/>
          <a:lstStyle>
            <a:lvl1pPr>
              <a:defRPr/>
            </a:lvl1pPr>
          </a:lstStyle>
          <a:p>
            <a:pPr>
              <a:defRPr/>
            </a:pPr>
            <a:fld id="{F96115FE-0679-4739-B3BF-9346CF4300FF}" type="slidenum">
              <a:rPr lang="en-US" altLang="zh-CN"/>
              <a:pPr>
                <a:defRPr/>
              </a:pPr>
              <a:t>‹#›</a:t>
            </a:fld>
            <a:endParaRPr lang="en-US" altLang="zh-CN"/>
          </a:p>
        </p:txBody>
      </p:sp>
    </p:spTree>
    <p:extLst>
      <p:ext uri="{BB962C8B-B14F-4D97-AF65-F5344CB8AC3E}">
        <p14:creationId xmlns:p14="http://schemas.microsoft.com/office/powerpoint/2010/main" val="3512359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2"/>
          <p:cNvSpPr>
            <a:spLocks noGrp="1" noChangeArrowheads="1"/>
          </p:cNvSpPr>
          <p:nvPr>
            <p:ph type="sldNum" sz="quarter" idx="12"/>
          </p:nvPr>
        </p:nvSpPr>
        <p:spPr>
          <a:ln/>
        </p:spPr>
        <p:txBody>
          <a:bodyPr/>
          <a:lstStyle>
            <a:lvl1pPr>
              <a:defRPr/>
            </a:lvl1pPr>
          </a:lstStyle>
          <a:p>
            <a:pPr>
              <a:defRPr/>
            </a:pPr>
            <a:fld id="{551A66A7-AE2F-4378-8D07-E4B25933586F}" type="slidenum">
              <a:rPr lang="en-US" altLang="zh-CN"/>
              <a:pPr>
                <a:defRPr/>
              </a:pPr>
              <a:t>‹#›</a:t>
            </a:fld>
            <a:endParaRPr lang="en-US" altLang="zh-CN"/>
          </a:p>
        </p:txBody>
      </p:sp>
    </p:spTree>
    <p:extLst>
      <p:ext uri="{BB962C8B-B14F-4D97-AF65-F5344CB8AC3E}">
        <p14:creationId xmlns:p14="http://schemas.microsoft.com/office/powerpoint/2010/main" val="1380419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6F38CD5E-C849-4C52-892C-DB10E827196D}" type="slidenum">
              <a:rPr lang="en-US" altLang="zh-CN"/>
              <a:pPr>
                <a:defRPr/>
              </a:pPr>
              <a:t>‹#›</a:t>
            </a:fld>
            <a:endParaRPr lang="en-US" altLang="zh-CN"/>
          </a:p>
        </p:txBody>
      </p:sp>
    </p:spTree>
    <p:extLst>
      <p:ext uri="{BB962C8B-B14F-4D97-AF65-F5344CB8AC3E}">
        <p14:creationId xmlns:p14="http://schemas.microsoft.com/office/powerpoint/2010/main" val="235098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5E5EFB05-A0B9-4814-B6A7-8BD976EBA739}" type="slidenum">
              <a:rPr lang="en-US" altLang="zh-CN"/>
              <a:pPr>
                <a:defRPr/>
              </a:pPr>
              <a:t>‹#›</a:t>
            </a:fld>
            <a:endParaRPr lang="en-US" altLang="zh-CN"/>
          </a:p>
        </p:txBody>
      </p:sp>
    </p:spTree>
    <p:extLst>
      <p:ext uri="{BB962C8B-B14F-4D97-AF65-F5344CB8AC3E}">
        <p14:creationId xmlns:p14="http://schemas.microsoft.com/office/powerpoint/2010/main" val="375948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2"/>
          <p:cNvSpPr>
            <a:spLocks noGrp="1" noChangeArrowheads="1"/>
          </p:cNvSpPr>
          <p:nvPr>
            <p:ph type="sldNum" sz="quarter" idx="12"/>
          </p:nvPr>
        </p:nvSpPr>
        <p:spPr>
          <a:ln/>
        </p:spPr>
        <p:txBody>
          <a:bodyPr/>
          <a:lstStyle>
            <a:lvl1pPr>
              <a:defRPr/>
            </a:lvl1pPr>
          </a:lstStyle>
          <a:p>
            <a:pPr>
              <a:defRPr/>
            </a:pPr>
            <a:fld id="{F87110DB-3427-47F6-9394-462264A640D8}" type="slidenum">
              <a:rPr lang="en-US" altLang="zh-CN"/>
              <a:pPr>
                <a:defRPr/>
              </a:pPr>
              <a:t>‹#›</a:t>
            </a:fld>
            <a:endParaRPr lang="en-US" altLang="zh-CN"/>
          </a:p>
        </p:txBody>
      </p:sp>
    </p:spTree>
    <p:extLst>
      <p:ext uri="{BB962C8B-B14F-4D97-AF65-F5344CB8AC3E}">
        <p14:creationId xmlns:p14="http://schemas.microsoft.com/office/powerpoint/2010/main" val="121939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70659" name="Freeform 3"/>
            <p:cNvSpPr>
              <a:spLocks/>
            </p:cNvSpPr>
            <p:nvPr/>
          </p:nvSpPr>
          <p:spPr bwMode="hidden">
            <a:xfrm>
              <a:off x="5045" y="2626"/>
              <a:ext cx="719" cy="1690"/>
            </a:xfrm>
            <a:custGeom>
              <a:avLst/>
              <a:gdLst>
                <a:gd name="T0" fmla="*/ 717 w 717"/>
                <a:gd name="T1" fmla="*/ 72 h 1690"/>
                <a:gd name="T2" fmla="*/ 717 w 717"/>
                <a:gd name="T3" fmla="*/ 0 h 1690"/>
                <a:gd name="T4" fmla="*/ 699 w 717"/>
                <a:gd name="T5" fmla="*/ 101 h 1690"/>
                <a:gd name="T6" fmla="*/ 675 w 717"/>
                <a:gd name="T7" fmla="*/ 209 h 1690"/>
                <a:gd name="T8" fmla="*/ 627 w 717"/>
                <a:gd name="T9" fmla="*/ 389 h 1690"/>
                <a:gd name="T10" fmla="*/ 574 w 717"/>
                <a:gd name="T11" fmla="*/ 569 h 1690"/>
                <a:gd name="T12" fmla="*/ 502 w 717"/>
                <a:gd name="T13" fmla="*/ 749 h 1690"/>
                <a:gd name="T14" fmla="*/ 424 w 717"/>
                <a:gd name="T15" fmla="*/ 935 h 1690"/>
                <a:gd name="T16" fmla="*/ 334 w 717"/>
                <a:gd name="T17" fmla="*/ 1121 h 1690"/>
                <a:gd name="T18" fmla="*/ 233 w 717"/>
                <a:gd name="T19" fmla="*/ 1312 h 1690"/>
                <a:gd name="T20" fmla="*/ 125 w 717"/>
                <a:gd name="T21" fmla="*/ 1498 h 1690"/>
                <a:gd name="T22" fmla="*/ 0 w 717"/>
                <a:gd name="T23" fmla="*/ 1690 h 1690"/>
                <a:gd name="T24" fmla="*/ 11 w 717"/>
                <a:gd name="T25" fmla="*/ 1690 h 1690"/>
                <a:gd name="T26" fmla="*/ 137 w 717"/>
                <a:gd name="T27" fmla="*/ 1498 h 1690"/>
                <a:gd name="T28" fmla="*/ 245 w 717"/>
                <a:gd name="T29" fmla="*/ 1312 h 1690"/>
                <a:gd name="T30" fmla="*/ 346 w 717"/>
                <a:gd name="T31" fmla="*/ 1121 h 1690"/>
                <a:gd name="T32" fmla="*/ 436 w 717"/>
                <a:gd name="T33" fmla="*/ 935 h 1690"/>
                <a:gd name="T34" fmla="*/ 514 w 717"/>
                <a:gd name="T35" fmla="*/ 749 h 1690"/>
                <a:gd name="T36" fmla="*/ 585 w 717"/>
                <a:gd name="T37" fmla="*/ 569 h 1690"/>
                <a:gd name="T38" fmla="*/ 639 w 717"/>
                <a:gd name="T39" fmla="*/ 389 h 1690"/>
                <a:gd name="T40" fmla="*/ 687 w 717"/>
                <a:gd name="T41" fmla="*/ 209 h 1690"/>
                <a:gd name="T42" fmla="*/ 705 w 717"/>
                <a:gd name="T43" fmla="*/ 143 h 1690"/>
                <a:gd name="T44" fmla="*/ 717 w 717"/>
                <a:gd name="T45" fmla="*/ 72 h 1690"/>
                <a:gd name="T46" fmla="*/ 717 w 717"/>
                <a:gd name="T47" fmla="*/ 72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0" name="Freeform 4"/>
            <p:cNvSpPr>
              <a:spLocks/>
            </p:cNvSpPr>
            <p:nvPr/>
          </p:nvSpPr>
          <p:spPr bwMode="hidden">
            <a:xfrm>
              <a:off x="5386" y="3794"/>
              <a:ext cx="378" cy="522"/>
            </a:xfrm>
            <a:custGeom>
              <a:avLst/>
              <a:gdLst>
                <a:gd name="T0" fmla="*/ 377 w 377"/>
                <a:gd name="T1" fmla="*/ 0 h 522"/>
                <a:gd name="T2" fmla="*/ 293 w 377"/>
                <a:gd name="T3" fmla="*/ 132 h 522"/>
                <a:gd name="T4" fmla="*/ 204 w 377"/>
                <a:gd name="T5" fmla="*/ 264 h 522"/>
                <a:gd name="T6" fmla="*/ 102 w 377"/>
                <a:gd name="T7" fmla="*/ 396 h 522"/>
                <a:gd name="T8" fmla="*/ 0 w 377"/>
                <a:gd name="T9" fmla="*/ 522 h 522"/>
                <a:gd name="T10" fmla="*/ 12 w 377"/>
                <a:gd name="T11" fmla="*/ 522 h 522"/>
                <a:gd name="T12" fmla="*/ 114 w 377"/>
                <a:gd name="T13" fmla="*/ 402 h 522"/>
                <a:gd name="T14" fmla="*/ 204 w 377"/>
                <a:gd name="T15" fmla="*/ 282 h 522"/>
                <a:gd name="T16" fmla="*/ 377 w 377"/>
                <a:gd name="T17" fmla="*/ 24 h 522"/>
                <a:gd name="T18" fmla="*/ 377 w 377"/>
                <a:gd name="T19" fmla="*/ 0 h 522"/>
                <a:gd name="T20" fmla="*/ 377 w 377"/>
                <a:gd name="T21"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1" name="Freeform 5"/>
            <p:cNvSpPr>
              <a:spLocks/>
            </p:cNvSpPr>
            <p:nvPr/>
          </p:nvSpPr>
          <p:spPr bwMode="hidden">
            <a:xfrm>
              <a:off x="5680" y="4214"/>
              <a:ext cx="84" cy="102"/>
            </a:xfrm>
            <a:custGeom>
              <a:avLst/>
              <a:gdLst>
                <a:gd name="T0" fmla="*/ 0 w 84"/>
                <a:gd name="T1" fmla="*/ 102 h 102"/>
                <a:gd name="T2" fmla="*/ 18 w 84"/>
                <a:gd name="T3" fmla="*/ 102 h 102"/>
                <a:gd name="T4" fmla="*/ 48 w 84"/>
                <a:gd name="T5" fmla="*/ 60 h 102"/>
                <a:gd name="T6" fmla="*/ 84 w 84"/>
                <a:gd name="T7" fmla="*/ 24 h 102"/>
                <a:gd name="T8" fmla="*/ 84 w 84"/>
                <a:gd name="T9" fmla="*/ 0 h 102"/>
                <a:gd name="T10" fmla="*/ 42 w 84"/>
                <a:gd name="T11" fmla="*/ 54 h 102"/>
                <a:gd name="T12" fmla="*/ 0 w 84"/>
                <a:gd name="T13" fmla="*/ 102 h 102"/>
                <a:gd name="T14" fmla="*/ 0 w 84"/>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nvGrpSpPr>
            <p:cNvPr id="1035" name="Group 6"/>
            <p:cNvGrpSpPr>
              <a:grpSpLocks/>
            </p:cNvGrpSpPr>
            <p:nvPr/>
          </p:nvGrpSpPr>
          <p:grpSpPr bwMode="auto">
            <a:xfrm>
              <a:off x="288" y="0"/>
              <a:ext cx="5098" cy="4316"/>
              <a:chOff x="288" y="0"/>
              <a:chExt cx="5098" cy="4316"/>
            </a:xfrm>
          </p:grpSpPr>
          <p:sp>
            <p:nvSpPr>
              <p:cNvPr id="70663" name="Freeform 7"/>
              <p:cNvSpPr>
                <a:spLocks/>
              </p:cNvSpPr>
              <p:nvPr userDrawn="1"/>
            </p:nvSpPr>
            <p:spPr bwMode="hidden">
              <a:xfrm>
                <a:off x="2789" y="0"/>
                <a:ext cx="72" cy="4316"/>
              </a:xfrm>
              <a:custGeom>
                <a:avLst/>
                <a:gdLst>
                  <a:gd name="T0" fmla="*/ 0 w 72"/>
                  <a:gd name="T1" fmla="*/ 0 h 4316"/>
                  <a:gd name="T2" fmla="*/ 60 w 72"/>
                  <a:gd name="T3" fmla="*/ 4316 h 4316"/>
                  <a:gd name="T4" fmla="*/ 72 w 72"/>
                  <a:gd name="T5" fmla="*/ 4316 h 4316"/>
                  <a:gd name="T6" fmla="*/ 12 w 72"/>
                  <a:gd name="T7" fmla="*/ 0 h 4316"/>
                  <a:gd name="T8" fmla="*/ 0 w 72"/>
                  <a:gd name="T9" fmla="*/ 0 h 4316"/>
                  <a:gd name="T10" fmla="*/ 0 w 72"/>
                  <a:gd name="T11" fmla="*/ 0 h 4316"/>
                </a:gdLst>
                <a:ahLst/>
                <a:cxnLst>
                  <a:cxn ang="0">
                    <a:pos x="T0" y="T1"/>
                  </a:cxn>
                  <a:cxn ang="0">
                    <a:pos x="T2" y="T3"/>
                  </a:cxn>
                  <a:cxn ang="0">
                    <a:pos x="T4" y="T5"/>
                  </a:cxn>
                  <a:cxn ang="0">
                    <a:pos x="T6" y="T7"/>
                  </a:cxn>
                  <a:cxn ang="0">
                    <a:pos x="T8" y="T9"/>
                  </a:cxn>
                  <a:cxn ang="0">
                    <a:pos x="T10" y="T11"/>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4" name="Freeform 8"/>
              <p:cNvSpPr>
                <a:spLocks/>
              </p:cNvSpPr>
              <p:nvPr userDrawn="1"/>
            </p:nvSpPr>
            <p:spPr bwMode="hidden">
              <a:xfrm>
                <a:off x="3089" y="0"/>
                <a:ext cx="174" cy="4316"/>
              </a:xfrm>
              <a:custGeom>
                <a:avLst/>
                <a:gdLst>
                  <a:gd name="T0" fmla="*/ 24 w 174"/>
                  <a:gd name="T1" fmla="*/ 0 h 4316"/>
                  <a:gd name="T2" fmla="*/ 12 w 174"/>
                  <a:gd name="T3" fmla="*/ 0 h 4316"/>
                  <a:gd name="T4" fmla="*/ 42 w 174"/>
                  <a:gd name="T5" fmla="*/ 216 h 4316"/>
                  <a:gd name="T6" fmla="*/ 72 w 174"/>
                  <a:gd name="T7" fmla="*/ 444 h 4316"/>
                  <a:gd name="T8" fmla="*/ 96 w 174"/>
                  <a:gd name="T9" fmla="*/ 689 h 4316"/>
                  <a:gd name="T10" fmla="*/ 120 w 174"/>
                  <a:gd name="T11" fmla="*/ 947 h 4316"/>
                  <a:gd name="T12" fmla="*/ 132 w 174"/>
                  <a:gd name="T13" fmla="*/ 1211 h 4316"/>
                  <a:gd name="T14" fmla="*/ 150 w 174"/>
                  <a:gd name="T15" fmla="*/ 1487 h 4316"/>
                  <a:gd name="T16" fmla="*/ 156 w 174"/>
                  <a:gd name="T17" fmla="*/ 1768 h 4316"/>
                  <a:gd name="T18" fmla="*/ 162 w 174"/>
                  <a:gd name="T19" fmla="*/ 2062 h 4316"/>
                  <a:gd name="T20" fmla="*/ 156 w 174"/>
                  <a:gd name="T21" fmla="*/ 2644 h 4316"/>
                  <a:gd name="T22" fmla="*/ 126 w 174"/>
                  <a:gd name="T23" fmla="*/ 3225 h 4316"/>
                  <a:gd name="T24" fmla="*/ 108 w 174"/>
                  <a:gd name="T25" fmla="*/ 3507 h 4316"/>
                  <a:gd name="T26" fmla="*/ 78 w 174"/>
                  <a:gd name="T27" fmla="*/ 3788 h 4316"/>
                  <a:gd name="T28" fmla="*/ 42 w 174"/>
                  <a:gd name="T29" fmla="*/ 4058 h 4316"/>
                  <a:gd name="T30" fmla="*/ 0 w 174"/>
                  <a:gd name="T31" fmla="*/ 4316 h 4316"/>
                  <a:gd name="T32" fmla="*/ 12 w 174"/>
                  <a:gd name="T33" fmla="*/ 4316 h 4316"/>
                  <a:gd name="T34" fmla="*/ 54 w 174"/>
                  <a:gd name="T35" fmla="*/ 4058 h 4316"/>
                  <a:gd name="T36" fmla="*/ 90 w 174"/>
                  <a:gd name="T37" fmla="*/ 3782 h 4316"/>
                  <a:gd name="T38" fmla="*/ 120 w 174"/>
                  <a:gd name="T39" fmla="*/ 3507 h 4316"/>
                  <a:gd name="T40" fmla="*/ 138 w 174"/>
                  <a:gd name="T41" fmla="*/ 3219 h 4316"/>
                  <a:gd name="T42" fmla="*/ 168 w 174"/>
                  <a:gd name="T43" fmla="*/ 2638 h 4316"/>
                  <a:gd name="T44" fmla="*/ 174 w 174"/>
                  <a:gd name="T45" fmla="*/ 2056 h 4316"/>
                  <a:gd name="T46" fmla="*/ 168 w 174"/>
                  <a:gd name="T47" fmla="*/ 1768 h 4316"/>
                  <a:gd name="T48" fmla="*/ 162 w 174"/>
                  <a:gd name="T49" fmla="*/ 1487 h 4316"/>
                  <a:gd name="T50" fmla="*/ 144 w 174"/>
                  <a:gd name="T51" fmla="*/ 1211 h 4316"/>
                  <a:gd name="T52" fmla="*/ 132 w 174"/>
                  <a:gd name="T53" fmla="*/ 941 h 4316"/>
                  <a:gd name="T54" fmla="*/ 108 w 174"/>
                  <a:gd name="T55" fmla="*/ 689 h 4316"/>
                  <a:gd name="T56" fmla="*/ 84 w 174"/>
                  <a:gd name="T57" fmla="*/ 444 h 4316"/>
                  <a:gd name="T58" fmla="*/ 54 w 174"/>
                  <a:gd name="T59" fmla="*/ 216 h 4316"/>
                  <a:gd name="T60" fmla="*/ 24 w 174"/>
                  <a:gd name="T61" fmla="*/ 0 h 4316"/>
                  <a:gd name="T62" fmla="*/ 24 w 174"/>
                  <a:gd name="T63"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5" name="Freeform 9"/>
              <p:cNvSpPr>
                <a:spLocks/>
              </p:cNvSpPr>
              <p:nvPr userDrawn="1"/>
            </p:nvSpPr>
            <p:spPr bwMode="hidden">
              <a:xfrm>
                <a:off x="3358" y="0"/>
                <a:ext cx="337" cy="4316"/>
              </a:xfrm>
              <a:custGeom>
                <a:avLst/>
                <a:gdLst>
                  <a:gd name="T0" fmla="*/ 329 w 335"/>
                  <a:gd name="T1" fmla="*/ 2014 h 4316"/>
                  <a:gd name="T2" fmla="*/ 317 w 335"/>
                  <a:gd name="T3" fmla="*/ 1726 h 4316"/>
                  <a:gd name="T4" fmla="*/ 293 w 335"/>
                  <a:gd name="T5" fmla="*/ 1445 h 4316"/>
                  <a:gd name="T6" fmla="*/ 263 w 335"/>
                  <a:gd name="T7" fmla="*/ 1175 h 4316"/>
                  <a:gd name="T8" fmla="*/ 228 w 335"/>
                  <a:gd name="T9" fmla="*/ 917 h 4316"/>
                  <a:gd name="T10" fmla="*/ 186 w 335"/>
                  <a:gd name="T11" fmla="*/ 665 h 4316"/>
                  <a:gd name="T12" fmla="*/ 132 w 335"/>
                  <a:gd name="T13" fmla="*/ 432 h 4316"/>
                  <a:gd name="T14" fmla="*/ 78 w 335"/>
                  <a:gd name="T15" fmla="*/ 204 h 4316"/>
                  <a:gd name="T16" fmla="*/ 12 w 335"/>
                  <a:gd name="T17" fmla="*/ 0 h 4316"/>
                  <a:gd name="T18" fmla="*/ 0 w 335"/>
                  <a:gd name="T19" fmla="*/ 0 h 4316"/>
                  <a:gd name="T20" fmla="*/ 66 w 335"/>
                  <a:gd name="T21" fmla="*/ 204 h 4316"/>
                  <a:gd name="T22" fmla="*/ 120 w 335"/>
                  <a:gd name="T23" fmla="*/ 432 h 4316"/>
                  <a:gd name="T24" fmla="*/ 174 w 335"/>
                  <a:gd name="T25" fmla="*/ 665 h 4316"/>
                  <a:gd name="T26" fmla="*/ 216 w 335"/>
                  <a:gd name="T27" fmla="*/ 917 h 4316"/>
                  <a:gd name="T28" fmla="*/ 251 w 335"/>
                  <a:gd name="T29" fmla="*/ 1175 h 4316"/>
                  <a:gd name="T30" fmla="*/ 281 w 335"/>
                  <a:gd name="T31" fmla="*/ 1445 h 4316"/>
                  <a:gd name="T32" fmla="*/ 305 w 335"/>
                  <a:gd name="T33" fmla="*/ 1726 h 4316"/>
                  <a:gd name="T34" fmla="*/ 317 w 335"/>
                  <a:gd name="T35" fmla="*/ 2014 h 4316"/>
                  <a:gd name="T36" fmla="*/ 323 w 335"/>
                  <a:gd name="T37" fmla="*/ 2314 h 4316"/>
                  <a:gd name="T38" fmla="*/ 317 w 335"/>
                  <a:gd name="T39" fmla="*/ 2608 h 4316"/>
                  <a:gd name="T40" fmla="*/ 305 w 335"/>
                  <a:gd name="T41" fmla="*/ 2907 h 4316"/>
                  <a:gd name="T42" fmla="*/ 281 w 335"/>
                  <a:gd name="T43" fmla="*/ 3201 h 4316"/>
                  <a:gd name="T44" fmla="*/ 257 w 335"/>
                  <a:gd name="T45" fmla="*/ 3489 h 4316"/>
                  <a:gd name="T46" fmla="*/ 216 w 335"/>
                  <a:gd name="T47" fmla="*/ 3777 h 4316"/>
                  <a:gd name="T48" fmla="*/ 174 w 335"/>
                  <a:gd name="T49" fmla="*/ 4052 h 4316"/>
                  <a:gd name="T50" fmla="*/ 120 w 335"/>
                  <a:gd name="T51" fmla="*/ 4316 h 4316"/>
                  <a:gd name="T52" fmla="*/ 132 w 335"/>
                  <a:gd name="T53" fmla="*/ 4316 h 4316"/>
                  <a:gd name="T54" fmla="*/ 186 w 335"/>
                  <a:gd name="T55" fmla="*/ 4052 h 4316"/>
                  <a:gd name="T56" fmla="*/ 228 w 335"/>
                  <a:gd name="T57" fmla="*/ 3777 h 4316"/>
                  <a:gd name="T58" fmla="*/ 269 w 335"/>
                  <a:gd name="T59" fmla="*/ 3489 h 4316"/>
                  <a:gd name="T60" fmla="*/ 293 w 335"/>
                  <a:gd name="T61" fmla="*/ 3201 h 4316"/>
                  <a:gd name="T62" fmla="*/ 317 w 335"/>
                  <a:gd name="T63" fmla="*/ 2907 h 4316"/>
                  <a:gd name="T64" fmla="*/ 329 w 335"/>
                  <a:gd name="T65" fmla="*/ 2608 h 4316"/>
                  <a:gd name="T66" fmla="*/ 335 w 335"/>
                  <a:gd name="T67" fmla="*/ 2314 h 4316"/>
                  <a:gd name="T68" fmla="*/ 329 w 335"/>
                  <a:gd name="T69" fmla="*/ 2014 h 4316"/>
                  <a:gd name="T70" fmla="*/ 329 w 335"/>
                  <a:gd name="T71" fmla="*/ 201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6" name="Freeform 10"/>
              <p:cNvSpPr>
                <a:spLocks/>
              </p:cNvSpPr>
              <p:nvPr userDrawn="1"/>
            </p:nvSpPr>
            <p:spPr bwMode="hidden">
              <a:xfrm>
                <a:off x="3676" y="0"/>
                <a:ext cx="427" cy="4316"/>
              </a:xfrm>
              <a:custGeom>
                <a:avLst/>
                <a:gdLst>
                  <a:gd name="T0" fmla="*/ 413 w 425"/>
                  <a:gd name="T1" fmla="*/ 1924 h 4316"/>
                  <a:gd name="T2" fmla="*/ 395 w 425"/>
                  <a:gd name="T3" fmla="*/ 1690 h 4316"/>
                  <a:gd name="T4" fmla="*/ 365 w 425"/>
                  <a:gd name="T5" fmla="*/ 1457 h 4316"/>
                  <a:gd name="T6" fmla="*/ 329 w 425"/>
                  <a:gd name="T7" fmla="*/ 1229 h 4316"/>
                  <a:gd name="T8" fmla="*/ 281 w 425"/>
                  <a:gd name="T9" fmla="*/ 1001 h 4316"/>
                  <a:gd name="T10" fmla="*/ 227 w 425"/>
                  <a:gd name="T11" fmla="*/ 761 h 4316"/>
                  <a:gd name="T12" fmla="*/ 162 w 425"/>
                  <a:gd name="T13" fmla="*/ 522 h 4316"/>
                  <a:gd name="T14" fmla="*/ 90 w 425"/>
                  <a:gd name="T15" fmla="*/ 270 h 4316"/>
                  <a:gd name="T16" fmla="*/ 12 w 425"/>
                  <a:gd name="T17" fmla="*/ 0 h 4316"/>
                  <a:gd name="T18" fmla="*/ 0 w 425"/>
                  <a:gd name="T19" fmla="*/ 0 h 4316"/>
                  <a:gd name="T20" fmla="*/ 84 w 425"/>
                  <a:gd name="T21" fmla="*/ 270 h 4316"/>
                  <a:gd name="T22" fmla="*/ 156 w 425"/>
                  <a:gd name="T23" fmla="*/ 522 h 4316"/>
                  <a:gd name="T24" fmla="*/ 216 w 425"/>
                  <a:gd name="T25" fmla="*/ 767 h 4316"/>
                  <a:gd name="T26" fmla="*/ 275 w 425"/>
                  <a:gd name="T27" fmla="*/ 1001 h 4316"/>
                  <a:gd name="T28" fmla="*/ 317 w 425"/>
                  <a:gd name="T29" fmla="*/ 1235 h 4316"/>
                  <a:gd name="T30" fmla="*/ 353 w 425"/>
                  <a:gd name="T31" fmla="*/ 1463 h 4316"/>
                  <a:gd name="T32" fmla="*/ 383 w 425"/>
                  <a:gd name="T33" fmla="*/ 1690 h 4316"/>
                  <a:gd name="T34" fmla="*/ 401 w 425"/>
                  <a:gd name="T35" fmla="*/ 1924 h 4316"/>
                  <a:gd name="T36" fmla="*/ 413 w 425"/>
                  <a:gd name="T37" fmla="*/ 2188 h 4316"/>
                  <a:gd name="T38" fmla="*/ 407 w 425"/>
                  <a:gd name="T39" fmla="*/ 2458 h 4316"/>
                  <a:gd name="T40" fmla="*/ 395 w 425"/>
                  <a:gd name="T41" fmla="*/ 2733 h 4316"/>
                  <a:gd name="T42" fmla="*/ 365 w 425"/>
                  <a:gd name="T43" fmla="*/ 3021 h 4316"/>
                  <a:gd name="T44" fmla="*/ 329 w 425"/>
                  <a:gd name="T45" fmla="*/ 3321 h 4316"/>
                  <a:gd name="T46" fmla="*/ 275 w 425"/>
                  <a:gd name="T47" fmla="*/ 3639 h 4316"/>
                  <a:gd name="T48" fmla="*/ 204 w 425"/>
                  <a:gd name="T49" fmla="*/ 3968 h 4316"/>
                  <a:gd name="T50" fmla="*/ 126 w 425"/>
                  <a:gd name="T51" fmla="*/ 4316 h 4316"/>
                  <a:gd name="T52" fmla="*/ 138 w 425"/>
                  <a:gd name="T53" fmla="*/ 4316 h 4316"/>
                  <a:gd name="T54" fmla="*/ 216 w 425"/>
                  <a:gd name="T55" fmla="*/ 3968 h 4316"/>
                  <a:gd name="T56" fmla="*/ 287 w 425"/>
                  <a:gd name="T57" fmla="*/ 3639 h 4316"/>
                  <a:gd name="T58" fmla="*/ 341 w 425"/>
                  <a:gd name="T59" fmla="*/ 3321 h 4316"/>
                  <a:gd name="T60" fmla="*/ 377 w 425"/>
                  <a:gd name="T61" fmla="*/ 3021 h 4316"/>
                  <a:gd name="T62" fmla="*/ 407 w 425"/>
                  <a:gd name="T63" fmla="*/ 2733 h 4316"/>
                  <a:gd name="T64" fmla="*/ 419 w 425"/>
                  <a:gd name="T65" fmla="*/ 2458 h 4316"/>
                  <a:gd name="T66" fmla="*/ 425 w 425"/>
                  <a:gd name="T67" fmla="*/ 2188 h 4316"/>
                  <a:gd name="T68" fmla="*/ 413 w 425"/>
                  <a:gd name="T69" fmla="*/ 1924 h 4316"/>
                  <a:gd name="T70" fmla="*/ 413 w 425"/>
                  <a:gd name="T71" fmla="*/ 1924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7" name="Freeform 11"/>
              <p:cNvSpPr>
                <a:spLocks/>
              </p:cNvSpPr>
              <p:nvPr userDrawn="1"/>
            </p:nvSpPr>
            <p:spPr bwMode="hidden">
              <a:xfrm>
                <a:off x="3946" y="0"/>
                <a:ext cx="558" cy="4316"/>
              </a:xfrm>
              <a:custGeom>
                <a:avLst/>
                <a:gdLst>
                  <a:gd name="T0" fmla="*/ 556 w 556"/>
                  <a:gd name="T1" fmla="*/ 2020 h 4316"/>
                  <a:gd name="T2" fmla="*/ 538 w 556"/>
                  <a:gd name="T3" fmla="*/ 1732 h 4316"/>
                  <a:gd name="T4" fmla="*/ 503 w 556"/>
                  <a:gd name="T5" fmla="*/ 1445 h 4316"/>
                  <a:gd name="T6" fmla="*/ 455 w 556"/>
                  <a:gd name="T7" fmla="*/ 1175 h 4316"/>
                  <a:gd name="T8" fmla="*/ 395 w 556"/>
                  <a:gd name="T9" fmla="*/ 911 h 4316"/>
                  <a:gd name="T10" fmla="*/ 317 w 556"/>
                  <a:gd name="T11" fmla="*/ 659 h 4316"/>
                  <a:gd name="T12" fmla="*/ 228 w 556"/>
                  <a:gd name="T13" fmla="*/ 426 h 4316"/>
                  <a:gd name="T14" fmla="*/ 126 w 556"/>
                  <a:gd name="T15" fmla="*/ 204 h 4316"/>
                  <a:gd name="T16" fmla="*/ 12 w 556"/>
                  <a:gd name="T17" fmla="*/ 0 h 4316"/>
                  <a:gd name="T18" fmla="*/ 0 w 556"/>
                  <a:gd name="T19" fmla="*/ 0 h 4316"/>
                  <a:gd name="T20" fmla="*/ 114 w 556"/>
                  <a:gd name="T21" fmla="*/ 204 h 4316"/>
                  <a:gd name="T22" fmla="*/ 216 w 556"/>
                  <a:gd name="T23" fmla="*/ 426 h 4316"/>
                  <a:gd name="T24" fmla="*/ 305 w 556"/>
                  <a:gd name="T25" fmla="*/ 659 h 4316"/>
                  <a:gd name="T26" fmla="*/ 383 w 556"/>
                  <a:gd name="T27" fmla="*/ 911 h 4316"/>
                  <a:gd name="T28" fmla="*/ 443 w 556"/>
                  <a:gd name="T29" fmla="*/ 1175 h 4316"/>
                  <a:gd name="T30" fmla="*/ 491 w 556"/>
                  <a:gd name="T31" fmla="*/ 1445 h 4316"/>
                  <a:gd name="T32" fmla="*/ 526 w 556"/>
                  <a:gd name="T33" fmla="*/ 1732 h 4316"/>
                  <a:gd name="T34" fmla="*/ 544 w 556"/>
                  <a:gd name="T35" fmla="*/ 2020 h 4316"/>
                  <a:gd name="T36" fmla="*/ 544 w 556"/>
                  <a:gd name="T37" fmla="*/ 2326 h 4316"/>
                  <a:gd name="T38" fmla="*/ 532 w 556"/>
                  <a:gd name="T39" fmla="*/ 2632 h 4316"/>
                  <a:gd name="T40" fmla="*/ 503 w 556"/>
                  <a:gd name="T41" fmla="*/ 2931 h 4316"/>
                  <a:gd name="T42" fmla="*/ 455 w 556"/>
                  <a:gd name="T43" fmla="*/ 3225 h 4316"/>
                  <a:gd name="T44" fmla="*/ 389 w 556"/>
                  <a:gd name="T45" fmla="*/ 3513 h 4316"/>
                  <a:gd name="T46" fmla="*/ 311 w 556"/>
                  <a:gd name="T47" fmla="*/ 3788 h 4316"/>
                  <a:gd name="T48" fmla="*/ 216 w 556"/>
                  <a:gd name="T49" fmla="*/ 4058 h 4316"/>
                  <a:gd name="T50" fmla="*/ 102 w 556"/>
                  <a:gd name="T51" fmla="*/ 4316 h 4316"/>
                  <a:gd name="T52" fmla="*/ 114 w 556"/>
                  <a:gd name="T53" fmla="*/ 4316 h 4316"/>
                  <a:gd name="T54" fmla="*/ 228 w 556"/>
                  <a:gd name="T55" fmla="*/ 4058 h 4316"/>
                  <a:gd name="T56" fmla="*/ 323 w 556"/>
                  <a:gd name="T57" fmla="*/ 3788 h 4316"/>
                  <a:gd name="T58" fmla="*/ 401 w 556"/>
                  <a:gd name="T59" fmla="*/ 3513 h 4316"/>
                  <a:gd name="T60" fmla="*/ 467 w 556"/>
                  <a:gd name="T61" fmla="*/ 3225 h 4316"/>
                  <a:gd name="T62" fmla="*/ 515 w 556"/>
                  <a:gd name="T63" fmla="*/ 2931 h 4316"/>
                  <a:gd name="T64" fmla="*/ 544 w 556"/>
                  <a:gd name="T65" fmla="*/ 2632 h 4316"/>
                  <a:gd name="T66" fmla="*/ 556 w 556"/>
                  <a:gd name="T67" fmla="*/ 2326 h 4316"/>
                  <a:gd name="T68" fmla="*/ 556 w 556"/>
                  <a:gd name="T69" fmla="*/ 2020 h 4316"/>
                  <a:gd name="T70" fmla="*/ 556 w 556"/>
                  <a:gd name="T71" fmla="*/ 202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8" name="Freeform 12"/>
              <p:cNvSpPr>
                <a:spLocks/>
              </p:cNvSpPr>
              <p:nvPr userDrawn="1"/>
            </p:nvSpPr>
            <p:spPr bwMode="hidden">
              <a:xfrm>
                <a:off x="4246" y="0"/>
                <a:ext cx="690" cy="4316"/>
              </a:xfrm>
              <a:custGeom>
                <a:avLst/>
                <a:gdLst>
                  <a:gd name="T0" fmla="*/ 688 w 688"/>
                  <a:gd name="T1" fmla="*/ 2086 h 4316"/>
                  <a:gd name="T2" fmla="*/ 670 w 688"/>
                  <a:gd name="T3" fmla="*/ 1810 h 4316"/>
                  <a:gd name="T4" fmla="*/ 634 w 688"/>
                  <a:gd name="T5" fmla="*/ 1541 h 4316"/>
                  <a:gd name="T6" fmla="*/ 574 w 688"/>
                  <a:gd name="T7" fmla="*/ 1271 h 4316"/>
                  <a:gd name="T8" fmla="*/ 497 w 688"/>
                  <a:gd name="T9" fmla="*/ 1007 h 4316"/>
                  <a:gd name="T10" fmla="*/ 401 w 688"/>
                  <a:gd name="T11" fmla="*/ 749 h 4316"/>
                  <a:gd name="T12" fmla="*/ 293 w 688"/>
                  <a:gd name="T13" fmla="*/ 492 h 4316"/>
                  <a:gd name="T14" fmla="*/ 162 w 688"/>
                  <a:gd name="T15" fmla="*/ 240 h 4316"/>
                  <a:gd name="T16" fmla="*/ 12 w 688"/>
                  <a:gd name="T17" fmla="*/ 0 h 4316"/>
                  <a:gd name="T18" fmla="*/ 0 w 688"/>
                  <a:gd name="T19" fmla="*/ 0 h 4316"/>
                  <a:gd name="T20" fmla="*/ 150 w 688"/>
                  <a:gd name="T21" fmla="*/ 240 h 4316"/>
                  <a:gd name="T22" fmla="*/ 281 w 688"/>
                  <a:gd name="T23" fmla="*/ 492 h 4316"/>
                  <a:gd name="T24" fmla="*/ 389 w 688"/>
                  <a:gd name="T25" fmla="*/ 749 h 4316"/>
                  <a:gd name="T26" fmla="*/ 485 w 688"/>
                  <a:gd name="T27" fmla="*/ 1007 h 4316"/>
                  <a:gd name="T28" fmla="*/ 562 w 688"/>
                  <a:gd name="T29" fmla="*/ 1271 h 4316"/>
                  <a:gd name="T30" fmla="*/ 622 w 688"/>
                  <a:gd name="T31" fmla="*/ 1541 h 4316"/>
                  <a:gd name="T32" fmla="*/ 658 w 688"/>
                  <a:gd name="T33" fmla="*/ 1810 h 4316"/>
                  <a:gd name="T34" fmla="*/ 676 w 688"/>
                  <a:gd name="T35" fmla="*/ 2086 h 4316"/>
                  <a:gd name="T36" fmla="*/ 676 w 688"/>
                  <a:gd name="T37" fmla="*/ 2368 h 4316"/>
                  <a:gd name="T38" fmla="*/ 658 w 688"/>
                  <a:gd name="T39" fmla="*/ 2650 h 4316"/>
                  <a:gd name="T40" fmla="*/ 616 w 688"/>
                  <a:gd name="T41" fmla="*/ 2931 h 4316"/>
                  <a:gd name="T42" fmla="*/ 556 w 688"/>
                  <a:gd name="T43" fmla="*/ 3213 h 4316"/>
                  <a:gd name="T44" fmla="*/ 473 w 688"/>
                  <a:gd name="T45" fmla="*/ 3495 h 4316"/>
                  <a:gd name="T46" fmla="*/ 371 w 688"/>
                  <a:gd name="T47" fmla="*/ 3777 h 4316"/>
                  <a:gd name="T48" fmla="*/ 251 w 688"/>
                  <a:gd name="T49" fmla="*/ 4046 h 4316"/>
                  <a:gd name="T50" fmla="*/ 114 w 688"/>
                  <a:gd name="T51" fmla="*/ 4316 h 4316"/>
                  <a:gd name="T52" fmla="*/ 126 w 688"/>
                  <a:gd name="T53" fmla="*/ 4316 h 4316"/>
                  <a:gd name="T54" fmla="*/ 263 w 688"/>
                  <a:gd name="T55" fmla="*/ 4046 h 4316"/>
                  <a:gd name="T56" fmla="*/ 383 w 688"/>
                  <a:gd name="T57" fmla="*/ 3777 h 4316"/>
                  <a:gd name="T58" fmla="*/ 485 w 688"/>
                  <a:gd name="T59" fmla="*/ 3495 h 4316"/>
                  <a:gd name="T60" fmla="*/ 568 w 688"/>
                  <a:gd name="T61" fmla="*/ 3219 h 4316"/>
                  <a:gd name="T62" fmla="*/ 628 w 688"/>
                  <a:gd name="T63" fmla="*/ 2937 h 4316"/>
                  <a:gd name="T64" fmla="*/ 670 w 688"/>
                  <a:gd name="T65" fmla="*/ 2656 h 4316"/>
                  <a:gd name="T66" fmla="*/ 688 w 688"/>
                  <a:gd name="T67" fmla="*/ 2368 h 4316"/>
                  <a:gd name="T68" fmla="*/ 688 w 688"/>
                  <a:gd name="T69" fmla="*/ 2086 h 4316"/>
                  <a:gd name="T70" fmla="*/ 688 w 688"/>
                  <a:gd name="T71" fmla="*/ 208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69" name="Freeform 13"/>
              <p:cNvSpPr>
                <a:spLocks/>
              </p:cNvSpPr>
              <p:nvPr userDrawn="1"/>
            </p:nvSpPr>
            <p:spPr bwMode="hidden">
              <a:xfrm>
                <a:off x="4522" y="0"/>
                <a:ext cx="864" cy="4316"/>
              </a:xfrm>
              <a:custGeom>
                <a:avLst/>
                <a:gdLst>
                  <a:gd name="T0" fmla="*/ 855 w 861"/>
                  <a:gd name="T1" fmla="*/ 2128 h 4316"/>
                  <a:gd name="T2" fmla="*/ 831 w 861"/>
                  <a:gd name="T3" fmla="*/ 1834 h 4316"/>
                  <a:gd name="T4" fmla="*/ 808 w 861"/>
                  <a:gd name="T5" fmla="*/ 1684 h 4316"/>
                  <a:gd name="T6" fmla="*/ 784 w 861"/>
                  <a:gd name="T7" fmla="*/ 1541 h 4316"/>
                  <a:gd name="T8" fmla="*/ 748 w 861"/>
                  <a:gd name="T9" fmla="*/ 1397 h 4316"/>
                  <a:gd name="T10" fmla="*/ 712 w 861"/>
                  <a:gd name="T11" fmla="*/ 1253 h 4316"/>
                  <a:gd name="T12" fmla="*/ 664 w 861"/>
                  <a:gd name="T13" fmla="*/ 1115 h 4316"/>
                  <a:gd name="T14" fmla="*/ 610 w 861"/>
                  <a:gd name="T15" fmla="*/ 977 h 4316"/>
                  <a:gd name="T16" fmla="*/ 491 w 861"/>
                  <a:gd name="T17" fmla="*/ 719 h 4316"/>
                  <a:gd name="T18" fmla="*/ 353 w 861"/>
                  <a:gd name="T19" fmla="*/ 468 h 4316"/>
                  <a:gd name="T20" fmla="*/ 192 w 861"/>
                  <a:gd name="T21" fmla="*/ 228 h 4316"/>
                  <a:gd name="T22" fmla="*/ 12 w 861"/>
                  <a:gd name="T23" fmla="*/ 0 h 4316"/>
                  <a:gd name="T24" fmla="*/ 0 w 861"/>
                  <a:gd name="T25" fmla="*/ 0 h 4316"/>
                  <a:gd name="T26" fmla="*/ 180 w 861"/>
                  <a:gd name="T27" fmla="*/ 228 h 4316"/>
                  <a:gd name="T28" fmla="*/ 341 w 861"/>
                  <a:gd name="T29" fmla="*/ 468 h 4316"/>
                  <a:gd name="T30" fmla="*/ 479 w 861"/>
                  <a:gd name="T31" fmla="*/ 719 h 4316"/>
                  <a:gd name="T32" fmla="*/ 598 w 861"/>
                  <a:gd name="T33" fmla="*/ 983 h 4316"/>
                  <a:gd name="T34" fmla="*/ 652 w 861"/>
                  <a:gd name="T35" fmla="*/ 1121 h 4316"/>
                  <a:gd name="T36" fmla="*/ 700 w 861"/>
                  <a:gd name="T37" fmla="*/ 1259 h 4316"/>
                  <a:gd name="T38" fmla="*/ 736 w 861"/>
                  <a:gd name="T39" fmla="*/ 1403 h 4316"/>
                  <a:gd name="T40" fmla="*/ 772 w 861"/>
                  <a:gd name="T41" fmla="*/ 1547 h 4316"/>
                  <a:gd name="T42" fmla="*/ 802 w 861"/>
                  <a:gd name="T43" fmla="*/ 1690 h 4316"/>
                  <a:gd name="T44" fmla="*/ 819 w 861"/>
                  <a:gd name="T45" fmla="*/ 1834 h 4316"/>
                  <a:gd name="T46" fmla="*/ 837 w 861"/>
                  <a:gd name="T47" fmla="*/ 1984 h 4316"/>
                  <a:gd name="T48" fmla="*/ 843 w 861"/>
                  <a:gd name="T49" fmla="*/ 2128 h 4316"/>
                  <a:gd name="T50" fmla="*/ 849 w 861"/>
                  <a:gd name="T51" fmla="*/ 2278 h 4316"/>
                  <a:gd name="T52" fmla="*/ 843 w 861"/>
                  <a:gd name="T53" fmla="*/ 2428 h 4316"/>
                  <a:gd name="T54" fmla="*/ 831 w 861"/>
                  <a:gd name="T55" fmla="*/ 2572 h 4316"/>
                  <a:gd name="T56" fmla="*/ 819 w 861"/>
                  <a:gd name="T57" fmla="*/ 2721 h 4316"/>
                  <a:gd name="T58" fmla="*/ 796 w 861"/>
                  <a:gd name="T59" fmla="*/ 2865 h 4316"/>
                  <a:gd name="T60" fmla="*/ 766 w 861"/>
                  <a:gd name="T61" fmla="*/ 3015 h 4316"/>
                  <a:gd name="T62" fmla="*/ 724 w 861"/>
                  <a:gd name="T63" fmla="*/ 3159 h 4316"/>
                  <a:gd name="T64" fmla="*/ 682 w 861"/>
                  <a:gd name="T65" fmla="*/ 3303 h 4316"/>
                  <a:gd name="T66" fmla="*/ 586 w 861"/>
                  <a:gd name="T67" fmla="*/ 3567 h 4316"/>
                  <a:gd name="T68" fmla="*/ 473 w 861"/>
                  <a:gd name="T69" fmla="*/ 3824 h 4316"/>
                  <a:gd name="T70" fmla="*/ 335 w 861"/>
                  <a:gd name="T71" fmla="*/ 4076 h 4316"/>
                  <a:gd name="T72" fmla="*/ 180 w 861"/>
                  <a:gd name="T73" fmla="*/ 4316 h 4316"/>
                  <a:gd name="T74" fmla="*/ 192 w 861"/>
                  <a:gd name="T75" fmla="*/ 4316 h 4316"/>
                  <a:gd name="T76" fmla="*/ 347 w 861"/>
                  <a:gd name="T77" fmla="*/ 4076 h 4316"/>
                  <a:gd name="T78" fmla="*/ 485 w 861"/>
                  <a:gd name="T79" fmla="*/ 3824 h 4316"/>
                  <a:gd name="T80" fmla="*/ 598 w 861"/>
                  <a:gd name="T81" fmla="*/ 3573 h 4316"/>
                  <a:gd name="T82" fmla="*/ 694 w 861"/>
                  <a:gd name="T83" fmla="*/ 3309 h 4316"/>
                  <a:gd name="T84" fmla="*/ 736 w 861"/>
                  <a:gd name="T85" fmla="*/ 3165 h 4316"/>
                  <a:gd name="T86" fmla="*/ 778 w 861"/>
                  <a:gd name="T87" fmla="*/ 3021 h 4316"/>
                  <a:gd name="T88" fmla="*/ 808 w 861"/>
                  <a:gd name="T89" fmla="*/ 2871 h 4316"/>
                  <a:gd name="T90" fmla="*/ 831 w 861"/>
                  <a:gd name="T91" fmla="*/ 2727 h 4316"/>
                  <a:gd name="T92" fmla="*/ 843 w 861"/>
                  <a:gd name="T93" fmla="*/ 2578 h 4316"/>
                  <a:gd name="T94" fmla="*/ 855 w 861"/>
                  <a:gd name="T95" fmla="*/ 2428 h 4316"/>
                  <a:gd name="T96" fmla="*/ 861 w 861"/>
                  <a:gd name="T97" fmla="*/ 2278 h 4316"/>
                  <a:gd name="T98" fmla="*/ 855 w 861"/>
                  <a:gd name="T99" fmla="*/ 2128 h 4316"/>
                  <a:gd name="T100" fmla="*/ 855 w 861"/>
                  <a:gd name="T101" fmla="*/ 212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0" name="Freeform 14"/>
              <p:cNvSpPr>
                <a:spLocks/>
              </p:cNvSpPr>
              <p:nvPr userDrawn="1"/>
            </p:nvSpPr>
            <p:spPr bwMode="hidden">
              <a:xfrm>
                <a:off x="2399" y="0"/>
                <a:ext cx="150" cy="4316"/>
              </a:xfrm>
              <a:custGeom>
                <a:avLst/>
                <a:gdLst>
                  <a:gd name="T0" fmla="*/ 18 w 149"/>
                  <a:gd name="T1" fmla="*/ 1942 h 4316"/>
                  <a:gd name="T2" fmla="*/ 30 w 149"/>
                  <a:gd name="T3" fmla="*/ 1630 h 4316"/>
                  <a:gd name="T4" fmla="*/ 42 w 149"/>
                  <a:gd name="T5" fmla="*/ 1331 h 4316"/>
                  <a:gd name="T6" fmla="*/ 59 w 149"/>
                  <a:gd name="T7" fmla="*/ 1055 h 4316"/>
                  <a:gd name="T8" fmla="*/ 77 w 149"/>
                  <a:gd name="T9" fmla="*/ 791 h 4316"/>
                  <a:gd name="T10" fmla="*/ 83 w 149"/>
                  <a:gd name="T11" fmla="*/ 671 h 4316"/>
                  <a:gd name="T12" fmla="*/ 95 w 149"/>
                  <a:gd name="T13" fmla="*/ 557 h 4316"/>
                  <a:gd name="T14" fmla="*/ 107 w 149"/>
                  <a:gd name="T15" fmla="*/ 444 h 4316"/>
                  <a:gd name="T16" fmla="*/ 113 w 149"/>
                  <a:gd name="T17" fmla="*/ 342 h 4316"/>
                  <a:gd name="T18" fmla="*/ 125 w 149"/>
                  <a:gd name="T19" fmla="*/ 246 h 4316"/>
                  <a:gd name="T20" fmla="*/ 131 w 149"/>
                  <a:gd name="T21" fmla="*/ 156 h 4316"/>
                  <a:gd name="T22" fmla="*/ 143 w 149"/>
                  <a:gd name="T23" fmla="*/ 72 h 4316"/>
                  <a:gd name="T24" fmla="*/ 149 w 149"/>
                  <a:gd name="T25" fmla="*/ 0 h 4316"/>
                  <a:gd name="T26" fmla="*/ 137 w 149"/>
                  <a:gd name="T27" fmla="*/ 0 h 4316"/>
                  <a:gd name="T28" fmla="*/ 131 w 149"/>
                  <a:gd name="T29" fmla="*/ 72 h 4316"/>
                  <a:gd name="T30" fmla="*/ 119 w 149"/>
                  <a:gd name="T31" fmla="*/ 156 h 4316"/>
                  <a:gd name="T32" fmla="*/ 113 w 149"/>
                  <a:gd name="T33" fmla="*/ 246 h 4316"/>
                  <a:gd name="T34" fmla="*/ 101 w 149"/>
                  <a:gd name="T35" fmla="*/ 342 h 4316"/>
                  <a:gd name="T36" fmla="*/ 95 w 149"/>
                  <a:gd name="T37" fmla="*/ 444 h 4316"/>
                  <a:gd name="T38" fmla="*/ 83 w 149"/>
                  <a:gd name="T39" fmla="*/ 557 h 4316"/>
                  <a:gd name="T40" fmla="*/ 71 w 149"/>
                  <a:gd name="T41" fmla="*/ 671 h 4316"/>
                  <a:gd name="T42" fmla="*/ 65 w 149"/>
                  <a:gd name="T43" fmla="*/ 791 h 4316"/>
                  <a:gd name="T44" fmla="*/ 48 w 149"/>
                  <a:gd name="T45" fmla="*/ 1055 h 4316"/>
                  <a:gd name="T46" fmla="*/ 30 w 149"/>
                  <a:gd name="T47" fmla="*/ 1331 h 4316"/>
                  <a:gd name="T48" fmla="*/ 18 w 149"/>
                  <a:gd name="T49" fmla="*/ 1630 h 4316"/>
                  <a:gd name="T50" fmla="*/ 6 w 149"/>
                  <a:gd name="T51" fmla="*/ 1942 h 4316"/>
                  <a:gd name="T52" fmla="*/ 0 w 149"/>
                  <a:gd name="T53" fmla="*/ 2278 h 4316"/>
                  <a:gd name="T54" fmla="*/ 6 w 149"/>
                  <a:gd name="T55" fmla="*/ 2602 h 4316"/>
                  <a:gd name="T56" fmla="*/ 12 w 149"/>
                  <a:gd name="T57" fmla="*/ 2919 h 4316"/>
                  <a:gd name="T58" fmla="*/ 24 w 149"/>
                  <a:gd name="T59" fmla="*/ 3219 h 4316"/>
                  <a:gd name="T60" fmla="*/ 36 w 149"/>
                  <a:gd name="T61" fmla="*/ 3513 h 4316"/>
                  <a:gd name="T62" fmla="*/ 59 w 149"/>
                  <a:gd name="T63" fmla="*/ 3794 h 4316"/>
                  <a:gd name="T64" fmla="*/ 89 w 149"/>
                  <a:gd name="T65" fmla="*/ 4058 h 4316"/>
                  <a:gd name="T66" fmla="*/ 125 w 149"/>
                  <a:gd name="T67" fmla="*/ 4316 h 4316"/>
                  <a:gd name="T68" fmla="*/ 137 w 149"/>
                  <a:gd name="T69" fmla="*/ 4316 h 4316"/>
                  <a:gd name="T70" fmla="*/ 101 w 149"/>
                  <a:gd name="T71" fmla="*/ 4058 h 4316"/>
                  <a:gd name="T72" fmla="*/ 71 w 149"/>
                  <a:gd name="T73" fmla="*/ 3794 h 4316"/>
                  <a:gd name="T74" fmla="*/ 48 w 149"/>
                  <a:gd name="T75" fmla="*/ 3513 h 4316"/>
                  <a:gd name="T76" fmla="*/ 36 w 149"/>
                  <a:gd name="T77" fmla="*/ 3225 h 4316"/>
                  <a:gd name="T78" fmla="*/ 24 w 149"/>
                  <a:gd name="T79" fmla="*/ 2919 h 4316"/>
                  <a:gd name="T80" fmla="*/ 18 w 149"/>
                  <a:gd name="T81" fmla="*/ 2608 h 4316"/>
                  <a:gd name="T82" fmla="*/ 12 w 149"/>
                  <a:gd name="T83" fmla="*/ 2278 h 4316"/>
                  <a:gd name="T84" fmla="*/ 18 w 149"/>
                  <a:gd name="T85" fmla="*/ 1942 h 4316"/>
                  <a:gd name="T86" fmla="*/ 18 w 149"/>
                  <a:gd name="T87" fmla="*/ 194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1" name="Freeform 15"/>
              <p:cNvSpPr>
                <a:spLocks/>
              </p:cNvSpPr>
              <p:nvPr userDrawn="1"/>
            </p:nvSpPr>
            <p:spPr bwMode="hidden">
              <a:xfrm>
                <a:off x="1967" y="0"/>
                <a:ext cx="300" cy="4316"/>
              </a:xfrm>
              <a:custGeom>
                <a:avLst/>
                <a:gdLst>
                  <a:gd name="T0" fmla="*/ 18 w 299"/>
                  <a:gd name="T1" fmla="*/ 2062 h 4316"/>
                  <a:gd name="T2" fmla="*/ 30 w 299"/>
                  <a:gd name="T3" fmla="*/ 1750 h 4316"/>
                  <a:gd name="T4" fmla="*/ 54 w 299"/>
                  <a:gd name="T5" fmla="*/ 1451 h 4316"/>
                  <a:gd name="T6" fmla="*/ 84 w 299"/>
                  <a:gd name="T7" fmla="*/ 1169 h 4316"/>
                  <a:gd name="T8" fmla="*/ 126 w 299"/>
                  <a:gd name="T9" fmla="*/ 899 h 4316"/>
                  <a:gd name="T10" fmla="*/ 162 w 299"/>
                  <a:gd name="T11" fmla="*/ 641 h 4316"/>
                  <a:gd name="T12" fmla="*/ 209 w 299"/>
                  <a:gd name="T13" fmla="*/ 408 h 4316"/>
                  <a:gd name="T14" fmla="*/ 251 w 299"/>
                  <a:gd name="T15" fmla="*/ 192 h 4316"/>
                  <a:gd name="T16" fmla="*/ 299 w 299"/>
                  <a:gd name="T17" fmla="*/ 0 h 4316"/>
                  <a:gd name="T18" fmla="*/ 287 w 299"/>
                  <a:gd name="T19" fmla="*/ 0 h 4316"/>
                  <a:gd name="T20" fmla="*/ 239 w 299"/>
                  <a:gd name="T21" fmla="*/ 192 h 4316"/>
                  <a:gd name="T22" fmla="*/ 198 w 299"/>
                  <a:gd name="T23" fmla="*/ 408 h 4316"/>
                  <a:gd name="T24" fmla="*/ 156 w 299"/>
                  <a:gd name="T25" fmla="*/ 641 h 4316"/>
                  <a:gd name="T26" fmla="*/ 114 w 299"/>
                  <a:gd name="T27" fmla="*/ 899 h 4316"/>
                  <a:gd name="T28" fmla="*/ 78 w 299"/>
                  <a:gd name="T29" fmla="*/ 1169 h 4316"/>
                  <a:gd name="T30" fmla="*/ 48 w 299"/>
                  <a:gd name="T31" fmla="*/ 1451 h 4316"/>
                  <a:gd name="T32" fmla="*/ 24 w 299"/>
                  <a:gd name="T33" fmla="*/ 1750 h 4316"/>
                  <a:gd name="T34" fmla="*/ 6 w 299"/>
                  <a:gd name="T35" fmla="*/ 2062 h 4316"/>
                  <a:gd name="T36" fmla="*/ 0 w 299"/>
                  <a:gd name="T37" fmla="*/ 2374 h 4316"/>
                  <a:gd name="T38" fmla="*/ 12 w 299"/>
                  <a:gd name="T39" fmla="*/ 2674 h 4316"/>
                  <a:gd name="T40" fmla="*/ 30 w 299"/>
                  <a:gd name="T41" fmla="*/ 2973 h 4316"/>
                  <a:gd name="T42" fmla="*/ 54 w 299"/>
                  <a:gd name="T43" fmla="*/ 3255 h 4316"/>
                  <a:gd name="T44" fmla="*/ 96 w 299"/>
                  <a:gd name="T45" fmla="*/ 3537 h 4316"/>
                  <a:gd name="T46" fmla="*/ 144 w 299"/>
                  <a:gd name="T47" fmla="*/ 3806 h 4316"/>
                  <a:gd name="T48" fmla="*/ 203 w 299"/>
                  <a:gd name="T49" fmla="*/ 4064 h 4316"/>
                  <a:gd name="T50" fmla="*/ 275 w 299"/>
                  <a:gd name="T51" fmla="*/ 4316 h 4316"/>
                  <a:gd name="T52" fmla="*/ 287 w 299"/>
                  <a:gd name="T53" fmla="*/ 4316 h 4316"/>
                  <a:gd name="T54" fmla="*/ 215 w 299"/>
                  <a:gd name="T55" fmla="*/ 4064 h 4316"/>
                  <a:gd name="T56" fmla="*/ 156 w 299"/>
                  <a:gd name="T57" fmla="*/ 3806 h 4316"/>
                  <a:gd name="T58" fmla="*/ 108 w 299"/>
                  <a:gd name="T59" fmla="*/ 3537 h 4316"/>
                  <a:gd name="T60" fmla="*/ 66 w 299"/>
                  <a:gd name="T61" fmla="*/ 3261 h 4316"/>
                  <a:gd name="T62" fmla="*/ 42 w 299"/>
                  <a:gd name="T63" fmla="*/ 2973 h 4316"/>
                  <a:gd name="T64" fmla="*/ 24 w 299"/>
                  <a:gd name="T65" fmla="*/ 2680 h 4316"/>
                  <a:gd name="T66" fmla="*/ 12 w 299"/>
                  <a:gd name="T67" fmla="*/ 2374 h 4316"/>
                  <a:gd name="T68" fmla="*/ 18 w 299"/>
                  <a:gd name="T69" fmla="*/ 2062 h 4316"/>
                  <a:gd name="T70" fmla="*/ 18 w 299"/>
                  <a:gd name="T71" fmla="*/ 2062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2" name="Freeform 16"/>
              <p:cNvSpPr>
                <a:spLocks/>
              </p:cNvSpPr>
              <p:nvPr userDrawn="1"/>
            </p:nvSpPr>
            <p:spPr bwMode="hidden">
              <a:xfrm>
                <a:off x="1566" y="0"/>
                <a:ext cx="425" cy="4316"/>
              </a:xfrm>
              <a:custGeom>
                <a:avLst/>
                <a:gdLst>
                  <a:gd name="T0" fmla="*/ 424 w 424"/>
                  <a:gd name="T1" fmla="*/ 0 h 4316"/>
                  <a:gd name="T2" fmla="*/ 412 w 424"/>
                  <a:gd name="T3" fmla="*/ 0 h 4316"/>
                  <a:gd name="T4" fmla="*/ 316 w 424"/>
                  <a:gd name="T5" fmla="*/ 222 h 4316"/>
                  <a:gd name="T6" fmla="*/ 239 w 424"/>
                  <a:gd name="T7" fmla="*/ 462 h 4316"/>
                  <a:gd name="T8" fmla="*/ 167 w 424"/>
                  <a:gd name="T9" fmla="*/ 707 h 4316"/>
                  <a:gd name="T10" fmla="*/ 107 w 424"/>
                  <a:gd name="T11" fmla="*/ 971 h 4316"/>
                  <a:gd name="T12" fmla="*/ 65 w 424"/>
                  <a:gd name="T13" fmla="*/ 1247 h 4316"/>
                  <a:gd name="T14" fmla="*/ 29 w 424"/>
                  <a:gd name="T15" fmla="*/ 1529 h 4316"/>
                  <a:gd name="T16" fmla="*/ 6 w 424"/>
                  <a:gd name="T17" fmla="*/ 1822 h 4316"/>
                  <a:gd name="T18" fmla="*/ 0 w 424"/>
                  <a:gd name="T19" fmla="*/ 2122 h 4316"/>
                  <a:gd name="T20" fmla="*/ 6 w 424"/>
                  <a:gd name="T21" fmla="*/ 2404 h 4316"/>
                  <a:gd name="T22" fmla="*/ 24 w 424"/>
                  <a:gd name="T23" fmla="*/ 2686 h 4316"/>
                  <a:gd name="T24" fmla="*/ 47 w 424"/>
                  <a:gd name="T25" fmla="*/ 2961 h 4316"/>
                  <a:gd name="T26" fmla="*/ 89 w 424"/>
                  <a:gd name="T27" fmla="*/ 3243 h 4316"/>
                  <a:gd name="T28" fmla="*/ 137 w 424"/>
                  <a:gd name="T29" fmla="*/ 3519 h 4316"/>
                  <a:gd name="T30" fmla="*/ 197 w 424"/>
                  <a:gd name="T31" fmla="*/ 3788 h 4316"/>
                  <a:gd name="T32" fmla="*/ 269 w 424"/>
                  <a:gd name="T33" fmla="*/ 4058 h 4316"/>
                  <a:gd name="T34" fmla="*/ 346 w 424"/>
                  <a:gd name="T35" fmla="*/ 4316 h 4316"/>
                  <a:gd name="T36" fmla="*/ 358 w 424"/>
                  <a:gd name="T37" fmla="*/ 4316 h 4316"/>
                  <a:gd name="T38" fmla="*/ 281 w 424"/>
                  <a:gd name="T39" fmla="*/ 4058 h 4316"/>
                  <a:gd name="T40" fmla="*/ 209 w 424"/>
                  <a:gd name="T41" fmla="*/ 3788 h 4316"/>
                  <a:gd name="T42" fmla="*/ 149 w 424"/>
                  <a:gd name="T43" fmla="*/ 3519 h 4316"/>
                  <a:gd name="T44" fmla="*/ 101 w 424"/>
                  <a:gd name="T45" fmla="*/ 3243 h 4316"/>
                  <a:gd name="T46" fmla="*/ 59 w 424"/>
                  <a:gd name="T47" fmla="*/ 2961 h 4316"/>
                  <a:gd name="T48" fmla="*/ 35 w 424"/>
                  <a:gd name="T49" fmla="*/ 2686 h 4316"/>
                  <a:gd name="T50" fmla="*/ 18 w 424"/>
                  <a:gd name="T51" fmla="*/ 2404 h 4316"/>
                  <a:gd name="T52" fmla="*/ 12 w 424"/>
                  <a:gd name="T53" fmla="*/ 2122 h 4316"/>
                  <a:gd name="T54" fmla="*/ 18 w 424"/>
                  <a:gd name="T55" fmla="*/ 1822 h 4316"/>
                  <a:gd name="T56" fmla="*/ 41 w 424"/>
                  <a:gd name="T57" fmla="*/ 1529 h 4316"/>
                  <a:gd name="T58" fmla="*/ 71 w 424"/>
                  <a:gd name="T59" fmla="*/ 1247 h 4316"/>
                  <a:gd name="T60" fmla="*/ 119 w 424"/>
                  <a:gd name="T61" fmla="*/ 971 h 4316"/>
                  <a:gd name="T62" fmla="*/ 179 w 424"/>
                  <a:gd name="T63" fmla="*/ 707 h 4316"/>
                  <a:gd name="T64" fmla="*/ 245 w 424"/>
                  <a:gd name="T65" fmla="*/ 462 h 4316"/>
                  <a:gd name="T66" fmla="*/ 328 w 424"/>
                  <a:gd name="T67" fmla="*/ 222 h 4316"/>
                  <a:gd name="T68" fmla="*/ 424 w 424"/>
                  <a:gd name="T69" fmla="*/ 0 h 4316"/>
                  <a:gd name="T70" fmla="*/ 424 w 424"/>
                  <a:gd name="T71" fmla="*/ 0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3" name="Freeform 17"/>
              <p:cNvSpPr>
                <a:spLocks/>
              </p:cNvSpPr>
              <p:nvPr userDrawn="1"/>
            </p:nvSpPr>
            <p:spPr bwMode="hidden">
              <a:xfrm>
                <a:off x="1128" y="0"/>
                <a:ext cx="575" cy="4316"/>
              </a:xfrm>
              <a:custGeom>
                <a:avLst/>
                <a:gdLst>
                  <a:gd name="T0" fmla="*/ 12 w 574"/>
                  <a:gd name="T1" fmla="*/ 2146 h 4316"/>
                  <a:gd name="T2" fmla="*/ 24 w 574"/>
                  <a:gd name="T3" fmla="*/ 1846 h 4316"/>
                  <a:gd name="T4" fmla="*/ 54 w 574"/>
                  <a:gd name="T5" fmla="*/ 1559 h 4316"/>
                  <a:gd name="T6" fmla="*/ 96 w 574"/>
                  <a:gd name="T7" fmla="*/ 1277 h 4316"/>
                  <a:gd name="T8" fmla="*/ 162 w 574"/>
                  <a:gd name="T9" fmla="*/ 1001 h 4316"/>
                  <a:gd name="T10" fmla="*/ 239 w 574"/>
                  <a:gd name="T11" fmla="*/ 731 h 4316"/>
                  <a:gd name="T12" fmla="*/ 335 w 574"/>
                  <a:gd name="T13" fmla="*/ 480 h 4316"/>
                  <a:gd name="T14" fmla="*/ 449 w 574"/>
                  <a:gd name="T15" fmla="*/ 234 h 4316"/>
                  <a:gd name="T16" fmla="*/ 574 w 574"/>
                  <a:gd name="T17" fmla="*/ 0 h 4316"/>
                  <a:gd name="T18" fmla="*/ 562 w 574"/>
                  <a:gd name="T19" fmla="*/ 0 h 4316"/>
                  <a:gd name="T20" fmla="*/ 437 w 574"/>
                  <a:gd name="T21" fmla="*/ 234 h 4316"/>
                  <a:gd name="T22" fmla="*/ 323 w 574"/>
                  <a:gd name="T23" fmla="*/ 480 h 4316"/>
                  <a:gd name="T24" fmla="*/ 227 w 574"/>
                  <a:gd name="T25" fmla="*/ 737 h 4316"/>
                  <a:gd name="T26" fmla="*/ 150 w 574"/>
                  <a:gd name="T27" fmla="*/ 1001 h 4316"/>
                  <a:gd name="T28" fmla="*/ 84 w 574"/>
                  <a:gd name="T29" fmla="*/ 1277 h 4316"/>
                  <a:gd name="T30" fmla="*/ 42 w 574"/>
                  <a:gd name="T31" fmla="*/ 1559 h 4316"/>
                  <a:gd name="T32" fmla="*/ 12 w 574"/>
                  <a:gd name="T33" fmla="*/ 1852 h 4316"/>
                  <a:gd name="T34" fmla="*/ 0 w 574"/>
                  <a:gd name="T35" fmla="*/ 2146 h 4316"/>
                  <a:gd name="T36" fmla="*/ 6 w 574"/>
                  <a:gd name="T37" fmla="*/ 2434 h 4316"/>
                  <a:gd name="T38" fmla="*/ 30 w 574"/>
                  <a:gd name="T39" fmla="*/ 2715 h 4316"/>
                  <a:gd name="T40" fmla="*/ 66 w 574"/>
                  <a:gd name="T41" fmla="*/ 2997 h 4316"/>
                  <a:gd name="T42" fmla="*/ 120 w 574"/>
                  <a:gd name="T43" fmla="*/ 3273 h 4316"/>
                  <a:gd name="T44" fmla="*/ 191 w 574"/>
                  <a:gd name="T45" fmla="*/ 3549 h 4316"/>
                  <a:gd name="T46" fmla="*/ 275 w 574"/>
                  <a:gd name="T47" fmla="*/ 3812 h 4316"/>
                  <a:gd name="T48" fmla="*/ 371 w 574"/>
                  <a:gd name="T49" fmla="*/ 4070 h 4316"/>
                  <a:gd name="T50" fmla="*/ 484 w 574"/>
                  <a:gd name="T51" fmla="*/ 4316 h 4316"/>
                  <a:gd name="T52" fmla="*/ 496 w 574"/>
                  <a:gd name="T53" fmla="*/ 4316 h 4316"/>
                  <a:gd name="T54" fmla="*/ 383 w 574"/>
                  <a:gd name="T55" fmla="*/ 4070 h 4316"/>
                  <a:gd name="T56" fmla="*/ 287 w 574"/>
                  <a:gd name="T57" fmla="*/ 3812 h 4316"/>
                  <a:gd name="T58" fmla="*/ 203 w 574"/>
                  <a:gd name="T59" fmla="*/ 3549 h 4316"/>
                  <a:gd name="T60" fmla="*/ 132 w 574"/>
                  <a:gd name="T61" fmla="*/ 3273 h 4316"/>
                  <a:gd name="T62" fmla="*/ 78 w 574"/>
                  <a:gd name="T63" fmla="*/ 2997 h 4316"/>
                  <a:gd name="T64" fmla="*/ 42 w 574"/>
                  <a:gd name="T65" fmla="*/ 2715 h 4316"/>
                  <a:gd name="T66" fmla="*/ 18 w 574"/>
                  <a:gd name="T67" fmla="*/ 2434 h 4316"/>
                  <a:gd name="T68" fmla="*/ 12 w 574"/>
                  <a:gd name="T69" fmla="*/ 2146 h 4316"/>
                  <a:gd name="T70" fmla="*/ 12 w 574"/>
                  <a:gd name="T71" fmla="*/ 2146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4" name="Freeform 18"/>
              <p:cNvSpPr>
                <a:spLocks/>
              </p:cNvSpPr>
              <p:nvPr userDrawn="1"/>
            </p:nvSpPr>
            <p:spPr bwMode="hidden">
              <a:xfrm>
                <a:off x="702" y="0"/>
                <a:ext cx="737" cy="4316"/>
              </a:xfrm>
              <a:custGeom>
                <a:avLst/>
                <a:gdLst>
                  <a:gd name="T0" fmla="*/ 12 w 735"/>
                  <a:gd name="T1" fmla="*/ 2098 h 4316"/>
                  <a:gd name="T2" fmla="*/ 29 w 735"/>
                  <a:gd name="T3" fmla="*/ 1798 h 4316"/>
                  <a:gd name="T4" fmla="*/ 71 w 735"/>
                  <a:gd name="T5" fmla="*/ 1505 h 4316"/>
                  <a:gd name="T6" fmla="*/ 131 w 735"/>
                  <a:gd name="T7" fmla="*/ 1223 h 4316"/>
                  <a:gd name="T8" fmla="*/ 215 w 735"/>
                  <a:gd name="T9" fmla="*/ 941 h 4316"/>
                  <a:gd name="T10" fmla="*/ 316 w 735"/>
                  <a:gd name="T11" fmla="*/ 689 h 4316"/>
                  <a:gd name="T12" fmla="*/ 442 w 735"/>
                  <a:gd name="T13" fmla="*/ 444 h 4316"/>
                  <a:gd name="T14" fmla="*/ 580 w 735"/>
                  <a:gd name="T15" fmla="*/ 216 h 4316"/>
                  <a:gd name="T16" fmla="*/ 735 w 735"/>
                  <a:gd name="T17" fmla="*/ 0 h 4316"/>
                  <a:gd name="T18" fmla="*/ 723 w 735"/>
                  <a:gd name="T19" fmla="*/ 0 h 4316"/>
                  <a:gd name="T20" fmla="*/ 568 w 735"/>
                  <a:gd name="T21" fmla="*/ 210 h 4316"/>
                  <a:gd name="T22" fmla="*/ 430 w 735"/>
                  <a:gd name="T23" fmla="*/ 438 h 4316"/>
                  <a:gd name="T24" fmla="*/ 311 w 735"/>
                  <a:gd name="T25" fmla="*/ 683 h 4316"/>
                  <a:gd name="T26" fmla="*/ 209 w 735"/>
                  <a:gd name="T27" fmla="*/ 941 h 4316"/>
                  <a:gd name="T28" fmla="*/ 125 w 735"/>
                  <a:gd name="T29" fmla="*/ 1217 h 4316"/>
                  <a:gd name="T30" fmla="*/ 59 w 735"/>
                  <a:gd name="T31" fmla="*/ 1505 h 4316"/>
                  <a:gd name="T32" fmla="*/ 18 w 735"/>
                  <a:gd name="T33" fmla="*/ 1798 h 4316"/>
                  <a:gd name="T34" fmla="*/ 0 w 735"/>
                  <a:gd name="T35" fmla="*/ 2098 h 4316"/>
                  <a:gd name="T36" fmla="*/ 6 w 735"/>
                  <a:gd name="T37" fmla="*/ 2404 h 4316"/>
                  <a:gd name="T38" fmla="*/ 29 w 735"/>
                  <a:gd name="T39" fmla="*/ 2709 h 4316"/>
                  <a:gd name="T40" fmla="*/ 77 w 735"/>
                  <a:gd name="T41" fmla="*/ 3015 h 4316"/>
                  <a:gd name="T42" fmla="*/ 149 w 735"/>
                  <a:gd name="T43" fmla="*/ 3315 h 4316"/>
                  <a:gd name="T44" fmla="*/ 227 w 735"/>
                  <a:gd name="T45" fmla="*/ 3573 h 4316"/>
                  <a:gd name="T46" fmla="*/ 316 w 735"/>
                  <a:gd name="T47" fmla="*/ 3824 h 4316"/>
                  <a:gd name="T48" fmla="*/ 424 w 735"/>
                  <a:gd name="T49" fmla="*/ 4076 h 4316"/>
                  <a:gd name="T50" fmla="*/ 544 w 735"/>
                  <a:gd name="T51" fmla="*/ 4316 h 4316"/>
                  <a:gd name="T52" fmla="*/ 556 w 735"/>
                  <a:gd name="T53" fmla="*/ 4316 h 4316"/>
                  <a:gd name="T54" fmla="*/ 436 w 735"/>
                  <a:gd name="T55" fmla="*/ 4076 h 4316"/>
                  <a:gd name="T56" fmla="*/ 328 w 735"/>
                  <a:gd name="T57" fmla="*/ 3824 h 4316"/>
                  <a:gd name="T58" fmla="*/ 239 w 735"/>
                  <a:gd name="T59" fmla="*/ 3573 h 4316"/>
                  <a:gd name="T60" fmla="*/ 161 w 735"/>
                  <a:gd name="T61" fmla="*/ 3315 h 4316"/>
                  <a:gd name="T62" fmla="*/ 89 w 735"/>
                  <a:gd name="T63" fmla="*/ 3015 h 4316"/>
                  <a:gd name="T64" fmla="*/ 41 w 735"/>
                  <a:gd name="T65" fmla="*/ 2709 h 4316"/>
                  <a:gd name="T66" fmla="*/ 18 w 735"/>
                  <a:gd name="T67" fmla="*/ 2404 h 4316"/>
                  <a:gd name="T68" fmla="*/ 12 w 735"/>
                  <a:gd name="T69" fmla="*/ 2098 h 4316"/>
                  <a:gd name="T70" fmla="*/ 12 w 735"/>
                  <a:gd name="T71" fmla="*/ 209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5" name="Freeform 19"/>
              <p:cNvSpPr>
                <a:spLocks/>
              </p:cNvSpPr>
              <p:nvPr userDrawn="1"/>
            </p:nvSpPr>
            <p:spPr bwMode="hidden">
              <a:xfrm>
                <a:off x="288" y="0"/>
                <a:ext cx="840" cy="4316"/>
              </a:xfrm>
              <a:custGeom>
                <a:avLst/>
                <a:gdLst>
                  <a:gd name="T0" fmla="*/ 18 w 837"/>
                  <a:gd name="T1" fmla="*/ 1948 h 4316"/>
                  <a:gd name="T2" fmla="*/ 48 w 837"/>
                  <a:gd name="T3" fmla="*/ 1708 h 4316"/>
                  <a:gd name="T4" fmla="*/ 96 w 837"/>
                  <a:gd name="T5" fmla="*/ 1475 h 4316"/>
                  <a:gd name="T6" fmla="*/ 161 w 837"/>
                  <a:gd name="T7" fmla="*/ 1235 h 4316"/>
                  <a:gd name="T8" fmla="*/ 251 w 837"/>
                  <a:gd name="T9" fmla="*/ 995 h 4316"/>
                  <a:gd name="T10" fmla="*/ 365 w 837"/>
                  <a:gd name="T11" fmla="*/ 755 h 4316"/>
                  <a:gd name="T12" fmla="*/ 496 w 837"/>
                  <a:gd name="T13" fmla="*/ 510 h 4316"/>
                  <a:gd name="T14" fmla="*/ 658 w 837"/>
                  <a:gd name="T15" fmla="*/ 258 h 4316"/>
                  <a:gd name="T16" fmla="*/ 741 w 837"/>
                  <a:gd name="T17" fmla="*/ 132 h 4316"/>
                  <a:gd name="T18" fmla="*/ 837 w 837"/>
                  <a:gd name="T19" fmla="*/ 0 h 4316"/>
                  <a:gd name="T20" fmla="*/ 825 w 837"/>
                  <a:gd name="T21" fmla="*/ 0 h 4316"/>
                  <a:gd name="T22" fmla="*/ 729 w 837"/>
                  <a:gd name="T23" fmla="*/ 132 h 4316"/>
                  <a:gd name="T24" fmla="*/ 640 w 837"/>
                  <a:gd name="T25" fmla="*/ 258 h 4316"/>
                  <a:gd name="T26" fmla="*/ 562 w 837"/>
                  <a:gd name="T27" fmla="*/ 384 h 4316"/>
                  <a:gd name="T28" fmla="*/ 484 w 837"/>
                  <a:gd name="T29" fmla="*/ 510 h 4316"/>
                  <a:gd name="T30" fmla="*/ 353 w 837"/>
                  <a:gd name="T31" fmla="*/ 755 h 4316"/>
                  <a:gd name="T32" fmla="*/ 239 w 837"/>
                  <a:gd name="T33" fmla="*/ 995 h 4316"/>
                  <a:gd name="T34" fmla="*/ 150 w 837"/>
                  <a:gd name="T35" fmla="*/ 1235 h 4316"/>
                  <a:gd name="T36" fmla="*/ 84 w 837"/>
                  <a:gd name="T37" fmla="*/ 1469 h 4316"/>
                  <a:gd name="T38" fmla="*/ 36 w 837"/>
                  <a:gd name="T39" fmla="*/ 1702 h 4316"/>
                  <a:gd name="T40" fmla="*/ 6 w 837"/>
                  <a:gd name="T41" fmla="*/ 1942 h 4316"/>
                  <a:gd name="T42" fmla="*/ 0 w 837"/>
                  <a:gd name="T43" fmla="*/ 2200 h 4316"/>
                  <a:gd name="T44" fmla="*/ 12 w 837"/>
                  <a:gd name="T45" fmla="*/ 2470 h 4316"/>
                  <a:gd name="T46" fmla="*/ 48 w 837"/>
                  <a:gd name="T47" fmla="*/ 2739 h 4316"/>
                  <a:gd name="T48" fmla="*/ 114 w 837"/>
                  <a:gd name="T49" fmla="*/ 3027 h 4316"/>
                  <a:gd name="T50" fmla="*/ 150 w 837"/>
                  <a:gd name="T51" fmla="*/ 3171 h 4316"/>
                  <a:gd name="T52" fmla="*/ 197 w 837"/>
                  <a:gd name="T53" fmla="*/ 3321 h 4316"/>
                  <a:gd name="T54" fmla="*/ 245 w 837"/>
                  <a:gd name="T55" fmla="*/ 3477 h 4316"/>
                  <a:gd name="T56" fmla="*/ 305 w 837"/>
                  <a:gd name="T57" fmla="*/ 3639 h 4316"/>
                  <a:gd name="T58" fmla="*/ 365 w 837"/>
                  <a:gd name="T59" fmla="*/ 3800 h 4316"/>
                  <a:gd name="T60" fmla="*/ 437 w 837"/>
                  <a:gd name="T61" fmla="*/ 3968 h 4316"/>
                  <a:gd name="T62" fmla="*/ 508 w 837"/>
                  <a:gd name="T63" fmla="*/ 4136 h 4316"/>
                  <a:gd name="T64" fmla="*/ 592 w 837"/>
                  <a:gd name="T65" fmla="*/ 4316 h 4316"/>
                  <a:gd name="T66" fmla="*/ 604 w 837"/>
                  <a:gd name="T67" fmla="*/ 4316 h 4316"/>
                  <a:gd name="T68" fmla="*/ 520 w 837"/>
                  <a:gd name="T69" fmla="*/ 4136 h 4316"/>
                  <a:gd name="T70" fmla="*/ 448 w 837"/>
                  <a:gd name="T71" fmla="*/ 3968 h 4316"/>
                  <a:gd name="T72" fmla="*/ 377 w 837"/>
                  <a:gd name="T73" fmla="*/ 3800 h 4316"/>
                  <a:gd name="T74" fmla="*/ 317 w 837"/>
                  <a:gd name="T75" fmla="*/ 3639 h 4316"/>
                  <a:gd name="T76" fmla="*/ 257 w 837"/>
                  <a:gd name="T77" fmla="*/ 3477 h 4316"/>
                  <a:gd name="T78" fmla="*/ 209 w 837"/>
                  <a:gd name="T79" fmla="*/ 3327 h 4316"/>
                  <a:gd name="T80" fmla="*/ 161 w 837"/>
                  <a:gd name="T81" fmla="*/ 3171 h 4316"/>
                  <a:gd name="T82" fmla="*/ 126 w 837"/>
                  <a:gd name="T83" fmla="*/ 3027 h 4316"/>
                  <a:gd name="T84" fmla="*/ 60 w 837"/>
                  <a:gd name="T85" fmla="*/ 2739 h 4316"/>
                  <a:gd name="T86" fmla="*/ 24 w 837"/>
                  <a:gd name="T87" fmla="*/ 2470 h 4316"/>
                  <a:gd name="T88" fmla="*/ 12 w 837"/>
                  <a:gd name="T89" fmla="*/ 2206 h 4316"/>
                  <a:gd name="T90" fmla="*/ 18 w 837"/>
                  <a:gd name="T91" fmla="*/ 1948 h 4316"/>
                  <a:gd name="T92" fmla="*/ 18 w 837"/>
                  <a:gd name="T93" fmla="*/ 1948 h 4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grpSp>
        <p:sp>
          <p:nvSpPr>
            <p:cNvPr id="70676" name="Freeform 20"/>
            <p:cNvSpPr>
              <a:spLocks/>
            </p:cNvSpPr>
            <p:nvPr/>
          </p:nvSpPr>
          <p:spPr bwMode="hidden">
            <a:xfrm>
              <a:off x="6" y="2901"/>
              <a:ext cx="606" cy="1415"/>
            </a:xfrm>
            <a:custGeom>
              <a:avLst/>
              <a:gdLst>
                <a:gd name="T0" fmla="*/ 0 w 604"/>
                <a:gd name="T1" fmla="*/ 54 h 1415"/>
                <a:gd name="T2" fmla="*/ 42 w 604"/>
                <a:gd name="T3" fmla="*/ 228 h 1415"/>
                <a:gd name="T4" fmla="*/ 96 w 604"/>
                <a:gd name="T5" fmla="*/ 402 h 1415"/>
                <a:gd name="T6" fmla="*/ 161 w 604"/>
                <a:gd name="T7" fmla="*/ 576 h 1415"/>
                <a:gd name="T8" fmla="*/ 227 w 604"/>
                <a:gd name="T9" fmla="*/ 744 h 1415"/>
                <a:gd name="T10" fmla="*/ 305 w 604"/>
                <a:gd name="T11" fmla="*/ 917 h 1415"/>
                <a:gd name="T12" fmla="*/ 389 w 604"/>
                <a:gd name="T13" fmla="*/ 1085 h 1415"/>
                <a:gd name="T14" fmla="*/ 484 w 604"/>
                <a:gd name="T15" fmla="*/ 1253 h 1415"/>
                <a:gd name="T16" fmla="*/ 586 w 604"/>
                <a:gd name="T17" fmla="*/ 1415 h 1415"/>
                <a:gd name="T18" fmla="*/ 604 w 604"/>
                <a:gd name="T19" fmla="*/ 1415 h 1415"/>
                <a:gd name="T20" fmla="*/ 496 w 604"/>
                <a:gd name="T21" fmla="*/ 1247 h 1415"/>
                <a:gd name="T22" fmla="*/ 401 w 604"/>
                <a:gd name="T23" fmla="*/ 1073 h 1415"/>
                <a:gd name="T24" fmla="*/ 311 w 604"/>
                <a:gd name="T25" fmla="*/ 899 h 1415"/>
                <a:gd name="T26" fmla="*/ 233 w 604"/>
                <a:gd name="T27" fmla="*/ 720 h 1415"/>
                <a:gd name="T28" fmla="*/ 161 w 604"/>
                <a:gd name="T29" fmla="*/ 546 h 1415"/>
                <a:gd name="T30" fmla="*/ 102 w 604"/>
                <a:gd name="T31" fmla="*/ 366 h 1415"/>
                <a:gd name="T32" fmla="*/ 48 w 604"/>
                <a:gd name="T33" fmla="*/ 180 h 1415"/>
                <a:gd name="T34" fmla="*/ 0 w 604"/>
                <a:gd name="T35" fmla="*/ 0 h 1415"/>
                <a:gd name="T36" fmla="*/ 0 w 604"/>
                <a:gd name="T37" fmla="*/ 54 h 1415"/>
                <a:gd name="T38" fmla="*/ 0 w 604"/>
                <a:gd name="T39" fmla="*/ 54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7" name="Freeform 21"/>
            <p:cNvSpPr>
              <a:spLocks/>
            </p:cNvSpPr>
            <p:nvPr/>
          </p:nvSpPr>
          <p:spPr bwMode="hidden">
            <a:xfrm>
              <a:off x="6" y="3890"/>
              <a:ext cx="228" cy="426"/>
            </a:xfrm>
            <a:custGeom>
              <a:avLst/>
              <a:gdLst>
                <a:gd name="T0" fmla="*/ 0 w 227"/>
                <a:gd name="T1" fmla="*/ 30 h 426"/>
                <a:gd name="T2" fmla="*/ 108 w 227"/>
                <a:gd name="T3" fmla="*/ 240 h 426"/>
                <a:gd name="T4" fmla="*/ 215 w 227"/>
                <a:gd name="T5" fmla="*/ 426 h 426"/>
                <a:gd name="T6" fmla="*/ 227 w 227"/>
                <a:gd name="T7" fmla="*/ 426 h 426"/>
                <a:gd name="T8" fmla="*/ 167 w 227"/>
                <a:gd name="T9" fmla="*/ 330 h 426"/>
                <a:gd name="T10" fmla="*/ 114 w 227"/>
                <a:gd name="T11" fmla="*/ 222 h 426"/>
                <a:gd name="T12" fmla="*/ 0 w 227"/>
                <a:gd name="T13" fmla="*/ 0 h 426"/>
                <a:gd name="T14" fmla="*/ 0 w 227"/>
                <a:gd name="T15" fmla="*/ 30 h 426"/>
                <a:gd name="T16" fmla="*/ 0 w 227"/>
                <a:gd name="T17" fmla="*/ 30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70678" name="Freeform 22"/>
            <p:cNvSpPr>
              <a:spLocks/>
            </p:cNvSpPr>
            <p:nvPr/>
          </p:nvSpPr>
          <p:spPr bwMode="hidden">
            <a:xfrm>
              <a:off x="4776" y="0"/>
              <a:ext cx="984" cy="1786"/>
            </a:xfrm>
            <a:custGeom>
              <a:avLst/>
              <a:gdLst>
                <a:gd name="T0" fmla="*/ 981 w 981"/>
                <a:gd name="T1" fmla="*/ 1786 h 1786"/>
                <a:gd name="T2" fmla="*/ 981 w 981"/>
                <a:gd name="T3" fmla="*/ 1720 h 1786"/>
                <a:gd name="T4" fmla="*/ 969 w 981"/>
                <a:gd name="T5" fmla="*/ 1666 h 1786"/>
                <a:gd name="T6" fmla="*/ 957 w 981"/>
                <a:gd name="T7" fmla="*/ 1613 h 1786"/>
                <a:gd name="T8" fmla="*/ 921 w 981"/>
                <a:gd name="T9" fmla="*/ 1487 h 1786"/>
                <a:gd name="T10" fmla="*/ 885 w 981"/>
                <a:gd name="T11" fmla="*/ 1361 h 1786"/>
                <a:gd name="T12" fmla="*/ 796 w 981"/>
                <a:gd name="T13" fmla="*/ 1121 h 1786"/>
                <a:gd name="T14" fmla="*/ 682 w 981"/>
                <a:gd name="T15" fmla="*/ 899 h 1786"/>
                <a:gd name="T16" fmla="*/ 562 w 981"/>
                <a:gd name="T17" fmla="*/ 689 h 1786"/>
                <a:gd name="T18" fmla="*/ 431 w 981"/>
                <a:gd name="T19" fmla="*/ 498 h 1786"/>
                <a:gd name="T20" fmla="*/ 293 w 981"/>
                <a:gd name="T21" fmla="*/ 318 h 1786"/>
                <a:gd name="T22" fmla="*/ 150 w 981"/>
                <a:gd name="T23" fmla="*/ 150 h 1786"/>
                <a:gd name="T24" fmla="*/ 12 w 981"/>
                <a:gd name="T25" fmla="*/ 0 h 1786"/>
                <a:gd name="T26" fmla="*/ 0 w 981"/>
                <a:gd name="T27" fmla="*/ 0 h 1786"/>
                <a:gd name="T28" fmla="*/ 138 w 981"/>
                <a:gd name="T29" fmla="*/ 150 h 1786"/>
                <a:gd name="T30" fmla="*/ 275 w 981"/>
                <a:gd name="T31" fmla="*/ 318 h 1786"/>
                <a:gd name="T32" fmla="*/ 413 w 981"/>
                <a:gd name="T33" fmla="*/ 498 h 1786"/>
                <a:gd name="T34" fmla="*/ 545 w 981"/>
                <a:gd name="T35" fmla="*/ 689 h 1786"/>
                <a:gd name="T36" fmla="*/ 670 w 981"/>
                <a:gd name="T37" fmla="*/ 899 h 1786"/>
                <a:gd name="T38" fmla="*/ 778 w 981"/>
                <a:gd name="T39" fmla="*/ 1121 h 1786"/>
                <a:gd name="T40" fmla="*/ 873 w 981"/>
                <a:gd name="T41" fmla="*/ 1361 h 1786"/>
                <a:gd name="T42" fmla="*/ 909 w 981"/>
                <a:gd name="T43" fmla="*/ 1487 h 1786"/>
                <a:gd name="T44" fmla="*/ 945 w 981"/>
                <a:gd name="T45" fmla="*/ 1619 h 1786"/>
                <a:gd name="T46" fmla="*/ 963 w 981"/>
                <a:gd name="T47" fmla="*/ 1702 h 1786"/>
                <a:gd name="T48" fmla="*/ 981 w 981"/>
                <a:gd name="T49" fmla="*/ 1786 h 1786"/>
                <a:gd name="T50" fmla="*/ 981 w 981"/>
                <a:gd name="T51" fmla="*/ 1786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39" name="Freeform 23"/>
            <p:cNvSpPr>
              <a:spLocks/>
            </p:cNvSpPr>
            <p:nvPr/>
          </p:nvSpPr>
          <p:spPr bwMode="hidden">
            <a:xfrm>
              <a:off x="5041" y="0"/>
              <a:ext cx="719" cy="845"/>
            </a:xfrm>
            <a:custGeom>
              <a:avLst/>
              <a:gdLst>
                <a:gd name="T0" fmla="*/ 749 w 717"/>
                <a:gd name="T1" fmla="*/ 845 h 845"/>
                <a:gd name="T2" fmla="*/ 749 w 717"/>
                <a:gd name="T3" fmla="*/ 821 h 845"/>
                <a:gd name="T4" fmla="*/ 606 w 717"/>
                <a:gd name="T5" fmla="*/ 605 h 845"/>
                <a:gd name="T6" fmla="*/ 422 w 717"/>
                <a:gd name="T7" fmla="*/ 396 h 845"/>
                <a:gd name="T8" fmla="*/ 237 w 717"/>
                <a:gd name="T9" fmla="*/ 192 h 845"/>
                <a:gd name="T10" fmla="*/ 17 w 717"/>
                <a:gd name="T11" fmla="*/ 0 h 845"/>
                <a:gd name="T12" fmla="*/ 0 w 717"/>
                <a:gd name="T13" fmla="*/ 0 h 845"/>
                <a:gd name="T14" fmla="*/ 225 w 717"/>
                <a:gd name="T15" fmla="*/ 198 h 845"/>
                <a:gd name="T16" fmla="*/ 416 w 717"/>
                <a:gd name="T17" fmla="*/ 408 h 845"/>
                <a:gd name="T18" fmla="*/ 600 w 717"/>
                <a:gd name="T19" fmla="*/ 623 h 845"/>
                <a:gd name="T20" fmla="*/ 749 w 717"/>
                <a:gd name="T21" fmla="*/ 845 h 845"/>
                <a:gd name="T22" fmla="*/ 749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24"/>
            <p:cNvSpPr>
              <a:spLocks/>
            </p:cNvSpPr>
            <p:nvPr/>
          </p:nvSpPr>
          <p:spPr bwMode="hidden">
            <a:xfrm>
              <a:off x="5352" y="0"/>
              <a:ext cx="408" cy="414"/>
            </a:xfrm>
            <a:custGeom>
              <a:avLst/>
              <a:gdLst>
                <a:gd name="T0" fmla="*/ 423 w 407"/>
                <a:gd name="T1" fmla="*/ 414 h 414"/>
                <a:gd name="T2" fmla="*/ 423 w 407"/>
                <a:gd name="T3" fmla="*/ 396 h 414"/>
                <a:gd name="T4" fmla="*/ 238 w 407"/>
                <a:gd name="T5" fmla="*/ 192 h 414"/>
                <a:gd name="T6" fmla="*/ 12 w 407"/>
                <a:gd name="T7" fmla="*/ 0 h 414"/>
                <a:gd name="T8" fmla="*/ 0 w 407"/>
                <a:gd name="T9" fmla="*/ 0 h 414"/>
                <a:gd name="T10" fmla="*/ 108 w 407"/>
                <a:gd name="T11" fmla="*/ 102 h 414"/>
                <a:gd name="T12" fmla="*/ 232 w 407"/>
                <a:gd name="T13" fmla="*/ 204 h 414"/>
                <a:gd name="T14" fmla="*/ 423 w 407"/>
                <a:gd name="T15" fmla="*/ 414 h 414"/>
                <a:gd name="T16" fmla="*/ 423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681" name="Freeform 25"/>
            <p:cNvSpPr>
              <a:spLocks/>
            </p:cNvSpPr>
            <p:nvPr/>
          </p:nvSpPr>
          <p:spPr bwMode="hidden">
            <a:xfrm>
              <a:off x="6" y="0"/>
              <a:ext cx="858" cy="1409"/>
            </a:xfrm>
            <a:custGeom>
              <a:avLst/>
              <a:gdLst>
                <a:gd name="T0" fmla="*/ 0 w 855"/>
                <a:gd name="T1" fmla="*/ 1361 h 1409"/>
                <a:gd name="T2" fmla="*/ 0 w 855"/>
                <a:gd name="T3" fmla="*/ 1409 h 1409"/>
                <a:gd name="T4" fmla="*/ 54 w 855"/>
                <a:gd name="T5" fmla="*/ 1211 h 1409"/>
                <a:gd name="T6" fmla="*/ 126 w 855"/>
                <a:gd name="T7" fmla="*/ 1013 h 1409"/>
                <a:gd name="T8" fmla="*/ 215 w 855"/>
                <a:gd name="T9" fmla="*/ 827 h 1409"/>
                <a:gd name="T10" fmla="*/ 311 w 855"/>
                <a:gd name="T11" fmla="*/ 647 h 1409"/>
                <a:gd name="T12" fmla="*/ 431 w 855"/>
                <a:gd name="T13" fmla="*/ 474 h 1409"/>
                <a:gd name="T14" fmla="*/ 556 w 855"/>
                <a:gd name="T15" fmla="*/ 312 h 1409"/>
                <a:gd name="T16" fmla="*/ 700 w 855"/>
                <a:gd name="T17" fmla="*/ 150 h 1409"/>
                <a:gd name="T18" fmla="*/ 855 w 855"/>
                <a:gd name="T19" fmla="*/ 0 h 1409"/>
                <a:gd name="T20" fmla="*/ 837 w 855"/>
                <a:gd name="T21" fmla="*/ 0 h 1409"/>
                <a:gd name="T22" fmla="*/ 688 w 855"/>
                <a:gd name="T23" fmla="*/ 144 h 1409"/>
                <a:gd name="T24" fmla="*/ 550 w 855"/>
                <a:gd name="T25" fmla="*/ 300 h 1409"/>
                <a:gd name="T26" fmla="*/ 425 w 855"/>
                <a:gd name="T27" fmla="*/ 462 h 1409"/>
                <a:gd name="T28" fmla="*/ 311 w 855"/>
                <a:gd name="T29" fmla="*/ 629 h 1409"/>
                <a:gd name="T30" fmla="*/ 215 w 855"/>
                <a:gd name="T31" fmla="*/ 803 h 1409"/>
                <a:gd name="T32" fmla="*/ 132 w 855"/>
                <a:gd name="T33" fmla="*/ 983 h 1409"/>
                <a:gd name="T34" fmla="*/ 60 w 855"/>
                <a:gd name="T35" fmla="*/ 1169 h 1409"/>
                <a:gd name="T36" fmla="*/ 0 w 855"/>
                <a:gd name="T37" fmla="*/ 1361 h 1409"/>
                <a:gd name="T38" fmla="*/ 0 w 855"/>
                <a:gd name="T39" fmla="*/ 1361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zh-CN" altLang="en-US">
                <a:ea typeface="宋体" pitchFamily="2" charset="-122"/>
              </a:endParaRPr>
            </a:p>
          </p:txBody>
        </p:sp>
        <p:sp>
          <p:nvSpPr>
            <p:cNvPr id="1042" name="Freeform 26"/>
            <p:cNvSpPr>
              <a:spLocks/>
            </p:cNvSpPr>
            <p:nvPr/>
          </p:nvSpPr>
          <p:spPr bwMode="hidden">
            <a:xfrm>
              <a:off x="6" y="0"/>
              <a:ext cx="588" cy="599"/>
            </a:xfrm>
            <a:custGeom>
              <a:avLst/>
              <a:gdLst>
                <a:gd name="T0" fmla="*/ 618 w 586"/>
                <a:gd name="T1" fmla="*/ 0 h 599"/>
                <a:gd name="T2" fmla="*/ 600 w 586"/>
                <a:gd name="T3" fmla="*/ 0 h 599"/>
                <a:gd name="T4" fmla="*/ 423 w 586"/>
                <a:gd name="T5" fmla="*/ 132 h 599"/>
                <a:gd name="T6" fmla="*/ 273 w 586"/>
                <a:gd name="T7" fmla="*/ 270 h 599"/>
                <a:gd name="T8" fmla="*/ 120 w 586"/>
                <a:gd name="T9" fmla="*/ 420 h 599"/>
                <a:gd name="T10" fmla="*/ 0 w 586"/>
                <a:gd name="T11" fmla="*/ 575 h 599"/>
                <a:gd name="T12" fmla="*/ 0 w 586"/>
                <a:gd name="T13" fmla="*/ 599 h 599"/>
                <a:gd name="T14" fmla="*/ 120 w 586"/>
                <a:gd name="T15" fmla="*/ 432 h 599"/>
                <a:gd name="T16" fmla="*/ 273 w 586"/>
                <a:gd name="T17" fmla="*/ 282 h 599"/>
                <a:gd name="T18" fmla="*/ 429 w 586"/>
                <a:gd name="T19" fmla="*/ 138 h 599"/>
                <a:gd name="T20" fmla="*/ 618 w 586"/>
                <a:gd name="T21" fmla="*/ 0 h 599"/>
                <a:gd name="T22" fmla="*/ 618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27"/>
            <p:cNvSpPr>
              <a:spLocks/>
            </p:cNvSpPr>
            <p:nvPr/>
          </p:nvSpPr>
          <p:spPr bwMode="hidden">
            <a:xfrm>
              <a:off x="6" y="0"/>
              <a:ext cx="270" cy="252"/>
            </a:xfrm>
            <a:custGeom>
              <a:avLst/>
              <a:gdLst>
                <a:gd name="T0" fmla="*/ 285 w 269"/>
                <a:gd name="T1" fmla="*/ 0 h 252"/>
                <a:gd name="T2" fmla="*/ 267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5 w 269"/>
                <a:gd name="T15" fmla="*/ 0 h 252"/>
                <a:gd name="T16" fmla="*/ 285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Line 28"/>
            <p:cNvSpPr>
              <a:spLocks noChangeShapeType="1"/>
            </p:cNvSpPr>
            <p:nvPr/>
          </p:nvSpPr>
          <p:spPr bwMode="hidden">
            <a:xfrm>
              <a:off x="1" y="2749"/>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Line 29"/>
            <p:cNvSpPr>
              <a:spLocks noChangeShapeType="1"/>
            </p:cNvSpPr>
            <p:nvPr/>
          </p:nvSpPr>
          <p:spPr bwMode="hidden">
            <a:xfrm>
              <a:off x="1" y="2356"/>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Line 30"/>
            <p:cNvSpPr>
              <a:spLocks noChangeShapeType="1"/>
            </p:cNvSpPr>
            <p:nvPr/>
          </p:nvSpPr>
          <p:spPr bwMode="hidden">
            <a:xfrm>
              <a:off x="1" y="3142"/>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7" name="Group 31"/>
            <p:cNvGrpSpPr>
              <a:grpSpLocks/>
            </p:cNvGrpSpPr>
            <p:nvPr/>
          </p:nvGrpSpPr>
          <p:grpSpPr bwMode="auto">
            <a:xfrm>
              <a:off x="1" y="392"/>
              <a:ext cx="5758" cy="1571"/>
              <a:chOff x="1" y="392"/>
              <a:chExt cx="5758" cy="1571"/>
            </a:xfrm>
          </p:grpSpPr>
          <p:sp>
            <p:nvSpPr>
              <p:cNvPr id="105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48" name="Line 37"/>
            <p:cNvSpPr>
              <a:spLocks noChangeShapeType="1"/>
            </p:cNvSpPr>
            <p:nvPr/>
          </p:nvSpPr>
          <p:spPr bwMode="hidden">
            <a:xfrm>
              <a:off x="1" y="3928"/>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Line 38"/>
            <p:cNvSpPr>
              <a:spLocks noChangeShapeType="1"/>
            </p:cNvSpPr>
            <p:nvPr/>
          </p:nvSpPr>
          <p:spPr bwMode="hidden">
            <a:xfrm>
              <a:off x="1" y="3535"/>
              <a:ext cx="5758" cy="0"/>
            </a:xfrm>
            <a:prstGeom prst="line">
              <a:avLst/>
            </a:prstGeom>
            <a:noFill/>
            <a:ln w="158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95" name="Rectangle 39"/>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smtClean="0"/>
              <a:t>单击此处编辑母版标题样式</a:t>
            </a:r>
          </a:p>
        </p:txBody>
      </p:sp>
      <p:sp>
        <p:nvSpPr>
          <p:cNvPr id="70696" name="Rectangle 40"/>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7" name="Rectangle 41"/>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ea typeface="宋体" pitchFamily="2" charset="-122"/>
              </a:defRPr>
            </a:lvl1pPr>
          </a:lstStyle>
          <a:p>
            <a:pPr>
              <a:defRPr/>
            </a:pPr>
            <a:endParaRPr lang="en-US" altLang="zh-CN"/>
          </a:p>
        </p:txBody>
      </p:sp>
      <p:sp>
        <p:nvSpPr>
          <p:cNvPr id="70698" name="Rectangle 42"/>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ea typeface="宋体" pitchFamily="2" charset="-122"/>
              </a:defRPr>
            </a:lvl1pPr>
          </a:lstStyle>
          <a:p>
            <a:pPr>
              <a:defRPr/>
            </a:pPr>
            <a:fld id="{B8873348-B32B-4611-AD97-C5A5AD619B32}" type="slidenum">
              <a:rPr lang="en-US" altLang="zh-CN"/>
              <a:pPr>
                <a:defRPr/>
              </a:pPr>
              <a:t>‹#›</a:t>
            </a:fld>
            <a:endParaRPr lang="en-US" altLang="zh-CN"/>
          </a:p>
        </p:txBody>
      </p:sp>
      <p:sp>
        <p:nvSpPr>
          <p:cNvPr id="70699"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854"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p:txBody>
          <a:bodyPr/>
          <a:lstStyle/>
          <a:p>
            <a:pPr eaLnBrk="1" hangingPunct="1">
              <a:defRPr/>
            </a:pPr>
            <a:r>
              <a:rPr lang="zh-CN" altLang="en-US" sz="4800" dirty="0" smtClean="0"/>
              <a:t>第</a:t>
            </a:r>
            <a:r>
              <a:rPr lang="en-US" altLang="zh-CN" sz="4800" smtClean="0"/>
              <a:t>2</a:t>
            </a:r>
            <a:r>
              <a:rPr lang="zh-CN" altLang="en-US" sz="4800" smtClean="0"/>
              <a:t>章 </a:t>
            </a:r>
            <a:r>
              <a:rPr lang="zh-CN" altLang="en-US" sz="4800" dirty="0"/>
              <a:t>简单数据的</a:t>
            </a:r>
            <a:r>
              <a:rPr lang="zh-CN" altLang="en-US" sz="4800" dirty="0" smtClean="0"/>
              <a:t>描述</a:t>
            </a:r>
            <a:r>
              <a:rPr lang="en-US" altLang="zh-CN" sz="4800" dirty="0" smtClean="0"/>
              <a:t/>
            </a:r>
            <a:br>
              <a:rPr lang="en-US" altLang="zh-CN" sz="4800" dirty="0" smtClean="0"/>
            </a:br>
            <a:r>
              <a:rPr lang="zh-CN" altLang="en-US" sz="4000" dirty="0" smtClean="0"/>
              <a:t>−−</a:t>
            </a:r>
            <a:r>
              <a:rPr lang="zh-CN" altLang="en-US" sz="4000" dirty="0"/>
              <a:t>基本数据类型和表达式</a:t>
            </a:r>
            <a:endParaRPr lang="zh-CN" altLang="en-US" sz="4000" dirty="0" smtClean="0">
              <a:solidFill>
                <a:srgbClr val="FFC000"/>
              </a:solidFill>
            </a:endParaRPr>
          </a:p>
        </p:txBody>
      </p:sp>
      <p:sp>
        <p:nvSpPr>
          <p:cNvPr id="96259" name="Rectangle 3"/>
          <p:cNvSpPr>
            <a:spLocks noGrp="1" noChangeArrowheads="1"/>
          </p:cNvSpPr>
          <p:nvPr>
            <p:ph type="subTitle" idx="1"/>
          </p:nvPr>
        </p:nvSpPr>
        <p:spPr/>
        <p:txBody>
          <a:bodyPr/>
          <a:lstStyle/>
          <a:p>
            <a:pPr eaLnBrk="1" hangingPunct="1">
              <a:defRPr/>
            </a:pPr>
            <a:r>
              <a:rPr lang="zh-CN" altLang="en-US" dirty="0" smtClean="0"/>
              <a:t>（深入</a:t>
            </a:r>
            <a:r>
              <a:rPr lang="zh-CN" altLang="en-US" dirty="0" smtClean="0"/>
              <a:t>话题</a:t>
            </a:r>
            <a:r>
              <a:rPr lang="zh-CN" altLang="en-US" dirty="0"/>
              <a:t>，在介绍</a:t>
            </a:r>
            <a:r>
              <a:rPr lang="zh-CN" altLang="en-US" dirty="0" smtClean="0"/>
              <a:t>完第三</a:t>
            </a:r>
            <a:r>
              <a:rPr lang="zh-CN" altLang="en-US" dirty="0" smtClean="0"/>
              <a:t>章</a:t>
            </a:r>
            <a:r>
              <a:rPr lang="zh-CN" altLang="en-US" dirty="0"/>
              <a:t>流程控制之后回头</a:t>
            </a:r>
            <a:r>
              <a:rPr lang="zh-CN" altLang="en-US" dirty="0" smtClean="0"/>
              <a:t>来介绍它们）</a:t>
            </a:r>
            <a:endParaRPr lang="zh-CN"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457200" y="1125538"/>
            <a:ext cx="8229600" cy="5472112"/>
          </a:xfrm>
        </p:spPr>
        <p:txBody>
          <a:bodyPr>
            <a:normAutofit/>
          </a:bodyPr>
          <a:lstStyle/>
          <a:p>
            <a:pPr eaLnBrk="1" hangingPunct="1">
              <a:lnSpc>
                <a:spcPct val="110000"/>
              </a:lnSpc>
              <a:defRPr/>
            </a:pPr>
            <a:r>
              <a:rPr lang="zh-CN" altLang="en-US" sz="2800" smtClean="0"/>
              <a:t>对于</a:t>
            </a:r>
            <a:r>
              <a:rPr lang="zh-CN" altLang="en-US" sz="2800" smtClean="0">
                <a:solidFill>
                  <a:srgbClr val="FFC000"/>
                </a:solidFill>
              </a:rPr>
              <a:t>关系操作</a:t>
            </a:r>
            <a:r>
              <a:rPr lang="zh-CN" altLang="en-US" sz="2800" smtClean="0"/>
              <a:t>，</a:t>
            </a:r>
            <a:endParaRPr lang="en-US" altLang="zh-CN" sz="2800" smtClean="0"/>
          </a:p>
          <a:p>
            <a:pPr lvl="1" eaLnBrk="1" hangingPunct="1">
              <a:lnSpc>
                <a:spcPct val="110000"/>
              </a:lnSpc>
              <a:defRPr/>
            </a:pPr>
            <a:r>
              <a:rPr lang="zh-CN" altLang="en-US" sz="2400" smtClean="0"/>
              <a:t>当操作数是算术类型和枚举类型时，编译程序将按常规算术转换规则对它们进行转换。</a:t>
            </a:r>
          </a:p>
          <a:p>
            <a:pPr eaLnBrk="1" hangingPunct="1">
              <a:lnSpc>
                <a:spcPct val="110000"/>
              </a:lnSpc>
              <a:defRPr/>
            </a:pPr>
            <a:r>
              <a:rPr lang="zh-CN" altLang="en-US" sz="2800" smtClean="0"/>
              <a:t>对于</a:t>
            </a:r>
            <a:r>
              <a:rPr lang="zh-CN" altLang="en-US" sz="2800" smtClean="0">
                <a:solidFill>
                  <a:srgbClr val="FFC000"/>
                </a:solidFill>
              </a:rPr>
              <a:t>逻辑操作</a:t>
            </a:r>
            <a:r>
              <a:rPr lang="zh-CN" altLang="en-US" sz="2800" smtClean="0"/>
              <a:t>，</a:t>
            </a:r>
            <a:endParaRPr lang="en-US" altLang="zh-CN" sz="2800" smtClean="0"/>
          </a:p>
          <a:p>
            <a:pPr lvl="1" eaLnBrk="1" hangingPunct="1">
              <a:lnSpc>
                <a:spcPct val="110000"/>
              </a:lnSpc>
              <a:defRPr/>
            </a:pPr>
            <a:r>
              <a:rPr lang="zh-CN" altLang="en-US" sz="2400" smtClean="0"/>
              <a:t>当操作数是算术型、枚举类型和指针类型数据进行操作，在操作前需进行</a:t>
            </a:r>
            <a:r>
              <a:rPr lang="zh-CN" altLang="en-US" sz="2400" smtClean="0">
                <a:solidFill>
                  <a:schemeClr val="folHlink"/>
                </a:solidFill>
              </a:rPr>
              <a:t>逻辑类型转换</a:t>
            </a:r>
            <a:r>
              <a:rPr lang="zh-CN" altLang="en-US" sz="2400" smtClean="0"/>
              <a:t>：</a:t>
            </a:r>
          </a:p>
          <a:p>
            <a:pPr lvl="2" eaLnBrk="1" hangingPunct="1">
              <a:lnSpc>
                <a:spcPct val="110000"/>
              </a:lnSpc>
              <a:defRPr/>
            </a:pPr>
            <a:r>
              <a:rPr lang="zh-CN" altLang="en-US" sz="2000" smtClean="0"/>
              <a:t>对于算术型和枚举类型，零转成</a:t>
            </a:r>
            <a:r>
              <a:rPr lang="en-US" altLang="zh-CN" sz="2000" smtClean="0"/>
              <a:t>false</a:t>
            </a:r>
            <a:r>
              <a:rPr lang="zh-CN" altLang="en-US" sz="2000" smtClean="0"/>
              <a:t>，非零转成</a:t>
            </a:r>
            <a:r>
              <a:rPr lang="en-US" altLang="zh-CN" sz="2000" smtClean="0"/>
              <a:t>true</a:t>
            </a:r>
            <a:r>
              <a:rPr lang="zh-CN" altLang="en-US" sz="2000" smtClean="0"/>
              <a:t>；</a:t>
            </a:r>
          </a:p>
          <a:p>
            <a:pPr lvl="2" eaLnBrk="1" hangingPunct="1">
              <a:lnSpc>
                <a:spcPct val="110000"/>
              </a:lnSpc>
              <a:defRPr/>
            </a:pPr>
            <a:r>
              <a:rPr lang="zh-CN" altLang="en-US" sz="2000" smtClean="0"/>
              <a:t>对于指针类型，空指针转成</a:t>
            </a:r>
            <a:r>
              <a:rPr lang="en-US" altLang="zh-CN" sz="2000" smtClean="0"/>
              <a:t>false</a:t>
            </a:r>
            <a:r>
              <a:rPr lang="zh-CN" altLang="en-US" sz="2000" smtClean="0"/>
              <a:t>，非空指针转成</a:t>
            </a:r>
            <a:r>
              <a:rPr lang="en-US" altLang="zh-CN" sz="2000" smtClean="0"/>
              <a:t>true</a:t>
            </a:r>
            <a:r>
              <a:rPr lang="zh-CN" altLang="en-US" sz="200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613"/>
            <a:ext cx="8229600" cy="5184775"/>
          </a:xfrm>
        </p:spPr>
        <p:txBody>
          <a:bodyPr>
            <a:normAutofit/>
          </a:bodyPr>
          <a:lstStyle/>
          <a:p>
            <a:pPr eaLnBrk="1" hangingPunct="1">
              <a:lnSpc>
                <a:spcPct val="110000"/>
              </a:lnSpc>
              <a:defRPr/>
            </a:pPr>
            <a:r>
              <a:rPr lang="zh-CN" altLang="en-US" sz="2800"/>
              <a:t>对于</a:t>
            </a:r>
            <a:r>
              <a:rPr lang="zh-CN" altLang="en-US" sz="2800">
                <a:solidFill>
                  <a:srgbClr val="FFC000"/>
                </a:solidFill>
              </a:rPr>
              <a:t>逻辑位操作</a:t>
            </a:r>
            <a:r>
              <a:rPr lang="zh-CN" altLang="en-US" sz="2800"/>
              <a:t>，</a:t>
            </a:r>
            <a:endParaRPr lang="en-US" altLang="zh-CN" sz="2800"/>
          </a:p>
          <a:p>
            <a:pPr lvl="1" eaLnBrk="1" hangingPunct="1">
              <a:lnSpc>
                <a:spcPct val="110000"/>
              </a:lnSpc>
              <a:defRPr/>
            </a:pPr>
            <a:r>
              <a:rPr lang="zh-CN" altLang="en-US" sz="2400"/>
              <a:t>编译程序将会按常规算术转换规则对操作数进行类型转换，运算结果的类型与转换后的操作数类型相同。</a:t>
            </a:r>
          </a:p>
          <a:p>
            <a:pPr eaLnBrk="1" hangingPunct="1">
              <a:lnSpc>
                <a:spcPct val="110000"/>
              </a:lnSpc>
              <a:defRPr/>
            </a:pPr>
            <a:r>
              <a:rPr lang="zh-CN" altLang="en-US" sz="2800"/>
              <a:t>对于</a:t>
            </a:r>
            <a:r>
              <a:rPr lang="zh-CN" altLang="en-US" sz="2800">
                <a:solidFill>
                  <a:srgbClr val="FFC000"/>
                </a:solidFill>
              </a:rPr>
              <a:t>移位操作</a:t>
            </a:r>
            <a:r>
              <a:rPr lang="zh-CN" altLang="en-US" sz="2800"/>
              <a:t>，</a:t>
            </a:r>
            <a:endParaRPr lang="en-US" altLang="zh-CN" sz="2800"/>
          </a:p>
          <a:p>
            <a:pPr lvl="1" eaLnBrk="1" hangingPunct="1">
              <a:lnSpc>
                <a:spcPct val="110000"/>
              </a:lnSpc>
              <a:defRPr/>
            </a:pPr>
            <a:r>
              <a:rPr lang="zh-CN" altLang="en-US" sz="2400"/>
              <a:t>编译程序会对操作数按整型提升规则进行类型转换，运算结果的类型与第一个操作数类型（进行类型转换之后）相同。</a:t>
            </a:r>
          </a:p>
          <a:p>
            <a:pPr eaLnBrk="1" hangingPunct="1">
              <a:lnSpc>
                <a:spcPct val="110000"/>
              </a:lnSpc>
              <a:defRPr/>
            </a:pPr>
            <a:r>
              <a:rPr lang="zh-CN" altLang="en-US" sz="2800"/>
              <a:t>对于</a:t>
            </a:r>
            <a:r>
              <a:rPr lang="zh-CN" altLang="en-US" sz="2800">
                <a:solidFill>
                  <a:srgbClr val="FFC000"/>
                </a:solidFill>
              </a:rPr>
              <a:t>赋值</a:t>
            </a:r>
            <a:r>
              <a:rPr lang="zh-CN" altLang="en-US" sz="2800" smtClean="0">
                <a:solidFill>
                  <a:srgbClr val="FFC000"/>
                </a:solidFill>
              </a:rPr>
              <a:t>操作</a:t>
            </a:r>
            <a:r>
              <a:rPr lang="zh-CN" altLang="en-US" sz="2800" smtClean="0"/>
              <a:t>，</a:t>
            </a:r>
            <a:endParaRPr lang="en-US" altLang="zh-CN" sz="2800"/>
          </a:p>
          <a:p>
            <a:pPr lvl="1" eaLnBrk="1" hangingPunct="1">
              <a:lnSpc>
                <a:spcPct val="110000"/>
              </a:lnSpc>
              <a:defRPr/>
            </a:pPr>
            <a:r>
              <a:rPr lang="zh-CN" altLang="en-US" sz="2400"/>
              <a:t>当赋值操作的两个操作数类型不同时，将按</a:t>
            </a:r>
            <a:r>
              <a:rPr lang="zh-CN" altLang="en-US" sz="2400">
                <a:solidFill>
                  <a:schemeClr val="folHlink"/>
                </a:solidFill>
              </a:rPr>
              <a:t>赋值转换规则</a:t>
            </a:r>
            <a:r>
              <a:rPr lang="zh-CN" altLang="en-US" sz="2400"/>
              <a:t>进行隐式类型转换，即，把右边操作数转换成左边的操作数类型。</a:t>
            </a:r>
          </a:p>
          <a:p>
            <a:pPr>
              <a:defRPr/>
            </a:pP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457200" y="1052513"/>
            <a:ext cx="8362950" cy="4897437"/>
          </a:xfrm>
        </p:spPr>
        <p:txBody>
          <a:bodyPr>
            <a:normAutofit lnSpcReduction="10000"/>
          </a:bodyPr>
          <a:lstStyle/>
          <a:p>
            <a:pPr eaLnBrk="1" hangingPunct="1">
              <a:lnSpc>
                <a:spcPct val="110000"/>
              </a:lnSpc>
              <a:defRPr/>
            </a:pPr>
            <a:r>
              <a:rPr lang="zh-CN" altLang="en-US" dirty="0" smtClean="0"/>
              <a:t>对于</a:t>
            </a:r>
            <a:r>
              <a:rPr lang="zh-CN" altLang="en-US" dirty="0" smtClean="0">
                <a:solidFill>
                  <a:srgbClr val="FFC000"/>
                </a:solidFill>
              </a:rPr>
              <a:t>条件操作符</a:t>
            </a:r>
            <a:r>
              <a:rPr lang="zh-CN" altLang="en-US" dirty="0" smtClean="0"/>
              <a:t>：</a:t>
            </a:r>
          </a:p>
          <a:p>
            <a:pPr lvl="1" eaLnBrk="1" hangingPunct="1">
              <a:lnSpc>
                <a:spcPct val="110000"/>
              </a:lnSpc>
              <a:defRPr/>
            </a:pPr>
            <a:r>
              <a:rPr lang="zh-CN" altLang="en-US" dirty="0" smtClean="0"/>
              <a:t>第一个操作数也可以是算术型、枚举类型以及指针类型，编译程序将对其进行逻辑转换：</a:t>
            </a:r>
            <a:r>
              <a:rPr lang="en-US" altLang="zh-CN" dirty="0" smtClean="0"/>
              <a:t>0</a:t>
            </a:r>
            <a:r>
              <a:rPr lang="zh-CN" altLang="en-US" dirty="0" smtClean="0"/>
              <a:t>转成</a:t>
            </a:r>
            <a:r>
              <a:rPr lang="en-US" altLang="zh-CN" dirty="0" smtClean="0"/>
              <a:t>false</a:t>
            </a:r>
            <a:r>
              <a:rPr lang="zh-CN" altLang="en-US" dirty="0" smtClean="0"/>
              <a:t>；非</a:t>
            </a:r>
            <a:r>
              <a:rPr lang="en-US" altLang="zh-CN" dirty="0" smtClean="0"/>
              <a:t>0</a:t>
            </a:r>
            <a:r>
              <a:rPr lang="zh-CN" altLang="en-US" dirty="0" smtClean="0"/>
              <a:t>转成</a:t>
            </a:r>
            <a:r>
              <a:rPr lang="en-US" altLang="zh-CN" dirty="0" smtClean="0"/>
              <a:t>true</a:t>
            </a:r>
            <a:r>
              <a:rPr lang="zh-CN" altLang="en-US" dirty="0" smtClean="0"/>
              <a:t>。</a:t>
            </a:r>
          </a:p>
          <a:p>
            <a:pPr lvl="1" eaLnBrk="1" hangingPunct="1">
              <a:lnSpc>
                <a:spcPct val="110000"/>
              </a:lnSpc>
              <a:defRPr/>
            </a:pPr>
            <a:r>
              <a:rPr lang="zh-CN" altLang="en-US" dirty="0" smtClean="0"/>
              <a:t>第二、三个操作数可以是任意类型，当它们的类型不同时，编译程序将对它们进行类型转换，其中，对于算术类型和枚举类型，编译程序将按常规算术转换规则进行转换。</a:t>
            </a:r>
          </a:p>
          <a:p>
            <a:pPr lvl="1" eaLnBrk="1" hangingPunct="1">
              <a:lnSpc>
                <a:spcPct val="110000"/>
              </a:lnSpc>
              <a:defRPr/>
            </a:pPr>
            <a:r>
              <a:rPr lang="zh-CN" altLang="en-US" dirty="0" smtClean="0"/>
              <a:t>条件操作的结果类型为转换之后的第二、三个操作数类型。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隐式转换的问题</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20000"/>
              </a:lnSpc>
              <a:defRPr/>
            </a:pPr>
            <a:r>
              <a:rPr lang="zh-CN" altLang="en-US" dirty="0" smtClean="0"/>
              <a:t>导致应该不合法的变成合法了！</a:t>
            </a:r>
            <a:endParaRPr lang="en-US" altLang="zh-CN" dirty="0" smtClean="0"/>
          </a:p>
          <a:p>
            <a:pPr lvl="1">
              <a:lnSpc>
                <a:spcPct val="120000"/>
              </a:lnSpc>
              <a:defRPr/>
            </a:pPr>
            <a:r>
              <a:rPr lang="en-US" altLang="zh-CN" dirty="0"/>
              <a:t>if (x </a:t>
            </a:r>
            <a:r>
              <a:rPr lang="en-US" altLang="zh-CN" dirty="0">
                <a:solidFill>
                  <a:srgbClr val="FFC000"/>
                </a:solidFill>
              </a:rPr>
              <a:t>=</a:t>
            </a:r>
            <a:r>
              <a:rPr lang="en-US" altLang="zh-CN" dirty="0"/>
              <a:t> 1) ... //</a:t>
            </a:r>
            <a:r>
              <a:rPr lang="zh-CN" altLang="en-US" dirty="0"/>
              <a:t>假设</a:t>
            </a:r>
            <a:r>
              <a:rPr lang="en-US" altLang="zh-CN" dirty="0"/>
              <a:t>x</a:t>
            </a:r>
            <a:r>
              <a:rPr lang="zh-CN" altLang="en-US" dirty="0"/>
              <a:t>的值为</a:t>
            </a:r>
            <a:r>
              <a:rPr lang="en-US" altLang="zh-CN" dirty="0"/>
              <a:t>0</a:t>
            </a:r>
          </a:p>
          <a:p>
            <a:pPr lvl="1">
              <a:lnSpc>
                <a:spcPct val="120000"/>
              </a:lnSpc>
              <a:defRPr/>
            </a:pPr>
            <a:r>
              <a:rPr lang="en-US" altLang="zh-CN" dirty="0" smtClean="0"/>
              <a:t>if (a</a:t>
            </a:r>
            <a:r>
              <a:rPr lang="en-US" altLang="zh-CN" dirty="0"/>
              <a:t>==b==</a:t>
            </a:r>
            <a:r>
              <a:rPr lang="en-US" altLang="zh-CN" dirty="0" smtClean="0"/>
              <a:t>c) ... //</a:t>
            </a:r>
            <a:r>
              <a:rPr lang="zh-CN" altLang="en-US" dirty="0" smtClean="0"/>
              <a:t>假设</a:t>
            </a:r>
            <a:r>
              <a:rPr lang="en-US" altLang="zh-CN" dirty="0"/>
              <a:t>a=5,b=5,c=5</a:t>
            </a:r>
          </a:p>
          <a:p>
            <a:pPr lvl="1">
              <a:lnSpc>
                <a:spcPct val="120000"/>
              </a:lnSpc>
              <a:defRPr/>
            </a:pPr>
            <a:r>
              <a:rPr lang="en-US" altLang="zh-CN" dirty="0" smtClean="0"/>
              <a:t>if (a&lt;b&lt;c) ... //</a:t>
            </a:r>
            <a:r>
              <a:rPr lang="zh-CN" altLang="en-US" dirty="0" smtClean="0"/>
              <a:t>假设</a:t>
            </a:r>
            <a:r>
              <a:rPr lang="en-US" altLang="zh-CN" dirty="0"/>
              <a:t>a=1,b=3,c=2</a:t>
            </a:r>
            <a:endParaRPr lang="en-US" altLang="zh-CN" dirty="0" smtClean="0"/>
          </a:p>
          <a:p>
            <a:pPr>
              <a:lnSpc>
                <a:spcPct val="120000"/>
              </a:lnSpc>
              <a:defRPr/>
            </a:pPr>
            <a:r>
              <a:rPr lang="zh-CN" altLang="en-US" dirty="0" smtClean="0"/>
              <a:t>在写下面的操作符时一定要小心，不要写错了，编译程序往往发现不了这类错误！</a:t>
            </a:r>
            <a:endParaRPr lang="en-US" altLang="zh-CN" dirty="0" smtClean="0"/>
          </a:p>
          <a:p>
            <a:pPr lvl="1">
              <a:lnSpc>
                <a:spcPct val="120000"/>
              </a:lnSpc>
              <a:defRPr/>
            </a:pPr>
            <a:r>
              <a:rPr lang="en-US" altLang="zh-CN" dirty="0" smtClean="0"/>
              <a:t>==</a:t>
            </a:r>
            <a:r>
              <a:rPr lang="zh-CN" altLang="en-US" dirty="0" smtClean="0"/>
              <a:t>与</a:t>
            </a:r>
            <a:r>
              <a:rPr lang="en-US" altLang="zh-CN" dirty="0" smtClean="0"/>
              <a:t>=</a:t>
            </a:r>
          </a:p>
          <a:p>
            <a:pPr lvl="1">
              <a:lnSpc>
                <a:spcPct val="120000"/>
              </a:lnSpc>
              <a:defRPr/>
            </a:pPr>
            <a:r>
              <a:rPr lang="en-US" altLang="zh-CN" dirty="0" smtClean="0"/>
              <a:t>&amp;&amp;</a:t>
            </a:r>
            <a:r>
              <a:rPr lang="zh-CN" altLang="en-US" dirty="0" smtClean="0"/>
              <a:t>与</a:t>
            </a:r>
            <a:r>
              <a:rPr lang="en-US" altLang="zh-CN" dirty="0" smtClean="0"/>
              <a:t>&amp;</a:t>
            </a:r>
          </a:p>
          <a:p>
            <a:pPr lvl="1">
              <a:lnSpc>
                <a:spcPct val="120000"/>
              </a:lnSpc>
              <a:defRPr/>
            </a:pPr>
            <a:r>
              <a:rPr lang="en-US" altLang="zh-CN" dirty="0" smtClean="0"/>
              <a:t>||</a:t>
            </a:r>
            <a:r>
              <a:rPr lang="zh-CN" altLang="en-US" dirty="0" smtClean="0"/>
              <a:t>与</a:t>
            </a:r>
            <a:r>
              <a:rPr lang="en-US" altLang="zh-CN" dirty="0" smtClean="0"/>
              <a:t>|</a:t>
            </a:r>
          </a:p>
          <a:p>
            <a:pPr lvl="1">
              <a:lnSpc>
                <a:spcPct val="120000"/>
              </a:lnSpc>
              <a:defRPr/>
            </a:pPr>
            <a:r>
              <a:rPr lang="en-US" altLang="zh-CN" dirty="0" smtClean="0"/>
              <a:t>&lt;&lt;</a:t>
            </a:r>
            <a:r>
              <a:rPr lang="zh-CN" altLang="en-US" dirty="0" smtClean="0"/>
              <a:t>与</a:t>
            </a:r>
            <a:r>
              <a:rPr lang="en-US" altLang="zh-CN" dirty="0" smtClean="0"/>
              <a:t>&lt;</a:t>
            </a:r>
          </a:p>
          <a:p>
            <a:pPr lvl="1">
              <a:lnSpc>
                <a:spcPct val="120000"/>
              </a:lnSpc>
              <a:defRPr/>
            </a:pPr>
            <a:r>
              <a:rPr lang="en-US" altLang="zh-CN" dirty="0" smtClean="0"/>
              <a:t>&gt;&gt;</a:t>
            </a:r>
            <a:r>
              <a:rPr lang="zh-CN" altLang="en-US" dirty="0" smtClean="0"/>
              <a:t>与</a:t>
            </a:r>
            <a:r>
              <a:rPr lang="en-US" altLang="zh-CN" dirty="0" smtClean="0"/>
              <a:t>&gt;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0"/>
            <a:ext cx="9144000" cy="1155700"/>
          </a:xfrm>
        </p:spPr>
        <p:txBody>
          <a:bodyPr/>
          <a:lstStyle/>
          <a:p>
            <a:pPr eaLnBrk="1" hangingPunct="1">
              <a:defRPr/>
            </a:pPr>
            <a:r>
              <a:rPr lang="zh-CN" altLang="en-US" sz="4000" dirty="0" smtClean="0"/>
              <a:t>隐式转换的问题（续）</a:t>
            </a:r>
          </a:p>
        </p:txBody>
      </p:sp>
      <p:sp>
        <p:nvSpPr>
          <p:cNvPr id="74755" name="Rectangle 3"/>
          <p:cNvSpPr>
            <a:spLocks noGrp="1" noChangeArrowheads="1"/>
          </p:cNvSpPr>
          <p:nvPr>
            <p:ph type="body" idx="1"/>
          </p:nvPr>
        </p:nvSpPr>
        <p:spPr>
          <a:xfrm>
            <a:off x="107950" y="1412875"/>
            <a:ext cx="8928100" cy="5445125"/>
          </a:xfrm>
        </p:spPr>
        <p:txBody>
          <a:bodyPr/>
          <a:lstStyle/>
          <a:p>
            <a:pPr marL="357188" indent="-357188" eaLnBrk="1" hangingPunct="1">
              <a:defRPr/>
            </a:pPr>
            <a:r>
              <a:rPr lang="zh-CN" altLang="en-US" sz="2800" dirty="0" smtClean="0"/>
              <a:t>隐式转换有时不能满足要求。</a:t>
            </a:r>
          </a:p>
          <a:p>
            <a:pPr marL="357188" indent="-357188" eaLnBrk="1" hangingPunct="1">
              <a:defRPr/>
            </a:pPr>
            <a:r>
              <a:rPr lang="zh-CN" altLang="en-US" sz="2800" dirty="0" smtClean="0"/>
              <a:t>例如：</a:t>
            </a:r>
          </a:p>
          <a:p>
            <a:pPr marL="900113" lvl="1" indent="-352425" eaLnBrk="1" hangingPunct="1">
              <a:buFontTx/>
              <a:buNone/>
              <a:defRPr/>
            </a:pPr>
            <a:r>
              <a:rPr lang="zh-CN" altLang="en-US" dirty="0" smtClean="0"/>
              <a:t>	</a:t>
            </a:r>
            <a:r>
              <a:rPr lang="en-US" altLang="zh-CN" dirty="0" err="1" smtClean="0"/>
              <a:t>int</a:t>
            </a:r>
            <a:r>
              <a:rPr lang="en-US" altLang="zh-CN" dirty="0" smtClean="0"/>
              <a:t> </a:t>
            </a:r>
            <a:r>
              <a:rPr lang="en-US" altLang="zh-CN" dirty="0" err="1" smtClean="0"/>
              <a:t>i</a:t>
            </a:r>
            <a:r>
              <a:rPr lang="en-US" altLang="zh-CN" dirty="0" smtClean="0"/>
              <a:t>=-10;</a:t>
            </a:r>
          </a:p>
          <a:p>
            <a:pPr marL="900113" lvl="1" indent="-352425" eaLnBrk="1" hangingPunct="1">
              <a:buFontTx/>
              <a:buNone/>
              <a:defRPr/>
            </a:pPr>
            <a:r>
              <a:rPr lang="en-US" altLang="zh-CN" dirty="0" smtClean="0"/>
              <a:t>	unsigned </a:t>
            </a:r>
            <a:r>
              <a:rPr lang="en-US" altLang="zh-CN" dirty="0" err="1" smtClean="0"/>
              <a:t>int</a:t>
            </a:r>
            <a:r>
              <a:rPr lang="en-US" altLang="zh-CN" dirty="0" smtClean="0"/>
              <a:t> j=3;  </a:t>
            </a:r>
          </a:p>
          <a:p>
            <a:pPr marL="900113" lvl="1" indent="-352425" eaLnBrk="1" hangingPunct="1">
              <a:buFontTx/>
              <a:buNone/>
              <a:defRPr/>
            </a:pPr>
            <a:r>
              <a:rPr lang="en-US" altLang="zh-CN" dirty="0" smtClean="0"/>
              <a:t>	</a:t>
            </a:r>
            <a:r>
              <a:rPr lang="en-US" altLang="zh-CN" dirty="0" err="1" smtClean="0"/>
              <a:t>i+j</a:t>
            </a:r>
            <a:r>
              <a:rPr lang="zh-CN" altLang="en-US" dirty="0" smtClean="0"/>
              <a:t>将得到错误的结果：</a:t>
            </a:r>
            <a:r>
              <a:rPr lang="en-US" altLang="zh-CN" dirty="0" smtClean="0"/>
              <a:t>4294967289 </a:t>
            </a:r>
          </a:p>
          <a:p>
            <a:pPr marL="900113" lvl="1" indent="-352425" eaLnBrk="1" hangingPunct="1">
              <a:buFontTx/>
              <a:buNone/>
              <a:defRPr/>
            </a:pPr>
            <a:endParaRPr lang="en-US" altLang="zh-CN" dirty="0" smtClean="0"/>
          </a:p>
          <a:p>
            <a:pPr marL="357188" indent="-357188" eaLnBrk="1" hangingPunct="1">
              <a:defRPr/>
            </a:pPr>
            <a:r>
              <a:rPr lang="zh-CN" altLang="en-US" sz="2800" dirty="0" smtClean="0"/>
              <a:t>再例如：（</a:t>
            </a:r>
            <a:r>
              <a:rPr lang="zh-CN" altLang="en-US" sz="2800" dirty="0" smtClean="0">
                <a:solidFill>
                  <a:schemeClr val="folHlink"/>
                </a:solidFill>
              </a:rPr>
              <a:t>溢出</a:t>
            </a:r>
            <a:r>
              <a:rPr lang="zh-CN" altLang="en-US" sz="2800" dirty="0" smtClean="0"/>
              <a:t>）</a:t>
            </a:r>
          </a:p>
          <a:p>
            <a:pPr marL="900113" lvl="1" indent="-352425" eaLnBrk="1" hangingPunct="1">
              <a:buFontTx/>
              <a:buNone/>
              <a:defRPr/>
            </a:pPr>
            <a:r>
              <a:rPr lang="zh-CN" altLang="en-US" dirty="0" smtClean="0"/>
              <a:t>	</a:t>
            </a:r>
            <a:r>
              <a:rPr lang="en-US" altLang="zh-CN" dirty="0" err="1" smtClean="0"/>
              <a:t>int</a:t>
            </a:r>
            <a:r>
              <a:rPr lang="en-US" altLang="zh-CN" dirty="0" smtClean="0"/>
              <a:t> </a:t>
            </a:r>
            <a:r>
              <a:rPr lang="en-US" altLang="zh-CN" dirty="0" err="1" smtClean="0"/>
              <a:t>i</a:t>
            </a:r>
            <a:r>
              <a:rPr lang="en-US" altLang="zh-CN" dirty="0" smtClean="0"/>
              <a:t>=2147483647;  //</a:t>
            </a:r>
            <a:r>
              <a:rPr lang="en-US" altLang="zh-CN" dirty="0" err="1" smtClean="0"/>
              <a:t>int</a:t>
            </a:r>
            <a:r>
              <a:rPr lang="zh-CN" altLang="en-US" dirty="0" smtClean="0"/>
              <a:t>类型中最大的正整数</a:t>
            </a:r>
          </a:p>
          <a:p>
            <a:pPr marL="900113" lvl="1" indent="-352425" eaLnBrk="1" hangingPunct="1">
              <a:buFontTx/>
              <a:buNone/>
              <a:defRPr/>
            </a:pPr>
            <a:r>
              <a:rPr lang="zh-CN" altLang="en-US" dirty="0" smtClean="0"/>
              <a:t>	</a:t>
            </a:r>
            <a:r>
              <a:rPr lang="en-US" altLang="zh-CN" dirty="0" err="1" smtClean="0"/>
              <a:t>int</a:t>
            </a:r>
            <a:r>
              <a:rPr lang="en-US" altLang="zh-CN" dirty="0" smtClean="0"/>
              <a:t> j=10;</a:t>
            </a:r>
          </a:p>
          <a:p>
            <a:pPr marL="900113" lvl="1" indent="-352425" eaLnBrk="1" hangingPunct="1">
              <a:buFontTx/>
              <a:buNone/>
              <a:defRPr/>
            </a:pPr>
            <a:r>
              <a:rPr lang="en-US" altLang="zh-CN" dirty="0" smtClean="0"/>
              <a:t>	</a:t>
            </a:r>
            <a:r>
              <a:rPr lang="en-US" altLang="zh-CN" dirty="0" err="1" smtClean="0"/>
              <a:t>i+j</a:t>
            </a:r>
            <a:r>
              <a:rPr lang="zh-CN" altLang="en-US" dirty="0" smtClean="0"/>
              <a:t>将得到错误的结果：</a:t>
            </a:r>
            <a:r>
              <a:rPr lang="en-US" altLang="zh-CN" dirty="0" smtClean="0"/>
              <a:t>-2147483639</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155700"/>
          </a:xfrm>
        </p:spPr>
        <p:txBody>
          <a:bodyPr/>
          <a:lstStyle/>
          <a:p>
            <a:pPr eaLnBrk="1" hangingPunct="1">
              <a:defRPr/>
            </a:pPr>
            <a:r>
              <a:rPr lang="zh-CN" altLang="en-US" sz="4000" smtClean="0"/>
              <a:t>显式转换（强制类型转换）</a:t>
            </a:r>
          </a:p>
        </p:txBody>
      </p:sp>
      <p:sp>
        <p:nvSpPr>
          <p:cNvPr id="75779" name="Rectangle 3"/>
          <p:cNvSpPr>
            <a:spLocks noGrp="1" noChangeArrowheads="1"/>
          </p:cNvSpPr>
          <p:nvPr>
            <p:ph type="body" idx="1"/>
          </p:nvPr>
        </p:nvSpPr>
        <p:spPr>
          <a:xfrm>
            <a:off x="250825" y="1412875"/>
            <a:ext cx="8532813" cy="5111750"/>
          </a:xfrm>
        </p:spPr>
        <p:txBody>
          <a:bodyPr>
            <a:normAutofit lnSpcReduction="10000"/>
          </a:bodyPr>
          <a:lstStyle/>
          <a:p>
            <a:pPr marL="357188" indent="-357188" eaLnBrk="1" hangingPunct="1">
              <a:lnSpc>
                <a:spcPct val="110000"/>
              </a:lnSpc>
              <a:tabLst>
                <a:tab pos="623888" algn="l"/>
              </a:tabLst>
              <a:defRPr/>
            </a:pPr>
            <a:r>
              <a:rPr lang="zh-CN" altLang="en-US" sz="2800" dirty="0" smtClean="0"/>
              <a:t>显式转换是指在程序中用类型转换操作符显式地指出转换，显式转换又称强制类型转换。其格式为：</a:t>
            </a:r>
          </a:p>
          <a:p>
            <a:pPr marL="900113" lvl="1" indent="-352425" eaLnBrk="1" hangingPunct="1">
              <a:lnSpc>
                <a:spcPct val="90000"/>
              </a:lnSpc>
              <a:buFontTx/>
              <a:buNone/>
              <a:tabLst>
                <a:tab pos="623888" algn="l"/>
              </a:tabLst>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&gt;(&lt;</a:t>
            </a:r>
            <a:r>
              <a:rPr lang="zh-CN" altLang="en-US" sz="2400" dirty="0" smtClean="0">
                <a:solidFill>
                  <a:srgbClr val="FFC000"/>
                </a:solidFill>
              </a:rPr>
              <a:t>操作数</a:t>
            </a:r>
            <a:r>
              <a:rPr lang="en-US" altLang="zh-CN" sz="2400" dirty="0" smtClean="0">
                <a:solidFill>
                  <a:srgbClr val="FFC000"/>
                </a:solidFill>
              </a:rPr>
              <a:t>&gt;)</a:t>
            </a:r>
          </a:p>
          <a:p>
            <a:pPr marL="900113" lvl="1" indent="-352425" eaLnBrk="1" hangingPunct="1">
              <a:lnSpc>
                <a:spcPct val="90000"/>
              </a:lnSpc>
              <a:buFontTx/>
              <a:buNone/>
              <a:tabLst>
                <a:tab pos="623888" algn="l"/>
              </a:tabLst>
              <a:defRPr/>
            </a:pPr>
            <a:r>
              <a:rPr lang="zh-CN" altLang="en-US" sz="2400" dirty="0" smtClean="0"/>
              <a:t>或</a:t>
            </a:r>
          </a:p>
          <a:p>
            <a:pPr marL="900113" lvl="1" indent="-352425" eaLnBrk="1" hangingPunct="1">
              <a:lnSpc>
                <a:spcPct val="90000"/>
              </a:lnSpc>
              <a:buFontTx/>
              <a:buNone/>
              <a:tabLst>
                <a:tab pos="623888" algn="l"/>
              </a:tabLst>
              <a:defRPr/>
            </a:pPr>
            <a:r>
              <a:rPr lang="zh-CN" altLang="en-US" sz="2400" dirty="0" smtClean="0"/>
              <a:t>	</a:t>
            </a:r>
            <a:r>
              <a:rPr lang="en-US" altLang="zh-CN" sz="2400" dirty="0" smtClean="0">
                <a:solidFill>
                  <a:srgbClr val="FFC000"/>
                </a:solidFill>
              </a:rPr>
              <a:t>(&lt;</a:t>
            </a:r>
            <a:r>
              <a:rPr lang="zh-CN" altLang="en-US" sz="2400" dirty="0" smtClean="0">
                <a:solidFill>
                  <a:srgbClr val="FFC000"/>
                </a:solidFill>
              </a:rPr>
              <a:t>类型名</a:t>
            </a:r>
            <a:r>
              <a:rPr lang="en-US" altLang="zh-CN" sz="2400" dirty="0" smtClean="0">
                <a:solidFill>
                  <a:srgbClr val="FFC000"/>
                </a:solidFill>
              </a:rPr>
              <a:t>&gt;)&lt;</a:t>
            </a:r>
            <a:r>
              <a:rPr lang="zh-CN" altLang="en-US" sz="2400" dirty="0" smtClean="0">
                <a:solidFill>
                  <a:srgbClr val="FFC000"/>
                </a:solidFill>
              </a:rPr>
              <a:t>操作数</a:t>
            </a:r>
            <a:r>
              <a:rPr lang="en-US" altLang="zh-CN" sz="2400" dirty="0" smtClean="0">
                <a:solidFill>
                  <a:srgbClr val="FFC000"/>
                </a:solidFill>
              </a:rPr>
              <a:t>&gt;</a:t>
            </a:r>
          </a:p>
          <a:p>
            <a:pPr marL="357188" indent="-357188" eaLnBrk="1" hangingPunct="1">
              <a:lnSpc>
                <a:spcPct val="90000"/>
              </a:lnSpc>
              <a:tabLst>
                <a:tab pos="623888" algn="l"/>
              </a:tabLst>
              <a:defRPr/>
            </a:pPr>
            <a:r>
              <a:rPr lang="zh-CN" altLang="en-US" sz="2800" dirty="0" smtClean="0"/>
              <a:t>例如：</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=-10;</a:t>
            </a:r>
          </a:p>
          <a:p>
            <a:pPr marL="900113" lvl="1" indent="-352425" eaLnBrk="1" hangingPunct="1">
              <a:lnSpc>
                <a:spcPct val="90000"/>
              </a:lnSpc>
              <a:buFontTx/>
              <a:buNone/>
              <a:tabLst>
                <a:tab pos="623888" algn="l"/>
              </a:tabLst>
              <a:defRPr/>
            </a:pPr>
            <a:r>
              <a:rPr lang="en-US" altLang="zh-CN" sz="2400" dirty="0" smtClean="0"/>
              <a:t>	unsigned </a:t>
            </a:r>
            <a:r>
              <a:rPr lang="en-US" altLang="zh-CN" sz="2400" dirty="0" err="1" smtClean="0"/>
              <a:t>int</a:t>
            </a:r>
            <a:r>
              <a:rPr lang="en-US" altLang="zh-CN" sz="2400" dirty="0" smtClean="0"/>
              <a:t> j=3;  </a:t>
            </a:r>
          </a:p>
          <a:p>
            <a:pPr marL="900113" lvl="1" indent="-352425" eaLnBrk="1" hangingPunct="1">
              <a:lnSpc>
                <a:spcPct val="90000"/>
              </a:lnSpc>
              <a:buFontTx/>
              <a:buNone/>
              <a:tabLst>
                <a:tab pos="623888" algn="l"/>
              </a:tabLst>
              <a:defRPr/>
            </a:pPr>
            <a:r>
              <a:rPr lang="en-US" altLang="zh-CN" sz="2400" dirty="0" smtClean="0"/>
              <a:t>	</a:t>
            </a:r>
            <a:r>
              <a:rPr lang="en-US" altLang="zh-CN" sz="2400" dirty="0" err="1" smtClean="0"/>
              <a:t>i</a:t>
            </a:r>
            <a:r>
              <a:rPr lang="en-US" altLang="zh-CN" sz="2400" dirty="0" smtClean="0"/>
              <a:t>+(</a:t>
            </a:r>
            <a:r>
              <a:rPr lang="en-US" altLang="zh-CN" sz="2400" dirty="0" err="1" smtClean="0"/>
              <a:t>int</a:t>
            </a:r>
            <a:r>
              <a:rPr lang="en-US" altLang="zh-CN" sz="2400" dirty="0" smtClean="0"/>
              <a:t>)j</a:t>
            </a:r>
            <a:r>
              <a:rPr lang="zh-CN" altLang="en-US" sz="2400" dirty="0" smtClean="0"/>
              <a:t>将得到正确的结果：</a:t>
            </a:r>
            <a:r>
              <a:rPr lang="en-US" altLang="zh-CN" sz="2400" dirty="0" smtClean="0"/>
              <a:t>-7  </a:t>
            </a:r>
          </a:p>
          <a:p>
            <a:pPr marL="357188" indent="-357188" eaLnBrk="1" hangingPunct="1">
              <a:lnSpc>
                <a:spcPct val="90000"/>
              </a:lnSpc>
              <a:tabLst>
                <a:tab pos="623888" algn="l"/>
              </a:tabLst>
              <a:defRPr/>
            </a:pPr>
            <a:r>
              <a:rPr lang="zh-CN" altLang="en-US" sz="2800" dirty="0" smtClean="0"/>
              <a:t>再例如：</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=2147483647;  //</a:t>
            </a:r>
            <a:r>
              <a:rPr lang="en-US" altLang="zh-CN" sz="2400" dirty="0" err="1" smtClean="0"/>
              <a:t>int</a:t>
            </a:r>
            <a:r>
              <a:rPr lang="zh-CN" altLang="en-US" sz="2400" dirty="0" smtClean="0"/>
              <a:t>类型中最大的正整数</a:t>
            </a:r>
          </a:p>
          <a:p>
            <a:pPr marL="900113" lvl="1" indent="-352425" eaLnBrk="1" hangingPunct="1">
              <a:lnSpc>
                <a:spcPct val="90000"/>
              </a:lnSpc>
              <a:buFontTx/>
              <a:buNone/>
              <a:tabLst>
                <a:tab pos="623888" algn="l"/>
              </a:tabLst>
              <a:defRPr/>
            </a:pPr>
            <a:r>
              <a:rPr lang="zh-CN" altLang="en-US" sz="2400" dirty="0" smtClean="0"/>
              <a:t>	</a:t>
            </a:r>
            <a:r>
              <a:rPr lang="en-US" altLang="zh-CN" sz="2400" dirty="0" err="1" smtClean="0"/>
              <a:t>int</a:t>
            </a:r>
            <a:r>
              <a:rPr lang="en-US" altLang="zh-CN" sz="2400" dirty="0" smtClean="0"/>
              <a:t> j=10;</a:t>
            </a:r>
          </a:p>
          <a:p>
            <a:pPr marL="900113" lvl="1" indent="-352425" eaLnBrk="1" hangingPunct="1">
              <a:lnSpc>
                <a:spcPct val="90000"/>
              </a:lnSpc>
              <a:buFontTx/>
              <a:buNone/>
              <a:tabLst>
                <a:tab pos="623888" algn="l"/>
              </a:tabLst>
              <a:defRPr/>
            </a:pPr>
            <a:r>
              <a:rPr lang="en-US" altLang="zh-CN" sz="2400" dirty="0" smtClean="0"/>
              <a:t>	(double)</a:t>
            </a:r>
            <a:r>
              <a:rPr lang="en-US" altLang="zh-CN" sz="2400" dirty="0" err="1" smtClean="0"/>
              <a:t>i+j</a:t>
            </a:r>
            <a:r>
              <a:rPr lang="zh-CN" altLang="en-US" sz="2400" dirty="0" smtClean="0"/>
              <a:t>将得到正确的结果：</a:t>
            </a:r>
            <a:r>
              <a:rPr lang="en-US" altLang="zh-CN" sz="2400" dirty="0" smtClean="0"/>
              <a:t>2147483657.0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表达式中的类型转换</a:t>
            </a:r>
          </a:p>
        </p:txBody>
      </p:sp>
      <p:sp>
        <p:nvSpPr>
          <p:cNvPr id="92163" name="Rectangle 3"/>
          <p:cNvSpPr>
            <a:spLocks noGrp="1" noChangeArrowheads="1"/>
          </p:cNvSpPr>
          <p:nvPr>
            <p:ph type="body" idx="1"/>
          </p:nvPr>
        </p:nvSpPr>
        <p:spPr>
          <a:xfrm>
            <a:off x="250825" y="1268413"/>
            <a:ext cx="8675688" cy="5589587"/>
          </a:xfrm>
        </p:spPr>
        <p:txBody>
          <a:bodyPr/>
          <a:lstStyle/>
          <a:p>
            <a:pPr marL="357188" indent="-357188" eaLnBrk="1" hangingPunct="1">
              <a:lnSpc>
                <a:spcPct val="90000"/>
              </a:lnSpc>
              <a:defRPr/>
            </a:pPr>
            <a:r>
              <a:rPr lang="zh-CN" altLang="en-US" sz="2800" smtClean="0"/>
              <a:t>编译程序常常要对表达式中的操作数进行隐式类型转换，转换过程是</a:t>
            </a:r>
            <a:r>
              <a:rPr lang="zh-CN" altLang="en-US" sz="2800" smtClean="0">
                <a:solidFill>
                  <a:schemeClr val="folHlink"/>
                </a:solidFill>
              </a:rPr>
              <a:t>逐个操作符</a:t>
            </a:r>
            <a:r>
              <a:rPr lang="zh-CN" altLang="en-US" sz="2800" smtClean="0"/>
              <a:t>进行类型转换。例如：</a:t>
            </a:r>
          </a:p>
          <a:p>
            <a:pPr marL="981075" lvl="1" indent="-358775" eaLnBrk="1" hangingPunct="1">
              <a:lnSpc>
                <a:spcPct val="90000"/>
              </a:lnSpc>
              <a:buFontTx/>
              <a:buNone/>
              <a:defRPr/>
            </a:pPr>
            <a:r>
              <a:rPr lang="en-US" altLang="zh-CN" sz="2400" smtClean="0"/>
              <a:t>short int a=2</a:t>
            </a:r>
            <a:r>
              <a:rPr lang="en-GB" altLang="zh-CN" sz="2400" smtClean="0"/>
              <a:t>; </a:t>
            </a:r>
            <a:endParaRPr lang="en-US" altLang="zh-CN" sz="2400" smtClean="0"/>
          </a:p>
          <a:p>
            <a:pPr marL="981075" lvl="1" indent="-358775" eaLnBrk="1" hangingPunct="1">
              <a:lnSpc>
                <a:spcPct val="90000"/>
              </a:lnSpc>
              <a:buFontTx/>
              <a:buNone/>
              <a:defRPr/>
            </a:pPr>
            <a:r>
              <a:rPr lang="en-US" altLang="zh-CN" sz="2400" smtClean="0"/>
              <a:t>int b=2147483647; //int</a:t>
            </a:r>
            <a:r>
              <a:rPr lang="zh-CN" altLang="en-US" sz="2400" smtClean="0"/>
              <a:t>类型中最大的正整数</a:t>
            </a:r>
          </a:p>
          <a:p>
            <a:pPr marL="981075" lvl="1" indent="-358775" eaLnBrk="1" hangingPunct="1">
              <a:lnSpc>
                <a:spcPct val="90000"/>
              </a:lnSpc>
              <a:buFontTx/>
              <a:buNone/>
              <a:defRPr/>
            </a:pPr>
            <a:r>
              <a:rPr lang="en-US" altLang="zh-CN" sz="2400" smtClean="0"/>
              <a:t>double c=2.0;</a:t>
            </a:r>
          </a:p>
          <a:p>
            <a:pPr marL="357188" indent="-357188" eaLnBrk="1" hangingPunct="1">
              <a:lnSpc>
                <a:spcPct val="90000"/>
              </a:lnSpc>
              <a:buFont typeface="Wingdings" pitchFamily="2" charset="2"/>
              <a:buNone/>
              <a:defRPr/>
            </a:pPr>
            <a:r>
              <a:rPr lang="zh-CN" altLang="en-US" sz="2800" smtClean="0"/>
              <a:t>表达式：</a:t>
            </a:r>
            <a:r>
              <a:rPr lang="en-US" altLang="zh-CN" sz="2800" smtClean="0"/>
              <a:t>a*b/c</a:t>
            </a:r>
            <a:r>
              <a:rPr lang="zh-CN" altLang="en-US" sz="2800" smtClean="0"/>
              <a:t>将得到错误的结果：</a:t>
            </a:r>
            <a:r>
              <a:rPr lang="en-US" altLang="zh-CN" sz="2800" smtClean="0"/>
              <a:t>-1.0</a:t>
            </a:r>
            <a:r>
              <a:rPr lang="zh-CN" altLang="en-US" sz="2800" smtClean="0"/>
              <a:t>。</a:t>
            </a:r>
          </a:p>
          <a:p>
            <a:pPr marL="357188" indent="-357188" eaLnBrk="1" hangingPunct="1">
              <a:lnSpc>
                <a:spcPct val="90000"/>
              </a:lnSpc>
              <a:buFont typeface="Wingdings" pitchFamily="2" charset="2"/>
              <a:buNone/>
              <a:defRPr/>
            </a:pPr>
            <a:r>
              <a:rPr lang="zh-CN" altLang="en-US" sz="2800" smtClean="0"/>
              <a:t>解决办法：</a:t>
            </a:r>
          </a:p>
          <a:p>
            <a:pPr marL="357188" indent="-357188" eaLnBrk="1" hangingPunct="1">
              <a:lnSpc>
                <a:spcPct val="90000"/>
              </a:lnSpc>
              <a:buFont typeface="Wingdings" pitchFamily="2" charset="2"/>
              <a:buNone/>
              <a:defRPr/>
            </a:pPr>
            <a:r>
              <a:rPr lang="zh-CN" altLang="en-US" sz="2800" smtClean="0"/>
              <a:t>	</a:t>
            </a:r>
            <a:r>
              <a:rPr lang="en-US" altLang="zh-CN" sz="2800" smtClean="0"/>
              <a:t>(double)a*b/c</a:t>
            </a:r>
          </a:p>
          <a:p>
            <a:pPr marL="357188" indent="-357188" eaLnBrk="1" hangingPunct="1">
              <a:lnSpc>
                <a:spcPct val="90000"/>
              </a:lnSpc>
              <a:buFont typeface="Wingdings" pitchFamily="2" charset="2"/>
              <a:buNone/>
              <a:defRPr/>
            </a:pPr>
            <a:r>
              <a:rPr lang="zh-CN" altLang="en-US" sz="2800" smtClean="0"/>
              <a:t>或</a:t>
            </a:r>
          </a:p>
          <a:p>
            <a:pPr marL="357188" indent="-357188" eaLnBrk="1" hangingPunct="1">
              <a:lnSpc>
                <a:spcPct val="90000"/>
              </a:lnSpc>
              <a:buFont typeface="Wingdings" pitchFamily="2" charset="2"/>
              <a:buNone/>
              <a:defRPr/>
            </a:pPr>
            <a:r>
              <a:rPr lang="zh-CN" altLang="en-US" sz="2800" smtClean="0"/>
              <a:t>	</a:t>
            </a:r>
            <a:r>
              <a:rPr lang="en-US" altLang="zh-CN" sz="2800" smtClean="0"/>
              <a:t>a*(double)b/c </a:t>
            </a:r>
          </a:p>
          <a:p>
            <a:pPr marL="357188" indent="-357188" eaLnBrk="1" hangingPunct="1">
              <a:lnSpc>
                <a:spcPct val="90000"/>
              </a:lnSpc>
              <a:buFont typeface="Wingdings" pitchFamily="2" charset="2"/>
              <a:buNone/>
              <a:defRPr/>
            </a:pPr>
            <a:r>
              <a:rPr lang="zh-CN" altLang="en-US" sz="2800" smtClean="0"/>
              <a:t>结果为：</a:t>
            </a:r>
            <a:r>
              <a:rPr lang="en-US" altLang="zh-CN" sz="2800" smtClean="0"/>
              <a:t>2147483647.0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457200" y="1231900"/>
            <a:ext cx="8229600" cy="5581650"/>
          </a:xfrm>
        </p:spPr>
        <p:txBody>
          <a:bodyPr>
            <a:normAutofit fontScale="92500"/>
          </a:bodyPr>
          <a:lstStyle/>
          <a:p>
            <a:pPr eaLnBrk="1" hangingPunct="1">
              <a:defRPr/>
            </a:pPr>
            <a:r>
              <a:rPr lang="zh-CN" altLang="en-US" sz="2800" dirty="0" smtClean="0"/>
              <a:t>一些实数在计算机内部表示的是其近似值，用关系操作符直接对浮点数进行比较，有时会得出错误的结果：</a:t>
            </a:r>
          </a:p>
          <a:p>
            <a:pPr lvl="1" eaLnBrk="1" hangingPunct="1">
              <a:buFontTx/>
              <a:buNone/>
              <a:defRPr/>
            </a:pPr>
            <a:r>
              <a:rPr lang="en-US" altLang="zh-CN" sz="2400" dirty="0" smtClean="0"/>
              <a:t>double d1=0.1,d2=0.2,d=d1+d2;</a:t>
            </a:r>
          </a:p>
          <a:p>
            <a:pPr lvl="1" eaLnBrk="1" hangingPunct="1">
              <a:buFontTx/>
              <a:buNone/>
              <a:defRPr/>
            </a:pPr>
            <a:r>
              <a:rPr lang="en-US" altLang="zh-CN" sz="2400" dirty="0" smtClean="0"/>
              <a:t>d == 0.3 //</a:t>
            </a:r>
            <a:r>
              <a:rPr lang="en-US" altLang="zh-CN" sz="2400" dirty="0" smtClean="0">
                <a:solidFill>
                  <a:schemeClr val="folHlink"/>
                </a:solidFill>
              </a:rPr>
              <a:t>?</a:t>
            </a:r>
          </a:p>
          <a:p>
            <a:pPr lvl="1" eaLnBrk="1" hangingPunct="1">
              <a:buFontTx/>
              <a:buNone/>
              <a:defRPr/>
            </a:pPr>
            <a:r>
              <a:rPr lang="en-US" altLang="zh-CN" sz="2400" dirty="0" smtClean="0"/>
              <a:t>......</a:t>
            </a:r>
          </a:p>
          <a:p>
            <a:pPr lvl="1" eaLnBrk="1" hangingPunct="1">
              <a:buFontTx/>
              <a:buNone/>
              <a:defRPr/>
            </a:pPr>
            <a:r>
              <a:rPr lang="en-US" altLang="zh-CN" sz="2400" dirty="0" smtClean="0"/>
              <a:t>double </a:t>
            </a:r>
            <a:r>
              <a:rPr lang="en-US" altLang="zh-CN" sz="2400" dirty="0" err="1" smtClean="0"/>
              <a:t>x,y</a:t>
            </a:r>
            <a:r>
              <a:rPr lang="en-US" altLang="zh-CN" sz="2400" dirty="0" smtClean="0"/>
              <a:t>;</a:t>
            </a:r>
          </a:p>
          <a:p>
            <a:pPr lvl="1" eaLnBrk="1" hangingPunct="1">
              <a:buFontTx/>
              <a:buNone/>
              <a:defRPr/>
            </a:pPr>
            <a:r>
              <a:rPr lang="en-US" altLang="zh-CN" sz="2400" dirty="0" smtClean="0"/>
              <a:t>......</a:t>
            </a:r>
          </a:p>
          <a:p>
            <a:pPr lvl="1" eaLnBrk="1" hangingPunct="1">
              <a:buFontTx/>
              <a:buNone/>
              <a:defRPr/>
            </a:pPr>
            <a:r>
              <a:rPr lang="en-US" altLang="zh-CN" sz="2400" dirty="0" smtClean="0"/>
              <a:t>y-x*(y/x) == 0.0  //</a:t>
            </a:r>
            <a:r>
              <a:rPr lang="en-US" altLang="zh-CN" sz="2400" dirty="0" smtClean="0">
                <a:solidFill>
                  <a:schemeClr val="folHlink"/>
                </a:solidFill>
              </a:rPr>
              <a:t>?</a:t>
            </a:r>
          </a:p>
          <a:p>
            <a:pPr eaLnBrk="1" hangingPunct="1">
              <a:defRPr/>
            </a:pPr>
            <a:r>
              <a:rPr lang="zh-CN" altLang="en-US" sz="2800" dirty="0" smtClean="0"/>
              <a:t>应避免对两个实数进行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和</a:t>
            </a:r>
            <a:r>
              <a:rPr lang="zh-CN" altLang="en-US" sz="2800" dirty="0" smtClean="0">
                <a:latin typeface="Arial"/>
              </a:rPr>
              <a:t>“</a:t>
            </a:r>
            <a:r>
              <a:rPr lang="en-US" altLang="zh-CN" sz="2800" dirty="0" smtClean="0"/>
              <a:t>!=</a:t>
            </a:r>
            <a:r>
              <a:rPr lang="en-US" altLang="zh-CN" sz="2800" dirty="0" smtClean="0">
                <a:latin typeface="Arial"/>
              </a:rPr>
              <a:t>”</a:t>
            </a:r>
            <a:r>
              <a:rPr lang="zh-CN" altLang="en-US" sz="2800" dirty="0" smtClean="0"/>
              <a:t>比较运算，应该通过计算它们的差的绝对值是否小于或大于某个很小的数来实现： </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(x-y)&lt;1e-6</a:t>
            </a:r>
          </a:p>
          <a:p>
            <a:pPr lvl="1" eaLnBrk="1" hangingPunct="1">
              <a:buFontTx/>
              <a:buNone/>
              <a:defRPr/>
            </a:pPr>
            <a:r>
              <a:rPr lang="en-US" altLang="zh-CN" sz="2400" dirty="0" smtClean="0"/>
              <a:t>x != y	</a:t>
            </a:r>
            <a:r>
              <a:rPr lang="zh-CN" altLang="en-US" sz="2400" dirty="0" smtClean="0"/>
              <a:t>可写成：</a:t>
            </a:r>
            <a:r>
              <a:rPr lang="en-US" altLang="zh-CN" sz="2400" dirty="0" err="1" smtClean="0"/>
              <a:t>fabs</a:t>
            </a:r>
            <a:r>
              <a:rPr lang="en-US" altLang="zh-CN" sz="2400" dirty="0" smtClean="0"/>
              <a:t>(x-y)&gt;1e-6</a:t>
            </a:r>
            <a:endParaRPr lang="en-US" altLang="zh-CN" sz="2000" dirty="0" smtClean="0"/>
          </a:p>
        </p:txBody>
      </p:sp>
      <p:sp>
        <p:nvSpPr>
          <p:cNvPr id="3" name="Rectangle 2"/>
          <p:cNvSpPr>
            <a:spLocks noGrp="1" noChangeArrowheads="1"/>
          </p:cNvSpPr>
          <p:nvPr>
            <p:ph type="title"/>
          </p:nvPr>
        </p:nvSpPr>
        <p:spPr>
          <a:xfrm>
            <a:off x="0" y="144463"/>
            <a:ext cx="9144000" cy="981075"/>
          </a:xfrm>
        </p:spPr>
        <p:txBody>
          <a:bodyPr/>
          <a:lstStyle/>
          <a:p>
            <a:pPr eaLnBrk="1" hangingPunct="1">
              <a:defRPr/>
            </a:pPr>
            <a:r>
              <a:rPr lang="zh-CN" altLang="en-US" dirty="0" smtClean="0"/>
              <a:t>实数的“等于”与“不等于”比较</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188913"/>
            <a:ext cx="9144000" cy="1155700"/>
          </a:xfrm>
        </p:spPr>
        <p:txBody>
          <a:bodyPr/>
          <a:lstStyle/>
          <a:p>
            <a:pPr eaLnBrk="1" hangingPunct="1">
              <a:defRPr/>
            </a:pPr>
            <a:r>
              <a:rPr lang="zh-CN" altLang="en-US" smtClean="0"/>
              <a:t>短路求值 </a:t>
            </a:r>
            <a:r>
              <a:rPr lang="en-US" altLang="zh-CN" smtClean="0"/>
              <a:t>(short-circuit evaluation) </a:t>
            </a:r>
          </a:p>
        </p:txBody>
      </p:sp>
      <p:sp>
        <p:nvSpPr>
          <p:cNvPr id="78851" name="Rectangle 3"/>
          <p:cNvSpPr>
            <a:spLocks noGrp="1" noChangeArrowheads="1"/>
          </p:cNvSpPr>
          <p:nvPr>
            <p:ph type="body" idx="1"/>
          </p:nvPr>
        </p:nvSpPr>
        <p:spPr>
          <a:xfrm>
            <a:off x="179388" y="1412875"/>
            <a:ext cx="8713787" cy="4895850"/>
          </a:xfrm>
        </p:spPr>
        <p:txBody>
          <a:bodyPr>
            <a:normAutofit fontScale="85000" lnSpcReduction="20000"/>
          </a:bodyPr>
          <a:lstStyle/>
          <a:p>
            <a:pPr marL="357188" indent="-357188" eaLnBrk="1" hangingPunct="1">
              <a:lnSpc>
                <a:spcPct val="110000"/>
              </a:lnSpc>
              <a:defRPr/>
            </a:pPr>
            <a:r>
              <a:rPr lang="zh-CN" altLang="en-US" smtClean="0"/>
              <a:t>在</a:t>
            </a:r>
            <a:r>
              <a:rPr lang="en-US" altLang="zh-CN" smtClean="0"/>
              <a:t>C++</a:t>
            </a:r>
            <a:r>
              <a:rPr lang="zh-CN" altLang="en-US" smtClean="0"/>
              <a:t>中，对于</a:t>
            </a:r>
            <a:endParaRPr lang="en-US" altLang="zh-CN" smtClean="0"/>
          </a:p>
          <a:p>
            <a:pPr marL="757238" lvl="1" indent="-357188" eaLnBrk="1" hangingPunct="1">
              <a:lnSpc>
                <a:spcPct val="110000"/>
              </a:lnSpc>
              <a:defRPr/>
            </a:pPr>
            <a:r>
              <a:rPr lang="zh-CN" altLang="en-US" smtClean="0"/>
              <a:t>逻辑</a:t>
            </a:r>
            <a:r>
              <a:rPr lang="zh-CN" altLang="en-US" smtClean="0">
                <a:latin typeface="Arial"/>
              </a:rPr>
              <a:t>“</a:t>
            </a:r>
            <a:r>
              <a:rPr lang="zh-CN" altLang="en-US" smtClean="0"/>
              <a:t>与</a:t>
            </a:r>
            <a:r>
              <a:rPr lang="zh-CN" altLang="en-US" smtClean="0">
                <a:latin typeface="Arial"/>
              </a:rPr>
              <a:t>”</a:t>
            </a:r>
            <a:r>
              <a:rPr lang="zh-CN" altLang="en-US" smtClean="0"/>
              <a:t>操作符</a:t>
            </a:r>
            <a:r>
              <a:rPr lang="zh-CN" altLang="en-US" smtClean="0">
                <a:latin typeface="Arial"/>
              </a:rPr>
              <a:t>“</a:t>
            </a:r>
            <a:r>
              <a:rPr lang="en-US" altLang="zh-CN" smtClean="0">
                <a:solidFill>
                  <a:schemeClr val="folHlink"/>
                </a:solidFill>
              </a:rPr>
              <a:t>&amp;&amp;</a:t>
            </a:r>
            <a:r>
              <a:rPr lang="en-US" altLang="zh-CN" smtClean="0">
                <a:latin typeface="Arial"/>
              </a:rPr>
              <a:t>”</a:t>
            </a:r>
            <a:endParaRPr lang="en-US" altLang="zh-CN" smtClean="0"/>
          </a:p>
          <a:p>
            <a:pPr marL="757238" lvl="1" indent="-357188" eaLnBrk="1" hangingPunct="1">
              <a:lnSpc>
                <a:spcPct val="110000"/>
              </a:lnSpc>
              <a:defRPr/>
            </a:pPr>
            <a:r>
              <a:rPr lang="zh-CN" altLang="en-US" smtClean="0"/>
              <a:t>逻辑</a:t>
            </a:r>
            <a:r>
              <a:rPr lang="zh-CN" altLang="en-US" smtClean="0">
                <a:latin typeface="Arial"/>
              </a:rPr>
              <a:t>“</a:t>
            </a:r>
            <a:r>
              <a:rPr lang="zh-CN" altLang="en-US" smtClean="0"/>
              <a:t>或</a:t>
            </a:r>
            <a:r>
              <a:rPr lang="zh-CN" altLang="en-US" smtClean="0">
                <a:latin typeface="Arial"/>
              </a:rPr>
              <a:t>”</a:t>
            </a:r>
            <a:r>
              <a:rPr lang="zh-CN" altLang="en-US" smtClean="0"/>
              <a:t>操作符</a:t>
            </a:r>
            <a:r>
              <a:rPr lang="zh-CN" altLang="en-US" smtClean="0">
                <a:latin typeface="Arial"/>
              </a:rPr>
              <a:t>“</a:t>
            </a:r>
            <a:r>
              <a:rPr lang="en-US" altLang="zh-CN" smtClean="0">
                <a:solidFill>
                  <a:schemeClr val="folHlink"/>
                </a:solidFill>
              </a:rPr>
              <a:t>||</a:t>
            </a:r>
            <a:r>
              <a:rPr lang="en-US" altLang="zh-CN" smtClean="0">
                <a:latin typeface="Arial"/>
              </a:rPr>
              <a:t>”</a:t>
            </a:r>
            <a:endParaRPr lang="en-US" altLang="zh-CN" smtClean="0"/>
          </a:p>
          <a:p>
            <a:pPr marL="357188" indent="-357188" eaLnBrk="1" hangingPunct="1">
              <a:lnSpc>
                <a:spcPct val="120000"/>
              </a:lnSpc>
              <a:defRPr/>
            </a:pPr>
            <a:r>
              <a:rPr lang="zh-CN" altLang="en-US" smtClean="0"/>
              <a:t>如果第一个操作数已能确定运算结果了，则不再计算第二个操作数的值，该规则称为</a:t>
            </a:r>
            <a:r>
              <a:rPr lang="zh-CN" altLang="en-US" smtClean="0">
                <a:solidFill>
                  <a:schemeClr val="folHlink"/>
                </a:solidFill>
              </a:rPr>
              <a:t>短路求值</a:t>
            </a:r>
            <a:r>
              <a:rPr lang="zh-CN" altLang="en-US" smtClean="0"/>
              <a:t>。例如：</a:t>
            </a:r>
          </a:p>
          <a:p>
            <a:pPr marL="1004888" lvl="1" indent="-457200" eaLnBrk="1" hangingPunct="1">
              <a:lnSpc>
                <a:spcPct val="110000"/>
              </a:lnSpc>
              <a:defRPr/>
            </a:pPr>
            <a:r>
              <a:rPr lang="en-US" altLang="zh-CN" smtClean="0"/>
              <a:t>false </a:t>
            </a:r>
            <a:r>
              <a:rPr lang="en-US" altLang="zh-CN" smtClean="0">
                <a:solidFill>
                  <a:srgbClr val="FF9900"/>
                </a:solidFill>
              </a:rPr>
              <a:t>&amp;&amp;</a:t>
            </a:r>
            <a:r>
              <a:rPr lang="en-US" altLang="zh-CN" smtClean="0"/>
              <a:t> x </a:t>
            </a:r>
            <a:r>
              <a:rPr lang="zh-CN" altLang="en-US" smtClean="0"/>
              <a:t>的结果为 </a:t>
            </a:r>
            <a:r>
              <a:rPr lang="en-US" altLang="zh-CN" smtClean="0"/>
              <a:t>false</a:t>
            </a:r>
          </a:p>
          <a:p>
            <a:pPr marL="1004888" lvl="1" indent="-457200" eaLnBrk="1" hangingPunct="1">
              <a:lnSpc>
                <a:spcPct val="110000"/>
              </a:lnSpc>
              <a:defRPr/>
            </a:pPr>
            <a:r>
              <a:rPr lang="en-US" altLang="zh-CN" smtClean="0"/>
              <a:t>true </a:t>
            </a:r>
            <a:r>
              <a:rPr lang="en-US" altLang="zh-CN" smtClean="0">
                <a:solidFill>
                  <a:srgbClr val="FF9900"/>
                </a:solidFill>
              </a:rPr>
              <a:t>||</a:t>
            </a:r>
            <a:r>
              <a:rPr lang="en-US" altLang="zh-CN" smtClean="0"/>
              <a:t> x </a:t>
            </a:r>
            <a:r>
              <a:rPr lang="zh-CN" altLang="en-US" smtClean="0"/>
              <a:t>的结果为 </a:t>
            </a:r>
            <a:r>
              <a:rPr lang="en-US" altLang="zh-CN" smtClean="0"/>
              <a:t>true</a:t>
            </a:r>
          </a:p>
          <a:p>
            <a:pPr marL="357188" indent="-357188" eaLnBrk="1" hangingPunct="1">
              <a:lnSpc>
                <a:spcPct val="120000"/>
              </a:lnSpc>
              <a:defRPr/>
            </a:pPr>
            <a:r>
              <a:rPr lang="zh-CN" altLang="en-US" smtClean="0"/>
              <a:t>短路求值一方面能够提高逻辑运算的效率，另一方面它也能为逻辑运算式中的其它运算提供一个</a:t>
            </a:r>
            <a:r>
              <a:rPr lang="zh-CN" altLang="en-US" smtClean="0">
                <a:latin typeface="Arial"/>
              </a:rPr>
              <a:t>“</a:t>
            </a:r>
            <a:r>
              <a:rPr lang="zh-CN" altLang="en-US" smtClean="0">
                <a:solidFill>
                  <a:schemeClr val="folHlink"/>
                </a:solidFill>
              </a:rPr>
              <a:t>卫士</a:t>
            </a:r>
            <a:r>
              <a:rPr lang="zh-CN" altLang="en-US" smtClean="0">
                <a:latin typeface="Arial"/>
              </a:rPr>
              <a:t>”</a:t>
            </a:r>
            <a:r>
              <a:rPr lang="zh-CN" altLang="en-US" smtClean="0"/>
              <a:t>（</a:t>
            </a:r>
            <a:r>
              <a:rPr lang="en-US" altLang="zh-CN" smtClean="0"/>
              <a:t>guard</a:t>
            </a:r>
            <a:r>
              <a:rPr lang="zh-CN" altLang="en-US" smtClean="0"/>
              <a:t>）。例如： </a:t>
            </a:r>
          </a:p>
          <a:p>
            <a:pPr marL="900113" lvl="1" indent="-352425" eaLnBrk="1" hangingPunct="1">
              <a:lnSpc>
                <a:spcPct val="110000"/>
              </a:lnSpc>
              <a:buFontTx/>
              <a:buNone/>
              <a:defRPr/>
            </a:pPr>
            <a:r>
              <a:rPr lang="zh-CN" altLang="en-US" smtClean="0"/>
              <a:t>	</a:t>
            </a:r>
            <a:r>
              <a:rPr lang="en-US" altLang="zh-CN" smtClean="0"/>
              <a:t>(number != 0) &amp;&amp; (1/number &gt; 0.5)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smtClean="0"/>
              <a:t>操作符的副作用</a:t>
            </a:r>
          </a:p>
        </p:txBody>
      </p:sp>
      <p:sp>
        <p:nvSpPr>
          <p:cNvPr id="108547" name="Rectangle 3"/>
          <p:cNvSpPr>
            <a:spLocks noGrp="1" noChangeArrowheads="1"/>
          </p:cNvSpPr>
          <p:nvPr>
            <p:ph type="body" idx="1"/>
          </p:nvPr>
        </p:nvSpPr>
        <p:spPr>
          <a:xfrm>
            <a:off x="457200" y="1600200"/>
            <a:ext cx="8229600" cy="5068888"/>
          </a:xfrm>
        </p:spPr>
        <p:txBody>
          <a:bodyPr/>
          <a:lstStyle/>
          <a:p>
            <a:pPr eaLnBrk="1" hangingPunct="1">
              <a:defRPr/>
            </a:pPr>
            <a:r>
              <a:rPr lang="zh-CN" altLang="en-US" sz="2800" smtClean="0"/>
              <a:t>通常情况下，操作符所指定的运算不会改变操作数的值（运算结果将保存在临时的存储单元中）。例如：</a:t>
            </a:r>
          </a:p>
          <a:p>
            <a:pPr lvl="1" eaLnBrk="1" hangingPunct="1">
              <a:defRPr/>
            </a:pPr>
            <a:r>
              <a:rPr lang="en-US" altLang="zh-CN" sz="2400" smtClean="0"/>
              <a:t>x+y</a:t>
            </a:r>
            <a:r>
              <a:rPr lang="zh-CN" altLang="en-US" sz="2400" smtClean="0"/>
              <a:t>不会改变</a:t>
            </a:r>
            <a:r>
              <a:rPr lang="en-US" altLang="zh-CN" sz="2400" smtClean="0"/>
              <a:t>x</a:t>
            </a:r>
            <a:r>
              <a:rPr lang="zh-CN" altLang="en-US" sz="2400" smtClean="0"/>
              <a:t>和</a:t>
            </a:r>
            <a:r>
              <a:rPr lang="en-US" altLang="zh-CN" sz="2400" smtClean="0"/>
              <a:t>y</a:t>
            </a:r>
            <a:r>
              <a:rPr lang="zh-CN" altLang="en-US" sz="2400" smtClean="0"/>
              <a:t>的值，计算结果保存在一个临时的内存单元或寄存器中。	</a:t>
            </a:r>
          </a:p>
          <a:p>
            <a:pPr eaLnBrk="1" hangingPunct="1">
              <a:defRPr/>
            </a:pPr>
            <a:r>
              <a:rPr lang="zh-CN" altLang="en-US" sz="2800" smtClean="0"/>
              <a:t>在</a:t>
            </a:r>
            <a:r>
              <a:rPr lang="en-US" altLang="zh-CN" sz="2800" smtClean="0"/>
              <a:t>C++</a:t>
            </a:r>
            <a:r>
              <a:rPr lang="zh-CN" altLang="en-US" sz="2800" smtClean="0"/>
              <a:t>语言中，有些操作符（如：赋值</a:t>
            </a:r>
            <a:r>
              <a:rPr lang="en-US" altLang="zh-CN" sz="2800" smtClean="0"/>
              <a:t>=</a:t>
            </a:r>
            <a:r>
              <a:rPr lang="zh-CN" altLang="en-US" sz="2800" smtClean="0"/>
              <a:t>、自增</a:t>
            </a:r>
            <a:r>
              <a:rPr lang="en-US" altLang="zh-CN" sz="2800" smtClean="0"/>
              <a:t>++</a:t>
            </a:r>
            <a:r>
              <a:rPr lang="zh-CN" altLang="en-US" sz="2800" smtClean="0"/>
              <a:t>、自减</a:t>
            </a:r>
            <a:r>
              <a:rPr lang="en-US" altLang="zh-CN" sz="2800" smtClean="0"/>
              <a:t>--</a:t>
            </a:r>
            <a:r>
              <a:rPr lang="zh-CN" altLang="en-US" sz="2800" smtClean="0"/>
              <a:t>等操作符）的运算在得到一个运算结果的同时，也会改变操作数的值，称这些操作符带有</a:t>
            </a:r>
            <a:r>
              <a:rPr lang="zh-CN" altLang="en-US" sz="2800" smtClean="0">
                <a:solidFill>
                  <a:schemeClr val="folHlink"/>
                </a:solidFill>
              </a:rPr>
              <a:t>副作用</a:t>
            </a:r>
            <a:r>
              <a:rPr lang="zh-CN" altLang="en-US" sz="2800" smtClean="0"/>
              <a:t>。</a:t>
            </a:r>
            <a:endParaRPr lang="en-US" altLang="zh-CN" sz="2800" smtClean="0"/>
          </a:p>
          <a:p>
            <a:pPr eaLnBrk="1" hangingPunct="1">
              <a:defRPr/>
            </a:pPr>
            <a:r>
              <a:rPr lang="zh-CN" altLang="en-US" sz="2800" smtClean="0">
                <a:solidFill>
                  <a:schemeClr val="folHlink"/>
                </a:solidFill>
              </a:rPr>
              <a:t>有副作用的操作有时会产生不良结果！</a:t>
            </a:r>
            <a:endParaRPr lang="zh-CN" altLang="en-US" sz="280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mtClean="0"/>
              <a:t>主要内容</a:t>
            </a:r>
          </a:p>
        </p:txBody>
      </p:sp>
      <p:sp>
        <p:nvSpPr>
          <p:cNvPr id="95235" name="Rectangle 3"/>
          <p:cNvSpPr>
            <a:spLocks noGrp="1" noChangeArrowheads="1"/>
          </p:cNvSpPr>
          <p:nvPr>
            <p:ph type="body" idx="1"/>
          </p:nvPr>
        </p:nvSpPr>
        <p:spPr/>
        <p:txBody>
          <a:bodyPr/>
          <a:lstStyle/>
          <a:p>
            <a:pPr eaLnBrk="1" hangingPunct="1">
              <a:defRPr/>
            </a:pPr>
            <a:r>
              <a:rPr lang="zh-CN" altLang="en-US" dirty="0"/>
              <a:t>位操作</a:t>
            </a:r>
            <a:endParaRPr lang="en-US" altLang="zh-CN" dirty="0" smtClean="0"/>
          </a:p>
          <a:p>
            <a:pPr eaLnBrk="1" hangingPunct="1">
              <a:defRPr/>
            </a:pPr>
            <a:r>
              <a:rPr lang="zh-CN" altLang="en-US" dirty="0" smtClean="0"/>
              <a:t>操作数的类型转换</a:t>
            </a:r>
          </a:p>
          <a:p>
            <a:pPr eaLnBrk="1" hangingPunct="1">
              <a:defRPr/>
            </a:pPr>
            <a:r>
              <a:rPr lang="zh-CN" altLang="en-US" dirty="0" smtClean="0"/>
              <a:t>实数的“等于”与“不等于”比较</a:t>
            </a:r>
            <a:endParaRPr lang="en-US" altLang="zh-CN" dirty="0" smtClean="0"/>
          </a:p>
          <a:p>
            <a:pPr eaLnBrk="1" hangingPunct="1">
              <a:defRPr/>
            </a:pPr>
            <a:r>
              <a:rPr lang="zh-CN" altLang="en-US" dirty="0" smtClean="0"/>
              <a:t>短路求值</a:t>
            </a:r>
            <a:endParaRPr lang="en-US" altLang="zh-CN" dirty="0" smtClean="0"/>
          </a:p>
          <a:p>
            <a:pPr eaLnBrk="1" hangingPunct="1">
              <a:defRPr/>
            </a:pPr>
            <a:r>
              <a:rPr lang="zh-CN" altLang="en-US" dirty="0" smtClean="0"/>
              <a:t>带副作用的操作符的表达式计算</a:t>
            </a:r>
            <a:endParaRPr lang="en-US" altLang="zh-CN" dirty="0" smtClean="0"/>
          </a:p>
          <a:p>
            <a:pPr eaLnBrk="1" hangingPunct="1">
              <a:defRPr/>
            </a:pPr>
            <a:r>
              <a:rPr lang="zh-CN" altLang="en-US" dirty="0"/>
              <a:t>左</a:t>
            </a:r>
            <a:r>
              <a:rPr lang="zh-CN" altLang="en-US" dirty="0" smtClean="0"/>
              <a:t>值表达式和右值表达式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71438"/>
            <a:ext cx="9144000" cy="981075"/>
          </a:xfrm>
        </p:spPr>
        <p:txBody>
          <a:bodyPr/>
          <a:lstStyle/>
          <a:p>
            <a:pPr eaLnBrk="1" hangingPunct="1">
              <a:defRPr/>
            </a:pPr>
            <a:r>
              <a:rPr lang="zh-CN" altLang="en-US"/>
              <a:t>带</a:t>
            </a:r>
            <a:r>
              <a:rPr lang="zh-CN" altLang="en-US" smtClean="0"/>
              <a:t>副作用操作符</a:t>
            </a:r>
            <a:r>
              <a:rPr lang="zh-CN" altLang="en-US"/>
              <a:t>的</a:t>
            </a:r>
            <a:r>
              <a:rPr lang="zh-CN" altLang="en-US" smtClean="0"/>
              <a:t>表达式计算</a:t>
            </a:r>
          </a:p>
        </p:txBody>
      </p:sp>
      <p:sp>
        <p:nvSpPr>
          <p:cNvPr id="93187" name="Rectangle 3"/>
          <p:cNvSpPr>
            <a:spLocks noGrp="1" noChangeArrowheads="1"/>
          </p:cNvSpPr>
          <p:nvPr>
            <p:ph type="body" idx="1"/>
          </p:nvPr>
        </p:nvSpPr>
        <p:spPr>
          <a:xfrm>
            <a:off x="323850" y="1341438"/>
            <a:ext cx="8569325" cy="5327650"/>
          </a:xfrm>
        </p:spPr>
        <p:txBody>
          <a:bodyPr>
            <a:normAutofit fontScale="92500"/>
          </a:bodyPr>
          <a:lstStyle/>
          <a:p>
            <a:pPr marL="357188" indent="-357188" eaLnBrk="1" hangingPunct="1">
              <a:tabLst>
                <a:tab pos="623888" algn="l"/>
              </a:tabLst>
              <a:defRPr/>
            </a:pPr>
            <a:r>
              <a:rPr lang="zh-CN" altLang="en-US" sz="2800" dirty="0"/>
              <a:t>对不相邻的操作符，</a:t>
            </a:r>
            <a:r>
              <a:rPr lang="en-US" altLang="zh-CN" sz="2800" dirty="0"/>
              <a:t>C++</a:t>
            </a:r>
            <a:r>
              <a:rPr lang="zh-CN" altLang="en-US" sz="2800" dirty="0"/>
              <a:t>一般没有规定计算次序（</a:t>
            </a:r>
            <a:r>
              <a:rPr lang="en-US" altLang="zh-CN" sz="2800" dirty="0"/>
              <a:t>&amp;&amp;</a:t>
            </a:r>
            <a:r>
              <a:rPr lang="zh-CN" altLang="en-US" sz="2800" dirty="0"/>
              <a:t>、</a:t>
            </a:r>
            <a:r>
              <a:rPr lang="en-US" altLang="zh-CN" sz="2800" dirty="0"/>
              <a:t>||</a:t>
            </a:r>
            <a:r>
              <a:rPr lang="zh-CN" altLang="en-US" sz="2800" dirty="0"/>
              <a:t>、</a:t>
            </a:r>
            <a:r>
              <a:rPr lang="en-US" altLang="zh-CN" sz="2800" dirty="0"/>
              <a:t>?:</a:t>
            </a:r>
            <a:r>
              <a:rPr lang="zh-CN" altLang="en-US" sz="2800" dirty="0"/>
              <a:t>和</a:t>
            </a:r>
            <a:r>
              <a:rPr lang="en-US" altLang="zh-CN" sz="2800" dirty="0"/>
              <a:t>,</a:t>
            </a:r>
            <a:r>
              <a:rPr lang="zh-CN" altLang="en-US" sz="2800" dirty="0"/>
              <a:t>操作符除外</a:t>
            </a:r>
            <a:r>
              <a:rPr lang="zh-CN" altLang="en-US" sz="2800" dirty="0" smtClean="0"/>
              <a:t>）。</a:t>
            </a:r>
            <a:endParaRPr lang="en-US" altLang="zh-CN" sz="2800" dirty="0" smtClean="0"/>
          </a:p>
          <a:p>
            <a:pPr marL="981075" lvl="1" indent="-357188" eaLnBrk="1" hangingPunct="1">
              <a:tabLst>
                <a:tab pos="623888" algn="l"/>
              </a:tabLst>
              <a:defRPr/>
            </a:pPr>
            <a:r>
              <a:rPr lang="zh-CN" altLang="en-US" sz="2400" dirty="0" smtClean="0"/>
              <a:t>例如，对于</a:t>
            </a:r>
            <a:r>
              <a:rPr lang="en-US" altLang="zh-CN" sz="2400" dirty="0" smtClean="0"/>
              <a:t>(</a:t>
            </a:r>
            <a:r>
              <a:rPr lang="en-US" altLang="zh-CN" sz="2400" dirty="0" err="1"/>
              <a:t>a+b</a:t>
            </a:r>
            <a:r>
              <a:rPr lang="en-US" altLang="zh-CN" sz="2400" dirty="0"/>
              <a:t>)*(c-d</a:t>
            </a:r>
            <a:r>
              <a:rPr lang="en-US" altLang="zh-CN" sz="2400" dirty="0" smtClean="0"/>
              <a:t>)</a:t>
            </a:r>
            <a:r>
              <a:rPr lang="zh-CN" altLang="en-US" sz="2400" dirty="0" smtClean="0"/>
              <a:t>，</a:t>
            </a:r>
            <a:r>
              <a:rPr lang="en-US" altLang="zh-CN" sz="2400" dirty="0" smtClean="0"/>
              <a:t>C</a:t>
            </a:r>
            <a:r>
              <a:rPr lang="en-US" altLang="zh-CN" sz="2400" dirty="0"/>
              <a:t>++</a:t>
            </a:r>
            <a:r>
              <a:rPr lang="zh-CN" altLang="en-US" sz="2400" dirty="0"/>
              <a:t>没有规定</a:t>
            </a:r>
            <a:r>
              <a:rPr lang="en-US" altLang="zh-CN" sz="2400" dirty="0"/>
              <a:t>+</a:t>
            </a:r>
            <a:r>
              <a:rPr lang="zh-CN" altLang="en-US" sz="2400" dirty="0"/>
              <a:t>和</a:t>
            </a:r>
            <a:r>
              <a:rPr lang="en-US" altLang="zh-CN" sz="2400" dirty="0"/>
              <a:t>-</a:t>
            </a:r>
            <a:r>
              <a:rPr lang="zh-CN" altLang="en-US" sz="2400" dirty="0"/>
              <a:t>的计算次序</a:t>
            </a:r>
            <a:r>
              <a:rPr lang="zh-CN" altLang="en-US" sz="2400" dirty="0" smtClean="0"/>
              <a:t>。</a:t>
            </a:r>
            <a:endParaRPr lang="en-US" altLang="zh-CN" sz="2400" dirty="0" smtClean="0"/>
          </a:p>
          <a:p>
            <a:pPr marL="357188" indent="-357188" eaLnBrk="1" hangingPunct="1">
              <a:tabLst>
                <a:tab pos="623888" algn="l"/>
              </a:tabLst>
              <a:defRPr/>
            </a:pPr>
            <a:r>
              <a:rPr lang="zh-CN" altLang="en-US" sz="2800" dirty="0" smtClean="0"/>
              <a:t>当一个表达式中包含带副作用的操作符时，该表达式的结果是不确定的。</a:t>
            </a:r>
          </a:p>
          <a:p>
            <a:pPr marL="981075" lvl="1" indent="-358775" eaLnBrk="1" hangingPunct="1">
              <a:tabLst>
                <a:tab pos="623888" algn="l"/>
              </a:tabLst>
              <a:defRPr/>
            </a:pPr>
            <a:r>
              <a:rPr lang="zh-CN" altLang="en-US" sz="2400" dirty="0" smtClean="0"/>
              <a:t>例如：</a:t>
            </a:r>
          </a:p>
          <a:p>
            <a:pPr marL="981075" lvl="1" indent="-358775" eaLnBrk="1" hangingPunct="1">
              <a:buFontTx/>
              <a:buNone/>
              <a:tabLst>
                <a:tab pos="623888" algn="l"/>
              </a:tabLst>
              <a:defRPr/>
            </a:pPr>
            <a:r>
              <a:rPr lang="zh-CN" altLang="en-US" sz="2400" dirty="0" smtClean="0"/>
              <a:t>		</a:t>
            </a:r>
            <a:r>
              <a:rPr lang="en-US" altLang="zh-CN" sz="2400" dirty="0" smtClean="0"/>
              <a:t>(x+1)*(++x)</a:t>
            </a:r>
          </a:p>
          <a:p>
            <a:pPr marL="981075" lvl="1" indent="-358775" eaLnBrk="1" hangingPunct="1">
              <a:tabLst>
                <a:tab pos="623888" algn="l"/>
              </a:tabLst>
              <a:defRPr/>
            </a:pPr>
            <a:r>
              <a:rPr lang="zh-CN" altLang="en-US" sz="2400" dirty="0" smtClean="0"/>
              <a:t>由于</a:t>
            </a:r>
            <a:r>
              <a:rPr lang="en-US" altLang="zh-CN" sz="2400" dirty="0" smtClean="0"/>
              <a:t>C++</a:t>
            </a:r>
            <a:r>
              <a:rPr lang="zh-CN" altLang="en-US" sz="2400" dirty="0" smtClean="0"/>
              <a:t>没有规定操作符</a:t>
            </a:r>
            <a:r>
              <a:rPr lang="en-US" altLang="zh-CN" sz="2400" dirty="0" smtClean="0"/>
              <a:t>+</a:t>
            </a:r>
            <a:r>
              <a:rPr lang="zh-CN" altLang="en-US" sz="2400" dirty="0" smtClean="0"/>
              <a:t>和</a:t>
            </a:r>
            <a:r>
              <a:rPr lang="en-US" altLang="zh-CN" sz="2400" dirty="0" smtClean="0"/>
              <a:t>++</a:t>
            </a:r>
            <a:r>
              <a:rPr lang="zh-CN" altLang="en-US" sz="2400" dirty="0" smtClean="0"/>
              <a:t>谁先计算，因此，不同的编译程序可能会给出不同的实现：（假设</a:t>
            </a:r>
            <a:r>
              <a:rPr lang="en-US" altLang="zh-CN" sz="2400" dirty="0" smtClean="0"/>
              <a:t>x</a:t>
            </a:r>
            <a:r>
              <a:rPr lang="zh-CN" altLang="en-US" sz="2400" dirty="0" smtClean="0"/>
              <a:t>初值为</a:t>
            </a:r>
            <a:r>
              <a:rPr lang="en-US" altLang="zh-CN" sz="2400" dirty="0" smtClean="0"/>
              <a:t>1</a:t>
            </a:r>
            <a:r>
              <a:rPr lang="zh-CN" altLang="en-US" sz="2400" dirty="0" smtClean="0"/>
              <a:t>）</a:t>
            </a:r>
          </a:p>
          <a:p>
            <a:pPr marL="1617663" lvl="2" indent="-457200" eaLnBrk="1" hangingPunct="1">
              <a:tabLst>
                <a:tab pos="623888" algn="l"/>
              </a:tabLst>
              <a:defRPr/>
            </a:pPr>
            <a:r>
              <a:rPr lang="zh-CN" altLang="en-US" sz="2000" dirty="0" smtClean="0"/>
              <a:t> 先计算</a:t>
            </a:r>
            <a:r>
              <a:rPr lang="en-US" altLang="zh-CN" sz="2000" dirty="0" smtClean="0"/>
              <a:t>+</a:t>
            </a:r>
            <a:r>
              <a:rPr lang="zh-CN" altLang="en-US" sz="2000" dirty="0" smtClean="0"/>
              <a:t>，则结果为：</a:t>
            </a:r>
            <a:r>
              <a:rPr lang="en-US" altLang="zh-CN" sz="2000" dirty="0" smtClean="0"/>
              <a:t>4</a:t>
            </a:r>
          </a:p>
          <a:p>
            <a:pPr marL="1617663" lvl="2" indent="-457200" eaLnBrk="1" hangingPunct="1">
              <a:tabLst>
                <a:tab pos="623888" algn="l"/>
              </a:tabLst>
              <a:defRPr/>
            </a:pPr>
            <a:r>
              <a:rPr lang="en-US" altLang="zh-CN" sz="2000" dirty="0" smtClean="0"/>
              <a:t> </a:t>
            </a:r>
            <a:r>
              <a:rPr lang="zh-CN" altLang="en-US" sz="2000" dirty="0" smtClean="0"/>
              <a:t>先计算</a:t>
            </a:r>
            <a:r>
              <a:rPr lang="en-US" altLang="zh-CN" sz="2000" dirty="0" smtClean="0"/>
              <a:t>++</a:t>
            </a:r>
            <a:r>
              <a:rPr lang="zh-CN" altLang="en-US" sz="2000" dirty="0" smtClean="0"/>
              <a:t>，则结果为：</a:t>
            </a:r>
            <a:r>
              <a:rPr lang="en-US" altLang="zh-CN" sz="2000" dirty="0" smtClean="0"/>
              <a:t>6	</a:t>
            </a:r>
          </a:p>
          <a:p>
            <a:pPr marL="357188" indent="-357188" eaLnBrk="1" hangingPunct="1">
              <a:tabLst>
                <a:tab pos="623888" algn="l"/>
              </a:tabLst>
              <a:defRPr/>
            </a:pPr>
            <a:r>
              <a:rPr lang="zh-CN" altLang="en-US" sz="2800" dirty="0" smtClean="0">
                <a:solidFill>
                  <a:schemeClr val="folHlink"/>
                </a:solidFill>
              </a:rPr>
              <a:t>应尽量避免把带副作用的操作符用在复杂的表达式中，最好把它们作为单独的操作来用。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左值表达式和右值表达式</a:t>
            </a:r>
            <a:endParaRPr lang="zh-CN" altLang="en-US" dirty="0"/>
          </a:p>
        </p:txBody>
      </p:sp>
      <p:sp>
        <p:nvSpPr>
          <p:cNvPr id="3" name="内容占位符 2"/>
          <p:cNvSpPr>
            <a:spLocks noGrp="1"/>
          </p:cNvSpPr>
          <p:nvPr>
            <p:ph idx="1"/>
          </p:nvPr>
        </p:nvSpPr>
        <p:spPr>
          <a:xfrm>
            <a:off x="457200" y="1600200"/>
            <a:ext cx="8229600" cy="5141913"/>
          </a:xfrm>
        </p:spPr>
        <p:txBody>
          <a:bodyPr>
            <a:normAutofit fontScale="92500" lnSpcReduction="10000"/>
          </a:bodyPr>
          <a:lstStyle/>
          <a:p>
            <a:pPr>
              <a:defRPr/>
            </a:pPr>
            <a:r>
              <a:rPr lang="zh-CN" altLang="en-US" dirty="0" smtClean="0"/>
              <a:t>能出现在赋值操作符左边的表达式为</a:t>
            </a:r>
            <a:r>
              <a:rPr lang="zh-CN" altLang="en-US" dirty="0" smtClean="0">
                <a:solidFill>
                  <a:srgbClr val="FFC000"/>
                </a:solidFill>
              </a:rPr>
              <a:t>左值表达式</a:t>
            </a:r>
            <a:r>
              <a:rPr lang="zh-CN" altLang="en-US" dirty="0" smtClean="0"/>
              <a:t>，否则是</a:t>
            </a:r>
            <a:r>
              <a:rPr lang="zh-CN" altLang="en-US" dirty="0" smtClean="0">
                <a:solidFill>
                  <a:srgbClr val="FFC000"/>
                </a:solidFill>
              </a:rPr>
              <a:t>右值</a:t>
            </a:r>
            <a:r>
              <a:rPr lang="zh-CN" altLang="en-US" smtClean="0">
                <a:solidFill>
                  <a:srgbClr val="FFC000"/>
                </a:solidFill>
              </a:rPr>
              <a:t>表达式</a:t>
            </a:r>
            <a:r>
              <a:rPr lang="zh-CN" altLang="en-US" smtClean="0"/>
              <a:t>。（左</a:t>
            </a:r>
            <a:r>
              <a:rPr lang="zh-CN" altLang="en-US" dirty="0" smtClean="0"/>
              <a:t>值表达式也能出现在赋值操作符</a:t>
            </a:r>
            <a:r>
              <a:rPr lang="zh-CN" altLang="en-US" smtClean="0"/>
              <a:t>的右边）</a:t>
            </a:r>
            <a:endParaRPr lang="en-US" altLang="zh-CN" dirty="0" smtClean="0"/>
          </a:p>
          <a:p>
            <a:pPr>
              <a:defRPr/>
            </a:pPr>
            <a:r>
              <a:rPr lang="zh-CN" altLang="en-US" dirty="0" smtClean="0"/>
              <a:t>左值表达式的结果有明确的内存地址（程序中能显式地访问该地址所指出的内存单元中的内容），并且该内存单元中的内容可以被修改。</a:t>
            </a:r>
            <a:endParaRPr lang="en-US" altLang="zh-CN" dirty="0" smtClean="0"/>
          </a:p>
          <a:p>
            <a:pPr lvl="1">
              <a:defRPr/>
            </a:pPr>
            <a:r>
              <a:rPr lang="en-US" altLang="zh-CN" dirty="0" smtClean="0"/>
              <a:t>x</a:t>
            </a:r>
            <a:r>
              <a:rPr lang="zh-CN" altLang="en-US" dirty="0" smtClean="0"/>
              <a:t>（变量）、</a:t>
            </a:r>
            <a:r>
              <a:rPr lang="en-US" altLang="zh-CN" dirty="0" smtClean="0"/>
              <a:t>++x</a:t>
            </a:r>
            <a:r>
              <a:rPr lang="zh-CN" altLang="en-US" dirty="0" smtClean="0"/>
              <a:t>、</a:t>
            </a:r>
            <a:r>
              <a:rPr lang="en-US" altLang="zh-CN" dirty="0" smtClean="0"/>
              <a:t>--x</a:t>
            </a:r>
            <a:r>
              <a:rPr lang="zh-CN" altLang="en-US" dirty="0" smtClean="0"/>
              <a:t>、</a:t>
            </a:r>
            <a:r>
              <a:rPr lang="en-US" altLang="zh-CN" dirty="0" smtClean="0"/>
              <a:t>x=&lt;</a:t>
            </a:r>
            <a:r>
              <a:rPr lang="zh-CN" altLang="en-US" dirty="0" smtClean="0"/>
              <a:t>表达式</a:t>
            </a:r>
            <a:r>
              <a:rPr lang="en-US" altLang="zh-CN" dirty="0" smtClean="0"/>
              <a:t>&gt;</a:t>
            </a:r>
          </a:p>
          <a:p>
            <a:pPr>
              <a:defRPr/>
            </a:pPr>
            <a:r>
              <a:rPr lang="zh-CN" altLang="en-US" dirty="0" smtClean="0"/>
              <a:t>右值表达式的结果无明确的内存地址，计算结果也可以是放在临时存储单元中的，在包含它的表达式计算完之后，这个单元就无效了。</a:t>
            </a:r>
            <a:endParaRPr lang="en-US" altLang="zh-CN" dirty="0" smtClean="0"/>
          </a:p>
          <a:p>
            <a:pPr lvl="1">
              <a:defRPr/>
            </a:pPr>
            <a:r>
              <a:rPr lang="zh-CN" altLang="en-US" dirty="0" smtClean="0"/>
              <a:t>常量、</a:t>
            </a:r>
            <a:r>
              <a:rPr lang="en-US" altLang="zh-CN" dirty="0" err="1" smtClean="0"/>
              <a:t>x+y</a:t>
            </a:r>
            <a:r>
              <a:rPr lang="en-US" altLang="zh-CN" dirty="0" smtClean="0"/>
              <a:t> </a:t>
            </a:r>
            <a:r>
              <a:rPr lang="zh-CN" altLang="en-US" dirty="0" smtClean="0"/>
              <a:t>、</a:t>
            </a:r>
            <a:r>
              <a:rPr lang="en-US" altLang="zh-CN" dirty="0" smtClean="0"/>
              <a:t>x++</a:t>
            </a:r>
            <a:r>
              <a:rPr lang="zh-CN" altLang="en-US" dirty="0" smtClean="0"/>
              <a:t>、</a:t>
            </a:r>
            <a:r>
              <a:rPr lang="en-US" altLang="zh-CN" dirty="0" smtClean="0"/>
              <a:t>x--</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44450"/>
            <a:ext cx="9144000" cy="863600"/>
          </a:xfrm>
        </p:spPr>
        <p:txBody>
          <a:bodyPr/>
          <a:lstStyle/>
          <a:p>
            <a:pPr eaLnBrk="1" hangingPunct="1">
              <a:defRPr/>
            </a:pPr>
            <a:r>
              <a:rPr lang="zh-CN" altLang="en-US" smtClean="0"/>
              <a:t>位操作</a:t>
            </a:r>
          </a:p>
        </p:txBody>
      </p:sp>
      <p:sp>
        <p:nvSpPr>
          <p:cNvPr id="79875" name="Rectangle 3"/>
          <p:cNvSpPr>
            <a:spLocks noGrp="1" noChangeArrowheads="1"/>
          </p:cNvSpPr>
          <p:nvPr>
            <p:ph type="body" idx="1"/>
          </p:nvPr>
        </p:nvSpPr>
        <p:spPr>
          <a:xfrm>
            <a:off x="34925" y="1196975"/>
            <a:ext cx="8964613" cy="2663825"/>
          </a:xfrm>
        </p:spPr>
        <p:txBody>
          <a:bodyPr/>
          <a:lstStyle/>
          <a:p>
            <a:pPr marL="357188" indent="-357188" defTabSz="271463" eaLnBrk="1" hangingPunct="1">
              <a:defRPr/>
            </a:pPr>
            <a:r>
              <a:rPr lang="zh-CN" altLang="en-US" sz="2800" dirty="0" smtClean="0"/>
              <a:t>在</a:t>
            </a:r>
            <a:r>
              <a:rPr lang="en-US" altLang="zh-CN" sz="2800" dirty="0" smtClean="0"/>
              <a:t>C++</a:t>
            </a:r>
            <a:r>
              <a:rPr lang="zh-CN" altLang="en-US" sz="2800" dirty="0" smtClean="0"/>
              <a:t>中提供了对整型和枚举类型数据按操作数的</a:t>
            </a:r>
            <a:r>
              <a:rPr lang="zh-CN" altLang="en-US" sz="2800" dirty="0" smtClean="0">
                <a:solidFill>
                  <a:srgbClr val="FFC000"/>
                </a:solidFill>
              </a:rPr>
              <a:t>各个二进制位</a:t>
            </a:r>
            <a:r>
              <a:rPr lang="zh-CN" altLang="en-US" sz="2800" dirty="0" smtClean="0"/>
              <a:t>分别进行运算的操作，包括：</a:t>
            </a:r>
            <a:r>
              <a:rPr lang="zh-CN" altLang="en-US" sz="2800" dirty="0" smtClean="0">
                <a:solidFill>
                  <a:srgbClr val="FFC000"/>
                </a:solidFill>
              </a:rPr>
              <a:t>逻辑位</a:t>
            </a:r>
            <a:r>
              <a:rPr lang="zh-CN" altLang="en-US" sz="2800" dirty="0" smtClean="0"/>
              <a:t>操作和</a:t>
            </a:r>
            <a:r>
              <a:rPr lang="zh-CN" altLang="en-US" sz="2800" dirty="0" smtClean="0">
                <a:solidFill>
                  <a:srgbClr val="FFC000"/>
                </a:solidFill>
              </a:rPr>
              <a:t>移位</a:t>
            </a:r>
            <a:r>
              <a:rPr lang="zh-CN" altLang="en-US" sz="2800" dirty="0" smtClean="0"/>
              <a:t>操作。 </a:t>
            </a:r>
            <a:r>
              <a:rPr lang="zh-CN" altLang="en-US" dirty="0" smtClean="0"/>
              <a:t> </a:t>
            </a:r>
          </a:p>
          <a:p>
            <a:pPr marL="357188" indent="-357188" defTabSz="271463" eaLnBrk="1" hangingPunct="1">
              <a:defRPr/>
            </a:pPr>
            <a:r>
              <a:rPr lang="zh-CN" altLang="en-US" sz="2800" dirty="0" smtClean="0"/>
              <a:t>逻辑位操作   </a:t>
            </a:r>
          </a:p>
          <a:p>
            <a:pPr marL="1077913" lvl="1" indent="-541338" defTabSz="271463" eaLnBrk="1" hangingPunct="1">
              <a:buFontTx/>
              <a:buNone/>
              <a:defRPr/>
            </a:pPr>
            <a:r>
              <a:rPr lang="en-US" altLang="zh-CN" sz="2400" dirty="0" smtClean="0"/>
              <a:t>~</a:t>
            </a:r>
            <a:r>
              <a:rPr lang="zh-CN" altLang="en-US" sz="2400" dirty="0" smtClean="0"/>
              <a:t>（按位取反）</a:t>
            </a:r>
            <a:r>
              <a:rPr lang="en-US" altLang="zh-CN" sz="2400" dirty="0" smtClean="0"/>
              <a:t>, &amp;</a:t>
            </a:r>
            <a:r>
              <a:rPr lang="zh-CN" altLang="en-US" sz="2400" dirty="0" smtClean="0"/>
              <a:t>（按位与）</a:t>
            </a:r>
            <a:r>
              <a:rPr lang="en-US" altLang="zh-CN" sz="2400" dirty="0" smtClean="0"/>
              <a:t>, |</a:t>
            </a:r>
            <a:r>
              <a:rPr lang="zh-CN" altLang="en-US" sz="2400" dirty="0" smtClean="0"/>
              <a:t>（按位或）</a:t>
            </a:r>
            <a:r>
              <a:rPr lang="en-US" altLang="zh-CN" sz="2400" dirty="0" smtClean="0"/>
              <a:t>, ^</a:t>
            </a:r>
            <a:r>
              <a:rPr lang="zh-CN" altLang="en-US" sz="2400" dirty="0" smtClean="0"/>
              <a:t>（按位异或）</a:t>
            </a:r>
          </a:p>
        </p:txBody>
      </p:sp>
      <p:sp>
        <p:nvSpPr>
          <p:cNvPr id="79876" name="Rectangle 4"/>
          <p:cNvSpPr>
            <a:spLocks noChangeArrowheads="1"/>
          </p:cNvSpPr>
          <p:nvPr/>
        </p:nvSpPr>
        <p:spPr bwMode="auto">
          <a:xfrm>
            <a:off x="215900" y="3860800"/>
            <a:ext cx="161925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lnSpc>
                <a:spcPct val="90000"/>
              </a:lnSpc>
              <a:spcBef>
                <a:spcPct val="20000"/>
              </a:spcBef>
              <a:buClr>
                <a:schemeClr val="tx1"/>
              </a:buClr>
              <a:defRPr/>
            </a:pPr>
            <a:r>
              <a:rPr lang="en-US" altLang="zh-CN" b="1">
                <a:effectLst>
                  <a:outerShdw blurRad="38100" dist="38100" dir="2700000" algn="tl">
                    <a:srgbClr val="000000"/>
                  </a:outerShdw>
                </a:effectLst>
              </a:rPr>
              <a:t>~0 → 1</a:t>
            </a:r>
          </a:p>
          <a:p>
            <a:pPr marL="179388" lvl="1" indent="11113">
              <a:lnSpc>
                <a:spcPct val="90000"/>
              </a:lnSpc>
              <a:spcBef>
                <a:spcPct val="20000"/>
              </a:spcBef>
              <a:buClr>
                <a:schemeClr val="tx1"/>
              </a:buClr>
              <a:defRPr/>
            </a:pPr>
            <a:r>
              <a:rPr lang="en-US" altLang="zh-CN" b="1">
                <a:effectLst>
                  <a:outerShdw blurRad="38100" dist="38100" dir="2700000" algn="tl">
                    <a:srgbClr val="000000"/>
                  </a:outerShdw>
                </a:effectLst>
              </a:rPr>
              <a:t>~1 → 0</a:t>
            </a:r>
          </a:p>
        </p:txBody>
      </p:sp>
      <p:sp>
        <p:nvSpPr>
          <p:cNvPr id="79878" name="Rectangle 6"/>
          <p:cNvSpPr>
            <a:spLocks noChangeArrowheads="1"/>
          </p:cNvSpPr>
          <p:nvPr/>
        </p:nvSpPr>
        <p:spPr bwMode="auto">
          <a:xfrm>
            <a:off x="4356100" y="3789363"/>
            <a:ext cx="2087563"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a:effectLst>
                  <a:outerShdw blurRad="38100" dist="38100" dir="2700000" algn="tl">
                    <a:srgbClr val="000000"/>
                  </a:outerShdw>
                </a:effectLst>
              </a:rPr>
              <a:t>0|0 → 0</a:t>
            </a:r>
          </a:p>
          <a:p>
            <a:pPr marL="179388" lvl="1" indent="11113">
              <a:spcBef>
                <a:spcPct val="20000"/>
              </a:spcBef>
              <a:buClr>
                <a:schemeClr val="tx1"/>
              </a:buClr>
              <a:defRPr/>
            </a:pPr>
            <a:r>
              <a:rPr lang="en-US" altLang="zh-CN" b="1">
                <a:effectLst>
                  <a:outerShdw blurRad="38100" dist="38100" dir="2700000" algn="tl">
                    <a:srgbClr val="000000"/>
                  </a:outerShdw>
                </a:effectLst>
              </a:rPr>
              <a:t>0|1 → 1</a:t>
            </a:r>
          </a:p>
          <a:p>
            <a:pPr marL="179388" lvl="1" indent="11113">
              <a:spcBef>
                <a:spcPct val="20000"/>
              </a:spcBef>
              <a:buClr>
                <a:schemeClr val="tx1"/>
              </a:buClr>
              <a:defRPr/>
            </a:pPr>
            <a:r>
              <a:rPr lang="en-US" altLang="zh-CN" b="1">
                <a:effectLst>
                  <a:outerShdw blurRad="38100" dist="38100" dir="2700000" algn="tl">
                    <a:srgbClr val="000000"/>
                  </a:outerShdw>
                </a:effectLst>
              </a:rPr>
              <a:t>1|0 → 1</a:t>
            </a:r>
          </a:p>
          <a:p>
            <a:pPr marL="179388" lvl="1" indent="11113">
              <a:spcBef>
                <a:spcPct val="20000"/>
              </a:spcBef>
              <a:buClr>
                <a:schemeClr val="tx1"/>
              </a:buClr>
              <a:defRPr/>
            </a:pPr>
            <a:r>
              <a:rPr lang="en-US" altLang="zh-CN" b="1">
                <a:effectLst>
                  <a:outerShdw blurRad="38100" dist="38100" dir="2700000" algn="tl">
                    <a:srgbClr val="000000"/>
                  </a:outerShdw>
                </a:effectLst>
              </a:rPr>
              <a:t>1|1 → 1</a:t>
            </a:r>
          </a:p>
        </p:txBody>
      </p:sp>
      <p:sp>
        <p:nvSpPr>
          <p:cNvPr id="79879" name="Rectangle 7"/>
          <p:cNvSpPr>
            <a:spLocks noChangeArrowheads="1"/>
          </p:cNvSpPr>
          <p:nvPr/>
        </p:nvSpPr>
        <p:spPr bwMode="auto">
          <a:xfrm>
            <a:off x="6734175" y="3789363"/>
            <a:ext cx="21590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a:effectLst>
                  <a:outerShdw blurRad="38100" dist="38100" dir="2700000" algn="tl">
                    <a:srgbClr val="000000"/>
                  </a:outerShdw>
                </a:effectLst>
              </a:rPr>
              <a:t>0^0 → 0</a:t>
            </a:r>
          </a:p>
          <a:p>
            <a:pPr marL="179388" lvl="1" indent="11113">
              <a:spcBef>
                <a:spcPct val="20000"/>
              </a:spcBef>
              <a:buClr>
                <a:schemeClr val="tx1"/>
              </a:buClr>
              <a:defRPr/>
            </a:pPr>
            <a:r>
              <a:rPr lang="en-US" altLang="zh-CN" b="1">
                <a:effectLst>
                  <a:outerShdw blurRad="38100" dist="38100" dir="2700000" algn="tl">
                    <a:srgbClr val="000000"/>
                  </a:outerShdw>
                </a:effectLst>
              </a:rPr>
              <a:t>0^1 → 1</a:t>
            </a:r>
          </a:p>
          <a:p>
            <a:pPr marL="179388" lvl="1" indent="11113">
              <a:spcBef>
                <a:spcPct val="20000"/>
              </a:spcBef>
              <a:buClr>
                <a:schemeClr val="tx1"/>
              </a:buClr>
              <a:defRPr/>
            </a:pPr>
            <a:r>
              <a:rPr lang="en-US" altLang="zh-CN" b="1">
                <a:effectLst>
                  <a:outerShdw blurRad="38100" dist="38100" dir="2700000" algn="tl">
                    <a:srgbClr val="000000"/>
                  </a:outerShdw>
                </a:effectLst>
              </a:rPr>
              <a:t>1^0 → 1</a:t>
            </a:r>
          </a:p>
          <a:p>
            <a:pPr marL="179388" lvl="1" indent="11113">
              <a:spcBef>
                <a:spcPct val="20000"/>
              </a:spcBef>
              <a:buClr>
                <a:schemeClr val="tx1"/>
              </a:buClr>
              <a:defRPr/>
            </a:pPr>
            <a:r>
              <a:rPr lang="en-US" altLang="zh-CN" b="1">
                <a:effectLst>
                  <a:outerShdw blurRad="38100" dist="38100" dir="2700000" algn="tl">
                    <a:srgbClr val="000000"/>
                  </a:outerShdw>
                </a:effectLst>
              </a:rPr>
              <a:t>1^1 → 0</a:t>
            </a:r>
          </a:p>
        </p:txBody>
      </p:sp>
      <p:sp>
        <p:nvSpPr>
          <p:cNvPr id="79880" name="Rectangle 8"/>
          <p:cNvSpPr>
            <a:spLocks noChangeArrowheads="1"/>
          </p:cNvSpPr>
          <p:nvPr/>
        </p:nvSpPr>
        <p:spPr bwMode="auto">
          <a:xfrm>
            <a:off x="2051050" y="3789363"/>
            <a:ext cx="20891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79388" lvl="1" indent="11113">
              <a:spcBef>
                <a:spcPct val="20000"/>
              </a:spcBef>
              <a:buClr>
                <a:schemeClr val="tx1"/>
              </a:buClr>
              <a:defRPr/>
            </a:pPr>
            <a:r>
              <a:rPr lang="en-US" altLang="zh-CN" b="1" dirty="0">
                <a:effectLst>
                  <a:outerShdw blurRad="38100" dist="38100" dir="2700000" algn="tl">
                    <a:srgbClr val="000000"/>
                  </a:outerShdw>
                </a:effectLst>
              </a:rPr>
              <a:t>0&amp;0 → 0</a:t>
            </a:r>
          </a:p>
          <a:p>
            <a:pPr marL="179388" lvl="1" indent="11113">
              <a:spcBef>
                <a:spcPct val="20000"/>
              </a:spcBef>
              <a:buClr>
                <a:schemeClr val="tx1"/>
              </a:buClr>
              <a:defRPr/>
            </a:pPr>
            <a:r>
              <a:rPr lang="en-US" altLang="zh-CN" b="1" dirty="0">
                <a:effectLst>
                  <a:outerShdw blurRad="38100" dist="38100" dir="2700000" algn="tl">
                    <a:srgbClr val="000000"/>
                  </a:outerShdw>
                </a:effectLst>
              </a:rPr>
              <a:t>0&amp;1 → 0</a:t>
            </a:r>
          </a:p>
          <a:p>
            <a:pPr marL="179388" lvl="1" indent="11113">
              <a:spcBef>
                <a:spcPct val="20000"/>
              </a:spcBef>
              <a:buClr>
                <a:schemeClr val="tx1"/>
              </a:buClr>
              <a:defRPr/>
            </a:pPr>
            <a:r>
              <a:rPr lang="en-US" altLang="zh-CN" b="1" dirty="0">
                <a:effectLst>
                  <a:outerShdw blurRad="38100" dist="38100" dir="2700000" algn="tl">
                    <a:srgbClr val="000000"/>
                  </a:outerShdw>
                </a:effectLst>
              </a:rPr>
              <a:t>1&amp;0 → 0</a:t>
            </a:r>
          </a:p>
          <a:p>
            <a:pPr marL="179388" lvl="1" indent="11113">
              <a:spcBef>
                <a:spcPct val="20000"/>
              </a:spcBef>
              <a:buClr>
                <a:schemeClr val="tx1"/>
              </a:buClr>
              <a:defRPr/>
            </a:pPr>
            <a:r>
              <a:rPr lang="en-US" altLang="zh-CN" b="1" dirty="0">
                <a:effectLst>
                  <a:outerShdw blurRad="38100" dist="38100" dir="2700000" algn="tl">
                    <a:srgbClr val="000000"/>
                  </a:outerShdw>
                </a:effectLst>
              </a:rPr>
              <a:t>1&amp;1 → 1</a:t>
            </a:r>
          </a:p>
        </p:txBody>
      </p:sp>
      <p:sp>
        <p:nvSpPr>
          <p:cNvPr id="40968" name="Text Box 0"/>
          <p:cNvSpPr txBox="1">
            <a:spLocks noChangeArrowheads="1"/>
          </p:cNvSpPr>
          <p:nvPr/>
        </p:nvSpPr>
        <p:spPr bwMode="auto">
          <a:xfrm>
            <a:off x="0" y="5373688"/>
            <a:ext cx="903605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charset="-122"/>
              </a:defRPr>
            </a:lvl9pPr>
          </a:lstStyle>
          <a:p>
            <a:pPr marL="342900" indent="-342900" eaLnBrk="1" hangingPunct="1">
              <a:spcBef>
                <a:spcPct val="0"/>
              </a:spcBef>
              <a:buClrTx/>
              <a:buSzTx/>
              <a:defRPr/>
            </a:pPr>
            <a:r>
              <a:rPr lang="zh-CN" altLang="en-US" sz="2400" b="1" dirty="0" smtClean="0">
                <a:effectLst>
                  <a:outerShdw blurRad="38100" dist="38100" dir="2700000" algn="tl">
                    <a:srgbClr val="000000">
                      <a:alpha val="43137"/>
                    </a:srgbClr>
                  </a:outerShdw>
                </a:effectLst>
              </a:rPr>
              <a:t>例：</a:t>
            </a:r>
            <a:r>
              <a:rPr lang="zh-CN" altLang="en-US" sz="2000" dirty="0" smtClean="0"/>
              <a:t>	</a:t>
            </a:r>
            <a:endParaRPr lang="en-US" altLang="zh-CN" sz="2000" dirty="0" smtClean="0"/>
          </a:p>
          <a:p>
            <a:pPr marL="719138" lvl="1" indent="-342900" eaLnBrk="1" hangingPunct="1">
              <a:spcBef>
                <a:spcPct val="0"/>
              </a:spcBef>
              <a:buClrTx/>
              <a:defRPr/>
            </a:pPr>
            <a:r>
              <a:rPr lang="en-US" altLang="zh-CN" sz="2000" dirty="0" smtClean="0">
                <a:effectLst>
                  <a:outerShdw blurRad="38100" dist="38100" dir="2700000" algn="tl">
                    <a:srgbClr val="000000">
                      <a:alpha val="43137"/>
                    </a:srgbClr>
                  </a:outerShdw>
                </a:effectLst>
              </a:rPr>
              <a:t>s &amp; 0x10  //</a:t>
            </a:r>
            <a:r>
              <a:rPr lang="zh-CN" altLang="en-US" sz="2000" dirty="0" smtClean="0">
                <a:effectLst>
                  <a:outerShdw blurRad="38100" dist="38100" dir="2700000" algn="tl">
                    <a:srgbClr val="000000">
                      <a:alpha val="43137"/>
                    </a:srgbClr>
                  </a:outerShdw>
                </a:effectLst>
              </a:rPr>
              <a:t>判</a:t>
            </a:r>
            <a:r>
              <a:rPr lang="en-US" altLang="zh-CN" sz="2000" dirty="0" smtClean="0">
                <a:effectLst>
                  <a:outerShdw blurRad="38100" dist="38100" dir="2700000" algn="tl">
                    <a:srgbClr val="000000">
                      <a:alpha val="43137"/>
                    </a:srgbClr>
                  </a:outerShdw>
                </a:effectLst>
              </a:rPr>
              <a:t>s</a:t>
            </a:r>
            <a:r>
              <a:rPr lang="zh-CN" altLang="en-US" sz="2000" dirty="0" smtClean="0">
                <a:effectLst>
                  <a:outerShdw blurRad="38100" dist="38100" dir="2700000" algn="tl">
                    <a:srgbClr val="000000">
                      <a:alpha val="43137"/>
                    </a:srgbClr>
                  </a:outerShdw>
                </a:effectLst>
              </a:rPr>
              <a:t>的第</a:t>
            </a:r>
            <a:r>
              <a:rPr lang="en-US" altLang="zh-CN" sz="2000" dirty="0" smtClean="0">
                <a:effectLst>
                  <a:outerShdw blurRad="38100" dist="38100" dir="2700000" algn="tl">
                    <a:srgbClr val="000000">
                      <a:alpha val="43137"/>
                    </a:srgbClr>
                  </a:outerShdw>
                </a:effectLst>
              </a:rPr>
              <a:t>5</a:t>
            </a:r>
            <a:r>
              <a:rPr lang="zh-CN" altLang="en-US" sz="2000" dirty="0" smtClean="0">
                <a:effectLst>
                  <a:outerShdw blurRad="38100" dist="38100" dir="2700000" algn="tl">
                    <a:srgbClr val="000000">
                      <a:alpha val="43137"/>
                    </a:srgbClr>
                  </a:outerShdw>
                </a:effectLst>
              </a:rPr>
              <a:t>位（从低位数）是</a:t>
            </a:r>
            <a:r>
              <a:rPr lang="en-US" altLang="zh-CN" sz="2000" dirty="0" smtClean="0">
                <a:effectLst>
                  <a:outerShdw blurRad="38100" dist="38100" dir="2700000" algn="tl">
                    <a:srgbClr val="000000">
                      <a:alpha val="43137"/>
                    </a:srgbClr>
                  </a:outerShdw>
                </a:effectLst>
              </a:rPr>
              <a:t>0</a:t>
            </a:r>
            <a:r>
              <a:rPr lang="zh-CN" altLang="en-US" sz="2000" dirty="0" smtClean="0">
                <a:effectLst>
                  <a:outerShdw blurRad="38100" dist="38100" dir="2700000" algn="tl">
                    <a:srgbClr val="000000">
                      <a:alpha val="43137"/>
                    </a:srgbClr>
                  </a:outerShdw>
                </a:effectLst>
              </a:rPr>
              <a:t>还是</a:t>
            </a:r>
            <a:r>
              <a:rPr lang="en-US" altLang="zh-CN" sz="2000" dirty="0" smtClean="0">
                <a:effectLst>
                  <a:outerShdw blurRad="38100" dist="38100" dir="2700000" algn="tl">
                    <a:srgbClr val="000000">
                      <a:alpha val="43137"/>
                    </a:srgbClr>
                  </a:outerShdw>
                </a:effectLst>
              </a:rPr>
              <a:t>1</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0x10</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0001 0000</a:t>
            </a:r>
            <a:r>
              <a:rPr lang="zh-CN" altLang="en-US" sz="2000" dirty="0" smtClean="0">
                <a:effectLst>
                  <a:outerShdw blurRad="38100" dist="38100" dir="2700000" algn="tl">
                    <a:srgbClr val="000000">
                      <a:alpha val="43137"/>
                    </a:srgbClr>
                  </a:outerShdw>
                </a:effectLst>
              </a:rPr>
              <a:t>）</a:t>
            </a:r>
            <a:endParaRPr lang="en-US" altLang="zh-CN" sz="2000" dirty="0" smtClean="0">
              <a:effectLst>
                <a:outerShdw blurRad="38100" dist="38100" dir="2700000" algn="tl">
                  <a:srgbClr val="000000">
                    <a:alpha val="43137"/>
                  </a:srgbClr>
                </a:outerShdw>
              </a:effectLst>
            </a:endParaRPr>
          </a:p>
          <a:p>
            <a:pPr marL="719138" lvl="1" indent="-342900" eaLnBrk="1" hangingPunct="1">
              <a:spcBef>
                <a:spcPct val="0"/>
              </a:spcBef>
              <a:buClrTx/>
              <a:defRPr/>
            </a:pPr>
            <a:r>
              <a:rPr lang="en-US" altLang="zh-CN" sz="2000" dirty="0" smtClean="0">
                <a:effectLst>
                  <a:outerShdw blurRad="38100" dist="38100" dir="2700000" algn="tl">
                    <a:srgbClr val="000000">
                      <a:alpha val="43137"/>
                    </a:srgbClr>
                  </a:outerShdw>
                </a:effectLst>
              </a:rPr>
              <a:t>s = (s | 0x40)  //</a:t>
            </a:r>
            <a:r>
              <a:rPr lang="zh-CN" altLang="en-US" sz="2000" dirty="0" smtClean="0">
                <a:effectLst>
                  <a:outerShdw blurRad="38100" dist="38100" dir="2700000" algn="tl">
                    <a:srgbClr val="000000">
                      <a:alpha val="43137"/>
                    </a:srgbClr>
                  </a:outerShdw>
                </a:effectLst>
              </a:rPr>
              <a:t>把第</a:t>
            </a:r>
            <a:r>
              <a:rPr lang="en-US" altLang="zh-CN" sz="2000" dirty="0" smtClean="0">
                <a:effectLst>
                  <a:outerShdw blurRad="38100" dist="38100" dir="2700000" algn="tl">
                    <a:srgbClr val="000000">
                      <a:alpha val="43137"/>
                    </a:srgbClr>
                  </a:outerShdw>
                </a:effectLst>
              </a:rPr>
              <a:t>7</a:t>
            </a:r>
            <a:r>
              <a:rPr lang="zh-CN" altLang="en-US" sz="2000" dirty="0" smtClean="0">
                <a:effectLst>
                  <a:outerShdw blurRad="38100" dist="38100" dir="2700000" algn="tl">
                    <a:srgbClr val="000000">
                      <a:alpha val="43137"/>
                    </a:srgbClr>
                  </a:outerShdw>
                </a:effectLst>
              </a:rPr>
              <a:t>位设置为</a:t>
            </a:r>
            <a:r>
              <a:rPr lang="en-US" altLang="zh-CN" sz="2000" dirty="0" smtClean="0">
                <a:effectLst>
                  <a:outerShdw blurRad="38100" dist="38100" dir="2700000" algn="tl">
                    <a:srgbClr val="000000">
                      <a:alpha val="43137"/>
                    </a:srgbClr>
                  </a:outerShdw>
                </a:effectLst>
              </a:rPr>
              <a:t>1</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0x40</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0100 0000</a:t>
            </a:r>
          </a:p>
          <a:p>
            <a:pPr marL="719138" lvl="1" indent="-342900" eaLnBrk="1" hangingPunct="1">
              <a:spcBef>
                <a:spcPct val="0"/>
              </a:spcBef>
              <a:buClrTx/>
              <a:defRPr/>
            </a:pPr>
            <a:r>
              <a:rPr lang="en-US" altLang="zh-CN" sz="2000" dirty="0" smtClean="0">
                <a:effectLst>
                  <a:outerShdw blurRad="38100" dist="38100" dir="2700000" algn="tl">
                    <a:srgbClr val="000000">
                      <a:alpha val="43137"/>
                    </a:srgbClr>
                  </a:outerShdw>
                </a:effectLst>
              </a:rPr>
              <a:t>s = (s &amp; 0xF7)  //</a:t>
            </a:r>
            <a:r>
              <a:rPr lang="zh-CN" altLang="en-US" sz="2000" dirty="0" smtClean="0">
                <a:effectLst>
                  <a:outerShdw blurRad="38100" dist="38100" dir="2700000" algn="tl">
                    <a:srgbClr val="000000">
                      <a:alpha val="43137"/>
                    </a:srgbClr>
                  </a:outerShdw>
                </a:effectLst>
              </a:rPr>
              <a:t>表示把第</a:t>
            </a:r>
            <a:r>
              <a:rPr lang="en-US" altLang="zh-CN" sz="2000" dirty="0" smtClean="0">
                <a:effectLst>
                  <a:outerShdw blurRad="38100" dist="38100" dir="2700000" algn="tl">
                    <a:srgbClr val="000000">
                      <a:alpha val="43137"/>
                    </a:srgbClr>
                  </a:outerShdw>
                </a:effectLst>
              </a:rPr>
              <a:t>4</a:t>
            </a:r>
            <a:r>
              <a:rPr lang="zh-CN" altLang="en-US" sz="2000" dirty="0" smtClean="0">
                <a:effectLst>
                  <a:outerShdw blurRad="38100" dist="38100" dir="2700000" algn="tl">
                    <a:srgbClr val="000000">
                      <a:alpha val="43137"/>
                    </a:srgbClr>
                  </a:outerShdw>
                </a:effectLst>
              </a:rPr>
              <a:t>位设置为</a:t>
            </a:r>
            <a:r>
              <a:rPr lang="en-US" altLang="zh-CN" sz="2000" dirty="0" smtClean="0">
                <a:effectLst>
                  <a:outerShdw blurRad="38100" dist="38100" dir="2700000" algn="tl">
                    <a:srgbClr val="000000">
                      <a:alpha val="43137"/>
                    </a:srgbClr>
                  </a:outerShdw>
                </a:effectLst>
              </a:rPr>
              <a:t>0</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0xF7</a:t>
            </a:r>
            <a:r>
              <a:rPr lang="zh-CN" altLang="en-US" sz="2000" dirty="0" smtClean="0">
                <a:effectLst>
                  <a:outerShdw blurRad="38100" dist="38100" dir="2700000" algn="tl">
                    <a:srgbClr val="000000">
                      <a:alpha val="43137"/>
                    </a:srgbClr>
                  </a:outerShdw>
                </a:effectLst>
              </a:rPr>
              <a:t>：</a:t>
            </a:r>
            <a:r>
              <a:rPr lang="en-US" altLang="zh-CN" sz="2000" dirty="0" smtClean="0">
                <a:effectLst>
                  <a:outerShdw blurRad="38100" dist="38100" dir="2700000" algn="tl">
                    <a:srgbClr val="000000">
                      <a:alpha val="43137"/>
                    </a:srgbClr>
                  </a:outerShdw>
                </a:effectLst>
              </a:rPr>
              <a:t>1111 0111</a:t>
            </a:r>
            <a:r>
              <a:rPr lang="zh-CN" altLang="en-US" sz="2000" dirty="0" smtClean="0">
                <a:effectLst>
                  <a:outerShdw blurRad="38100" dist="38100" dir="2700000" algn="tl">
                    <a:srgbClr val="000000">
                      <a:alpha val="43137"/>
                    </a:srgbClr>
                  </a:outerShdw>
                </a:effectLst>
              </a:rPr>
              <a:t>）</a:t>
            </a:r>
            <a:endParaRPr lang="en-US" altLang="zh-CN" sz="20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4193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0"/>
            <a:ext cx="9144000" cy="1155700"/>
          </a:xfrm>
        </p:spPr>
        <p:txBody>
          <a:bodyPr/>
          <a:lstStyle/>
          <a:p>
            <a:pPr eaLnBrk="1" hangingPunct="1">
              <a:defRPr/>
            </a:pPr>
            <a:r>
              <a:rPr lang="zh-CN" altLang="en-US" smtClean="0"/>
              <a:t>位操作（续）</a:t>
            </a:r>
          </a:p>
        </p:txBody>
      </p:sp>
      <p:sp>
        <p:nvSpPr>
          <p:cNvPr id="81923" name="Rectangle 3"/>
          <p:cNvSpPr>
            <a:spLocks noGrp="1" noChangeArrowheads="1"/>
          </p:cNvSpPr>
          <p:nvPr>
            <p:ph type="body" idx="1"/>
          </p:nvPr>
        </p:nvSpPr>
        <p:spPr>
          <a:xfrm>
            <a:off x="142875" y="1341438"/>
            <a:ext cx="8893175" cy="5327650"/>
          </a:xfrm>
        </p:spPr>
        <p:txBody>
          <a:bodyPr>
            <a:normAutofit fontScale="92500" lnSpcReduction="10000"/>
          </a:bodyPr>
          <a:lstStyle/>
          <a:p>
            <a:pPr marL="357188" indent="-357188" eaLnBrk="1" hangingPunct="1">
              <a:lnSpc>
                <a:spcPct val="110000"/>
              </a:lnSpc>
              <a:defRPr/>
            </a:pPr>
            <a:r>
              <a:rPr lang="zh-CN" altLang="en-US" sz="2800" dirty="0" smtClean="0"/>
              <a:t>移位操作 </a:t>
            </a:r>
          </a:p>
          <a:p>
            <a:pPr marL="901700" lvl="1" indent="-358775" eaLnBrk="1" hangingPunct="1">
              <a:lnSpc>
                <a:spcPct val="110000"/>
              </a:lnSpc>
              <a:buFontTx/>
              <a:buNone/>
              <a:defRPr/>
            </a:pPr>
            <a:r>
              <a:rPr lang="zh-CN" altLang="en-US" sz="2400" dirty="0" smtClean="0"/>
              <a:t>	</a:t>
            </a:r>
            <a:r>
              <a:rPr lang="en-US" altLang="zh-CN" sz="2400" dirty="0" smtClean="0"/>
              <a:t>&lt;&lt;</a:t>
            </a:r>
            <a:r>
              <a:rPr lang="zh-CN" altLang="en-US" sz="2400" dirty="0" smtClean="0"/>
              <a:t>（左移）</a:t>
            </a:r>
            <a:r>
              <a:rPr lang="en-US" altLang="zh-CN" sz="2400" dirty="0" smtClean="0"/>
              <a:t>, &gt;&gt;</a:t>
            </a:r>
            <a:r>
              <a:rPr lang="zh-CN" altLang="en-US" sz="2400" dirty="0" smtClean="0"/>
              <a:t>（右移）</a:t>
            </a:r>
          </a:p>
          <a:p>
            <a:pPr marL="901700" lvl="1" indent="-358775" eaLnBrk="1" hangingPunct="1">
              <a:lnSpc>
                <a:spcPct val="110000"/>
              </a:lnSpc>
              <a:defRPr/>
            </a:pPr>
            <a:r>
              <a:rPr lang="zh-CN" altLang="en-US" sz="2400" dirty="0" smtClean="0"/>
              <a:t>	左移：把第一个操作数按二进制位依次左移由第二个操作数所指定的位数。左移时，高位舍弃，低位补</a:t>
            </a:r>
            <a:r>
              <a:rPr lang="en-US" altLang="zh-CN" sz="2400" dirty="0" smtClean="0"/>
              <a:t>0</a:t>
            </a:r>
            <a:r>
              <a:rPr lang="zh-CN" altLang="en-US" sz="2400" dirty="0" smtClean="0"/>
              <a:t>。</a:t>
            </a:r>
            <a:r>
              <a:rPr lang="en-US" altLang="zh-CN" sz="2400" dirty="0" smtClean="0"/>
              <a:t>	</a:t>
            </a:r>
          </a:p>
          <a:p>
            <a:pPr marL="901700" lvl="1" indent="-358775" eaLnBrk="1" hangingPunct="1">
              <a:lnSpc>
                <a:spcPct val="110000"/>
              </a:lnSpc>
              <a:defRPr/>
            </a:pPr>
            <a:r>
              <a:rPr lang="en-US" altLang="zh-CN" sz="2400" dirty="0" smtClean="0"/>
              <a:t>	</a:t>
            </a:r>
            <a:r>
              <a:rPr lang="zh-CN" altLang="en-US" sz="2400" dirty="0" smtClean="0"/>
              <a:t>右移：把第一个操作数按二进制位依次右移由第二个操作数所指定的位数。右移时，低位舍弃，高位按下面规则处理：</a:t>
            </a:r>
          </a:p>
          <a:p>
            <a:pPr marL="1428750" lvl="2" indent="-347663" eaLnBrk="1" hangingPunct="1">
              <a:lnSpc>
                <a:spcPct val="110000"/>
              </a:lnSpc>
              <a:defRPr/>
            </a:pPr>
            <a:r>
              <a:rPr lang="zh-CN" altLang="en-US" sz="2000" dirty="0" smtClean="0"/>
              <a:t>对于无符号数或有符号的非负数，高位补</a:t>
            </a:r>
            <a:r>
              <a:rPr lang="en-US" altLang="zh-CN" sz="2000" dirty="0" smtClean="0"/>
              <a:t>0 </a:t>
            </a:r>
          </a:p>
          <a:p>
            <a:pPr marL="1428750" lvl="2" indent="-347663" eaLnBrk="1" hangingPunct="1">
              <a:lnSpc>
                <a:spcPct val="110000"/>
              </a:lnSpc>
              <a:defRPr/>
            </a:pPr>
            <a:r>
              <a:rPr lang="zh-CN" altLang="en-US" sz="2000" dirty="0" smtClean="0"/>
              <a:t>对于有符号数的负数，高位与原来的最高位相同（适合于补码表示的整数）</a:t>
            </a:r>
          </a:p>
          <a:p>
            <a:pPr marL="357188" indent="-357188" eaLnBrk="1" hangingPunct="1">
              <a:lnSpc>
                <a:spcPct val="110000"/>
              </a:lnSpc>
              <a:defRPr/>
            </a:pPr>
            <a:r>
              <a:rPr lang="zh-CN" altLang="en-US" sz="2800" dirty="0" smtClean="0"/>
              <a:t>移位操作常常用于实现特殊的乘法和除法运算。例如，在某些情况下，</a:t>
            </a:r>
          </a:p>
          <a:p>
            <a:pPr marL="901700" lvl="1" indent="-358775" eaLnBrk="1" hangingPunct="1">
              <a:lnSpc>
                <a:spcPct val="110000"/>
              </a:lnSpc>
              <a:defRPr/>
            </a:pPr>
            <a:r>
              <a:rPr lang="zh-CN" altLang="en-US" sz="2400" dirty="0" smtClean="0"/>
              <a:t>把一个整型数按二进位左移一位相当于把该整型数乘以</a:t>
            </a:r>
            <a:r>
              <a:rPr lang="en-US" altLang="zh-CN" sz="2400" dirty="0" smtClean="0"/>
              <a:t>2</a:t>
            </a:r>
            <a:r>
              <a:rPr lang="zh-CN" altLang="en-US" sz="2400" dirty="0" smtClean="0"/>
              <a:t>，</a:t>
            </a:r>
          </a:p>
          <a:p>
            <a:pPr marL="901700" lvl="1" indent="-358775" eaLnBrk="1" hangingPunct="1">
              <a:lnSpc>
                <a:spcPct val="110000"/>
              </a:lnSpc>
              <a:defRPr/>
            </a:pPr>
            <a:r>
              <a:rPr lang="zh-CN" altLang="en-US" sz="2400" dirty="0" smtClean="0"/>
              <a:t>把一个整型数按二进位右移一位相当于把该整型数除以</a:t>
            </a:r>
            <a:r>
              <a:rPr lang="en-US" altLang="zh-CN" sz="2400" dirty="0" smtClean="0"/>
              <a:t>2</a:t>
            </a:r>
            <a:r>
              <a:rPr lang="zh-CN" altLang="en-US" sz="2400" dirty="0" smtClean="0"/>
              <a:t>， </a:t>
            </a:r>
          </a:p>
        </p:txBody>
      </p:sp>
    </p:spTree>
    <p:extLst>
      <p:ext uri="{BB962C8B-B14F-4D97-AF65-F5344CB8AC3E}">
        <p14:creationId xmlns:p14="http://schemas.microsoft.com/office/powerpoint/2010/main" val="186095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4213" y="85725"/>
            <a:ext cx="7772400" cy="895350"/>
          </a:xfrm>
        </p:spPr>
        <p:txBody>
          <a:bodyPr/>
          <a:lstStyle/>
          <a:p>
            <a:pPr eaLnBrk="1" hangingPunct="1">
              <a:defRPr/>
            </a:pPr>
            <a:r>
              <a:rPr lang="zh-CN" altLang="en-US" smtClean="0"/>
              <a:t>操作数的类型转换</a:t>
            </a:r>
          </a:p>
        </p:txBody>
      </p:sp>
      <p:sp>
        <p:nvSpPr>
          <p:cNvPr id="68611" name="Rectangle 3"/>
          <p:cNvSpPr>
            <a:spLocks noGrp="1" noChangeArrowheads="1"/>
          </p:cNvSpPr>
          <p:nvPr>
            <p:ph type="body" idx="1"/>
          </p:nvPr>
        </p:nvSpPr>
        <p:spPr>
          <a:xfrm>
            <a:off x="287338" y="1412875"/>
            <a:ext cx="8532812" cy="5300663"/>
          </a:xfrm>
        </p:spPr>
        <p:txBody>
          <a:bodyPr>
            <a:normAutofit lnSpcReduction="10000"/>
          </a:bodyPr>
          <a:lstStyle/>
          <a:p>
            <a:pPr marL="357188" indent="-357188" defTabSz="627063" eaLnBrk="1" hangingPunct="1">
              <a:defRPr/>
            </a:pPr>
            <a:r>
              <a:rPr lang="zh-CN" altLang="en-US" sz="2800" smtClean="0"/>
              <a:t>在</a:t>
            </a:r>
            <a:r>
              <a:rPr lang="en-US" altLang="zh-CN" sz="2800" smtClean="0"/>
              <a:t>C++</a:t>
            </a:r>
            <a:r>
              <a:rPr lang="zh-CN" altLang="en-US" sz="2800" smtClean="0"/>
              <a:t>中，进行运算前有时需要对操作数进行</a:t>
            </a:r>
            <a:r>
              <a:rPr lang="zh-CN" altLang="en-US" sz="2800" smtClean="0">
                <a:solidFill>
                  <a:schemeClr val="folHlink"/>
                </a:solidFill>
              </a:rPr>
              <a:t>类型转换</a:t>
            </a:r>
            <a:r>
              <a:rPr lang="zh-CN" altLang="en-US" sz="2800" smtClean="0"/>
              <a:t>，</a:t>
            </a:r>
            <a:endParaRPr lang="en-US" altLang="zh-CN" sz="2800" smtClean="0"/>
          </a:p>
          <a:p>
            <a:pPr marL="757238" lvl="1" indent="-357188" defTabSz="627063" eaLnBrk="1" hangingPunct="1">
              <a:defRPr/>
            </a:pPr>
            <a:r>
              <a:rPr lang="zh-CN" altLang="en-US" sz="2400" smtClean="0"/>
              <a:t>对一些双目操作符，当两个操作数类型不同时，往往要把它们转换成相同类型，</a:t>
            </a:r>
            <a:endParaRPr lang="en-US" altLang="zh-CN" sz="2400" smtClean="0"/>
          </a:p>
          <a:p>
            <a:pPr marL="757238" lvl="1" indent="-357188" defTabSz="627063" eaLnBrk="1" hangingPunct="1">
              <a:defRPr/>
            </a:pPr>
            <a:r>
              <a:rPr lang="zh-CN" altLang="en-US" sz="2400" smtClean="0"/>
              <a:t>操作结果的类型一般与转换后的操作数类型相同。</a:t>
            </a:r>
          </a:p>
          <a:p>
            <a:pPr marL="357188" indent="-357188" defTabSz="627063" eaLnBrk="1" hangingPunct="1">
              <a:defRPr/>
            </a:pPr>
            <a:r>
              <a:rPr lang="en-US" altLang="zh-CN" sz="2800" smtClean="0"/>
              <a:t>C++</a:t>
            </a:r>
            <a:r>
              <a:rPr lang="zh-CN" altLang="en-US" sz="2800" smtClean="0"/>
              <a:t>的类型转换方式有两种：</a:t>
            </a:r>
          </a:p>
          <a:p>
            <a:pPr marL="900113" lvl="1" indent="-363538" defTabSz="627063" eaLnBrk="1" hangingPunct="1">
              <a:defRPr/>
            </a:pPr>
            <a:r>
              <a:rPr lang="zh-CN" altLang="en-US" sz="2400" smtClean="0">
                <a:solidFill>
                  <a:schemeClr val="folHlink"/>
                </a:solidFill>
              </a:rPr>
              <a:t>隐式转换</a:t>
            </a:r>
            <a:r>
              <a:rPr lang="zh-CN" altLang="en-US" sz="2400" smtClean="0"/>
              <a:t>：由编译程序按照某种预定的规则进行自动转换。</a:t>
            </a:r>
          </a:p>
          <a:p>
            <a:pPr marL="900113" lvl="1" indent="-363538" defTabSz="627063" eaLnBrk="1" hangingPunct="1">
              <a:defRPr/>
            </a:pPr>
            <a:r>
              <a:rPr lang="zh-CN" altLang="en-US" sz="2400" smtClean="0">
                <a:solidFill>
                  <a:schemeClr val="folHlink"/>
                </a:solidFill>
              </a:rPr>
              <a:t>显式转换</a:t>
            </a:r>
            <a:r>
              <a:rPr lang="zh-CN" altLang="en-US" sz="2400" smtClean="0"/>
              <a:t>：由写程序的人在程序中用类型转换操作符明确地指出转换。</a:t>
            </a:r>
          </a:p>
          <a:p>
            <a:pPr marL="357188" indent="-357188" defTabSz="627063" eaLnBrk="1" hangingPunct="1">
              <a:defRPr/>
            </a:pPr>
            <a:r>
              <a:rPr lang="zh-CN" altLang="en-US" sz="2800" smtClean="0"/>
              <a:t>不管是隐式转换还是显式转换，都不会改变被转换的操作数，</a:t>
            </a:r>
            <a:r>
              <a:rPr lang="zh-CN" altLang="en-US" sz="2800" smtClean="0">
                <a:solidFill>
                  <a:schemeClr val="folHlink"/>
                </a:solidFill>
              </a:rPr>
              <a:t>转换得到的结果将存储在临时的存储单元中</a:t>
            </a:r>
            <a:r>
              <a:rPr lang="zh-CN" altLang="en-US" sz="280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smtClean="0"/>
              <a:t>隐式转换</a:t>
            </a:r>
          </a:p>
        </p:txBody>
      </p:sp>
      <p:sp>
        <p:nvSpPr>
          <p:cNvPr id="110595" name="Rectangle 3"/>
          <p:cNvSpPr>
            <a:spLocks noGrp="1" noChangeArrowheads="1"/>
          </p:cNvSpPr>
          <p:nvPr>
            <p:ph type="body" idx="1"/>
          </p:nvPr>
        </p:nvSpPr>
        <p:spPr/>
        <p:txBody>
          <a:bodyPr/>
          <a:lstStyle/>
          <a:p>
            <a:pPr eaLnBrk="1" hangingPunct="1">
              <a:defRPr/>
            </a:pPr>
            <a:r>
              <a:rPr lang="zh-CN" altLang="en-US" smtClean="0"/>
              <a:t>对于</a:t>
            </a:r>
            <a:r>
              <a:rPr lang="zh-CN" altLang="en-US" smtClean="0">
                <a:solidFill>
                  <a:srgbClr val="FFC000"/>
                </a:solidFill>
              </a:rPr>
              <a:t>算术运算操作</a:t>
            </a:r>
            <a:r>
              <a:rPr lang="zh-CN" altLang="en-US" smtClean="0"/>
              <a:t>，</a:t>
            </a:r>
            <a:endParaRPr lang="en-US" altLang="zh-CN" smtClean="0"/>
          </a:p>
          <a:p>
            <a:pPr lvl="1" eaLnBrk="1" hangingPunct="1">
              <a:defRPr/>
            </a:pPr>
            <a:r>
              <a:rPr lang="zh-CN" altLang="en-US" smtClean="0"/>
              <a:t>当操作数类型为算术类型或枚举类型时，编译程序将在进行算术运算前按</a:t>
            </a:r>
            <a:r>
              <a:rPr lang="zh-CN" altLang="en-US" smtClean="0">
                <a:solidFill>
                  <a:schemeClr val="folHlink"/>
                </a:solidFill>
              </a:rPr>
              <a:t>常规算术转换规则</a:t>
            </a:r>
            <a:r>
              <a:rPr lang="zh-CN" altLang="en-US" smtClean="0"/>
              <a:t>（</a:t>
            </a:r>
            <a:r>
              <a:rPr lang="en-US" altLang="zh-CN" smtClean="0"/>
              <a:t>usual arithmetic conversions</a:t>
            </a:r>
            <a:r>
              <a:rPr lang="zh-CN" altLang="en-US" smtClean="0"/>
              <a:t>）自动进行操作数类型的隐式转换。</a:t>
            </a:r>
          </a:p>
          <a:p>
            <a:pPr lvl="1" eaLnBrk="1" hangingPunct="1">
              <a:defRPr/>
            </a:pPr>
            <a:r>
              <a:rPr lang="zh-CN" altLang="en-US" smtClean="0"/>
              <a:t>算术运算的结果类型与转换后的操作数类型相同。</a:t>
            </a:r>
          </a:p>
          <a:p>
            <a:pPr eaLnBrk="1" hangingPunct="1">
              <a:defRPr/>
            </a:pPr>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88913"/>
            <a:ext cx="9144000" cy="1155700"/>
          </a:xfrm>
        </p:spPr>
        <p:txBody>
          <a:bodyPr/>
          <a:lstStyle/>
          <a:p>
            <a:pPr eaLnBrk="1" hangingPunct="1">
              <a:defRPr/>
            </a:pPr>
            <a:r>
              <a:rPr lang="zh-CN" altLang="en-US" sz="4000" smtClean="0"/>
              <a:t>常规算术转换规则</a:t>
            </a:r>
            <a:br>
              <a:rPr lang="zh-CN" altLang="en-US" sz="4000" smtClean="0"/>
            </a:br>
            <a:r>
              <a:rPr lang="en-US" altLang="zh-CN" sz="4000" smtClean="0"/>
              <a:t>(usual arithmetic conversions) </a:t>
            </a:r>
          </a:p>
        </p:txBody>
      </p:sp>
      <p:sp>
        <p:nvSpPr>
          <p:cNvPr id="16387" name="Rectangle 3"/>
          <p:cNvSpPr>
            <a:spLocks noGrp="1" noChangeArrowheads="1"/>
          </p:cNvSpPr>
          <p:nvPr>
            <p:ph type="body" idx="1"/>
          </p:nvPr>
        </p:nvSpPr>
        <p:spPr>
          <a:xfrm>
            <a:off x="144463" y="1773238"/>
            <a:ext cx="8820150" cy="4751387"/>
          </a:xfrm>
        </p:spPr>
        <p:txBody>
          <a:bodyPr/>
          <a:lstStyle/>
          <a:p>
            <a:pPr marL="609600" indent="-609600" eaLnBrk="1" hangingPunct="1">
              <a:buFontTx/>
              <a:buAutoNum type="alphaLcParenR"/>
              <a:defRPr/>
            </a:pPr>
            <a:r>
              <a:rPr lang="zh-CN" altLang="en-US" sz="2800" smtClean="0"/>
              <a:t>如果其中一个操作数类型为</a:t>
            </a:r>
            <a:r>
              <a:rPr lang="en-US" altLang="zh-CN" sz="2800" smtClean="0"/>
              <a:t>long double</a:t>
            </a:r>
            <a:r>
              <a:rPr lang="zh-CN" altLang="en-US" sz="2800" smtClean="0"/>
              <a:t>，则另一个转换成</a:t>
            </a:r>
            <a:r>
              <a:rPr lang="en-US" altLang="zh-CN" sz="2800" smtClean="0"/>
              <a:t>long double</a:t>
            </a:r>
            <a:r>
              <a:rPr lang="zh-CN" altLang="en-US" sz="2800" smtClean="0"/>
              <a:t>。</a:t>
            </a:r>
          </a:p>
          <a:p>
            <a:pPr marL="609600" indent="-609600" eaLnBrk="1" hangingPunct="1">
              <a:buFontTx/>
              <a:buAutoNum type="alphaLcParenR"/>
              <a:defRPr/>
            </a:pPr>
            <a:r>
              <a:rPr lang="zh-CN" altLang="en-US" sz="2800" smtClean="0"/>
              <a:t>否则，如果其中一个操作数类型为</a:t>
            </a:r>
            <a:r>
              <a:rPr lang="en-US" altLang="zh-CN" sz="2800" smtClean="0"/>
              <a:t>double</a:t>
            </a:r>
            <a:r>
              <a:rPr lang="zh-CN" altLang="en-US" sz="2800" smtClean="0"/>
              <a:t>，则另一个转换成</a:t>
            </a:r>
            <a:r>
              <a:rPr lang="en-US" altLang="zh-CN" sz="2800" smtClean="0"/>
              <a:t>double</a:t>
            </a:r>
            <a:r>
              <a:rPr lang="zh-CN" altLang="en-US" sz="2800" smtClean="0"/>
              <a:t>。</a:t>
            </a:r>
          </a:p>
          <a:p>
            <a:pPr marL="609600" indent="-609600" eaLnBrk="1" hangingPunct="1">
              <a:buFontTx/>
              <a:buAutoNum type="alphaLcParenR"/>
              <a:defRPr/>
            </a:pPr>
            <a:r>
              <a:rPr lang="zh-CN" altLang="en-US" sz="2800" smtClean="0"/>
              <a:t>否则，如果其中一个操作数类型为</a:t>
            </a:r>
            <a:r>
              <a:rPr lang="en-US" altLang="zh-CN" sz="2800" smtClean="0"/>
              <a:t>float</a:t>
            </a:r>
            <a:r>
              <a:rPr lang="zh-CN" altLang="en-US" sz="2800" smtClean="0"/>
              <a:t>，则另一个转换成</a:t>
            </a:r>
            <a:r>
              <a:rPr lang="en-US" altLang="zh-CN" sz="2800" smtClean="0"/>
              <a:t>float</a:t>
            </a:r>
            <a:r>
              <a:rPr lang="zh-CN" altLang="en-US" sz="2800" smtClean="0"/>
              <a:t>。</a:t>
            </a:r>
          </a:p>
          <a:p>
            <a:pPr marL="609600" indent="-609600" eaLnBrk="1" hangingPunct="1">
              <a:buFontTx/>
              <a:buAutoNum type="alphaLcParenR"/>
              <a:defRPr/>
            </a:pPr>
            <a:r>
              <a:rPr lang="zh-CN" altLang="en-US" sz="2800" smtClean="0"/>
              <a:t>否则，先对操作数进行</a:t>
            </a:r>
            <a:r>
              <a:rPr lang="zh-CN" altLang="en-US" sz="2800" b="1" smtClean="0">
                <a:solidFill>
                  <a:schemeClr val="folHlink"/>
                </a:solidFill>
              </a:rPr>
              <a:t>整型提升转换</a:t>
            </a:r>
            <a:r>
              <a:rPr lang="zh-CN" altLang="en-US" sz="2800" smtClean="0"/>
              <a:t>（</a:t>
            </a:r>
            <a:r>
              <a:rPr lang="en-US" altLang="zh-CN" sz="2800" smtClean="0"/>
              <a:t>integral promotions</a:t>
            </a:r>
            <a:r>
              <a:rPr lang="zh-CN" altLang="en-US" sz="2800" smtClean="0"/>
              <a:t>），如果转换后操作数的类型不一样，则按</a:t>
            </a:r>
            <a:r>
              <a:rPr lang="en-US" altLang="zh-CN" sz="2800" smtClean="0"/>
              <a:t>e)</a:t>
            </a:r>
            <a:r>
              <a:rPr lang="zh-CN" altLang="en-US" sz="2800" smtClean="0"/>
              <a:t>以后的规则再进行转换。</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107950" y="188913"/>
            <a:ext cx="8928100" cy="6480175"/>
          </a:xfrm>
        </p:spPr>
        <p:txBody>
          <a:bodyPr/>
          <a:lstStyle/>
          <a:p>
            <a:pPr marL="1333500" lvl="1" indent="-533400" eaLnBrk="1" hangingPunct="1">
              <a:buFontTx/>
              <a:buNone/>
              <a:defRPr/>
            </a:pPr>
            <a:endParaRPr lang="en-US" altLang="zh-CN" smtClean="0"/>
          </a:p>
          <a:p>
            <a:pPr marL="609600" indent="-609600" eaLnBrk="1" hangingPunct="1">
              <a:buFontTx/>
              <a:buAutoNum type="alphaLcParenR" startAt="5"/>
              <a:defRPr/>
            </a:pPr>
            <a:r>
              <a:rPr lang="zh-CN" altLang="en-US" sz="2800" smtClean="0"/>
              <a:t>如果其中一个操作数类型为</a:t>
            </a:r>
            <a:r>
              <a:rPr lang="en-US" altLang="zh-CN" sz="2800" smtClean="0"/>
              <a:t>unsigned long int</a:t>
            </a:r>
            <a:r>
              <a:rPr lang="zh-CN" altLang="en-US" sz="2800" smtClean="0"/>
              <a:t>，则另一个转换成</a:t>
            </a:r>
            <a:r>
              <a:rPr lang="en-US" altLang="zh-CN" sz="2800" smtClean="0"/>
              <a:t>unsigned long int</a:t>
            </a:r>
            <a:r>
              <a:rPr lang="zh-CN" altLang="en-US" sz="2800" smtClean="0"/>
              <a:t>。</a:t>
            </a:r>
          </a:p>
          <a:p>
            <a:pPr marL="609600" indent="-609600" eaLnBrk="1" hangingPunct="1">
              <a:buFontTx/>
              <a:buAutoNum type="alphaLcParenR" startAt="5"/>
              <a:defRPr/>
            </a:pPr>
            <a:r>
              <a:rPr lang="zh-CN" altLang="en-US" sz="2800" smtClean="0"/>
              <a:t>否则，如果一个操作数类型为</a:t>
            </a:r>
            <a:r>
              <a:rPr lang="en-US" altLang="zh-CN" sz="2800" smtClean="0"/>
              <a:t>long int</a:t>
            </a:r>
            <a:r>
              <a:rPr lang="zh-CN" altLang="en-US" sz="2800" smtClean="0"/>
              <a:t>，另一个操作数类型为</a:t>
            </a:r>
            <a:r>
              <a:rPr lang="en-US" altLang="zh-CN" sz="2800" smtClean="0"/>
              <a:t>unsigned int</a:t>
            </a:r>
            <a:r>
              <a:rPr lang="zh-CN" altLang="en-US" sz="2800" smtClean="0"/>
              <a:t>，那么，如果</a:t>
            </a:r>
            <a:r>
              <a:rPr lang="en-US" altLang="zh-CN" sz="2800" smtClean="0"/>
              <a:t>long int</a:t>
            </a:r>
            <a:r>
              <a:rPr lang="zh-CN" altLang="en-US" sz="2800" smtClean="0"/>
              <a:t>能表示</a:t>
            </a:r>
            <a:r>
              <a:rPr lang="en-US" altLang="zh-CN" sz="2800" smtClean="0"/>
              <a:t>unsigned int</a:t>
            </a:r>
            <a:r>
              <a:rPr lang="zh-CN" altLang="en-US" sz="2800" smtClean="0"/>
              <a:t>的所有值，则</a:t>
            </a:r>
            <a:r>
              <a:rPr lang="en-US" altLang="zh-CN" sz="2800" smtClean="0"/>
              <a:t>unsigned int</a:t>
            </a:r>
            <a:r>
              <a:rPr lang="zh-CN" altLang="en-US" sz="2800" smtClean="0"/>
              <a:t>转换成</a:t>
            </a:r>
            <a:r>
              <a:rPr lang="en-US" altLang="zh-CN" sz="2800" smtClean="0"/>
              <a:t>long int</a:t>
            </a:r>
            <a:r>
              <a:rPr lang="zh-CN" altLang="en-US" sz="2800" smtClean="0"/>
              <a:t>，否则，两个操作数都转化成</a:t>
            </a:r>
            <a:r>
              <a:rPr lang="en-US" altLang="zh-CN" sz="2800" smtClean="0"/>
              <a:t>unsigned long int</a:t>
            </a:r>
            <a:r>
              <a:rPr lang="zh-CN" altLang="en-US" sz="2800" smtClean="0"/>
              <a:t>。</a:t>
            </a:r>
          </a:p>
          <a:p>
            <a:pPr marL="609600" indent="-609600" eaLnBrk="1" hangingPunct="1">
              <a:buFontTx/>
              <a:buAutoNum type="alphaLcParenR" startAt="5"/>
              <a:defRPr/>
            </a:pPr>
            <a:r>
              <a:rPr lang="zh-CN" altLang="en-US" sz="2800" smtClean="0"/>
              <a:t>否则，如果一个操作数类型为</a:t>
            </a:r>
            <a:r>
              <a:rPr lang="en-US" altLang="zh-CN" sz="2800" smtClean="0"/>
              <a:t>long int</a:t>
            </a:r>
            <a:r>
              <a:rPr lang="zh-CN" altLang="en-US" sz="2800" smtClean="0"/>
              <a:t>，则另一个操作数转换成</a:t>
            </a:r>
            <a:r>
              <a:rPr lang="en-US" altLang="zh-CN" sz="2800" smtClean="0"/>
              <a:t>long int</a:t>
            </a:r>
            <a:r>
              <a:rPr lang="zh-CN" altLang="en-US" sz="2800" smtClean="0"/>
              <a:t>。</a:t>
            </a:r>
          </a:p>
          <a:p>
            <a:pPr marL="609600" indent="-609600" eaLnBrk="1" hangingPunct="1">
              <a:buFontTx/>
              <a:buAutoNum type="alphaLcParenR" startAt="5"/>
              <a:defRPr/>
            </a:pPr>
            <a:r>
              <a:rPr lang="zh-CN" altLang="en-US" sz="2800" smtClean="0"/>
              <a:t>否则，如果一个操作数类型为</a:t>
            </a:r>
            <a:r>
              <a:rPr lang="en-US" altLang="zh-CN" sz="2800" smtClean="0"/>
              <a:t>unsigned int</a:t>
            </a:r>
            <a:r>
              <a:rPr lang="zh-CN" altLang="en-US" sz="2800" smtClean="0"/>
              <a:t>，则另一个操作数转换成</a:t>
            </a:r>
            <a:r>
              <a:rPr lang="en-US" altLang="zh-CN" sz="2800" smtClean="0"/>
              <a:t>unsigned int</a:t>
            </a:r>
            <a:r>
              <a:rPr lang="zh-CN" altLang="en-US" sz="280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3238" y="257175"/>
            <a:ext cx="8316912" cy="1155700"/>
          </a:xfrm>
        </p:spPr>
        <p:txBody>
          <a:bodyPr/>
          <a:lstStyle/>
          <a:p>
            <a:pPr eaLnBrk="1" hangingPunct="1">
              <a:defRPr/>
            </a:pPr>
            <a:r>
              <a:rPr lang="zh-CN" altLang="en-US" sz="4000" smtClean="0"/>
              <a:t>整型提升转换</a:t>
            </a:r>
            <a:br>
              <a:rPr lang="zh-CN" altLang="en-US" sz="4000" smtClean="0"/>
            </a:br>
            <a:r>
              <a:rPr lang="zh-CN" altLang="en-US" sz="4000" smtClean="0"/>
              <a:t>（</a:t>
            </a:r>
            <a:r>
              <a:rPr lang="en-US" altLang="zh-CN" sz="4000" smtClean="0"/>
              <a:t>integral promotions</a:t>
            </a:r>
            <a:r>
              <a:rPr lang="zh-CN" altLang="en-US" sz="4000" smtClean="0"/>
              <a:t>）</a:t>
            </a:r>
          </a:p>
        </p:txBody>
      </p:sp>
      <p:sp>
        <p:nvSpPr>
          <p:cNvPr id="18435" name="Rectangle 3"/>
          <p:cNvSpPr>
            <a:spLocks noGrp="1" noChangeArrowheads="1"/>
          </p:cNvSpPr>
          <p:nvPr>
            <p:ph type="body" idx="1"/>
          </p:nvPr>
        </p:nvSpPr>
        <p:spPr>
          <a:xfrm>
            <a:off x="215900" y="1844675"/>
            <a:ext cx="8677275" cy="4752975"/>
          </a:xfrm>
        </p:spPr>
        <p:txBody>
          <a:bodyPr/>
          <a:lstStyle/>
          <a:p>
            <a:pPr marL="609600" indent="-609600" eaLnBrk="1" hangingPunct="1">
              <a:defRPr/>
            </a:pPr>
            <a:r>
              <a:rPr lang="zh-CN" altLang="en-US" sz="2800" smtClean="0"/>
              <a:t>对于</a:t>
            </a:r>
            <a:r>
              <a:rPr lang="en-US" altLang="zh-CN" sz="2800" smtClean="0"/>
              <a:t>char</a:t>
            </a:r>
            <a:r>
              <a:rPr lang="zh-CN" altLang="en-US" sz="2800" smtClean="0"/>
              <a:t>、</a:t>
            </a:r>
            <a:r>
              <a:rPr lang="en-US" altLang="zh-CN" sz="2800" smtClean="0"/>
              <a:t>signed char</a:t>
            </a:r>
            <a:r>
              <a:rPr lang="zh-CN" altLang="en-US" sz="2800" smtClean="0"/>
              <a:t>、</a:t>
            </a:r>
            <a:r>
              <a:rPr lang="en-US" altLang="zh-CN" sz="2800" smtClean="0"/>
              <a:t>unsigned char</a:t>
            </a:r>
            <a:r>
              <a:rPr lang="zh-CN" altLang="en-US" sz="2800" smtClean="0"/>
              <a:t>、</a:t>
            </a:r>
            <a:r>
              <a:rPr lang="en-US" altLang="zh-CN" sz="2800" smtClean="0"/>
              <a:t>short int</a:t>
            </a:r>
            <a:r>
              <a:rPr lang="zh-CN" altLang="en-US" sz="2800" smtClean="0"/>
              <a:t>、</a:t>
            </a:r>
            <a:r>
              <a:rPr lang="en-US" altLang="zh-CN" sz="2800" smtClean="0"/>
              <a:t>unsigned short int</a:t>
            </a:r>
            <a:r>
              <a:rPr lang="zh-CN" altLang="en-US" sz="2800" smtClean="0"/>
              <a:t>类型，如果</a:t>
            </a:r>
            <a:r>
              <a:rPr lang="en-US" altLang="zh-CN" sz="2800" smtClean="0"/>
              <a:t>int</a:t>
            </a:r>
            <a:r>
              <a:rPr lang="zh-CN" altLang="en-US" sz="2800" smtClean="0"/>
              <a:t>型能够表示它们的值，则这些类型转换成</a:t>
            </a:r>
            <a:r>
              <a:rPr lang="en-US" altLang="zh-CN" sz="2800" smtClean="0"/>
              <a:t>int</a:t>
            </a:r>
            <a:r>
              <a:rPr lang="zh-CN" altLang="en-US" sz="2800" smtClean="0"/>
              <a:t>，否则，这些类型转换成</a:t>
            </a:r>
            <a:r>
              <a:rPr lang="en-US" altLang="zh-CN" sz="2800" smtClean="0"/>
              <a:t>unsigned int</a:t>
            </a:r>
            <a:r>
              <a:rPr lang="zh-CN" altLang="en-US" sz="2800" smtClean="0"/>
              <a:t>。</a:t>
            </a:r>
          </a:p>
          <a:p>
            <a:pPr marL="609600" indent="-609600" eaLnBrk="1" hangingPunct="1">
              <a:defRPr/>
            </a:pPr>
            <a:r>
              <a:rPr lang="en-US" altLang="zh-CN" sz="2800" smtClean="0"/>
              <a:t>bool</a:t>
            </a:r>
            <a:r>
              <a:rPr lang="zh-CN" altLang="en-US" sz="2800" smtClean="0"/>
              <a:t>型转换成</a:t>
            </a:r>
            <a:r>
              <a:rPr lang="en-US" altLang="zh-CN" sz="2800" smtClean="0"/>
              <a:t>int</a:t>
            </a:r>
            <a:r>
              <a:rPr lang="zh-CN" altLang="en-US" sz="2800" smtClean="0"/>
              <a:t>型，</a:t>
            </a:r>
            <a:r>
              <a:rPr lang="en-US" altLang="zh-CN" sz="2800" smtClean="0"/>
              <a:t>false</a:t>
            </a:r>
            <a:r>
              <a:rPr lang="zh-CN" altLang="en-US" sz="2800" smtClean="0"/>
              <a:t>为</a:t>
            </a:r>
            <a:r>
              <a:rPr lang="en-US" altLang="zh-CN" sz="2800" smtClean="0"/>
              <a:t>0</a:t>
            </a:r>
            <a:r>
              <a:rPr lang="zh-CN" altLang="en-US" sz="2800" smtClean="0"/>
              <a:t>；</a:t>
            </a:r>
            <a:r>
              <a:rPr lang="en-US" altLang="zh-CN" sz="2800" smtClean="0"/>
              <a:t>true</a:t>
            </a:r>
            <a:r>
              <a:rPr lang="zh-CN" altLang="en-US" sz="2800" smtClean="0"/>
              <a:t>为</a:t>
            </a:r>
            <a:r>
              <a:rPr lang="en-US" altLang="zh-CN" sz="2800" smtClean="0"/>
              <a:t>1</a:t>
            </a:r>
            <a:r>
              <a:rPr lang="zh-CN" altLang="en-US" sz="2800" smtClean="0"/>
              <a:t>。</a:t>
            </a:r>
          </a:p>
          <a:p>
            <a:pPr marL="609600" indent="-609600" eaLnBrk="1" hangingPunct="1">
              <a:defRPr/>
            </a:pPr>
            <a:r>
              <a:rPr lang="en-US" altLang="zh-CN" sz="2800" smtClean="0"/>
              <a:t>wchar_t</a:t>
            </a:r>
            <a:r>
              <a:rPr lang="zh-CN" altLang="en-US" sz="2800" smtClean="0"/>
              <a:t>和枚举类型转换成下列类型中第一个能表示其所有值的类型：</a:t>
            </a:r>
            <a:r>
              <a:rPr lang="en-US" altLang="zh-CN" sz="2800" smtClean="0"/>
              <a:t>int</a:t>
            </a:r>
            <a:r>
              <a:rPr lang="zh-CN" altLang="en-US" sz="2800" smtClean="0"/>
              <a:t>、</a:t>
            </a:r>
            <a:r>
              <a:rPr lang="en-US" altLang="zh-CN" sz="2800" smtClean="0"/>
              <a:t>unsigned int</a:t>
            </a:r>
            <a:r>
              <a:rPr lang="zh-CN" altLang="en-US" sz="2800" smtClean="0"/>
              <a:t>、</a:t>
            </a:r>
            <a:r>
              <a:rPr lang="en-US" altLang="zh-CN" sz="2800" smtClean="0"/>
              <a:t>long int</a:t>
            </a:r>
            <a:r>
              <a:rPr lang="zh-CN" altLang="en-US" sz="2800" smtClean="0"/>
              <a:t>、</a:t>
            </a:r>
            <a:r>
              <a:rPr lang="en-US" altLang="zh-CN" sz="2800" smtClean="0"/>
              <a:t>unsigned long int</a:t>
            </a:r>
            <a:r>
              <a:rPr lang="zh-CN" altLang="en-US" sz="280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Globe 9">
        <a:dk1>
          <a:srgbClr val="003B76"/>
        </a:dk1>
        <a:lt1>
          <a:srgbClr val="FFFFFF"/>
        </a:lt1>
        <a:dk2>
          <a:srgbClr val="0066CC"/>
        </a:dk2>
        <a:lt2>
          <a:srgbClr val="FFFF00"/>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Globe</Template>
  <TotalTime>20819</TotalTime>
  <Words>1597</Words>
  <Application>Microsoft Office PowerPoint</Application>
  <PresentationFormat>全屏显示(4:3)</PresentationFormat>
  <Paragraphs>170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Globe</vt:lpstr>
      <vt:lpstr>第2章 简单数据的描述 −−基本数据类型和表达式</vt:lpstr>
      <vt:lpstr>主要内容</vt:lpstr>
      <vt:lpstr>位操作</vt:lpstr>
      <vt:lpstr>位操作（续）</vt:lpstr>
      <vt:lpstr>操作数的类型转换</vt:lpstr>
      <vt:lpstr>隐式转换</vt:lpstr>
      <vt:lpstr>常规算术转换规则 (usual arithmetic conversions) </vt:lpstr>
      <vt:lpstr>PowerPoint 演示文稿</vt:lpstr>
      <vt:lpstr>整型提升转换 （integral promotions）</vt:lpstr>
      <vt:lpstr>PowerPoint 演示文稿</vt:lpstr>
      <vt:lpstr>PowerPoint 演示文稿</vt:lpstr>
      <vt:lpstr>PowerPoint 演示文稿</vt:lpstr>
      <vt:lpstr>隐式转换的问题</vt:lpstr>
      <vt:lpstr>隐式转换的问题（续）</vt:lpstr>
      <vt:lpstr>显式转换（强制类型转换）</vt:lpstr>
      <vt:lpstr>表达式中的类型转换</vt:lpstr>
      <vt:lpstr>实数的“等于”与“不等于”比较</vt:lpstr>
      <vt:lpstr>短路求值 (short-circuit evaluation) </vt:lpstr>
      <vt:lpstr>操作符的副作用</vt:lpstr>
      <vt:lpstr>带副作用操作符的表达式计算</vt:lpstr>
      <vt:lpstr>左值表达式和右值表达式</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Jiajun</dc:creator>
  <cp:lastModifiedBy>Chen Jiajun</cp:lastModifiedBy>
  <cp:revision>171</cp:revision>
  <dcterms:created xsi:type="dcterms:W3CDTF">2004-11-30T12:48:42Z</dcterms:created>
  <dcterms:modified xsi:type="dcterms:W3CDTF">2015-07-22T03:06:02Z</dcterms:modified>
</cp:coreProperties>
</file>