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4" r:id="rId3"/>
    <p:sldId id="286" r:id="rId4"/>
    <p:sldId id="280" r:id="rId5"/>
    <p:sldId id="259" r:id="rId6"/>
    <p:sldId id="260" r:id="rId7"/>
    <p:sldId id="261" r:id="rId8"/>
    <p:sldId id="285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83" r:id="rId18"/>
    <p:sldId id="281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66"/>
    <a:srgbClr val="CC3300"/>
    <a:srgbClr val="990000"/>
    <a:srgbClr val="FF00FF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031"/>
    <p:restoredTop sz="94660"/>
  </p:normalViewPr>
  <p:slideViewPr>
    <p:cSldViewPr showGuides="1">
      <p:cViewPr varScale="1">
        <p:scale>
          <a:sx n="76" d="100"/>
          <a:sy n="76" d="100"/>
        </p:scale>
        <p:origin x="-576" y="-72"/>
      </p:cViewPr>
      <p:guideLst>
        <p:guide orient="horz" pos="4319"/>
        <p:guide pos="3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0" Type="http://schemas.openxmlformats.org/officeDocument/2006/relationships/image" Target="../media/image93.wmf"/><Relationship Id="rId1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1" Type="http://schemas.openxmlformats.org/officeDocument/2006/relationships/image" Target="../media/image112.wmf"/><Relationship Id="rId10" Type="http://schemas.openxmlformats.org/officeDocument/2006/relationships/image" Target="../media/image111.wmf"/><Relationship Id="rId1" Type="http://schemas.openxmlformats.org/officeDocument/2006/relationships/image" Target="../media/image102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2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4" Type="http://schemas.openxmlformats.org/officeDocument/2006/relationships/image" Target="../media/image22.wmf"/><Relationship Id="rId13" Type="http://schemas.openxmlformats.org/officeDocument/2006/relationships/image" Target="../media/image21.wmf"/><Relationship Id="rId12" Type="http://schemas.openxmlformats.org/officeDocument/2006/relationships/image" Target="../media/image2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3" Type="http://schemas.openxmlformats.org/officeDocument/2006/relationships/image" Target="../media/image43.wmf"/><Relationship Id="rId12" Type="http://schemas.openxmlformats.org/officeDocument/2006/relationships/image" Target="../media/image42.wmf"/><Relationship Id="rId11" Type="http://schemas.openxmlformats.org/officeDocument/2006/relationships/image" Target="../media/image41.wmf"/><Relationship Id="rId10" Type="http://schemas.openxmlformats.org/officeDocument/2006/relationships/image" Target="../media/image40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5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6" Type="http://schemas.openxmlformats.org/officeDocument/2006/relationships/image" Target="../media/image55.wmf"/><Relationship Id="rId15" Type="http://schemas.openxmlformats.org/officeDocument/2006/relationships/image" Target="../media/image54.wmf"/><Relationship Id="rId14" Type="http://schemas.openxmlformats.org/officeDocument/2006/relationships/image" Target="../media/image53.wmf"/><Relationship Id="rId13" Type="http://schemas.openxmlformats.org/officeDocument/2006/relationships/image" Target="../media/image52.wmf"/><Relationship Id="rId12" Type="http://schemas.openxmlformats.org/officeDocument/2006/relationships/image" Target="../media/image21.wmf"/><Relationship Id="rId11" Type="http://schemas.openxmlformats.org/officeDocument/2006/relationships/image" Target="../media/image51.wmf"/><Relationship Id="rId10" Type="http://schemas.openxmlformats.org/officeDocument/2006/relationships/image" Target="../media/image16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image" Target="../media/image71.wmf"/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1" Type="http://schemas.openxmlformats.org/officeDocument/2006/relationships/image" Target="../media/image83.wmf"/><Relationship Id="rId10" Type="http://schemas.openxmlformats.org/officeDocument/2006/relationships/image" Target="../media/image82.wmf"/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5123" name="日期占位符 51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5124" name="幻灯片图像占位符 512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文本占位符 512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6" name="页脚占位符 51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13105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动作按钮: 后退或前一项 1030">
            <a:hlinkClick r:id="" action="ppaction://hlinkshowjump?jump=previousslide"/>
          </p:cNvPr>
          <p:cNvSpPr/>
          <p:nvPr userDrawn="1"/>
        </p:nvSpPr>
        <p:spPr>
          <a:xfrm>
            <a:off x="8316913" y="6607175"/>
            <a:ext cx="393700" cy="250825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动作按钮: 前进或下一项 1031">
            <a:hlinkClick r:id="" action="ppaction://hlinkshowjump?jump=nextslide"/>
          </p:cNvPr>
          <p:cNvSpPr/>
          <p:nvPr userDrawn="1"/>
        </p:nvSpPr>
        <p:spPr>
          <a:xfrm>
            <a:off x="8748713" y="6611938"/>
            <a:ext cx="393700" cy="25082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56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79.bin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64.wmf"/><Relationship Id="rId19" Type="http://schemas.openxmlformats.org/officeDocument/2006/relationships/image" Target="../media/image72.wmf"/><Relationship Id="rId18" Type="http://schemas.openxmlformats.org/officeDocument/2006/relationships/oleObject" Target="../embeddings/oleObject87.bin"/><Relationship Id="rId17" Type="http://schemas.openxmlformats.org/officeDocument/2006/relationships/image" Target="../media/image71.wmf"/><Relationship Id="rId16" Type="http://schemas.openxmlformats.org/officeDocument/2006/relationships/oleObject" Target="../embeddings/oleObject86.bin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89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83.w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82.wmf"/><Relationship Id="rId2" Type="http://schemas.openxmlformats.org/officeDocument/2006/relationships/image" Target="../media/image73.w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8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00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3.wmf"/><Relationship Id="rId2" Type="http://schemas.openxmlformats.org/officeDocument/2006/relationships/image" Target="../media/image84.wmf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9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94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10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8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2.wmf"/><Relationship Id="rId21" Type="http://schemas.openxmlformats.org/officeDocument/2006/relationships/oleObject" Target="../embeddings/oleObject127.bin"/><Relationship Id="rId20" Type="http://schemas.openxmlformats.org/officeDocument/2006/relationships/image" Target="../media/image111.wmf"/><Relationship Id="rId2" Type="http://schemas.openxmlformats.org/officeDocument/2006/relationships/image" Target="../media/image102.wmf"/><Relationship Id="rId19" Type="http://schemas.openxmlformats.org/officeDocument/2006/relationships/oleObject" Target="../embeddings/oleObject126.bin"/><Relationship Id="rId18" Type="http://schemas.openxmlformats.org/officeDocument/2006/relationships/image" Target="../media/image110.wmf"/><Relationship Id="rId17" Type="http://schemas.openxmlformats.org/officeDocument/2006/relationships/oleObject" Target="../embeddings/oleObject125.bin"/><Relationship Id="rId16" Type="http://schemas.openxmlformats.org/officeDocument/2006/relationships/image" Target="../media/image109.w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1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13.wmf"/><Relationship Id="rId13" Type="http://schemas.openxmlformats.org/officeDocument/2006/relationships/vmlDrawing" Target="../drawings/vmlDrawing1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2.wmf"/><Relationship Id="rId10" Type="http://schemas.openxmlformats.org/officeDocument/2006/relationships/oleObject" Target="../embeddings/oleObject133.bin"/><Relationship Id="rId1" Type="http://schemas.openxmlformats.org/officeDocument/2006/relationships/oleObject" Target="../embeddings/oleObject12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17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13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21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3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26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14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4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32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14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3" Type="http://schemas.openxmlformats.org/officeDocument/2006/relationships/vmlDrawing" Target="../drawings/vmlDrawing2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2.wmf"/><Relationship Id="rId30" Type="http://schemas.openxmlformats.org/officeDocument/2006/relationships/oleObject" Target="../embeddings/oleObject25.bin"/><Relationship Id="rId3" Type="http://schemas.openxmlformats.org/officeDocument/2006/relationships/oleObject" Target="../embeddings/oleObject10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0.bin"/><Relationship Id="rId20" Type="http://schemas.openxmlformats.org/officeDocument/2006/relationships/oleObject" Target="../embeddings/oleObject19.bin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3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7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39.bin"/><Relationship Id="rId7" Type="http://schemas.openxmlformats.org/officeDocument/2006/relationships/oleObject" Target="../embeddings/oleObject38.bin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35" Type="http://schemas.openxmlformats.org/officeDocument/2006/relationships/vmlDrawing" Target="../drawings/vmlDrawing5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43.wmf"/><Relationship Id="rId32" Type="http://schemas.openxmlformats.org/officeDocument/2006/relationships/oleObject" Target="../embeddings/oleObject53.bin"/><Relationship Id="rId31" Type="http://schemas.openxmlformats.org/officeDocument/2006/relationships/image" Target="../media/image42.wmf"/><Relationship Id="rId30" Type="http://schemas.openxmlformats.org/officeDocument/2006/relationships/oleObject" Target="../embeddings/oleObject52.bin"/><Relationship Id="rId3" Type="http://schemas.openxmlformats.org/officeDocument/2006/relationships/oleObject" Target="../embeddings/oleObject35.bin"/><Relationship Id="rId29" Type="http://schemas.openxmlformats.org/officeDocument/2006/relationships/image" Target="../media/image41.wmf"/><Relationship Id="rId28" Type="http://schemas.openxmlformats.org/officeDocument/2006/relationships/oleObject" Target="../embeddings/oleObject51.bin"/><Relationship Id="rId27" Type="http://schemas.openxmlformats.org/officeDocument/2006/relationships/oleObject" Target="../embeddings/oleObject50.bin"/><Relationship Id="rId26" Type="http://schemas.openxmlformats.org/officeDocument/2006/relationships/image" Target="../media/image40.wmf"/><Relationship Id="rId25" Type="http://schemas.openxmlformats.org/officeDocument/2006/relationships/oleObject" Target="../embeddings/oleObject49.bin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48.bin"/><Relationship Id="rId22" Type="http://schemas.openxmlformats.org/officeDocument/2006/relationships/oleObject" Target="../embeddings/oleObject47.bin"/><Relationship Id="rId21" Type="http://schemas.openxmlformats.org/officeDocument/2006/relationships/image" Target="../media/image38.wmf"/><Relationship Id="rId20" Type="http://schemas.openxmlformats.org/officeDocument/2006/relationships/oleObject" Target="../embeddings/oleObject46.bin"/><Relationship Id="rId2" Type="http://schemas.openxmlformats.org/officeDocument/2006/relationships/image" Target="../media/image31.wmf"/><Relationship Id="rId19" Type="http://schemas.openxmlformats.org/officeDocument/2006/relationships/image" Target="../media/image37.wmf"/><Relationship Id="rId18" Type="http://schemas.openxmlformats.org/officeDocument/2006/relationships/oleObject" Target="../embeddings/oleObject45.bin"/><Relationship Id="rId17" Type="http://schemas.openxmlformats.org/officeDocument/2006/relationships/image" Target="../media/image36.wmf"/><Relationship Id="rId16" Type="http://schemas.openxmlformats.org/officeDocument/2006/relationships/oleObject" Target="../embeddings/oleObject44.bin"/><Relationship Id="rId15" Type="http://schemas.openxmlformats.org/officeDocument/2006/relationships/image" Target="../media/image35.wmf"/><Relationship Id="rId14" Type="http://schemas.openxmlformats.org/officeDocument/2006/relationships/oleObject" Target="../embeddings/oleObject43.bin"/><Relationship Id="rId13" Type="http://schemas.openxmlformats.org/officeDocument/2006/relationships/image" Target="../media/image34.wmf"/><Relationship Id="rId12" Type="http://schemas.openxmlformats.org/officeDocument/2006/relationships/oleObject" Target="../embeddings/oleObject42.bin"/><Relationship Id="rId11" Type="http://schemas.openxmlformats.org/officeDocument/2006/relationships/oleObject" Target="../embeddings/oleObject41.bin"/><Relationship Id="rId10" Type="http://schemas.openxmlformats.org/officeDocument/2006/relationships/oleObject" Target="../embeddings/oleObject40.bin"/><Relationship Id="rId1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oleObject" Target="../embeddings/oleObject57.bin"/><Relationship Id="rId7" Type="http://schemas.openxmlformats.org/officeDocument/2006/relationships/image" Target="../media/image46.wmf"/><Relationship Id="rId6" Type="http://schemas.openxmlformats.org/officeDocument/2006/relationships/oleObject" Target="../embeddings/oleObject56.bin"/><Relationship Id="rId5" Type="http://schemas.openxmlformats.org/officeDocument/2006/relationships/slide" Target="slide6.xml"/><Relationship Id="rId4" Type="http://schemas.openxmlformats.org/officeDocument/2006/relationships/image" Target="../media/image45.wmf"/><Relationship Id="rId35" Type="http://schemas.openxmlformats.org/officeDocument/2006/relationships/vmlDrawing" Target="../drawings/vmlDrawing6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55.wmf"/><Relationship Id="rId32" Type="http://schemas.openxmlformats.org/officeDocument/2006/relationships/oleObject" Target="../embeddings/oleObject69.bin"/><Relationship Id="rId31" Type="http://schemas.openxmlformats.org/officeDocument/2006/relationships/image" Target="../media/image54.wmf"/><Relationship Id="rId30" Type="http://schemas.openxmlformats.org/officeDocument/2006/relationships/oleObject" Target="../embeddings/oleObject68.bin"/><Relationship Id="rId3" Type="http://schemas.openxmlformats.org/officeDocument/2006/relationships/oleObject" Target="../embeddings/oleObject55.bin"/><Relationship Id="rId29" Type="http://schemas.openxmlformats.org/officeDocument/2006/relationships/image" Target="../media/image53.wmf"/><Relationship Id="rId28" Type="http://schemas.openxmlformats.org/officeDocument/2006/relationships/oleObject" Target="../embeddings/oleObject67.bin"/><Relationship Id="rId27" Type="http://schemas.openxmlformats.org/officeDocument/2006/relationships/image" Target="../media/image52.wmf"/><Relationship Id="rId26" Type="http://schemas.openxmlformats.org/officeDocument/2006/relationships/oleObject" Target="../embeddings/oleObject66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5.bin"/><Relationship Id="rId23" Type="http://schemas.openxmlformats.org/officeDocument/2006/relationships/image" Target="../media/image51.wmf"/><Relationship Id="rId22" Type="http://schemas.openxmlformats.org/officeDocument/2006/relationships/oleObject" Target="../embeddings/oleObject64.bin"/><Relationship Id="rId21" Type="http://schemas.openxmlformats.org/officeDocument/2006/relationships/image" Target="../media/image16.wmf"/><Relationship Id="rId20" Type="http://schemas.openxmlformats.org/officeDocument/2006/relationships/oleObject" Target="../embeddings/oleObject63.bin"/><Relationship Id="rId2" Type="http://schemas.openxmlformats.org/officeDocument/2006/relationships/image" Target="../media/image44.wmf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62.bin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61.bin"/><Relationship Id="rId15" Type="http://schemas.openxmlformats.org/officeDocument/2006/relationships/image" Target="../media/image50.wmf"/><Relationship Id="rId14" Type="http://schemas.openxmlformats.org/officeDocument/2006/relationships/oleObject" Target="../embeddings/oleObject60.bin"/><Relationship Id="rId13" Type="http://schemas.openxmlformats.org/officeDocument/2006/relationships/image" Target="../media/image49.wmf"/><Relationship Id="rId12" Type="http://schemas.openxmlformats.org/officeDocument/2006/relationships/oleObject" Target="../embeddings/oleObject59.bin"/><Relationship Id="rId11" Type="http://schemas.openxmlformats.org/officeDocument/2006/relationships/image" Target="../media/image48.wmf"/><Relationship Id="rId10" Type="http://schemas.openxmlformats.org/officeDocument/2006/relationships/oleObject" Target="../embeddings/oleObject58.bin"/><Relationship Id="rId1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文本框 34817"/>
          <p:cNvSpPr txBox="1"/>
          <p:nvPr/>
        </p:nvSpPr>
        <p:spPr>
          <a:xfrm>
            <a:off x="685800" y="631825"/>
            <a:ext cx="7924800" cy="53879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3200" dirty="0">
                <a:latin typeface="Italic" pitchFamily="2" charset="0"/>
                <a:ea typeface="楷体_GB2312" pitchFamily="49" charset="-122"/>
              </a:rPr>
              <a:t>      美国的西蒙教授（曾获得过心理学贡献  奖、计算机图灵奖和诺贝尔经济学奖。）经过科学的试验，做出一个有趣的推断：</a:t>
            </a:r>
            <a:endParaRPr lang="zh-CN" altLang="en-US" sz="3200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Italic" pitchFamily="2" charset="0"/>
                <a:ea typeface="楷体_GB2312" pitchFamily="49" charset="-122"/>
              </a:rPr>
              <a:t>      一个有一般基础的人，只要他肯刻苦努力，在六个月内就可以掌握一门学问。因为，一门学问大约有</a:t>
            </a:r>
            <a:r>
              <a:rPr lang="en-US" altLang="zh-CN" sz="3200">
                <a:latin typeface="Italic" pitchFamily="2" charset="0"/>
                <a:ea typeface="楷体_GB2312" pitchFamily="49" charset="-122"/>
              </a:rPr>
              <a:t>5</a:t>
            </a:r>
            <a:r>
              <a:rPr lang="zh-CN" altLang="en-US" sz="3200" dirty="0">
                <a:latin typeface="Italic" pitchFamily="2" charset="0"/>
                <a:ea typeface="楷体_GB2312" pitchFamily="49" charset="-122"/>
              </a:rPr>
              <a:t>万个“信息块”，一般  人每</a:t>
            </a:r>
            <a:r>
              <a:rPr lang="en-US" altLang="zh-CN" sz="3200">
                <a:latin typeface="Italic" pitchFamily="2" charset="0"/>
                <a:ea typeface="楷体_GB2312" pitchFamily="49" charset="-122"/>
              </a:rPr>
              <a:t>1-1.5</a:t>
            </a:r>
            <a:r>
              <a:rPr lang="zh-CN" altLang="en-US" sz="3200" dirty="0">
                <a:latin typeface="Italic" pitchFamily="2" charset="0"/>
                <a:ea typeface="楷体_GB2312" pitchFamily="49" charset="-122"/>
              </a:rPr>
              <a:t>分钟可以记住一个信息块。六个月的时间应该能达到基本掌握，并能解决该领域的一般问题。</a:t>
            </a:r>
            <a:endParaRPr lang="zh-CN" altLang="en-US" sz="3200" dirty="0">
              <a:latin typeface="Italic" pitchFamily="2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文本框 14340"/>
          <p:cNvSpPr txBox="1"/>
          <p:nvPr/>
        </p:nvSpPr>
        <p:spPr>
          <a:xfrm>
            <a:off x="107950" y="76200"/>
            <a:ext cx="3865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四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可导与连续的关系    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379" name="组合 14378"/>
          <p:cNvGrpSpPr/>
          <p:nvPr/>
        </p:nvGrpSpPr>
        <p:grpSpPr>
          <a:xfrm>
            <a:off x="395288" y="2895600"/>
            <a:ext cx="4321175" cy="896938"/>
            <a:chOff x="249" y="2149"/>
            <a:chExt cx="2586" cy="565"/>
          </a:xfrm>
        </p:grpSpPr>
        <p:sp>
          <p:nvSpPr>
            <p:cNvPr id="14345" name="文本框 14344"/>
            <p:cNvSpPr txBox="1"/>
            <p:nvPr/>
          </p:nvSpPr>
          <p:spPr>
            <a:xfrm>
              <a:off x="249" y="2276"/>
              <a:ext cx="8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i="1" dirty="0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Italic" pitchFamily="2" charset="0"/>
                  <a:ea typeface="宋体" panose="02010600030101010101" pitchFamily="2" charset="-122"/>
                </a:rPr>
                <a:t>观察：    </a:t>
              </a:r>
              <a:endParaRPr lang="zh-CN" altLang="en-US" i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46" name="对象 14345"/>
            <p:cNvGraphicFramePr/>
            <p:nvPr/>
          </p:nvGraphicFramePr>
          <p:xfrm>
            <a:off x="839" y="2149"/>
            <a:ext cx="1996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" imgW="3008630" imgH="850265" progId="Equation.3">
                    <p:embed/>
                  </p:oleObj>
                </mc:Choice>
                <mc:Fallback>
                  <p:oleObj name="" r:id="rId1" imgW="3008630" imgH="850265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39" y="2149"/>
                          <a:ext cx="1996" cy="5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7" name="对象 14346"/>
          <p:cNvGraphicFramePr/>
          <p:nvPr/>
        </p:nvGraphicFramePr>
        <p:xfrm>
          <a:off x="465138" y="3886200"/>
          <a:ext cx="564197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2932430" imgH="812165" progId="Equation.3">
                  <p:embed/>
                </p:oleObj>
              </mc:Choice>
              <mc:Fallback>
                <p:oleObj name="" r:id="rId3" imgW="2932430" imgH="81216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8" y="3886200"/>
                        <a:ext cx="5641975" cy="166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76" name="组合 14375"/>
          <p:cNvGrpSpPr/>
          <p:nvPr/>
        </p:nvGrpSpPr>
        <p:grpSpPr>
          <a:xfrm>
            <a:off x="6216650" y="2286000"/>
            <a:ext cx="2819400" cy="2351088"/>
            <a:chOff x="3916" y="1797"/>
            <a:chExt cx="1776" cy="1481"/>
          </a:xfrm>
        </p:grpSpPr>
        <p:sp>
          <p:nvSpPr>
            <p:cNvPr id="14350" name="直接连接符 14349"/>
            <p:cNvSpPr/>
            <p:nvPr/>
          </p:nvSpPr>
          <p:spPr>
            <a:xfrm>
              <a:off x="3916" y="2848"/>
              <a:ext cx="17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1" name="直接连接符 14350"/>
            <p:cNvSpPr/>
            <p:nvPr/>
          </p:nvSpPr>
          <p:spPr>
            <a:xfrm flipV="1">
              <a:off x="4780" y="2101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2" name="直接连接符 14351"/>
            <p:cNvSpPr/>
            <p:nvPr/>
          </p:nvSpPr>
          <p:spPr>
            <a:xfrm flipH="1" flipV="1">
              <a:off x="4150" y="2205"/>
              <a:ext cx="635" cy="635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3" name="直接连接符 14352"/>
            <p:cNvSpPr/>
            <p:nvPr/>
          </p:nvSpPr>
          <p:spPr>
            <a:xfrm flipV="1">
              <a:off x="4780" y="2251"/>
              <a:ext cx="595" cy="597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4" name="文本框 14353"/>
            <p:cNvSpPr txBox="1"/>
            <p:nvPr/>
          </p:nvSpPr>
          <p:spPr>
            <a:xfrm>
              <a:off x="5469" y="2825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5" name="文本框 14354"/>
            <p:cNvSpPr txBox="1"/>
            <p:nvPr/>
          </p:nvSpPr>
          <p:spPr>
            <a:xfrm>
              <a:off x="4558" y="1797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y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文本框 14355"/>
            <p:cNvSpPr txBox="1"/>
            <p:nvPr/>
          </p:nvSpPr>
          <p:spPr>
            <a:xfrm>
              <a:off x="4468" y="2990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O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58" name="组合 14357"/>
          <p:cNvGrpSpPr/>
          <p:nvPr/>
        </p:nvGrpSpPr>
        <p:grpSpPr>
          <a:xfrm>
            <a:off x="762000" y="622300"/>
            <a:ext cx="5256213" cy="901700"/>
            <a:chOff x="884" y="436"/>
            <a:chExt cx="3311" cy="568"/>
          </a:xfrm>
        </p:grpSpPr>
        <p:graphicFrame>
          <p:nvGraphicFramePr>
            <p:cNvPr id="14343" name="对象 14342"/>
            <p:cNvGraphicFramePr/>
            <p:nvPr/>
          </p:nvGraphicFramePr>
          <p:xfrm>
            <a:off x="884" y="436"/>
            <a:ext cx="3311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5" imgW="2667000" imgH="457200" progId="Equation.3">
                    <p:embed/>
                  </p:oleObj>
                </mc:Choice>
                <mc:Fallback>
                  <p:oleObj name="" r:id="rId5" imgW="2667000" imgH="4572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4" y="436"/>
                          <a:ext cx="3311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直接连接符 14356"/>
            <p:cNvSpPr/>
            <p:nvPr/>
          </p:nvSpPr>
          <p:spPr>
            <a:xfrm>
              <a:off x="2426" y="754"/>
              <a:ext cx="136" cy="227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77" name="组合 14376"/>
          <p:cNvGrpSpPr/>
          <p:nvPr/>
        </p:nvGrpSpPr>
        <p:grpSpPr>
          <a:xfrm>
            <a:off x="303213" y="1481138"/>
            <a:ext cx="7797800" cy="804862"/>
            <a:chOff x="191" y="1063"/>
            <a:chExt cx="4797" cy="507"/>
          </a:xfrm>
        </p:grpSpPr>
        <p:sp>
          <p:nvSpPr>
            <p:cNvPr id="14359" name="文本框 14358"/>
            <p:cNvSpPr txBox="1"/>
            <p:nvPr/>
          </p:nvSpPr>
          <p:spPr>
            <a:xfrm>
              <a:off x="191" y="1167"/>
              <a:ext cx="9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i="1" dirty="0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事实上， </a:t>
              </a:r>
              <a:endParaRPr lang="zh-CN" altLang="en-US" i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61" name="对象 14360"/>
            <p:cNvGraphicFramePr/>
            <p:nvPr/>
          </p:nvGraphicFramePr>
          <p:xfrm>
            <a:off x="1020" y="1063"/>
            <a:ext cx="1597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7" imgW="1167765" imgH="393700" progId="Equation.3">
                    <p:embed/>
                  </p:oleObj>
                </mc:Choice>
                <mc:Fallback>
                  <p:oleObj name="" r:id="rId7" imgW="1167765" imgH="3937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0" y="1063"/>
                          <a:ext cx="1597" cy="5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4" name="文本框 14363"/>
            <p:cNvSpPr txBox="1"/>
            <p:nvPr/>
          </p:nvSpPr>
          <p:spPr>
            <a:xfrm>
              <a:off x="2744" y="1154"/>
              <a:ext cx="3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66" name="对象 14365"/>
            <p:cNvGraphicFramePr/>
            <p:nvPr/>
          </p:nvGraphicFramePr>
          <p:xfrm>
            <a:off x="3061" y="1063"/>
            <a:ext cx="1927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9" imgW="1409065" imgH="393700" progId="Equation.3">
                    <p:embed/>
                  </p:oleObj>
                </mc:Choice>
                <mc:Fallback>
                  <p:oleObj name="" r:id="rId9" imgW="1409065" imgH="3937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61" y="1063"/>
                          <a:ext cx="1927" cy="5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78" name="组合 14377"/>
          <p:cNvGrpSpPr/>
          <p:nvPr/>
        </p:nvGrpSpPr>
        <p:grpSpPr>
          <a:xfrm>
            <a:off x="303213" y="2286000"/>
            <a:ext cx="4487862" cy="539750"/>
            <a:chOff x="191" y="1616"/>
            <a:chExt cx="2827" cy="340"/>
          </a:xfrm>
        </p:grpSpPr>
        <p:sp>
          <p:nvSpPr>
            <p:cNvPr id="14367" name="文本框 14366"/>
            <p:cNvSpPr txBox="1"/>
            <p:nvPr/>
          </p:nvSpPr>
          <p:spPr>
            <a:xfrm>
              <a:off x="191" y="161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68" name="对象 14367"/>
            <p:cNvGraphicFramePr/>
            <p:nvPr/>
          </p:nvGraphicFramePr>
          <p:xfrm>
            <a:off x="431" y="1661"/>
            <a:ext cx="258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1" imgW="1892300" imgH="228600" progId="Equation.3">
                    <p:embed/>
                  </p:oleObj>
                </mc:Choice>
                <mc:Fallback>
                  <p:oleObj name="" r:id="rId11" imgW="1892300" imgH="2286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1" y="1661"/>
                          <a:ext cx="258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69" name="对象 14368"/>
          <p:cNvGraphicFramePr/>
          <p:nvPr/>
        </p:nvGraphicFramePr>
        <p:xfrm>
          <a:off x="5003800" y="2362200"/>
          <a:ext cx="1901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3" imgW="876300" imgH="279400" progId="Equation.3">
                  <p:embed/>
                </p:oleObj>
              </mc:Choice>
              <mc:Fallback>
                <p:oleObj name="" r:id="rId13" imgW="876300" imgH="2794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2362200"/>
                        <a:ext cx="19018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1" name="圆角矩形标注 14370"/>
          <p:cNvSpPr/>
          <p:nvPr/>
        </p:nvSpPr>
        <p:spPr>
          <a:xfrm>
            <a:off x="6781800" y="622300"/>
            <a:ext cx="2195513" cy="825500"/>
          </a:xfrm>
          <a:prstGeom prst="wedgeRoundRectCallout">
            <a:avLst>
              <a:gd name="adj1" fmla="val -40023"/>
              <a:gd name="adj2" fmla="val 86153"/>
              <a:gd name="adj3" fmla="val 16667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极限与无穷小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之间的关系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74" name="文本框 14373"/>
          <p:cNvSpPr txBox="1"/>
          <p:nvPr/>
        </p:nvSpPr>
        <p:spPr>
          <a:xfrm>
            <a:off x="307975" y="5715000"/>
            <a:ext cx="85677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该函数在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点不可导，但前面已知这个函数在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点连续。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75" name="对象 14374"/>
          <p:cNvGraphicFramePr/>
          <p:nvPr/>
        </p:nvGraphicFramePr>
        <p:xfrm>
          <a:off x="6477000" y="4953000"/>
          <a:ext cx="2076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5" imgW="1078230" imgH="215900" progId="Equation.3">
                  <p:embed/>
                </p:oleObj>
              </mc:Choice>
              <mc:Fallback>
                <p:oleObj name="" r:id="rId15" imgW="1078230" imgH="215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4953000"/>
                        <a:ext cx="20764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 advAuto="0"/>
      <p:bldP spid="14371" grpId="0" animBg="1" advAuto="0"/>
      <p:bldP spid="14374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文本框 15361"/>
          <p:cNvSpPr txBox="1"/>
          <p:nvPr/>
        </p:nvSpPr>
        <p:spPr>
          <a:xfrm>
            <a:off x="107950" y="92075"/>
            <a:ext cx="1439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五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例题   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3" name="文本框 15362"/>
          <p:cNvSpPr txBox="1"/>
          <p:nvPr/>
        </p:nvSpPr>
        <p:spPr>
          <a:xfrm>
            <a:off x="179388" y="673100"/>
            <a:ext cx="3098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1、由定义求导数    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5" name="文本框 15364"/>
          <p:cNvSpPr txBox="1"/>
          <p:nvPr/>
        </p:nvSpPr>
        <p:spPr>
          <a:xfrm>
            <a:off x="354013" y="1889125"/>
            <a:ext cx="2293937" cy="2647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1、求增量</a:t>
            </a:r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: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  <a:p>
            <a:endParaRPr lang="zh-CN" altLang="en-US">
              <a:latin typeface="Italic" pitchFamily="2" charset="0"/>
              <a:ea typeface="宋体" panose="02010600030101010101" pitchFamily="2" charset="-122"/>
            </a:endParaRPr>
          </a:p>
          <a:p>
            <a:endParaRPr lang="zh-CN" altLang="en-US">
              <a:latin typeface="Italic" pitchFamily="2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Italic" pitchFamily="2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2、算比值</a:t>
            </a:r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: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  <a:p>
            <a:endParaRPr lang="zh-CN" altLang="en-US">
              <a:latin typeface="Italic" pitchFamily="2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Italic" pitchFamily="2" charset="0"/>
                <a:ea typeface="宋体" panose="02010600030101010101" pitchFamily="2" charset="-122"/>
              </a:rPr>
              <a:t>       </a:t>
            </a:r>
            <a:endParaRPr lang="zh-CN" altLang="en-US">
              <a:latin typeface="Italic" pitchFamily="2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Italic" pitchFamily="2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3、取极限</a:t>
            </a:r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: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5366" name="对象 15365"/>
          <p:cNvGraphicFramePr/>
          <p:nvPr/>
        </p:nvGraphicFramePr>
        <p:xfrm>
          <a:off x="2716213" y="1870075"/>
          <a:ext cx="48085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411730" imgH="482600" progId="Equation.3">
                  <p:embed/>
                </p:oleObj>
              </mc:Choice>
              <mc:Fallback>
                <p:oleObj name="" r:id="rId1" imgW="2411730" imgH="482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6213" y="1870075"/>
                        <a:ext cx="4808537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/>
          <p:nvPr/>
        </p:nvGraphicFramePr>
        <p:xfrm>
          <a:off x="2771775" y="2949575"/>
          <a:ext cx="1676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913765" imgH="405765" progId="Equation.3">
                  <p:embed/>
                </p:oleObj>
              </mc:Choice>
              <mc:Fallback>
                <p:oleObj name="" r:id="rId3" imgW="913765" imgH="4057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2949575"/>
                        <a:ext cx="1676400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5367"/>
          <p:cNvGraphicFramePr/>
          <p:nvPr/>
        </p:nvGraphicFramePr>
        <p:xfrm>
          <a:off x="2701925" y="3813175"/>
          <a:ext cx="3886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877695" imgH="405765" progId="Equation.3">
                  <p:embed/>
                </p:oleObj>
              </mc:Choice>
              <mc:Fallback>
                <p:oleObj name="" r:id="rId5" imgW="1877695" imgH="4057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925" y="3813175"/>
                        <a:ext cx="3886200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91" name="组合 15390"/>
          <p:cNvGrpSpPr/>
          <p:nvPr/>
        </p:nvGrpSpPr>
        <p:grpSpPr>
          <a:xfrm>
            <a:off x="303213" y="1217613"/>
            <a:ext cx="8323262" cy="485775"/>
            <a:chOff x="191" y="767"/>
            <a:chExt cx="5243" cy="306"/>
          </a:xfrm>
        </p:grpSpPr>
        <p:sp>
          <p:nvSpPr>
            <p:cNvPr id="15370" name="文本框 15369"/>
            <p:cNvSpPr txBox="1"/>
            <p:nvPr/>
          </p:nvSpPr>
          <p:spPr>
            <a:xfrm>
              <a:off x="191" y="767"/>
              <a:ext cx="1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例1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求函数  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71" name="对象 15370"/>
            <p:cNvGraphicFramePr/>
            <p:nvPr/>
          </p:nvGraphicFramePr>
          <p:xfrm>
            <a:off x="1196" y="792"/>
            <a:ext cx="8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660400" imgH="228600" progId="Equation.3">
                    <p:embed/>
                  </p:oleObj>
                </mc:Choice>
                <mc:Fallback>
                  <p:oleObj name="" r:id="rId7" imgW="6604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96" y="792"/>
                          <a:ext cx="822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文本框 15371"/>
            <p:cNvSpPr txBox="1"/>
            <p:nvPr/>
          </p:nvSpPr>
          <p:spPr>
            <a:xfrm>
              <a:off x="1960" y="776"/>
              <a:ext cx="1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的导函数      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73" name="对象 15372"/>
            <p:cNvGraphicFramePr/>
            <p:nvPr/>
          </p:nvGraphicFramePr>
          <p:xfrm>
            <a:off x="2789" y="790"/>
            <a:ext cx="47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380365" imgH="215900" progId="Equation.3">
                    <p:embed/>
                  </p:oleObj>
                </mc:Choice>
                <mc:Fallback>
                  <p:oleObj name="" r:id="rId9" imgW="380365" imgH="215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9" y="790"/>
                          <a:ext cx="474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文本框 15373"/>
            <p:cNvSpPr txBox="1"/>
            <p:nvPr/>
          </p:nvSpPr>
          <p:spPr>
            <a:xfrm>
              <a:off x="3231" y="785"/>
              <a:ext cx="5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和在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75" name="对象 15374"/>
            <p:cNvGraphicFramePr/>
            <p:nvPr/>
          </p:nvGraphicFramePr>
          <p:xfrm>
            <a:off x="3696" y="810"/>
            <a:ext cx="45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1" imgW="367665" imgH="177800" progId="Equation.3">
                    <p:embed/>
                  </p:oleObj>
                </mc:Choice>
                <mc:Fallback>
                  <p:oleObj name="" r:id="rId11" imgW="367665" imgH="1778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810"/>
                          <a:ext cx="458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文本框 15375"/>
            <p:cNvSpPr txBox="1"/>
            <p:nvPr/>
          </p:nvSpPr>
          <p:spPr>
            <a:xfrm>
              <a:off x="4105" y="767"/>
              <a:ext cx="1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处的导数        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77" name="对象 15376"/>
            <p:cNvGraphicFramePr/>
            <p:nvPr/>
          </p:nvGraphicFramePr>
          <p:xfrm>
            <a:off x="4943" y="799"/>
            <a:ext cx="49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3" imgW="393065" imgH="215900" progId="Equation.3">
                    <p:embed/>
                  </p:oleObj>
                </mc:Choice>
                <mc:Fallback>
                  <p:oleObj name="" r:id="rId13" imgW="393065" imgH="2159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3" y="799"/>
                          <a:ext cx="491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8" name="对象 15387"/>
            <p:cNvGraphicFramePr/>
            <p:nvPr/>
          </p:nvGraphicFramePr>
          <p:xfrm>
            <a:off x="2789" y="790"/>
            <a:ext cx="47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5" imgW="380365" imgH="215900" progId="Equation.3">
                    <p:embed/>
                  </p:oleObj>
                </mc:Choice>
                <mc:Fallback>
                  <p:oleObj name="" r:id="rId15" imgW="380365" imgH="215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9" y="790"/>
                          <a:ext cx="474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89" name="对象 15388"/>
          <p:cNvGraphicFramePr/>
          <p:nvPr/>
        </p:nvGraphicFramePr>
        <p:xfrm>
          <a:off x="2663825" y="4941888"/>
          <a:ext cx="15049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6" imgW="760730" imgH="215900" progId="Equation.3">
                  <p:embed/>
                </p:oleObj>
              </mc:Choice>
              <mc:Fallback>
                <p:oleObj name="" r:id="rId16" imgW="760730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3825" y="4941888"/>
                        <a:ext cx="150495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对象 15389"/>
          <p:cNvGraphicFramePr/>
          <p:nvPr/>
        </p:nvGraphicFramePr>
        <p:xfrm>
          <a:off x="4351338" y="4941888"/>
          <a:ext cx="12287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8" imgW="621665" imgH="215900" progId="Equation.3">
                  <p:embed/>
                </p:oleObj>
              </mc:Choice>
              <mc:Fallback>
                <p:oleObj name="" r:id="rId18" imgW="621665" imgH="215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51338" y="4941888"/>
                        <a:ext cx="122872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3" name="组合 16392"/>
          <p:cNvGrpSpPr/>
          <p:nvPr/>
        </p:nvGrpSpPr>
        <p:grpSpPr>
          <a:xfrm>
            <a:off x="304800" y="304800"/>
            <a:ext cx="7112000" cy="496888"/>
            <a:chOff x="192" y="1597"/>
            <a:chExt cx="4480" cy="313"/>
          </a:xfrm>
        </p:grpSpPr>
        <p:sp>
          <p:nvSpPr>
            <p:cNvPr id="16394" name="文本框 16393"/>
            <p:cNvSpPr txBox="1"/>
            <p:nvPr/>
          </p:nvSpPr>
          <p:spPr>
            <a:xfrm>
              <a:off x="192" y="1597"/>
              <a:ext cx="1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例2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求函数         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395" name="对象 16394"/>
            <p:cNvGraphicFramePr/>
            <p:nvPr/>
          </p:nvGraphicFramePr>
          <p:xfrm>
            <a:off x="1296" y="1619"/>
            <a:ext cx="33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2654300" imgH="228600" progId="Equation.3">
                    <p:embed/>
                  </p:oleObj>
                </mc:Choice>
                <mc:Fallback>
                  <p:oleObj name="" r:id="rId1" imgW="2654300" imgH="2286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6" y="1619"/>
                          <a:ext cx="3376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6" name="文本框 16395"/>
          <p:cNvSpPr txBox="1"/>
          <p:nvPr/>
        </p:nvSpPr>
        <p:spPr>
          <a:xfrm>
            <a:off x="381000" y="969963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7" name="对象 16396"/>
          <p:cNvGraphicFramePr/>
          <p:nvPr/>
        </p:nvGraphicFramePr>
        <p:xfrm>
          <a:off x="1143000" y="893763"/>
          <a:ext cx="29273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560830" imgH="405765" progId="Equation.3">
                  <p:embed/>
                </p:oleObj>
              </mc:Choice>
              <mc:Fallback>
                <p:oleObj name="" r:id="rId3" imgW="1560830" imgH="4057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93763"/>
                        <a:ext cx="292735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对象 16397"/>
          <p:cNvGraphicFramePr/>
          <p:nvPr/>
        </p:nvGraphicFramePr>
        <p:xfrm>
          <a:off x="4114800" y="835025"/>
          <a:ext cx="18113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927100" imgH="419100" progId="Equation.3">
                  <p:embed/>
                </p:oleObj>
              </mc:Choice>
              <mc:Fallback>
                <p:oleObj name="" r:id="rId5" imgW="927100" imgH="419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835025"/>
                        <a:ext cx="1811338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对象 16398"/>
          <p:cNvGraphicFramePr/>
          <p:nvPr/>
        </p:nvGraphicFramePr>
        <p:xfrm>
          <a:off x="1828800" y="1768475"/>
          <a:ext cx="3962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1929765" imgH="292100" progId="Equation.3">
                  <p:embed/>
                </p:oleObj>
              </mc:Choice>
              <mc:Fallback>
                <p:oleObj name="" r:id="rId7" imgW="1929765" imgH="292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1768475"/>
                        <a:ext cx="39624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对象 16399"/>
          <p:cNvGraphicFramePr/>
          <p:nvPr/>
        </p:nvGraphicFramePr>
        <p:xfrm>
          <a:off x="5867400" y="1752600"/>
          <a:ext cx="11096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558165" imgH="203200" progId="Equation.3">
                  <p:embed/>
                </p:oleObj>
              </mc:Choice>
              <mc:Fallback>
                <p:oleObj name="" r:id="rId9" imgW="558165" imgH="203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7400" y="1752600"/>
                        <a:ext cx="110966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对象 16401"/>
          <p:cNvGraphicFramePr/>
          <p:nvPr/>
        </p:nvGraphicFramePr>
        <p:xfrm>
          <a:off x="3579813" y="2971800"/>
          <a:ext cx="17541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862965" imgH="304800" progId="Equation.3">
                  <p:embed/>
                </p:oleObj>
              </mc:Choice>
              <mc:Fallback>
                <p:oleObj name="" r:id="rId11" imgW="862965" imgH="304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79813" y="2971800"/>
                        <a:ext cx="1754187" cy="6191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文本框 16402"/>
          <p:cNvSpPr txBox="1"/>
          <p:nvPr/>
        </p:nvSpPr>
        <p:spPr>
          <a:xfrm>
            <a:off x="2894013" y="304323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404" name="对象 16403"/>
          <p:cNvGraphicFramePr/>
          <p:nvPr/>
        </p:nvGraphicFramePr>
        <p:xfrm>
          <a:off x="5334000" y="2362200"/>
          <a:ext cx="18430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3" imgW="914400" imgH="228600" progId="Equation.3">
                  <p:embed/>
                </p:oleObj>
              </mc:Choice>
              <mc:Fallback>
                <p:oleObj name="" r:id="rId13" imgW="9144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0" y="2362200"/>
                        <a:ext cx="1843088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5" name="组合 16404"/>
          <p:cNvGrpSpPr/>
          <p:nvPr/>
        </p:nvGrpSpPr>
        <p:grpSpPr>
          <a:xfrm>
            <a:off x="822325" y="2438400"/>
            <a:ext cx="4665663" cy="477838"/>
            <a:chOff x="518" y="3181"/>
            <a:chExt cx="2939" cy="301"/>
          </a:xfrm>
        </p:grpSpPr>
        <p:sp>
          <p:nvSpPr>
            <p:cNvPr id="16406" name="文本框 16405"/>
            <p:cNvSpPr txBox="1"/>
            <p:nvPr/>
          </p:nvSpPr>
          <p:spPr>
            <a:xfrm>
              <a:off x="518" y="3194"/>
              <a:ext cx="19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在上面的例子中，将  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407" name="对象 16406"/>
            <p:cNvGraphicFramePr/>
            <p:nvPr/>
          </p:nvGraphicFramePr>
          <p:xfrm>
            <a:off x="2304" y="3285"/>
            <a:ext cx="15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5" imgW="127000" imgH="139700" progId="Equation.3">
                    <p:embed/>
                  </p:oleObj>
                </mc:Choice>
                <mc:Fallback>
                  <p:oleObj name="" r:id="rId15" imgW="127000" imgH="1397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04" y="3285"/>
                          <a:ext cx="153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文本框 16407"/>
            <p:cNvSpPr txBox="1"/>
            <p:nvPr/>
          </p:nvSpPr>
          <p:spPr>
            <a:xfrm>
              <a:off x="2448" y="3194"/>
              <a:ext cx="6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换成    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409" name="对象 16408"/>
            <p:cNvGraphicFramePr/>
            <p:nvPr/>
          </p:nvGraphicFramePr>
          <p:xfrm>
            <a:off x="2858" y="3284"/>
            <a:ext cx="16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7" imgW="139700" imgH="139700" progId="Equation.3">
                    <p:embed/>
                  </p:oleObj>
                </mc:Choice>
                <mc:Fallback>
                  <p:oleObj name="" r:id="rId17" imgW="139700" imgH="1397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58" y="3284"/>
                          <a:ext cx="166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0" name="文本框 16409"/>
            <p:cNvSpPr txBox="1"/>
            <p:nvPr/>
          </p:nvSpPr>
          <p:spPr>
            <a:xfrm>
              <a:off x="3004" y="3181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得   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11" name="组合 16410"/>
          <p:cNvGrpSpPr/>
          <p:nvPr/>
        </p:nvGrpSpPr>
        <p:grpSpPr>
          <a:xfrm>
            <a:off x="762000" y="3741738"/>
            <a:ext cx="6107113" cy="1363662"/>
            <a:chOff x="240" y="96"/>
            <a:chExt cx="3847" cy="859"/>
          </a:xfrm>
        </p:grpSpPr>
        <p:graphicFrame>
          <p:nvGraphicFramePr>
            <p:cNvPr id="16412" name="对象 16411"/>
            <p:cNvGraphicFramePr/>
            <p:nvPr/>
          </p:nvGraphicFramePr>
          <p:xfrm>
            <a:off x="2092" y="576"/>
            <a:ext cx="1412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9" imgW="901065" imgH="304800" progId="Equation.3">
                    <p:embed/>
                  </p:oleObj>
                </mc:Choice>
                <mc:Fallback>
                  <p:oleObj name="" r:id="rId19" imgW="901065" imgH="3048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2" y="576"/>
                          <a:ext cx="1412" cy="379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3" name="文本框 16412"/>
            <p:cNvSpPr txBox="1"/>
            <p:nvPr/>
          </p:nvSpPr>
          <p:spPr>
            <a:xfrm>
              <a:off x="240" y="98"/>
              <a:ext cx="2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更一般地，对于幂函数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414" name="对象 16413"/>
            <p:cNvGraphicFramePr/>
            <p:nvPr/>
          </p:nvGraphicFramePr>
          <p:xfrm>
            <a:off x="2256" y="96"/>
            <a:ext cx="18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1" imgW="1447800" imgH="228600" progId="Equation.3">
                    <p:embed/>
                  </p:oleObj>
                </mc:Choice>
                <mc:Fallback>
                  <p:oleObj name="" r:id="rId21" imgW="1447800" imgH="2286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56" y="96"/>
                          <a:ext cx="1831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 advAuto="0"/>
      <p:bldP spid="1640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6" name="文本框 17425"/>
          <p:cNvSpPr txBox="1"/>
          <p:nvPr/>
        </p:nvSpPr>
        <p:spPr>
          <a:xfrm>
            <a:off x="228600" y="76676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7427" name="对象 17426"/>
          <p:cNvGraphicFramePr/>
          <p:nvPr/>
        </p:nvGraphicFramePr>
        <p:xfrm>
          <a:off x="838200" y="301625"/>
          <a:ext cx="8202613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833495" imgH="989965" progId="Equation.3">
                  <p:embed/>
                </p:oleObj>
              </mc:Choice>
              <mc:Fallback>
                <p:oleObj name="" r:id="rId1" imgW="3833495" imgH="9899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01625"/>
                        <a:ext cx="8202613" cy="206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0" name="组合 17429"/>
          <p:cNvGrpSpPr/>
          <p:nvPr/>
        </p:nvGrpSpPr>
        <p:grpSpPr>
          <a:xfrm>
            <a:off x="228600" y="76200"/>
            <a:ext cx="4657725" cy="492125"/>
            <a:chOff x="144" y="2069"/>
            <a:chExt cx="2934" cy="310"/>
          </a:xfrm>
        </p:grpSpPr>
        <p:grpSp>
          <p:nvGrpSpPr>
            <p:cNvPr id="17423" name="组合 17422"/>
            <p:cNvGrpSpPr/>
            <p:nvPr/>
          </p:nvGrpSpPr>
          <p:grpSpPr>
            <a:xfrm>
              <a:off x="144" y="2069"/>
              <a:ext cx="1375" cy="305"/>
              <a:chOff x="144" y="2151"/>
              <a:chExt cx="1375" cy="305"/>
            </a:xfrm>
          </p:grpSpPr>
          <p:sp>
            <p:nvSpPr>
              <p:cNvPr id="17424" name="文本框 17423"/>
              <p:cNvSpPr txBox="1"/>
              <p:nvPr/>
            </p:nvSpPr>
            <p:spPr>
              <a:xfrm>
                <a:off x="144" y="2151"/>
                <a:ext cx="4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solidFill>
                      <a:srgbClr val="0000FF"/>
                    </a:solidFill>
                    <a:latin typeface="Italic" pitchFamily="2" charset="0"/>
                    <a:ea typeface="宋体" panose="02010600030101010101" pitchFamily="2" charset="-122"/>
                  </a:rPr>
                  <a:t>例3</a:t>
                </a:r>
                <a:endPara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5" name="文本框 17424"/>
              <p:cNvSpPr txBox="1"/>
              <p:nvPr/>
            </p:nvSpPr>
            <p:spPr>
              <a:xfrm>
                <a:off x="665" y="2168"/>
                <a:ext cx="85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Italic" pitchFamily="2" charset="0"/>
                    <a:ea typeface="宋体" panose="02010600030101010101" pitchFamily="2" charset="-122"/>
                  </a:rPr>
                  <a:t>求函数   </a:t>
                </a:r>
                <a:endParaRPr lang="en-US" altLang="zh-CN" dirty="0">
                  <a:latin typeface="Italic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28" name="文本框 17427"/>
            <p:cNvSpPr txBox="1"/>
            <p:nvPr/>
          </p:nvSpPr>
          <p:spPr>
            <a:xfrm>
              <a:off x="2094" y="2091"/>
              <a:ext cx="9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的导数。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29" name="对象 17428"/>
            <p:cNvGraphicFramePr/>
            <p:nvPr/>
          </p:nvGraphicFramePr>
          <p:xfrm>
            <a:off x="1338" y="2103"/>
            <a:ext cx="8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596265" imgH="203200" progId="Equation.3">
                    <p:embed/>
                  </p:oleObj>
                </mc:Choice>
                <mc:Fallback>
                  <p:oleObj name="" r:id="rId3" imgW="596265" imgH="2032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8" y="2103"/>
                          <a:ext cx="81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31" name="对象 17430"/>
          <p:cNvGraphicFramePr/>
          <p:nvPr/>
        </p:nvGraphicFramePr>
        <p:xfrm>
          <a:off x="1760538" y="2514600"/>
          <a:ext cx="55546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438400" imgH="279400" progId="Equation.3">
                  <p:embed/>
                </p:oleObj>
              </mc:Choice>
              <mc:Fallback>
                <p:oleObj name="" r:id="rId5" imgW="2438400" imgH="279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0538" y="2514600"/>
                        <a:ext cx="5554662" cy="5810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2" name="组合 17431"/>
          <p:cNvGrpSpPr/>
          <p:nvPr/>
        </p:nvGrpSpPr>
        <p:grpSpPr>
          <a:xfrm>
            <a:off x="381000" y="3352800"/>
            <a:ext cx="6477000" cy="468313"/>
            <a:chOff x="240" y="144"/>
            <a:chExt cx="4080" cy="295"/>
          </a:xfrm>
        </p:grpSpPr>
        <p:sp>
          <p:nvSpPr>
            <p:cNvPr id="17433" name="文本框 17432"/>
            <p:cNvSpPr txBox="1"/>
            <p:nvPr/>
          </p:nvSpPr>
          <p:spPr>
            <a:xfrm>
              <a:off x="240" y="144"/>
              <a:ext cx="4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例4</a:t>
              </a:r>
              <a:endPara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34" name="对象 17433"/>
            <p:cNvGraphicFramePr/>
            <p:nvPr/>
          </p:nvGraphicFramePr>
          <p:xfrm>
            <a:off x="672" y="144"/>
            <a:ext cx="17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1180465" imgH="228600" progId="Equation.3">
                    <p:embed/>
                  </p:oleObj>
                </mc:Choice>
                <mc:Fallback>
                  <p:oleObj name="" r:id="rId7" imgW="1180465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2" y="144"/>
                          <a:ext cx="171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5" name="对象 17434"/>
            <p:cNvGraphicFramePr/>
            <p:nvPr/>
          </p:nvGraphicFramePr>
          <p:xfrm>
            <a:off x="2400" y="154"/>
            <a:ext cx="192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9" imgW="1344295" imgH="215900" progId="Equation.3">
                    <p:embed/>
                  </p:oleObj>
                </mc:Choice>
                <mc:Fallback>
                  <p:oleObj name="" r:id="rId9" imgW="1344295" imgH="2159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00" y="154"/>
                          <a:ext cx="1920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36" name="文本框 17435"/>
          <p:cNvSpPr txBox="1"/>
          <p:nvPr/>
        </p:nvSpPr>
        <p:spPr>
          <a:xfrm>
            <a:off x="457200" y="40386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37" name="对象 17436"/>
          <p:cNvGraphicFramePr/>
          <p:nvPr/>
        </p:nvGraphicFramePr>
        <p:xfrm>
          <a:off x="1066800" y="3886200"/>
          <a:ext cx="3810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1827530" imgH="405765" progId="Equation.3">
                  <p:embed/>
                </p:oleObj>
              </mc:Choice>
              <mc:Fallback>
                <p:oleObj name="" r:id="rId11" imgW="1827530" imgH="4057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3886200"/>
                        <a:ext cx="3810000" cy="842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对象 17437"/>
          <p:cNvGraphicFramePr/>
          <p:nvPr/>
        </p:nvGraphicFramePr>
        <p:xfrm>
          <a:off x="4876800" y="3810000"/>
          <a:ext cx="2295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1028700" imgH="419100" progId="Equation.3">
                  <p:embed/>
                </p:oleObj>
              </mc:Choice>
              <mc:Fallback>
                <p:oleObj name="" r:id="rId13" imgW="1028700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6800" y="3810000"/>
                        <a:ext cx="2295525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对象 17438"/>
          <p:cNvGraphicFramePr/>
          <p:nvPr/>
        </p:nvGraphicFramePr>
        <p:xfrm>
          <a:off x="808038" y="4724400"/>
          <a:ext cx="56356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5" imgW="2527300" imgH="419100" progId="Equation.3">
                  <p:embed/>
                </p:oleObj>
              </mc:Choice>
              <mc:Fallback>
                <p:oleObj name="" r:id="rId15" imgW="2527300" imgH="419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8038" y="4724400"/>
                        <a:ext cx="563562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对象 17439"/>
          <p:cNvGraphicFramePr/>
          <p:nvPr/>
        </p:nvGraphicFramePr>
        <p:xfrm>
          <a:off x="4114800" y="5791200"/>
          <a:ext cx="1393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710565" imgH="304800" progId="Equation.3">
                  <p:embed/>
                </p:oleObj>
              </mc:Choice>
              <mc:Fallback>
                <p:oleObj name="" r:id="rId17" imgW="710565" imgH="304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5791200"/>
                        <a:ext cx="1393825" cy="5969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3" name="文本框 17442"/>
          <p:cNvSpPr txBox="1"/>
          <p:nvPr/>
        </p:nvSpPr>
        <p:spPr>
          <a:xfrm>
            <a:off x="914400" y="6469063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44" name="对象 17443"/>
          <p:cNvGraphicFramePr/>
          <p:nvPr/>
        </p:nvGraphicFramePr>
        <p:xfrm>
          <a:off x="1828800" y="5791200"/>
          <a:ext cx="17668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977265" imgH="304800" progId="Equation.3">
                  <p:embed/>
                </p:oleObj>
              </mc:Choice>
              <mc:Fallback>
                <p:oleObj name="" r:id="rId19" imgW="977265" imgH="304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5791200"/>
                        <a:ext cx="1766888" cy="5508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animBg="1" advAuto="0"/>
      <p:bldP spid="17436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57" name="对象 18456"/>
          <p:cNvGraphicFramePr/>
          <p:nvPr/>
        </p:nvGraphicFramePr>
        <p:xfrm>
          <a:off x="1528763" y="1435100"/>
          <a:ext cx="57150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2513330" imgH="989965" progId="Equation.3">
                  <p:embed/>
                </p:oleObj>
              </mc:Choice>
              <mc:Fallback>
                <p:oleObj name="" r:id="rId1" imgW="2513330" imgH="9899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8763" y="1435100"/>
                        <a:ext cx="5715000" cy="198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对象 18457"/>
          <p:cNvGraphicFramePr/>
          <p:nvPr/>
        </p:nvGraphicFramePr>
        <p:xfrm>
          <a:off x="1817688" y="1014413"/>
          <a:ext cx="1584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799465" imgH="203200" progId="Equation.3">
                  <p:embed/>
                </p:oleObj>
              </mc:Choice>
              <mc:Fallback>
                <p:oleObj name="" r:id="rId3" imgW="799465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7688" y="1014413"/>
                        <a:ext cx="15843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文本框 18458"/>
          <p:cNvSpPr txBox="1"/>
          <p:nvPr/>
        </p:nvSpPr>
        <p:spPr>
          <a:xfrm>
            <a:off x="990600" y="930275"/>
            <a:ext cx="795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8460" name="对象 18459"/>
          <p:cNvGraphicFramePr/>
          <p:nvPr/>
        </p:nvGraphicFramePr>
        <p:xfrm>
          <a:off x="2944813" y="3632200"/>
          <a:ext cx="37766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726565" imgH="393700" progId="Equation.3">
                  <p:embed/>
                </p:oleObj>
              </mc:Choice>
              <mc:Fallback>
                <p:oleObj name="" r:id="rId5" imgW="1726565" imgH="393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44813" y="3632200"/>
                        <a:ext cx="3776662" cy="787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61" name="组合 18460"/>
          <p:cNvGrpSpPr/>
          <p:nvPr/>
        </p:nvGrpSpPr>
        <p:grpSpPr>
          <a:xfrm>
            <a:off x="5726113" y="236538"/>
            <a:ext cx="3281362" cy="1871662"/>
            <a:chOff x="3648" y="96"/>
            <a:chExt cx="1968" cy="1104"/>
          </a:xfrm>
        </p:grpSpPr>
        <p:sp>
          <p:nvSpPr>
            <p:cNvPr id="18462" name="云形标注 18461"/>
            <p:cNvSpPr/>
            <p:nvPr/>
          </p:nvSpPr>
          <p:spPr>
            <a:xfrm>
              <a:off x="3648" y="96"/>
              <a:ext cx="1968" cy="1104"/>
            </a:xfrm>
            <a:prstGeom prst="cloudCallout">
              <a:avLst>
                <a:gd name="adj1" fmla="val -69208"/>
                <a:gd name="adj2" fmla="val 70019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zh-CN" altLang="en-US">
                  <a:latin typeface="Italic" pitchFamily="2" charset="0"/>
                  <a:ea typeface="宋体" panose="02010600030101010101" pitchFamily="2" charset="-122"/>
                </a:rPr>
                <a:t>当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    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时,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</a:rPr>
                <a:t>Ln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(1+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)~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直接连接符 18462"/>
            <p:cNvSpPr/>
            <p:nvPr/>
          </p:nvSpPr>
          <p:spPr>
            <a:xfrm>
              <a:off x="4464" y="38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8464" name="组合 18463"/>
          <p:cNvGrpSpPr/>
          <p:nvPr/>
        </p:nvGrpSpPr>
        <p:grpSpPr>
          <a:xfrm>
            <a:off x="1001713" y="265113"/>
            <a:ext cx="3995737" cy="482600"/>
            <a:chOff x="144" y="132"/>
            <a:chExt cx="2517" cy="304"/>
          </a:xfrm>
        </p:grpSpPr>
        <p:sp>
          <p:nvSpPr>
            <p:cNvPr id="18465" name="文本框 18464"/>
            <p:cNvSpPr txBox="1"/>
            <p:nvPr/>
          </p:nvSpPr>
          <p:spPr>
            <a:xfrm>
              <a:off x="144" y="144"/>
              <a:ext cx="5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例5   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66" name="文本框 18465"/>
            <p:cNvSpPr txBox="1"/>
            <p:nvPr/>
          </p:nvSpPr>
          <p:spPr>
            <a:xfrm>
              <a:off x="624" y="144"/>
              <a:ext cx="8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求函数   </a:t>
              </a:r>
              <a:endParaRPr lang="en-US" altLang="zh-CN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67" name="文本框 18466"/>
            <p:cNvSpPr txBox="1"/>
            <p:nvPr/>
          </p:nvSpPr>
          <p:spPr>
            <a:xfrm>
              <a:off x="1822" y="132"/>
              <a:ext cx="8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的导数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68" name="对象 18467"/>
            <p:cNvGraphicFramePr/>
            <p:nvPr/>
          </p:nvGraphicFramePr>
          <p:xfrm>
            <a:off x="1292" y="193"/>
            <a:ext cx="59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7" imgW="545465" imgH="203200" progId="Equation.3">
                    <p:embed/>
                  </p:oleObj>
                </mc:Choice>
                <mc:Fallback>
                  <p:oleObj name="" r:id="rId7" imgW="545465" imgH="2032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92" y="193"/>
                          <a:ext cx="590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76" name="组合 18475"/>
          <p:cNvGrpSpPr/>
          <p:nvPr/>
        </p:nvGrpSpPr>
        <p:grpSpPr>
          <a:xfrm>
            <a:off x="1141413" y="4656138"/>
            <a:ext cx="4262437" cy="498475"/>
            <a:chOff x="719" y="2933"/>
            <a:chExt cx="2685" cy="314"/>
          </a:xfrm>
        </p:grpSpPr>
        <p:sp>
          <p:nvSpPr>
            <p:cNvPr id="18469" name="文本框 18468"/>
            <p:cNvSpPr txBox="1"/>
            <p:nvPr/>
          </p:nvSpPr>
          <p:spPr>
            <a:xfrm>
              <a:off x="719" y="2959"/>
              <a:ext cx="7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例6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设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70" name="对象 18469"/>
            <p:cNvGraphicFramePr/>
            <p:nvPr/>
          </p:nvGraphicFramePr>
          <p:xfrm>
            <a:off x="1353" y="2933"/>
            <a:ext cx="129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9" imgW="1002665" imgH="254000" progId="Equation.3">
                    <p:embed/>
                  </p:oleObj>
                </mc:Choice>
                <mc:Fallback>
                  <p:oleObj name="" r:id="rId9" imgW="1002665" imgH="2540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53" y="2933"/>
                          <a:ext cx="1293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1" name="文本框 18470"/>
            <p:cNvSpPr txBox="1"/>
            <p:nvPr/>
          </p:nvSpPr>
          <p:spPr>
            <a:xfrm>
              <a:off x="2640" y="2944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72" name="对象 18471"/>
            <p:cNvGraphicFramePr/>
            <p:nvPr/>
          </p:nvGraphicFramePr>
          <p:xfrm>
            <a:off x="2880" y="2950"/>
            <a:ext cx="52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1" imgW="405765" imgH="215900" progId="Equation.3">
                    <p:embed/>
                  </p:oleObj>
                </mc:Choice>
                <mc:Fallback>
                  <p:oleObj name="" r:id="rId11" imgW="405765" imgH="2159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80" y="2950"/>
                          <a:ext cx="524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73" name="文本框 18472"/>
          <p:cNvSpPr txBox="1"/>
          <p:nvPr/>
        </p:nvSpPr>
        <p:spPr>
          <a:xfrm>
            <a:off x="1141413" y="5459413"/>
            <a:ext cx="7191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74" name="对象 18473"/>
          <p:cNvGraphicFramePr/>
          <p:nvPr/>
        </p:nvGraphicFramePr>
        <p:xfrm>
          <a:off x="1690688" y="5341938"/>
          <a:ext cx="30940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3" imgW="1510665" imgH="393700" progId="Equation.3">
                  <p:embed/>
                </p:oleObj>
              </mc:Choice>
              <mc:Fallback>
                <p:oleObj name="" r:id="rId13" imgW="1510665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0688" y="5341938"/>
                        <a:ext cx="3094037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5" name="对象 18474"/>
          <p:cNvGraphicFramePr/>
          <p:nvPr/>
        </p:nvGraphicFramePr>
        <p:xfrm>
          <a:off x="4814888" y="5265738"/>
          <a:ext cx="272891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1332865" imgH="431800" progId="Equation.3">
                  <p:embed/>
                </p:oleObj>
              </mc:Choice>
              <mc:Fallback>
                <p:oleObj name="" r:id="rId15" imgW="1332865" imgH="431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14888" y="5265738"/>
                        <a:ext cx="2728912" cy="827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9" grpId="0" animBg="1" advAuto="0"/>
      <p:bldP spid="1847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8" name="椭圆 32797"/>
          <p:cNvSpPr/>
          <p:nvPr/>
        </p:nvSpPr>
        <p:spPr>
          <a:xfrm>
            <a:off x="1066800" y="1219200"/>
            <a:ext cx="609600" cy="381000"/>
          </a:xfrm>
          <a:prstGeom prst="ellipse">
            <a:avLst/>
          </a:prstGeom>
          <a:solidFill>
            <a:srgbClr val="FF00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0" name="文本框 32769"/>
          <p:cNvSpPr txBox="1"/>
          <p:nvPr/>
        </p:nvSpPr>
        <p:spPr>
          <a:xfrm>
            <a:off x="517525" y="152400"/>
            <a:ext cx="744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例7 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2771" name="对象 32770"/>
          <p:cNvGraphicFramePr/>
          <p:nvPr/>
        </p:nvGraphicFramePr>
        <p:xfrm>
          <a:off x="1143000" y="28575"/>
          <a:ext cx="75342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3683000" imgH="825500" progId="Equation.3">
                  <p:embed/>
                </p:oleObj>
              </mc:Choice>
              <mc:Fallback>
                <p:oleObj name="" r:id="rId1" imgW="3683000" imgH="825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8575"/>
                        <a:ext cx="7534275" cy="157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文本框 32771"/>
          <p:cNvSpPr txBox="1"/>
          <p:nvPr/>
        </p:nvSpPr>
        <p:spPr>
          <a:xfrm>
            <a:off x="1203325" y="1676400"/>
            <a:ext cx="50053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（2005年研究生入学试题  数学一） </a:t>
            </a:r>
            <a:endParaRPr lang="zh-CN" altLang="en-US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3" name="对象 32772"/>
          <p:cNvGraphicFramePr/>
          <p:nvPr/>
        </p:nvGraphicFramePr>
        <p:xfrm>
          <a:off x="5524500" y="2209800"/>
          <a:ext cx="33004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1611630" imgH="355600" progId="Equation.3">
                  <p:embed/>
                </p:oleObj>
              </mc:Choice>
              <mc:Fallback>
                <p:oleObj name="" r:id="rId3" imgW="1611630" imgH="355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0" y="2209800"/>
                        <a:ext cx="3300413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文本框 32773"/>
          <p:cNvSpPr txBox="1"/>
          <p:nvPr/>
        </p:nvSpPr>
        <p:spPr>
          <a:xfrm>
            <a:off x="517525" y="2286000"/>
            <a:ext cx="5667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93" name="组合 32792"/>
          <p:cNvGrpSpPr/>
          <p:nvPr/>
        </p:nvGrpSpPr>
        <p:grpSpPr>
          <a:xfrm>
            <a:off x="1066800" y="2286000"/>
            <a:ext cx="2076450" cy="484188"/>
            <a:chOff x="672" y="1440"/>
            <a:chExt cx="1308" cy="305"/>
          </a:xfrm>
        </p:grpSpPr>
        <p:sp>
          <p:nvSpPr>
            <p:cNvPr id="32775" name="文本框 32774"/>
            <p:cNvSpPr txBox="1"/>
            <p:nvPr/>
          </p:nvSpPr>
          <p:spPr>
            <a:xfrm>
              <a:off x="672" y="1440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76" name="对象 32775"/>
            <p:cNvGraphicFramePr/>
            <p:nvPr/>
          </p:nvGraphicFramePr>
          <p:xfrm>
            <a:off x="922" y="1440"/>
            <a:ext cx="52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5" imgW="405765" imgH="254000" progId="Equation.3">
                    <p:embed/>
                  </p:oleObj>
                </mc:Choice>
                <mc:Fallback>
                  <p:oleObj name="" r:id="rId5" imgW="405765" imgH="2540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2" y="1440"/>
                          <a:ext cx="524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7" name="文本框 32776"/>
            <p:cNvSpPr txBox="1"/>
            <p:nvPr/>
          </p:nvSpPr>
          <p:spPr>
            <a:xfrm>
              <a:off x="1430" y="1440"/>
              <a:ext cx="5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时，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2778" name="对象 32777"/>
          <p:cNvGraphicFramePr/>
          <p:nvPr/>
        </p:nvGraphicFramePr>
        <p:xfrm>
          <a:off x="2952750" y="2209800"/>
          <a:ext cx="25733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1256665" imgH="330200" progId="Equation.3">
                  <p:embed/>
                </p:oleObj>
              </mc:Choice>
              <mc:Fallback>
                <p:oleObj name="" r:id="rId7" imgW="1256665" imgH="330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2750" y="2209800"/>
                        <a:ext cx="2573338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对象 32779"/>
          <p:cNvGraphicFramePr/>
          <p:nvPr/>
        </p:nvGraphicFramePr>
        <p:xfrm>
          <a:off x="2716213" y="2903538"/>
          <a:ext cx="452278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2207895" imgH="355600" progId="Equation.3">
                  <p:embed/>
                </p:oleObj>
              </mc:Choice>
              <mc:Fallback>
                <p:oleObj name="" r:id="rId9" imgW="2207895" imgH="355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6213" y="2903538"/>
                        <a:ext cx="4522787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4" name="组合 32793"/>
          <p:cNvGrpSpPr/>
          <p:nvPr/>
        </p:nvGrpSpPr>
        <p:grpSpPr>
          <a:xfrm>
            <a:off x="1004888" y="3048000"/>
            <a:ext cx="2076450" cy="484188"/>
            <a:chOff x="633" y="1920"/>
            <a:chExt cx="1308" cy="305"/>
          </a:xfrm>
        </p:grpSpPr>
        <p:sp>
          <p:nvSpPr>
            <p:cNvPr id="32781" name="文本框 32780"/>
            <p:cNvSpPr txBox="1"/>
            <p:nvPr/>
          </p:nvSpPr>
          <p:spPr>
            <a:xfrm>
              <a:off x="633" y="1920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82" name="对象 32781"/>
            <p:cNvGraphicFramePr/>
            <p:nvPr/>
          </p:nvGraphicFramePr>
          <p:xfrm>
            <a:off x="883" y="1920"/>
            <a:ext cx="52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1" imgW="405765" imgH="254000" progId="Equation.3">
                    <p:embed/>
                  </p:oleObj>
                </mc:Choice>
                <mc:Fallback>
                  <p:oleObj name="" r:id="rId11" imgW="405765" imgH="2540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83" y="1920"/>
                          <a:ext cx="524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文本框 32782"/>
            <p:cNvSpPr txBox="1"/>
            <p:nvPr/>
          </p:nvSpPr>
          <p:spPr>
            <a:xfrm>
              <a:off x="1391" y="1920"/>
              <a:ext cx="5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时，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2785" name="对象 32784"/>
          <p:cNvGraphicFramePr/>
          <p:nvPr/>
        </p:nvGraphicFramePr>
        <p:xfrm>
          <a:off x="4724400" y="4495800"/>
          <a:ext cx="15859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774065" imgH="279400" progId="Equation.3">
                  <p:embed/>
                </p:oleObj>
              </mc:Choice>
              <mc:Fallback>
                <p:oleObj name="" r:id="rId13" imgW="774065" imgH="279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24400" y="4495800"/>
                        <a:ext cx="158591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5" name="组合 32794"/>
          <p:cNvGrpSpPr/>
          <p:nvPr/>
        </p:nvGrpSpPr>
        <p:grpSpPr>
          <a:xfrm>
            <a:off x="990600" y="3768725"/>
            <a:ext cx="2076450" cy="484188"/>
            <a:chOff x="624" y="2374"/>
            <a:chExt cx="1308" cy="305"/>
          </a:xfrm>
        </p:grpSpPr>
        <p:sp>
          <p:nvSpPr>
            <p:cNvPr id="32786" name="文本框 32785"/>
            <p:cNvSpPr txBox="1"/>
            <p:nvPr/>
          </p:nvSpPr>
          <p:spPr>
            <a:xfrm>
              <a:off x="624" y="2374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87" name="对象 32786"/>
            <p:cNvGraphicFramePr/>
            <p:nvPr/>
          </p:nvGraphicFramePr>
          <p:xfrm>
            <a:off x="874" y="2374"/>
            <a:ext cx="52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5" imgW="405765" imgH="254000" progId="Equation.3">
                    <p:embed/>
                  </p:oleObj>
                </mc:Choice>
                <mc:Fallback>
                  <p:oleObj name="" r:id="rId15" imgW="405765" imgH="2540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74" y="2374"/>
                          <a:ext cx="524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8" name="文本框 32787"/>
            <p:cNvSpPr txBox="1"/>
            <p:nvPr/>
          </p:nvSpPr>
          <p:spPr>
            <a:xfrm>
              <a:off x="1382" y="2374"/>
              <a:ext cx="5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时，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2789" name="对象 32788"/>
          <p:cNvGraphicFramePr/>
          <p:nvPr/>
        </p:nvGraphicFramePr>
        <p:xfrm>
          <a:off x="2941638" y="3663950"/>
          <a:ext cx="57451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2805430" imgH="330200" progId="Equation.3">
                  <p:embed/>
                </p:oleObj>
              </mc:Choice>
              <mc:Fallback>
                <p:oleObj name="" r:id="rId17" imgW="2805430" imgH="330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41638" y="3663950"/>
                        <a:ext cx="5745162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对象 32789"/>
          <p:cNvGraphicFramePr/>
          <p:nvPr/>
        </p:nvGraphicFramePr>
        <p:xfrm>
          <a:off x="1143000" y="4500563"/>
          <a:ext cx="34829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9" imgW="1700530" imgH="317500" progId="Equation.3">
                  <p:embed/>
                </p:oleObj>
              </mc:Choice>
              <mc:Fallback>
                <p:oleObj name="" r:id="rId19" imgW="1700530" imgH="317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3000" y="4500563"/>
                        <a:ext cx="3482975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7" name="组合 32796"/>
          <p:cNvGrpSpPr/>
          <p:nvPr/>
        </p:nvGrpSpPr>
        <p:grpSpPr>
          <a:xfrm>
            <a:off x="1143000" y="5257800"/>
            <a:ext cx="4148138" cy="1408113"/>
            <a:chOff x="720" y="3289"/>
            <a:chExt cx="2613" cy="887"/>
          </a:xfrm>
        </p:grpSpPr>
        <p:sp>
          <p:nvSpPr>
            <p:cNvPr id="32791" name="文本框 32790"/>
            <p:cNvSpPr txBox="1"/>
            <p:nvPr/>
          </p:nvSpPr>
          <p:spPr>
            <a:xfrm>
              <a:off x="720" y="3578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92" name="对象 32791"/>
            <p:cNvGraphicFramePr/>
            <p:nvPr/>
          </p:nvGraphicFramePr>
          <p:xfrm>
            <a:off x="1056" y="3289"/>
            <a:ext cx="2277" cy="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21" imgW="1765300" imgH="736600" progId="Equation.3">
                    <p:embed/>
                  </p:oleObj>
                </mc:Choice>
                <mc:Fallback>
                  <p:oleObj name="" r:id="rId21" imgW="1765300" imgH="7366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56" y="3289"/>
                          <a:ext cx="2277" cy="8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794" name="对象 33793"/>
          <p:cNvGraphicFramePr/>
          <p:nvPr/>
        </p:nvGraphicFramePr>
        <p:xfrm>
          <a:off x="457200" y="381000"/>
          <a:ext cx="82391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4023995" imgH="431800" progId="Equation.3">
                  <p:embed/>
                </p:oleObj>
              </mc:Choice>
              <mc:Fallback>
                <p:oleObj name="" r:id="rId1" imgW="4023995" imgH="431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381000"/>
                        <a:ext cx="8239125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对象 33794"/>
          <p:cNvGraphicFramePr/>
          <p:nvPr/>
        </p:nvGraphicFramePr>
        <p:xfrm>
          <a:off x="457200" y="1382713"/>
          <a:ext cx="66008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3224530" imgH="393700" progId="Equation.3">
                  <p:embed/>
                </p:oleObj>
              </mc:Choice>
              <mc:Fallback>
                <p:oleObj name="" r:id="rId3" imgW="3224530" imgH="3937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382713"/>
                        <a:ext cx="6600825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对象 33795"/>
          <p:cNvGraphicFramePr/>
          <p:nvPr/>
        </p:nvGraphicFramePr>
        <p:xfrm>
          <a:off x="1905000" y="2438400"/>
          <a:ext cx="2286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1116330" imgH="215900" progId="Equation.3">
                  <p:embed/>
                </p:oleObj>
              </mc:Choice>
              <mc:Fallback>
                <p:oleObj name="" r:id="rId5" imgW="1116330" imgH="215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2438400"/>
                        <a:ext cx="22860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20" name="组合 33819"/>
          <p:cNvGrpSpPr/>
          <p:nvPr/>
        </p:nvGrpSpPr>
        <p:grpSpPr>
          <a:xfrm>
            <a:off x="517525" y="3124200"/>
            <a:ext cx="3808413" cy="457200"/>
            <a:chOff x="326" y="1968"/>
            <a:chExt cx="2399" cy="288"/>
          </a:xfrm>
        </p:grpSpPr>
        <p:graphicFrame>
          <p:nvGraphicFramePr>
            <p:cNvPr id="33798" name="对象 33797"/>
            <p:cNvGraphicFramePr/>
            <p:nvPr/>
          </p:nvGraphicFramePr>
          <p:xfrm>
            <a:off x="768" y="1968"/>
            <a:ext cx="44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7" imgW="342265" imgH="215900" progId="Equation.3">
                    <p:embed/>
                  </p:oleObj>
                </mc:Choice>
                <mc:Fallback>
                  <p:oleObj name="" r:id="rId7" imgW="342265" imgH="2159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8" y="1968"/>
                          <a:ext cx="442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9" name="文本框 33798"/>
            <p:cNvSpPr txBox="1"/>
            <p:nvPr/>
          </p:nvSpPr>
          <p:spPr>
            <a:xfrm>
              <a:off x="326" y="1968"/>
              <a:ext cx="5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所以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文本框 33799"/>
            <p:cNvSpPr txBox="1"/>
            <p:nvPr/>
          </p:nvSpPr>
          <p:spPr>
            <a:xfrm>
              <a:off x="1152" y="1968"/>
              <a:ext cx="15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 –1 处不可导。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821" name="组合 33820"/>
          <p:cNvGrpSpPr/>
          <p:nvPr/>
        </p:nvGrpSpPr>
        <p:grpSpPr>
          <a:xfrm>
            <a:off x="441325" y="3733800"/>
            <a:ext cx="3944938" cy="457200"/>
            <a:chOff x="278" y="2352"/>
            <a:chExt cx="2485" cy="288"/>
          </a:xfrm>
        </p:grpSpPr>
        <p:sp>
          <p:nvSpPr>
            <p:cNvPr id="33801" name="文本框 33800"/>
            <p:cNvSpPr txBox="1"/>
            <p:nvPr/>
          </p:nvSpPr>
          <p:spPr>
            <a:xfrm>
              <a:off x="278" y="2352"/>
              <a:ext cx="5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同理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2" name="对象 33801"/>
            <p:cNvGraphicFramePr/>
            <p:nvPr/>
          </p:nvGraphicFramePr>
          <p:xfrm>
            <a:off x="720" y="2352"/>
            <a:ext cx="44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342265" imgH="215900" progId="Equation.3">
                    <p:embed/>
                  </p:oleObj>
                </mc:Choice>
                <mc:Fallback>
                  <p:oleObj name="" r:id="rId9" imgW="342265" imgH="2159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0" y="2352"/>
                          <a:ext cx="442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3" name="文本框 33802"/>
            <p:cNvSpPr txBox="1"/>
            <p:nvPr/>
          </p:nvSpPr>
          <p:spPr>
            <a:xfrm>
              <a:off x="1104" y="2352"/>
              <a:ext cx="16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 1 处也不可导。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814" name="文本框 33813"/>
          <p:cNvSpPr txBox="1"/>
          <p:nvPr/>
        </p:nvSpPr>
        <p:spPr>
          <a:xfrm>
            <a:off x="441325" y="4460875"/>
            <a:ext cx="4778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注：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曲线上尖点处导数不存在。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819" name="组合 33818"/>
          <p:cNvGrpSpPr/>
          <p:nvPr/>
        </p:nvGrpSpPr>
        <p:grpSpPr>
          <a:xfrm>
            <a:off x="5638800" y="1981200"/>
            <a:ext cx="2835275" cy="2930525"/>
            <a:chOff x="3456" y="1466"/>
            <a:chExt cx="1786" cy="1846"/>
          </a:xfrm>
        </p:grpSpPr>
        <p:grpSp>
          <p:nvGrpSpPr>
            <p:cNvPr id="33813" name="组合 33812"/>
            <p:cNvGrpSpPr/>
            <p:nvPr/>
          </p:nvGrpSpPr>
          <p:grpSpPr>
            <a:xfrm>
              <a:off x="3456" y="1466"/>
              <a:ext cx="1786" cy="1846"/>
              <a:chOff x="3456" y="1466"/>
              <a:chExt cx="1786" cy="1846"/>
            </a:xfrm>
          </p:grpSpPr>
          <p:sp>
            <p:nvSpPr>
              <p:cNvPr id="33804" name="直接连接符 33803"/>
              <p:cNvSpPr/>
              <p:nvPr/>
            </p:nvSpPr>
            <p:spPr>
              <a:xfrm>
                <a:off x="3456" y="3024"/>
                <a:ext cx="16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05" name="直接连接符 33804"/>
              <p:cNvSpPr/>
              <p:nvPr/>
            </p:nvSpPr>
            <p:spPr>
              <a:xfrm flipV="1">
                <a:off x="4224" y="1632"/>
                <a:ext cx="0" cy="16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07" name="直接连接符 33806"/>
              <p:cNvSpPr/>
              <p:nvPr/>
            </p:nvSpPr>
            <p:spPr>
              <a:xfrm>
                <a:off x="3984" y="2784"/>
                <a:ext cx="480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08" name="任意多边形 33807"/>
              <p:cNvSpPr/>
              <p:nvPr/>
            </p:nvSpPr>
            <p:spPr>
              <a:xfrm>
                <a:off x="4464" y="1704"/>
                <a:ext cx="384" cy="1080"/>
              </a:xfrm>
              <a:custGeom>
                <a:avLst/>
                <a:gdLst/>
                <a:ahLst/>
                <a:cxnLst/>
                <a:pathLst>
                  <a:path w="384" h="1080">
                    <a:moveTo>
                      <a:pt x="0" y="1080"/>
                    </a:moveTo>
                    <a:cubicBezTo>
                      <a:pt x="29" y="1021"/>
                      <a:pt x="120" y="867"/>
                      <a:pt x="176" y="728"/>
                    </a:cubicBezTo>
                    <a:cubicBezTo>
                      <a:pt x="232" y="589"/>
                      <a:pt x="301" y="369"/>
                      <a:pt x="336" y="248"/>
                    </a:cubicBezTo>
                    <a:cubicBezTo>
                      <a:pt x="371" y="127"/>
                      <a:pt x="376" y="41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09" name="任意多边形 33808"/>
              <p:cNvSpPr/>
              <p:nvPr/>
            </p:nvSpPr>
            <p:spPr>
              <a:xfrm flipH="1">
                <a:off x="3600" y="1696"/>
                <a:ext cx="384" cy="1080"/>
              </a:xfrm>
              <a:custGeom>
                <a:avLst/>
                <a:gdLst/>
                <a:ahLst/>
                <a:cxnLst/>
                <a:pathLst>
                  <a:path w="384" h="1080">
                    <a:moveTo>
                      <a:pt x="0" y="1080"/>
                    </a:moveTo>
                    <a:cubicBezTo>
                      <a:pt x="29" y="1021"/>
                      <a:pt x="120" y="867"/>
                      <a:pt x="176" y="728"/>
                    </a:cubicBezTo>
                    <a:cubicBezTo>
                      <a:pt x="232" y="589"/>
                      <a:pt x="301" y="369"/>
                      <a:pt x="336" y="248"/>
                    </a:cubicBezTo>
                    <a:cubicBezTo>
                      <a:pt x="371" y="127"/>
                      <a:pt x="376" y="41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10" name="文本框 33809"/>
              <p:cNvSpPr txBox="1"/>
              <p:nvPr/>
            </p:nvSpPr>
            <p:spPr>
              <a:xfrm>
                <a:off x="3974" y="3024"/>
                <a:ext cx="30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 </a:t>
                </a:r>
                <a:endPara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1" name="文本框 33810"/>
              <p:cNvSpPr txBox="1"/>
              <p:nvPr/>
            </p:nvSpPr>
            <p:spPr>
              <a:xfrm>
                <a:off x="4982" y="3002"/>
                <a:ext cx="2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 </a:t>
                </a:r>
                <a:endPara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2" name="文本框 33811"/>
              <p:cNvSpPr txBox="1"/>
              <p:nvPr/>
            </p:nvSpPr>
            <p:spPr>
              <a:xfrm>
                <a:off x="4262" y="1466"/>
                <a:ext cx="24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y </a:t>
                </a:r>
                <a:endPara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15" name="直接连接符 33814"/>
            <p:cNvSpPr/>
            <p:nvPr/>
          </p:nvSpPr>
          <p:spPr>
            <a:xfrm>
              <a:off x="3984" y="278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16" name="直接连接符 33815"/>
            <p:cNvSpPr/>
            <p:nvPr/>
          </p:nvSpPr>
          <p:spPr>
            <a:xfrm>
              <a:off x="4464" y="278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17" name="文本框 33816"/>
            <p:cNvSpPr txBox="1"/>
            <p:nvPr/>
          </p:nvSpPr>
          <p:spPr>
            <a:xfrm>
              <a:off x="3792" y="3024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文本框 33817"/>
            <p:cNvSpPr txBox="1"/>
            <p:nvPr/>
          </p:nvSpPr>
          <p:spPr>
            <a:xfrm>
              <a:off x="4368" y="3002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822" name="文本框 33821"/>
          <p:cNvSpPr txBox="1"/>
          <p:nvPr/>
        </p:nvSpPr>
        <p:spPr>
          <a:xfrm>
            <a:off x="1371600" y="54864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823" name="组合 33822"/>
          <p:cNvGrpSpPr/>
          <p:nvPr/>
        </p:nvGrpSpPr>
        <p:grpSpPr>
          <a:xfrm>
            <a:off x="1295400" y="5029200"/>
            <a:ext cx="4148138" cy="1408113"/>
            <a:chOff x="720" y="3289"/>
            <a:chExt cx="2613" cy="887"/>
          </a:xfrm>
        </p:grpSpPr>
        <p:sp>
          <p:nvSpPr>
            <p:cNvPr id="33824" name="文本框 33823"/>
            <p:cNvSpPr txBox="1"/>
            <p:nvPr/>
          </p:nvSpPr>
          <p:spPr>
            <a:xfrm>
              <a:off x="720" y="3565"/>
              <a:ext cx="116" cy="288"/>
            </a:xfrm>
            <a:prstGeom prst="rect">
              <a:avLst/>
            </a:prstGeom>
            <a:solidFill>
              <a:srgbClr val="FFFF66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endPara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25" name="对象 33824"/>
            <p:cNvGraphicFramePr/>
            <p:nvPr/>
          </p:nvGraphicFramePr>
          <p:xfrm>
            <a:off x="1056" y="3289"/>
            <a:ext cx="2277" cy="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0" imgW="1765300" imgH="736600" progId="Equation.3">
                    <p:embed/>
                  </p:oleObj>
                </mc:Choice>
                <mc:Fallback>
                  <p:oleObj name="" r:id="rId10" imgW="1765300" imgH="7366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56" y="3289"/>
                          <a:ext cx="2277" cy="887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文本框 31745"/>
          <p:cNvSpPr txBox="1"/>
          <p:nvPr/>
        </p:nvSpPr>
        <p:spPr>
          <a:xfrm>
            <a:off x="179388" y="152400"/>
            <a:ext cx="4937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2、导数的几何意义的有关例题    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1753" name="组合 31752"/>
          <p:cNvGrpSpPr/>
          <p:nvPr/>
        </p:nvGrpSpPr>
        <p:grpSpPr>
          <a:xfrm>
            <a:off x="304800" y="831850"/>
            <a:ext cx="8012113" cy="862013"/>
            <a:chOff x="192" y="524"/>
            <a:chExt cx="5047" cy="543"/>
          </a:xfrm>
        </p:grpSpPr>
        <p:sp>
          <p:nvSpPr>
            <p:cNvPr id="31747" name="文本框 31746"/>
            <p:cNvSpPr txBox="1"/>
            <p:nvPr/>
          </p:nvSpPr>
          <p:spPr>
            <a:xfrm>
              <a:off x="192" y="619"/>
              <a:ext cx="5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例8   </a:t>
              </a:r>
              <a:endParaRPr lang="en-US" altLang="zh-CN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48" name="对象 31747"/>
            <p:cNvGraphicFramePr/>
            <p:nvPr/>
          </p:nvGraphicFramePr>
          <p:xfrm>
            <a:off x="612" y="524"/>
            <a:ext cx="4627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" imgW="3516630" imgH="431800" progId="Equation.3">
                    <p:embed/>
                  </p:oleObj>
                </mc:Choice>
                <mc:Fallback>
                  <p:oleObj name="" r:id="rId1" imgW="3516630" imgH="4318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12" y="524"/>
                          <a:ext cx="4627" cy="5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49" name="对象 31748"/>
          <p:cNvGraphicFramePr/>
          <p:nvPr/>
        </p:nvGraphicFramePr>
        <p:xfrm>
          <a:off x="1131888" y="1731963"/>
          <a:ext cx="35845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1866265" imgH="444500" progId="Equation.3">
                  <p:embed/>
                </p:oleObj>
              </mc:Choice>
              <mc:Fallback>
                <p:oleObj name="" r:id="rId3" imgW="1866265" imgH="444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1888" y="1731963"/>
                        <a:ext cx="358457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31749"/>
          <p:cNvGraphicFramePr/>
          <p:nvPr/>
        </p:nvGraphicFramePr>
        <p:xfrm>
          <a:off x="1030288" y="2665413"/>
          <a:ext cx="45783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2222500" imgH="457200" progId="Equation.3">
                  <p:embed/>
                </p:oleObj>
              </mc:Choice>
              <mc:Fallback>
                <p:oleObj name="" r:id="rId5" imgW="2222500" imgH="457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288" y="2665413"/>
                        <a:ext cx="4578350" cy="94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文本框 31750"/>
          <p:cNvSpPr txBox="1"/>
          <p:nvPr/>
        </p:nvSpPr>
        <p:spPr>
          <a:xfrm>
            <a:off x="381000" y="18653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1752" name="对象 31751"/>
          <p:cNvGraphicFramePr/>
          <p:nvPr/>
        </p:nvGraphicFramePr>
        <p:xfrm>
          <a:off x="1219200" y="3803650"/>
          <a:ext cx="47180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2286000" imgH="457200" progId="Equation.3">
                  <p:embed/>
                </p:oleObj>
              </mc:Choice>
              <mc:Fallback>
                <p:oleObj name="" r:id="rId7" imgW="2286000" imgH="457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3803650"/>
                        <a:ext cx="4718050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文本框 20482"/>
          <p:cNvSpPr txBox="1"/>
          <p:nvPr/>
        </p:nvSpPr>
        <p:spPr>
          <a:xfrm>
            <a:off x="517525" y="304800"/>
            <a:ext cx="744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例9 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0484" name="对象 20483"/>
          <p:cNvGraphicFramePr/>
          <p:nvPr/>
        </p:nvGraphicFramePr>
        <p:xfrm>
          <a:off x="1200150" y="317500"/>
          <a:ext cx="64944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3170555" imgH="215900" progId="Equation.3">
                  <p:embed/>
                </p:oleObj>
              </mc:Choice>
              <mc:Fallback>
                <p:oleObj name="" r:id="rId1" imgW="3170555" imgH="215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0150" y="317500"/>
                        <a:ext cx="64944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文本框 20484"/>
          <p:cNvSpPr txBox="1"/>
          <p:nvPr/>
        </p:nvSpPr>
        <p:spPr>
          <a:xfrm>
            <a:off x="533400" y="941388"/>
            <a:ext cx="4054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en-US" altLang="zh-CN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0486" name="对象 20485"/>
          <p:cNvGraphicFramePr/>
          <p:nvPr/>
        </p:nvGraphicFramePr>
        <p:xfrm>
          <a:off x="1219200" y="1655763"/>
          <a:ext cx="50942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425700" imgH="228600" progId="Equation.3">
                  <p:embed/>
                </p:oleObj>
              </mc:Choice>
              <mc:Fallback>
                <p:oleObj name="" r:id="rId3" imgW="24257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655763"/>
                        <a:ext cx="509428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486"/>
          <p:cNvGraphicFramePr/>
          <p:nvPr/>
        </p:nvGraphicFramePr>
        <p:xfrm>
          <a:off x="1143000" y="2212975"/>
          <a:ext cx="403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2018665" imgH="444500" progId="Equation.3">
                  <p:embed/>
                </p:oleObj>
              </mc:Choice>
              <mc:Fallback>
                <p:oleObj name="" r:id="rId5" imgW="2018665" imgH="4445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212975"/>
                        <a:ext cx="4038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文本框 20487"/>
          <p:cNvSpPr txBox="1"/>
          <p:nvPr/>
        </p:nvSpPr>
        <p:spPr>
          <a:xfrm>
            <a:off x="1143000" y="3205163"/>
            <a:ext cx="560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又因为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处的切线与已知直线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平行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9" name="圆角矩形标注 20488"/>
          <p:cNvSpPr/>
          <p:nvPr/>
        </p:nvSpPr>
        <p:spPr>
          <a:xfrm>
            <a:off x="7162800" y="2220913"/>
            <a:ext cx="1524000" cy="685800"/>
          </a:xfrm>
          <a:prstGeom prst="wedgeRoundRectCallout">
            <a:avLst>
              <a:gd name="adj1" fmla="val -138440"/>
              <a:gd name="adj2" fmla="val 107870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斜率为2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0490" name="对象 20489"/>
          <p:cNvGraphicFramePr/>
          <p:nvPr/>
        </p:nvGraphicFramePr>
        <p:xfrm>
          <a:off x="1128713" y="3927475"/>
          <a:ext cx="632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3097530" imgH="431800" progId="Equation.3">
                  <p:embed/>
                </p:oleObj>
              </mc:Choice>
              <mc:Fallback>
                <p:oleObj name="" r:id="rId7" imgW="3097530" imgH="4318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8713" y="3927475"/>
                        <a:ext cx="63246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20490"/>
          <p:cNvGraphicFramePr/>
          <p:nvPr/>
        </p:nvGraphicFramePr>
        <p:xfrm>
          <a:off x="1263650" y="4803775"/>
          <a:ext cx="6159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2449830" imgH="431800" progId="Equation.3">
                  <p:embed/>
                </p:oleObj>
              </mc:Choice>
              <mc:Fallback>
                <p:oleObj name="" r:id="rId9" imgW="2449830" imgH="4318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3650" y="4803775"/>
                        <a:ext cx="615950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文本框 20491"/>
          <p:cNvSpPr txBox="1"/>
          <p:nvPr/>
        </p:nvSpPr>
        <p:spPr>
          <a:xfrm>
            <a:off x="1128713" y="941388"/>
            <a:ext cx="2543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设切点为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dvAuto="0"/>
      <p:bldP spid="20492" grpId="0" animBg="1" advAuto="0"/>
      <p:bldP spid="20488" grpId="0" animBg="1" advAuto="0"/>
      <p:bldP spid="20489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文本框 21505"/>
          <p:cNvSpPr txBox="1"/>
          <p:nvPr/>
        </p:nvSpPr>
        <p:spPr>
          <a:xfrm>
            <a:off x="136525" y="1143000"/>
            <a:ext cx="6005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rPr>
              <a:t>答案是：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或者没有切线，或者有竖直切线。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21507" name="组合 21506"/>
          <p:cNvGrpSpPr/>
          <p:nvPr/>
        </p:nvGrpSpPr>
        <p:grpSpPr>
          <a:xfrm>
            <a:off x="609600" y="2209800"/>
            <a:ext cx="3352800" cy="2863850"/>
            <a:chOff x="384" y="1008"/>
            <a:chExt cx="2112" cy="1804"/>
          </a:xfrm>
        </p:grpSpPr>
        <p:sp>
          <p:nvSpPr>
            <p:cNvPr id="21508" name="直接连接符 21507"/>
            <p:cNvSpPr/>
            <p:nvPr/>
          </p:nvSpPr>
          <p:spPr>
            <a:xfrm flipV="1">
              <a:off x="1440" y="1056"/>
              <a:ext cx="0" cy="13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21509" name="组合 21508"/>
            <p:cNvGrpSpPr/>
            <p:nvPr/>
          </p:nvGrpSpPr>
          <p:grpSpPr>
            <a:xfrm>
              <a:off x="384" y="1008"/>
              <a:ext cx="2112" cy="1804"/>
              <a:chOff x="384" y="1008"/>
              <a:chExt cx="2112" cy="1804"/>
            </a:xfrm>
          </p:grpSpPr>
          <p:sp>
            <p:nvSpPr>
              <p:cNvPr id="21510" name="直接连接符 21509"/>
              <p:cNvSpPr/>
              <p:nvPr/>
            </p:nvSpPr>
            <p:spPr>
              <a:xfrm>
                <a:off x="384" y="2208"/>
                <a:ext cx="211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11" name="直接连接符 21510"/>
              <p:cNvSpPr/>
              <p:nvPr/>
            </p:nvSpPr>
            <p:spPr>
              <a:xfrm flipH="1" flipV="1">
                <a:off x="576" y="1344"/>
                <a:ext cx="864" cy="864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512" name="直接连接符 21511"/>
              <p:cNvSpPr/>
              <p:nvPr/>
            </p:nvSpPr>
            <p:spPr>
              <a:xfrm flipV="1">
                <a:off x="1440" y="1296"/>
                <a:ext cx="912" cy="91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513" name="文本框 21512"/>
              <p:cNvSpPr txBox="1"/>
              <p:nvPr/>
            </p:nvSpPr>
            <p:spPr>
              <a:xfrm>
                <a:off x="2208" y="216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>
                    <a:latin typeface="Italic" pitchFamily="2" charset="0"/>
                    <a:ea typeface="宋体" panose="02010600030101010101" pitchFamily="2" charset="-122"/>
                  </a:rPr>
                  <a:t>x</a:t>
                </a:r>
                <a:endParaRPr lang="en-US" altLang="zh-CN">
                  <a:latin typeface="Italic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4" name="文本框 21513"/>
              <p:cNvSpPr txBox="1"/>
              <p:nvPr/>
            </p:nvSpPr>
            <p:spPr>
              <a:xfrm>
                <a:off x="1200" y="1008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>
                    <a:latin typeface="Italic" pitchFamily="2" charset="0"/>
                    <a:ea typeface="宋体" panose="02010600030101010101" pitchFamily="2" charset="-122"/>
                  </a:rPr>
                  <a:t>y</a:t>
                </a:r>
                <a:endParaRPr lang="en-US" altLang="zh-CN">
                  <a:latin typeface="Italic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5" name="文本框 21514"/>
              <p:cNvSpPr txBox="1"/>
              <p:nvPr/>
            </p:nvSpPr>
            <p:spPr>
              <a:xfrm>
                <a:off x="1248" y="216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>
                    <a:latin typeface="Italic" pitchFamily="2" charset="0"/>
                    <a:ea typeface="宋体" panose="02010600030101010101" pitchFamily="2" charset="-122"/>
                  </a:rPr>
                  <a:t>o</a:t>
                </a:r>
                <a:endParaRPr lang="en-US" altLang="zh-CN">
                  <a:latin typeface="Italic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1516" name="对象 21515"/>
              <p:cNvGraphicFramePr/>
              <p:nvPr/>
            </p:nvGraphicFramePr>
            <p:xfrm>
              <a:off x="1200" y="2544"/>
              <a:ext cx="504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1" imgW="799465" imgH="393700" progId="Equation.3">
                      <p:embed/>
                    </p:oleObj>
                  </mc:Choice>
                  <mc:Fallback>
                    <p:oleObj name="" r:id="rId1" imgW="799465" imgH="393700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200" y="2544"/>
                            <a:ext cx="504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17" name="组合 21516"/>
          <p:cNvGrpSpPr/>
          <p:nvPr/>
        </p:nvGrpSpPr>
        <p:grpSpPr>
          <a:xfrm>
            <a:off x="5334000" y="1981200"/>
            <a:ext cx="3124200" cy="3263900"/>
            <a:chOff x="3360" y="768"/>
            <a:chExt cx="1968" cy="2056"/>
          </a:xfrm>
        </p:grpSpPr>
        <p:sp>
          <p:nvSpPr>
            <p:cNvPr id="21518" name="任意多边形 21517"/>
            <p:cNvSpPr/>
            <p:nvPr/>
          </p:nvSpPr>
          <p:spPr>
            <a:xfrm>
              <a:off x="3406" y="1149"/>
              <a:ext cx="1916" cy="1017"/>
            </a:xfrm>
            <a:custGeom>
              <a:avLst/>
              <a:gdLst/>
              <a:ahLst/>
              <a:cxnLst/>
              <a:pathLst>
                <a:path w="1916" h="1017">
                  <a:moveTo>
                    <a:pt x="0" y="1017"/>
                  </a:moveTo>
                  <a:cubicBezTo>
                    <a:pt x="65" y="1005"/>
                    <a:pt x="261" y="1013"/>
                    <a:pt x="388" y="992"/>
                  </a:cubicBezTo>
                  <a:cubicBezTo>
                    <a:pt x="515" y="971"/>
                    <a:pt x="668" y="969"/>
                    <a:pt x="764" y="892"/>
                  </a:cubicBezTo>
                  <a:cubicBezTo>
                    <a:pt x="924" y="811"/>
                    <a:pt x="885" y="656"/>
                    <a:pt x="962" y="531"/>
                  </a:cubicBezTo>
                  <a:cubicBezTo>
                    <a:pt x="1039" y="406"/>
                    <a:pt x="1126" y="225"/>
                    <a:pt x="1227" y="141"/>
                  </a:cubicBezTo>
                  <a:cubicBezTo>
                    <a:pt x="1326" y="63"/>
                    <a:pt x="1450" y="45"/>
                    <a:pt x="1565" y="28"/>
                  </a:cubicBezTo>
                  <a:cubicBezTo>
                    <a:pt x="1680" y="5"/>
                    <a:pt x="1843" y="0"/>
                    <a:pt x="1916" y="3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519" name="组合 21518"/>
            <p:cNvGrpSpPr/>
            <p:nvPr/>
          </p:nvGrpSpPr>
          <p:grpSpPr>
            <a:xfrm>
              <a:off x="3360" y="768"/>
              <a:ext cx="1968" cy="2056"/>
              <a:chOff x="3360" y="768"/>
              <a:chExt cx="1968" cy="2056"/>
            </a:xfrm>
          </p:grpSpPr>
          <p:grpSp>
            <p:nvGrpSpPr>
              <p:cNvPr id="21520" name="组合 21519"/>
              <p:cNvGrpSpPr/>
              <p:nvPr/>
            </p:nvGrpSpPr>
            <p:grpSpPr>
              <a:xfrm>
                <a:off x="3360" y="768"/>
                <a:ext cx="1968" cy="1728"/>
                <a:chOff x="3360" y="768"/>
                <a:chExt cx="1968" cy="1728"/>
              </a:xfrm>
            </p:grpSpPr>
            <p:sp>
              <p:nvSpPr>
                <p:cNvPr id="21521" name="直接连接符 21520"/>
                <p:cNvSpPr/>
                <p:nvPr/>
              </p:nvSpPr>
              <p:spPr>
                <a:xfrm>
                  <a:off x="3360" y="1680"/>
                  <a:ext cx="196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1522" name="直接连接符 21521"/>
                <p:cNvSpPr/>
                <p:nvPr/>
              </p:nvSpPr>
              <p:spPr>
                <a:xfrm flipV="1">
                  <a:off x="4368" y="768"/>
                  <a:ext cx="0" cy="17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1523" name="文本框 21522"/>
                <p:cNvSpPr txBox="1"/>
                <p:nvPr/>
              </p:nvSpPr>
              <p:spPr>
                <a:xfrm>
                  <a:off x="5088" y="1632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>
                      <a:latin typeface="Italic" pitchFamily="2" charset="0"/>
                      <a:ea typeface="宋体" panose="02010600030101010101" pitchFamily="2" charset="-122"/>
                    </a:rPr>
                    <a:t>x</a:t>
                  </a:r>
                  <a:endParaRPr lang="en-US" altLang="zh-CN">
                    <a:latin typeface="Italic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24" name="文本框 21523"/>
                <p:cNvSpPr txBox="1"/>
                <p:nvPr/>
              </p:nvSpPr>
              <p:spPr>
                <a:xfrm>
                  <a:off x="4176" y="81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>
                      <a:latin typeface="Italic" pitchFamily="2" charset="0"/>
                      <a:ea typeface="宋体" panose="02010600030101010101" pitchFamily="2" charset="-122"/>
                    </a:rPr>
                    <a:t>y</a:t>
                  </a:r>
                  <a:endParaRPr lang="en-US" altLang="zh-CN">
                    <a:latin typeface="Italic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25" name="文本框 21524"/>
                <p:cNvSpPr txBox="1"/>
                <p:nvPr/>
              </p:nvSpPr>
              <p:spPr>
                <a:xfrm>
                  <a:off x="4128" y="1632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>
                      <a:latin typeface="Italic" pitchFamily="2" charset="0"/>
                      <a:ea typeface="宋体" panose="02010600030101010101" pitchFamily="2" charset="-122"/>
                    </a:rPr>
                    <a:t>o</a:t>
                  </a:r>
                  <a:endParaRPr lang="en-US" altLang="zh-CN">
                    <a:latin typeface="Italic" pitchFamily="2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21526" name="对象 21525"/>
              <p:cNvGraphicFramePr/>
              <p:nvPr/>
            </p:nvGraphicFramePr>
            <p:xfrm>
              <a:off x="4128" y="2448"/>
              <a:ext cx="544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3" imgW="862965" imgH="596900" progId="Equation.3">
                      <p:embed/>
                    </p:oleObj>
                  </mc:Choice>
                  <mc:Fallback>
                    <p:oleObj name="" r:id="rId3" imgW="862965" imgH="596900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128" y="2448"/>
                            <a:ext cx="544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531" name="文本框 21530"/>
          <p:cNvSpPr txBox="1"/>
          <p:nvPr/>
        </p:nvSpPr>
        <p:spPr>
          <a:xfrm>
            <a:off x="138113" y="269875"/>
            <a:ext cx="7940675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问题:</a:t>
            </a:r>
            <a:r>
              <a:rPr lang="zh-CN" altLang="en-US" dirty="0">
                <a:solidFill>
                  <a:srgbClr val="FF3300"/>
                </a:solidFill>
                <a:latin typeface="Italic" pitchFamily="2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函数在可导点的切线，可以由导数来表示其斜率；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            连续函数在它的不可导点，切线又是什么情况呢？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21534" name="组合 21533"/>
          <p:cNvGrpSpPr/>
          <p:nvPr/>
        </p:nvGrpSpPr>
        <p:grpSpPr>
          <a:xfrm>
            <a:off x="441325" y="5445125"/>
            <a:ext cx="8235950" cy="647700"/>
            <a:chOff x="278" y="3430"/>
            <a:chExt cx="5188" cy="408"/>
          </a:xfrm>
        </p:grpSpPr>
        <p:sp>
          <p:nvSpPr>
            <p:cNvPr id="21528" name="文本框 21527"/>
            <p:cNvSpPr txBox="1"/>
            <p:nvPr/>
          </p:nvSpPr>
          <p:spPr>
            <a:xfrm>
              <a:off x="278" y="3544"/>
              <a:ext cx="20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容易证明：在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点：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29" name="对象 21528"/>
            <p:cNvGraphicFramePr/>
            <p:nvPr/>
          </p:nvGraphicFramePr>
          <p:xfrm>
            <a:off x="2168" y="3560"/>
            <a:ext cx="51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5" imgW="799465" imgH="393700" progId="Equation.3">
                    <p:embed/>
                  </p:oleObj>
                </mc:Choice>
                <mc:Fallback>
                  <p:oleObj name="" r:id="rId5" imgW="799465" imgH="3937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68" y="3560"/>
                          <a:ext cx="513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对象 21529"/>
            <p:cNvGraphicFramePr/>
            <p:nvPr/>
          </p:nvGraphicFramePr>
          <p:xfrm>
            <a:off x="3658" y="3430"/>
            <a:ext cx="55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7" imgW="862965" imgH="596900" progId="Equation.3">
                    <p:embed/>
                  </p:oleObj>
                </mc:Choice>
                <mc:Fallback>
                  <p:oleObj name="" r:id="rId7" imgW="862965" imgH="5969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58" y="3430"/>
                          <a:ext cx="553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文本框 21531"/>
            <p:cNvSpPr txBox="1"/>
            <p:nvPr/>
          </p:nvSpPr>
          <p:spPr>
            <a:xfrm>
              <a:off x="4241" y="3550"/>
              <a:ext cx="1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有竖直切线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  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3" name="文本框 21532"/>
            <p:cNvSpPr txBox="1"/>
            <p:nvPr/>
          </p:nvSpPr>
          <p:spPr>
            <a:xfrm>
              <a:off x="2686" y="3521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没有切线，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文本框 36865"/>
          <p:cNvSpPr txBox="1"/>
          <p:nvPr/>
        </p:nvSpPr>
        <p:spPr>
          <a:xfrm>
            <a:off x="1752600" y="1066800"/>
            <a:ext cx="6553200" cy="1189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第二章    导数与微分</a:t>
            </a:r>
            <a:endParaRPr lang="zh-CN" altLang="en-US" sz="3600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文本框 22529"/>
          <p:cNvSpPr txBox="1"/>
          <p:nvPr/>
        </p:nvSpPr>
        <p:spPr>
          <a:xfrm>
            <a:off x="136525" y="115888"/>
            <a:ext cx="3502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Italic" pitchFamily="2" charset="0"/>
                <a:ea typeface="黑体" panose="02010609060101010101" pitchFamily="2" charset="-122"/>
              </a:rPr>
              <a:t>3.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黑体" panose="02010609060101010101" pitchFamily="2" charset="-122"/>
              </a:rPr>
              <a:t>连续与可导关系的例题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黑体" panose="02010609060101010101" pitchFamily="2" charset="-122"/>
            </a:endParaRPr>
          </a:p>
        </p:txBody>
      </p:sp>
      <p:sp>
        <p:nvSpPr>
          <p:cNvPr id="22531" name="文本框 22530"/>
          <p:cNvSpPr txBox="1"/>
          <p:nvPr/>
        </p:nvSpPr>
        <p:spPr>
          <a:xfrm>
            <a:off x="1138238" y="762000"/>
            <a:ext cx="914400" cy="82232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例10</a:t>
            </a:r>
            <a:r>
              <a:rPr lang="zh-CN" altLang="en-US" dirty="0">
                <a:solidFill>
                  <a:srgbClr val="FF3300"/>
                </a:solidFill>
                <a:latin typeface="Italic" pitchFamily="2" charset="0"/>
                <a:ea typeface="宋体" panose="02010600030101010101" pitchFamily="2" charset="-122"/>
              </a:rPr>
              <a:t>记录</a:t>
            </a:r>
            <a:r>
              <a:rPr lang="en-US" altLang="zh-CN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对象 22531"/>
          <p:cNvGraphicFramePr/>
          <p:nvPr/>
        </p:nvGraphicFramePr>
        <p:xfrm>
          <a:off x="1973263" y="774700"/>
          <a:ext cx="514032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2209800" imgH="939800" progId="Equation.3">
                  <p:embed/>
                </p:oleObj>
              </mc:Choice>
              <mc:Fallback>
                <p:oleObj name="" r:id="rId1" imgW="2209800" imgH="9398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3263" y="774700"/>
                        <a:ext cx="5140325" cy="204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2532"/>
          <p:cNvGraphicFramePr/>
          <p:nvPr/>
        </p:nvGraphicFramePr>
        <p:xfrm>
          <a:off x="1687513" y="3019425"/>
          <a:ext cx="63134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2870200" imgH="508000" progId="Equation.3">
                  <p:embed/>
                </p:oleObj>
              </mc:Choice>
              <mc:Fallback>
                <p:oleObj name="" r:id="rId3" imgW="2870200" imgH="5080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7513" y="3019425"/>
                        <a:ext cx="6313487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文本框 22533"/>
          <p:cNvSpPr txBox="1"/>
          <p:nvPr/>
        </p:nvSpPr>
        <p:spPr>
          <a:xfrm>
            <a:off x="1290638" y="29448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4" name="对象 23553"/>
          <p:cNvGraphicFramePr/>
          <p:nvPr/>
        </p:nvGraphicFramePr>
        <p:xfrm>
          <a:off x="1219200" y="2209800"/>
          <a:ext cx="465931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2259330" imgH="635000" progId="Equation.3">
                  <p:embed/>
                </p:oleObj>
              </mc:Choice>
              <mc:Fallback>
                <p:oleObj name="" r:id="rId1" imgW="2259330" imgH="6350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2209800"/>
                        <a:ext cx="4659313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23554"/>
          <p:cNvGraphicFramePr/>
          <p:nvPr/>
        </p:nvGraphicFramePr>
        <p:xfrm>
          <a:off x="1371600" y="3810000"/>
          <a:ext cx="7048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3479800" imgH="787400" progId="Equation.3">
                  <p:embed/>
                </p:oleObj>
              </mc:Choice>
              <mc:Fallback>
                <p:oleObj name="" r:id="rId3" imgW="3479800" imgH="7874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810000"/>
                        <a:ext cx="70485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文本框 23555"/>
          <p:cNvSpPr txBox="1"/>
          <p:nvPr/>
        </p:nvSpPr>
        <p:spPr>
          <a:xfrm>
            <a:off x="1676400" y="36576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由导数定义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文本框 23556"/>
          <p:cNvSpPr txBox="1"/>
          <p:nvPr/>
        </p:nvSpPr>
        <p:spPr>
          <a:xfrm>
            <a:off x="609600" y="0"/>
            <a:ext cx="1346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例11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3300"/>
                </a:solidFill>
                <a:latin typeface="Italic" pitchFamily="2" charset="0"/>
                <a:ea typeface="宋体" panose="02010600030101010101" pitchFamily="2" charset="-122"/>
              </a:rPr>
              <a:t>记录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3558" name="对象 23557"/>
          <p:cNvGraphicFramePr/>
          <p:nvPr/>
        </p:nvGraphicFramePr>
        <p:xfrm>
          <a:off x="1447800" y="228600"/>
          <a:ext cx="5449888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2489200" imgH="1104900" progId="Equation.3">
                  <p:embed/>
                </p:oleObj>
              </mc:Choice>
              <mc:Fallback>
                <p:oleObj name="" r:id="rId5" imgW="2489200" imgH="1104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28600"/>
                        <a:ext cx="5449888" cy="213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23558"/>
          <p:cNvGraphicFramePr/>
          <p:nvPr/>
        </p:nvGraphicFramePr>
        <p:xfrm>
          <a:off x="1295400" y="5486400"/>
          <a:ext cx="3441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1636395" imgH="215900" progId="Equation.3">
                  <p:embed/>
                </p:oleObj>
              </mc:Choice>
              <mc:Fallback>
                <p:oleObj name="" r:id="rId7" imgW="1636395" imgH="215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5486400"/>
                        <a:ext cx="34417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文本框 23559"/>
          <p:cNvSpPr txBox="1"/>
          <p:nvPr/>
        </p:nvSpPr>
        <p:spPr>
          <a:xfrm>
            <a:off x="609600" y="24384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23561" name="文本框 23560"/>
          <p:cNvSpPr txBox="1"/>
          <p:nvPr/>
        </p:nvSpPr>
        <p:spPr>
          <a:xfrm>
            <a:off x="5867400" y="2133600"/>
            <a:ext cx="3048000" cy="155257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作业:习题2-1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学习指导:例2.1-2.4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作业纸：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P9-10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1-7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文本框 30722"/>
          <p:cNvSpPr txBox="1"/>
          <p:nvPr/>
        </p:nvSpPr>
        <p:spPr>
          <a:xfrm>
            <a:off x="1676400" y="685800"/>
            <a:ext cx="4527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0" dirty="0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第一节   导数的概念</a:t>
            </a:r>
            <a:endParaRPr lang="zh-CN" altLang="en-US" sz="3600" b="0" dirty="0">
              <a:solidFill>
                <a:srgbClr val="CC33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0745" name="组合 30744"/>
          <p:cNvGrpSpPr/>
          <p:nvPr/>
        </p:nvGrpSpPr>
        <p:grpSpPr>
          <a:xfrm>
            <a:off x="304800" y="2022475"/>
            <a:ext cx="8686800" cy="3006725"/>
            <a:chOff x="192" y="1274"/>
            <a:chExt cx="5472" cy="1894"/>
          </a:xfrm>
        </p:grpSpPr>
        <p:sp>
          <p:nvSpPr>
            <p:cNvPr id="30736" name="直接连接符 30735"/>
            <p:cNvSpPr/>
            <p:nvPr/>
          </p:nvSpPr>
          <p:spPr>
            <a:xfrm>
              <a:off x="1761" y="1488"/>
              <a:ext cx="144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0744" name="组合 30743"/>
            <p:cNvGrpSpPr/>
            <p:nvPr/>
          </p:nvGrpSpPr>
          <p:grpSpPr>
            <a:xfrm>
              <a:off x="192" y="1274"/>
              <a:ext cx="5472" cy="1894"/>
              <a:chOff x="192" y="1274"/>
              <a:chExt cx="5472" cy="1894"/>
            </a:xfrm>
          </p:grpSpPr>
          <p:sp>
            <p:nvSpPr>
              <p:cNvPr id="30725" name="文本框 30724"/>
              <p:cNvSpPr txBox="1"/>
              <p:nvPr/>
            </p:nvSpPr>
            <p:spPr>
              <a:xfrm>
                <a:off x="2518" y="1754"/>
                <a:ext cx="1183" cy="294"/>
              </a:xfrm>
              <a:prstGeom prst="rect">
                <a:avLst/>
              </a:prstGeom>
              <a:noFill/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导数的定义 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6" name="文本框 30725"/>
              <p:cNvSpPr txBox="1"/>
              <p:nvPr/>
            </p:nvSpPr>
            <p:spPr>
              <a:xfrm>
                <a:off x="192" y="1274"/>
                <a:ext cx="1569" cy="294"/>
              </a:xfrm>
              <a:prstGeom prst="rect">
                <a:avLst/>
              </a:prstGeom>
              <a:noFill/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直线运动的速度 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7" name="文本框 30726"/>
              <p:cNvSpPr txBox="1"/>
              <p:nvPr/>
            </p:nvSpPr>
            <p:spPr>
              <a:xfrm>
                <a:off x="192" y="2064"/>
                <a:ext cx="990" cy="294"/>
              </a:xfrm>
              <a:prstGeom prst="rect">
                <a:avLst/>
              </a:prstGeom>
              <a:noFill/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切线问题 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8" name="文本框 30727"/>
              <p:cNvSpPr txBox="1"/>
              <p:nvPr/>
            </p:nvSpPr>
            <p:spPr>
              <a:xfrm>
                <a:off x="1622" y="2874"/>
                <a:ext cx="2727" cy="294"/>
              </a:xfrm>
              <a:prstGeom prst="rect">
                <a:avLst/>
              </a:prstGeom>
              <a:noFill/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函数的可导性与连续性的关系 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9" name="文本框 30728"/>
              <p:cNvSpPr txBox="1"/>
              <p:nvPr/>
            </p:nvSpPr>
            <p:spPr>
              <a:xfrm>
                <a:off x="4095" y="1296"/>
                <a:ext cx="1183" cy="294"/>
              </a:xfrm>
              <a:prstGeom prst="rect">
                <a:avLst/>
              </a:prstGeom>
              <a:noFill/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左、右导数 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0" name="文本框 30729"/>
              <p:cNvSpPr txBox="1"/>
              <p:nvPr/>
            </p:nvSpPr>
            <p:spPr>
              <a:xfrm>
                <a:off x="4095" y="2112"/>
                <a:ext cx="1569" cy="294"/>
              </a:xfrm>
              <a:prstGeom prst="rect">
                <a:avLst/>
              </a:prstGeom>
              <a:noFill/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导数的几何意义 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1" name="直接连接符 30730"/>
              <p:cNvSpPr/>
              <p:nvPr/>
            </p:nvSpPr>
            <p:spPr>
              <a:xfrm>
                <a:off x="3711" y="1904"/>
                <a:ext cx="96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2" name="直接连接符 30731"/>
              <p:cNvSpPr/>
              <p:nvPr/>
            </p:nvSpPr>
            <p:spPr>
              <a:xfrm>
                <a:off x="3815" y="1504"/>
                <a:ext cx="0" cy="768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3" name="直接连接符 30732"/>
              <p:cNvSpPr/>
              <p:nvPr/>
            </p:nvSpPr>
            <p:spPr>
              <a:xfrm>
                <a:off x="3807" y="1488"/>
                <a:ext cx="288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4" name="直接连接符 30733"/>
              <p:cNvSpPr/>
              <p:nvPr/>
            </p:nvSpPr>
            <p:spPr>
              <a:xfrm>
                <a:off x="3807" y="2280"/>
                <a:ext cx="288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5" name="直接连接符 30734"/>
              <p:cNvSpPr/>
              <p:nvPr/>
            </p:nvSpPr>
            <p:spPr>
              <a:xfrm>
                <a:off x="1920" y="1488"/>
                <a:ext cx="0" cy="768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7" name="直接连接符 30736"/>
              <p:cNvSpPr/>
              <p:nvPr/>
            </p:nvSpPr>
            <p:spPr>
              <a:xfrm>
                <a:off x="1185" y="2248"/>
                <a:ext cx="720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0" name="文本框 30739"/>
              <p:cNvSpPr txBox="1"/>
              <p:nvPr/>
            </p:nvSpPr>
            <p:spPr>
              <a:xfrm>
                <a:off x="1910" y="1700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华文隶书" panose="02010800040101010101" pitchFamily="2" charset="-122"/>
                  </a:rPr>
                  <a:t>抽象出</a:t>
                </a:r>
                <a:endParaRPr lang="zh-CN" altLang="en-US" sz="2000" dirty="0">
                  <a:latin typeface="Times New Roman" panose="02020603050405020304" pitchFamily="18" charset="0"/>
                  <a:ea typeface="华文隶书" panose="02010800040101010101" pitchFamily="2" charset="-122"/>
                </a:endParaRPr>
              </a:p>
            </p:txBody>
          </p:sp>
          <p:sp>
            <p:nvSpPr>
              <p:cNvPr id="30741" name="直接连接符 30740"/>
              <p:cNvSpPr/>
              <p:nvPr/>
            </p:nvSpPr>
            <p:spPr>
              <a:xfrm>
                <a:off x="1920" y="1920"/>
                <a:ext cx="576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742" name="直接连接符 30741"/>
              <p:cNvSpPr/>
              <p:nvPr/>
            </p:nvSpPr>
            <p:spPr>
              <a:xfrm>
                <a:off x="3024" y="2064"/>
                <a:ext cx="0" cy="816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30743" name="文本框 30742"/>
          <p:cNvSpPr txBox="1"/>
          <p:nvPr/>
        </p:nvSpPr>
        <p:spPr>
          <a:xfrm>
            <a:off x="1905000" y="228600"/>
            <a:ext cx="5257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 sz="360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48" name="组合 8247"/>
          <p:cNvGrpSpPr/>
          <p:nvPr/>
        </p:nvGrpSpPr>
        <p:grpSpPr>
          <a:xfrm>
            <a:off x="107950" y="2524125"/>
            <a:ext cx="5068888" cy="1954213"/>
            <a:chOff x="68" y="1590"/>
            <a:chExt cx="3193" cy="1231"/>
          </a:xfrm>
        </p:grpSpPr>
        <p:graphicFrame>
          <p:nvGraphicFramePr>
            <p:cNvPr id="8201" name="对象 8200"/>
            <p:cNvGraphicFramePr/>
            <p:nvPr/>
          </p:nvGraphicFramePr>
          <p:xfrm>
            <a:off x="605" y="1590"/>
            <a:ext cx="2094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1511300" imgH="457200" progId="Equation.3">
                    <p:embed/>
                  </p:oleObj>
                </mc:Choice>
                <mc:Fallback>
                  <p:oleObj name="" r:id="rId1" imgW="1511300" imgH="4572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05" y="1590"/>
                          <a:ext cx="2094" cy="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对象 8201"/>
            <p:cNvGraphicFramePr/>
            <p:nvPr/>
          </p:nvGraphicFramePr>
          <p:xfrm>
            <a:off x="521" y="2251"/>
            <a:ext cx="2740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1930400" imgH="457200" progId="Equation.3">
                    <p:embed/>
                  </p:oleObj>
                </mc:Choice>
                <mc:Fallback>
                  <p:oleObj name="" r:id="rId3" imgW="1930400" imgH="4572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1" y="2251"/>
                          <a:ext cx="2740" cy="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文本框 8202"/>
            <p:cNvSpPr txBox="1"/>
            <p:nvPr/>
          </p:nvSpPr>
          <p:spPr>
            <a:xfrm>
              <a:off x="68" y="1600"/>
              <a:ext cx="6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latin typeface="Italic" pitchFamily="2" charset="0"/>
                  <a:ea typeface="宋体" panose="02010600030101010101" pitchFamily="2" charset="-122"/>
                </a:rPr>
                <a:t>（1）</a:t>
              </a:r>
              <a:endParaRPr lang="zh-CN" altLang="en-US" dirty="0">
                <a:solidFill>
                  <a:srgbClr val="FF3300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4" name="文本框 8203"/>
          <p:cNvSpPr txBox="1"/>
          <p:nvPr/>
        </p:nvSpPr>
        <p:spPr>
          <a:xfrm>
            <a:off x="107950" y="765175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rPr>
              <a:t>一、几个实例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Italic" pitchFamily="2" charset="0"/>
              <a:ea typeface="黑体" panose="02010609060101010101" pitchFamily="2" charset="-122"/>
            </a:endParaRPr>
          </a:p>
        </p:txBody>
      </p:sp>
      <p:sp>
        <p:nvSpPr>
          <p:cNvPr id="8205" name="文本框 8204"/>
          <p:cNvSpPr txBox="1"/>
          <p:nvPr/>
        </p:nvSpPr>
        <p:spPr>
          <a:xfrm>
            <a:off x="107950" y="1316038"/>
            <a:ext cx="4816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1、变速直线运动的瞬时速度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249" name="组合 8248"/>
          <p:cNvGrpSpPr/>
          <p:nvPr/>
        </p:nvGrpSpPr>
        <p:grpSpPr>
          <a:xfrm>
            <a:off x="134938" y="4437063"/>
            <a:ext cx="6453187" cy="868362"/>
            <a:chOff x="85" y="2795"/>
            <a:chExt cx="4065" cy="547"/>
          </a:xfrm>
        </p:grpSpPr>
        <p:sp>
          <p:nvSpPr>
            <p:cNvPr id="8207" name="文本框 8206"/>
            <p:cNvSpPr txBox="1"/>
            <p:nvPr/>
          </p:nvSpPr>
          <p:spPr>
            <a:xfrm>
              <a:off x="85" y="2907"/>
              <a:ext cx="6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latin typeface="Italic" pitchFamily="2" charset="0"/>
                  <a:ea typeface="宋体" panose="02010600030101010101" pitchFamily="2" charset="-122"/>
                </a:rPr>
                <a:t>（2）</a:t>
              </a:r>
              <a:endParaRPr lang="zh-CN" altLang="en-US" dirty="0">
                <a:solidFill>
                  <a:srgbClr val="FF3300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08" name="对象 8207"/>
            <p:cNvGraphicFramePr/>
            <p:nvPr/>
          </p:nvGraphicFramePr>
          <p:xfrm>
            <a:off x="565" y="2795"/>
            <a:ext cx="3585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5" imgW="2729230" imgH="444500" progId="Equation.3">
                    <p:embed/>
                  </p:oleObj>
                </mc:Choice>
                <mc:Fallback>
                  <p:oleObj name="" r:id="rId5" imgW="2729230" imgH="4445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5" y="2795"/>
                          <a:ext cx="3585" cy="5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50" name="组合 8249"/>
          <p:cNvGrpSpPr/>
          <p:nvPr/>
        </p:nvGrpSpPr>
        <p:grpSpPr>
          <a:xfrm>
            <a:off x="120650" y="5308600"/>
            <a:ext cx="8223250" cy="1289050"/>
            <a:chOff x="76" y="3344"/>
            <a:chExt cx="5180" cy="812"/>
          </a:xfrm>
        </p:grpSpPr>
        <p:sp>
          <p:nvSpPr>
            <p:cNvPr id="8210" name="文本框 8209"/>
            <p:cNvSpPr txBox="1"/>
            <p:nvPr/>
          </p:nvSpPr>
          <p:spPr>
            <a:xfrm>
              <a:off x="76" y="3466"/>
              <a:ext cx="6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latin typeface="Italic" pitchFamily="2" charset="0"/>
                  <a:ea typeface="宋体" panose="02010600030101010101" pitchFamily="2" charset="-122"/>
                </a:rPr>
                <a:t>（3）</a:t>
              </a:r>
              <a:endParaRPr lang="zh-CN" altLang="en-US" dirty="0">
                <a:solidFill>
                  <a:srgbClr val="FF3300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11" name="对象 8210"/>
            <p:cNvGraphicFramePr/>
            <p:nvPr/>
          </p:nvGraphicFramePr>
          <p:xfrm>
            <a:off x="521" y="3344"/>
            <a:ext cx="4735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3618230" imgH="660400" progId="Equation.3">
                    <p:embed/>
                  </p:oleObj>
                </mc:Choice>
                <mc:Fallback>
                  <p:oleObj name="" r:id="rId7" imgW="3618230" imgH="6604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1" y="3344"/>
                          <a:ext cx="4735" cy="8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51" name="组合 8250"/>
          <p:cNvGrpSpPr/>
          <p:nvPr/>
        </p:nvGrpSpPr>
        <p:grpSpPr>
          <a:xfrm>
            <a:off x="214313" y="1895475"/>
            <a:ext cx="2759075" cy="493713"/>
            <a:chOff x="135" y="1194"/>
            <a:chExt cx="1738" cy="311"/>
          </a:xfrm>
        </p:grpSpPr>
        <p:sp>
          <p:nvSpPr>
            <p:cNvPr id="8237" name="文本框 8236"/>
            <p:cNvSpPr txBox="1"/>
            <p:nvPr/>
          </p:nvSpPr>
          <p:spPr>
            <a:xfrm>
              <a:off x="135" y="1217"/>
              <a:ext cx="9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运动方程: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38" name="对象 8237"/>
            <p:cNvGraphicFramePr/>
            <p:nvPr/>
          </p:nvGraphicFramePr>
          <p:xfrm>
            <a:off x="1218" y="1194"/>
            <a:ext cx="65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9" imgW="494665" imgH="215900" progId="Equation.3">
                    <p:embed/>
                  </p:oleObj>
                </mc:Choice>
                <mc:Fallback>
                  <p:oleObj name="" r:id="rId9" imgW="494665" imgH="2159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18" y="1194"/>
                          <a:ext cx="65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40" name="文本框 8239"/>
          <p:cNvSpPr txBox="1"/>
          <p:nvPr/>
        </p:nvSpPr>
        <p:spPr>
          <a:xfrm>
            <a:off x="2608263" y="100013"/>
            <a:ext cx="41751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第一节   导数的概念</a:t>
            </a:r>
            <a:endParaRPr lang="zh-CN" altLang="en-US" sz="3600" b="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8247" name="组合 8246"/>
          <p:cNvGrpSpPr/>
          <p:nvPr/>
        </p:nvGrpSpPr>
        <p:grpSpPr>
          <a:xfrm>
            <a:off x="4692650" y="836613"/>
            <a:ext cx="4343400" cy="2736850"/>
            <a:chOff x="2956" y="527"/>
            <a:chExt cx="2736" cy="1724"/>
          </a:xfrm>
        </p:grpSpPr>
        <p:sp>
          <p:nvSpPr>
            <p:cNvPr id="8216" name="文本框 8215"/>
            <p:cNvSpPr txBox="1"/>
            <p:nvPr/>
          </p:nvSpPr>
          <p:spPr>
            <a:xfrm>
              <a:off x="3100" y="1963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O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18" name="对象 8217"/>
            <p:cNvGraphicFramePr/>
            <p:nvPr/>
          </p:nvGraphicFramePr>
          <p:xfrm>
            <a:off x="3016" y="1417"/>
            <a:ext cx="27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1" imgW="419100" imgH="342900" progId="Equation.3">
                    <p:embed/>
                  </p:oleObj>
                </mc:Choice>
                <mc:Fallback>
                  <p:oleObj name="" r:id="rId11" imgW="419100" imgH="342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16" y="1417"/>
                          <a:ext cx="274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直接连接符 8219"/>
            <p:cNvSpPr/>
            <p:nvPr/>
          </p:nvSpPr>
          <p:spPr>
            <a:xfrm flipV="1">
              <a:off x="3340" y="658"/>
              <a:ext cx="0" cy="150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221" name="直接连接符 8220"/>
            <p:cNvSpPr/>
            <p:nvPr/>
          </p:nvSpPr>
          <p:spPr>
            <a:xfrm>
              <a:off x="2956" y="2008"/>
              <a:ext cx="2736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222" name="文本框 8221"/>
            <p:cNvSpPr txBox="1"/>
            <p:nvPr/>
          </p:nvSpPr>
          <p:spPr>
            <a:xfrm>
              <a:off x="5467" y="1963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t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23" name="文本框 8222"/>
            <p:cNvSpPr txBox="1"/>
            <p:nvPr/>
          </p:nvSpPr>
          <p:spPr>
            <a:xfrm>
              <a:off x="3100" y="527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s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24" name="文本框 8223"/>
            <p:cNvSpPr txBox="1"/>
            <p:nvPr/>
          </p:nvSpPr>
          <p:spPr>
            <a:xfrm>
              <a:off x="3724" y="1963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>
                  <a:latin typeface="Italic" pitchFamily="2" charset="0"/>
                  <a:ea typeface="宋体" panose="02010600030101010101" pitchFamily="2" charset="-122"/>
                </a:rPr>
                <a:t>0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25" name="文本框 8224"/>
            <p:cNvSpPr txBox="1"/>
            <p:nvPr/>
          </p:nvSpPr>
          <p:spPr>
            <a:xfrm>
              <a:off x="4732" y="1963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t</a:t>
              </a:r>
              <a:r>
                <a:rPr lang="en-US" altLang="zh-CN" i="1" baseline="-25000">
                  <a:latin typeface="Italic" pitchFamily="2" charset="0"/>
                  <a:ea typeface="宋体" panose="02010600030101010101" pitchFamily="2" charset="-122"/>
                </a:rPr>
                <a:t>1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26" name="文本框 8225"/>
            <p:cNvSpPr txBox="1"/>
            <p:nvPr/>
          </p:nvSpPr>
          <p:spPr>
            <a:xfrm>
              <a:off x="3052" y="1098"/>
              <a:ext cx="2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i="1" baseline="-25000">
                  <a:latin typeface="Italic" pitchFamily="2" charset="0"/>
                  <a:ea typeface="宋体" panose="02010600030101010101" pitchFamily="2" charset="-122"/>
                </a:rPr>
                <a:t>1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27" name="文本框 8226"/>
            <p:cNvSpPr txBox="1"/>
            <p:nvPr/>
          </p:nvSpPr>
          <p:spPr>
            <a:xfrm>
              <a:off x="3052" y="1599"/>
              <a:ext cx="2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i="1" baseline="-25000">
                  <a:latin typeface="Italic" pitchFamily="2" charset="0"/>
                  <a:ea typeface="宋体" panose="02010600030101010101" pitchFamily="2" charset="-122"/>
                </a:rPr>
                <a:t>0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28" name="直接连接符 8227"/>
            <p:cNvSpPr/>
            <p:nvPr/>
          </p:nvSpPr>
          <p:spPr>
            <a:xfrm flipV="1">
              <a:off x="3916" y="1735"/>
              <a:ext cx="0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29" name="直接连接符 8228"/>
            <p:cNvSpPr/>
            <p:nvPr/>
          </p:nvSpPr>
          <p:spPr>
            <a:xfrm flipH="1">
              <a:off x="3340" y="1735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30" name="直接连接符 8229"/>
            <p:cNvSpPr/>
            <p:nvPr/>
          </p:nvSpPr>
          <p:spPr>
            <a:xfrm>
              <a:off x="3340" y="1189"/>
              <a:ext cx="14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31" name="直接连接符 8230"/>
            <p:cNvSpPr/>
            <p:nvPr/>
          </p:nvSpPr>
          <p:spPr>
            <a:xfrm>
              <a:off x="4828" y="1189"/>
              <a:ext cx="0" cy="81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32" name="任意多边形 8231"/>
            <p:cNvSpPr/>
            <p:nvPr/>
          </p:nvSpPr>
          <p:spPr>
            <a:xfrm>
              <a:off x="3472" y="871"/>
              <a:ext cx="1692" cy="978"/>
            </a:xfrm>
            <a:custGeom>
              <a:avLst/>
              <a:gdLst/>
              <a:ahLst/>
              <a:cxnLst/>
              <a:pathLst>
                <a:path w="1692" h="1032">
                  <a:moveTo>
                    <a:pt x="0" y="1032"/>
                  </a:moveTo>
                  <a:cubicBezTo>
                    <a:pt x="74" y="1012"/>
                    <a:pt x="292" y="960"/>
                    <a:pt x="444" y="912"/>
                  </a:cubicBezTo>
                  <a:cubicBezTo>
                    <a:pt x="596" y="864"/>
                    <a:pt x="736" y="804"/>
                    <a:pt x="888" y="708"/>
                  </a:cubicBezTo>
                  <a:cubicBezTo>
                    <a:pt x="1040" y="612"/>
                    <a:pt x="1226" y="460"/>
                    <a:pt x="1356" y="336"/>
                  </a:cubicBezTo>
                  <a:cubicBezTo>
                    <a:pt x="1486" y="212"/>
                    <a:pt x="1636" y="56"/>
                    <a:pt x="1692" y="0"/>
                  </a:cubicBez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8233" name="对象 8232"/>
            <p:cNvGraphicFramePr/>
            <p:nvPr/>
          </p:nvGraphicFramePr>
          <p:xfrm>
            <a:off x="4513" y="623"/>
            <a:ext cx="63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3" imgW="507365" imgH="203200" progId="Equation.3">
                    <p:embed/>
                  </p:oleObj>
                </mc:Choice>
                <mc:Fallback>
                  <p:oleObj name="" r:id="rId13" imgW="507365" imgH="2032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13" y="623"/>
                          <a:ext cx="635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4" name="直接连接符 8233"/>
            <p:cNvSpPr/>
            <p:nvPr/>
          </p:nvSpPr>
          <p:spPr>
            <a:xfrm>
              <a:off x="3916" y="1997"/>
              <a:ext cx="912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35" name="直接连接符 8234"/>
            <p:cNvSpPr/>
            <p:nvPr/>
          </p:nvSpPr>
          <p:spPr>
            <a:xfrm flipV="1">
              <a:off x="3328" y="1189"/>
              <a:ext cx="0" cy="54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46" name="对象 8245"/>
            <p:cNvGraphicFramePr/>
            <p:nvPr/>
          </p:nvGraphicFramePr>
          <p:xfrm>
            <a:off x="4241" y="2024"/>
            <a:ext cx="31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5" imgW="202565" imgH="177800" progId="Equation.3">
                    <p:embed/>
                  </p:oleObj>
                </mc:Choice>
                <mc:Fallback>
                  <p:oleObj name="" r:id="rId15" imgW="202565" imgH="1778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41" y="2024"/>
                          <a:ext cx="31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/>
      <p:bldP spid="8205" grpId="0"/>
      <p:bldP spid="82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40" name="文本框 9239"/>
          <p:cNvSpPr txBox="1"/>
          <p:nvPr/>
        </p:nvSpPr>
        <p:spPr>
          <a:xfrm>
            <a:off x="93663" y="92075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2、平面曲线的切线斜率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288" name="组合 9287"/>
          <p:cNvGrpSpPr/>
          <p:nvPr/>
        </p:nvGrpSpPr>
        <p:grpSpPr>
          <a:xfrm>
            <a:off x="107950" y="692150"/>
            <a:ext cx="3959225" cy="1454150"/>
            <a:chOff x="68" y="436"/>
            <a:chExt cx="2438" cy="916"/>
          </a:xfrm>
        </p:grpSpPr>
        <p:sp>
          <p:nvSpPr>
            <p:cNvPr id="9242" name="文本框 9241"/>
            <p:cNvSpPr txBox="1"/>
            <p:nvPr/>
          </p:nvSpPr>
          <p:spPr>
            <a:xfrm>
              <a:off x="68" y="436"/>
              <a:ext cx="5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solidFill>
                    <a:srgbClr val="FF3300"/>
                  </a:solidFill>
                  <a:latin typeface="Italic" pitchFamily="2" charset="0"/>
                  <a:ea typeface="宋体" panose="02010600030101010101" pitchFamily="2" charset="-122"/>
                </a:rPr>
                <a:t>（1）</a:t>
              </a:r>
              <a:endParaRPr lang="en-US" altLang="zh-CN">
                <a:solidFill>
                  <a:srgbClr val="FF3300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43" name="对象 9242"/>
            <p:cNvGraphicFramePr/>
            <p:nvPr/>
          </p:nvGraphicFramePr>
          <p:xfrm>
            <a:off x="295" y="444"/>
            <a:ext cx="2211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1663700" imgH="698500" progId="Equation.3">
                    <p:embed/>
                  </p:oleObj>
                </mc:Choice>
                <mc:Fallback>
                  <p:oleObj name="" r:id="rId1" imgW="1663700" imgH="6985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5" y="444"/>
                          <a:ext cx="2211" cy="9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89" name="组合 9288"/>
          <p:cNvGrpSpPr/>
          <p:nvPr/>
        </p:nvGrpSpPr>
        <p:grpSpPr>
          <a:xfrm>
            <a:off x="107950" y="2420938"/>
            <a:ext cx="4103688" cy="1898650"/>
            <a:chOff x="68" y="1645"/>
            <a:chExt cx="2452" cy="1196"/>
          </a:xfrm>
        </p:grpSpPr>
        <p:sp>
          <p:nvSpPr>
            <p:cNvPr id="9245" name="文本框 9244"/>
            <p:cNvSpPr txBox="1"/>
            <p:nvPr/>
          </p:nvSpPr>
          <p:spPr>
            <a:xfrm>
              <a:off x="68" y="1645"/>
              <a:ext cx="9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latin typeface="Italic" pitchFamily="2" charset="0"/>
                  <a:ea typeface="宋体" panose="02010600030101010101" pitchFamily="2" charset="-122"/>
                </a:rPr>
                <a:t>（2）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比值       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46" name="对象 9245"/>
            <p:cNvGraphicFramePr/>
            <p:nvPr/>
          </p:nvGraphicFramePr>
          <p:xfrm>
            <a:off x="385" y="1979"/>
            <a:ext cx="2135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1675130" imgH="405765" progId="Equation.3">
                    <p:embed/>
                  </p:oleObj>
                </mc:Choice>
                <mc:Fallback>
                  <p:oleObj name="" r:id="rId3" imgW="1675130" imgH="40576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5" y="1979"/>
                          <a:ext cx="2135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7" name="文本框 9246"/>
            <p:cNvSpPr txBox="1"/>
            <p:nvPr/>
          </p:nvSpPr>
          <p:spPr>
            <a:xfrm>
              <a:off x="249" y="2553"/>
              <a:ext cx="18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是割线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的斜率</a:t>
              </a:r>
              <a:r>
                <a:rPr lang="en-US" altLang="zh-CN" i="1">
                  <a:latin typeface="Times New Roman" panose="02020603050405020304" pitchFamily="18" charset="0"/>
                  <a:ea typeface="MS PGothic" panose="020B0600070205080204" pitchFamily="34" charset="-128"/>
                </a:rPr>
                <a:t>k</a:t>
              </a:r>
              <a:r>
                <a:rPr lang="en-US" altLang="zh-CN" i="1">
                  <a:latin typeface="MS PGothic" panose="020B0600070205080204" pitchFamily="34" charset="-128"/>
                  <a:ea typeface="MS PGothic" panose="020B0600070205080204" pitchFamily="34" charset="-128"/>
                </a:rPr>
                <a:t>    </a:t>
              </a:r>
              <a:endParaRPr lang="en-US" altLang="zh-CN" i="1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9287" name="组合 9286"/>
          <p:cNvGrpSpPr/>
          <p:nvPr/>
        </p:nvGrpSpPr>
        <p:grpSpPr>
          <a:xfrm>
            <a:off x="107950" y="4365625"/>
            <a:ext cx="8856663" cy="942975"/>
            <a:chOff x="82" y="3426"/>
            <a:chExt cx="5610" cy="594"/>
          </a:xfrm>
        </p:grpSpPr>
        <p:sp>
          <p:nvSpPr>
            <p:cNvPr id="9249" name="文本框 9248"/>
            <p:cNvSpPr txBox="1"/>
            <p:nvPr/>
          </p:nvSpPr>
          <p:spPr>
            <a:xfrm>
              <a:off x="82" y="3447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latin typeface="Italic" pitchFamily="2" charset="0"/>
                  <a:ea typeface="宋体" panose="02010600030101010101" pitchFamily="2" charset="-122"/>
                </a:rPr>
                <a:t>（3）</a:t>
              </a:r>
              <a:endParaRPr lang="zh-CN" altLang="en-US" dirty="0">
                <a:solidFill>
                  <a:srgbClr val="FF3300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50" name="对象 9249"/>
            <p:cNvGraphicFramePr/>
            <p:nvPr/>
          </p:nvGraphicFramePr>
          <p:xfrm>
            <a:off x="581" y="3426"/>
            <a:ext cx="5111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3683000" imgH="457200" progId="Equation.3">
                    <p:embed/>
                  </p:oleObj>
                </mc:Choice>
                <mc:Fallback>
                  <p:oleObj name="" r:id="rId5" imgW="3683000" imgH="457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1" y="3426"/>
                          <a:ext cx="5111" cy="5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1" name="组合 9250"/>
          <p:cNvGrpSpPr/>
          <p:nvPr/>
        </p:nvGrpSpPr>
        <p:grpSpPr>
          <a:xfrm>
            <a:off x="4541838" y="1582738"/>
            <a:ext cx="4252912" cy="1390650"/>
            <a:chOff x="1248" y="1200"/>
            <a:chExt cx="3208" cy="876"/>
          </a:xfrm>
        </p:grpSpPr>
        <p:sp>
          <p:nvSpPr>
            <p:cNvPr id="9252" name="任意多边形 9251"/>
            <p:cNvSpPr/>
            <p:nvPr/>
          </p:nvSpPr>
          <p:spPr>
            <a:xfrm>
              <a:off x="1248" y="1296"/>
              <a:ext cx="2952" cy="780"/>
            </a:xfrm>
            <a:custGeom>
              <a:avLst/>
              <a:gdLst/>
              <a:ahLst/>
              <a:cxnLst/>
              <a:pathLst>
                <a:path w="2952" h="780">
                  <a:moveTo>
                    <a:pt x="0" y="780"/>
                  </a:moveTo>
                  <a:lnTo>
                    <a:pt x="2952" y="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253" name="对象 9252"/>
            <p:cNvGraphicFramePr/>
            <p:nvPr/>
          </p:nvGraphicFramePr>
          <p:xfrm>
            <a:off x="1740" y="1920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7" imgW="228600" imgH="215900" progId="Equation.3">
                    <p:embed/>
                  </p:oleObj>
                </mc:Choice>
                <mc:Fallback>
                  <p:oleObj name="" r:id="rId7" imgW="228600" imgH="215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0" y="1920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4" name="文本框 9253"/>
            <p:cNvSpPr txBox="1"/>
            <p:nvPr/>
          </p:nvSpPr>
          <p:spPr>
            <a:xfrm>
              <a:off x="4177" y="1200"/>
              <a:ext cx="2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Italic" pitchFamily="2" charset="0"/>
                  <a:ea typeface="宋体" panose="02010600030101010101" pitchFamily="2" charset="-122"/>
                </a:rPr>
                <a:t>T</a:t>
              </a:r>
              <a:endParaRPr lang="en-US" altLang="zh-CN"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55" name="组合 9254"/>
          <p:cNvGrpSpPr/>
          <p:nvPr/>
        </p:nvGrpSpPr>
        <p:grpSpPr>
          <a:xfrm>
            <a:off x="6269038" y="592138"/>
            <a:ext cx="2736850" cy="1828800"/>
            <a:chOff x="2520" y="576"/>
            <a:chExt cx="2064" cy="1152"/>
          </a:xfrm>
        </p:grpSpPr>
        <p:sp>
          <p:nvSpPr>
            <p:cNvPr id="9256" name="直接连接符 9255"/>
            <p:cNvSpPr/>
            <p:nvPr/>
          </p:nvSpPr>
          <p:spPr>
            <a:xfrm flipV="1">
              <a:off x="2520" y="576"/>
              <a:ext cx="2064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7" name="文本框 9256"/>
            <p:cNvSpPr txBox="1"/>
            <p:nvPr/>
          </p:nvSpPr>
          <p:spPr>
            <a:xfrm>
              <a:off x="3384" y="912"/>
              <a:ext cx="3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Italic" pitchFamily="2" charset="0"/>
                  <a:ea typeface="宋体" panose="02010600030101010101" pitchFamily="2" charset="-122"/>
                </a:rPr>
                <a:t>P</a:t>
              </a:r>
              <a:r>
                <a:rPr lang="en-US" altLang="zh-CN" baseline="-25000">
                  <a:latin typeface="Italic" pitchFamily="2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58" name="对象 9257"/>
            <p:cNvGraphicFramePr/>
            <p:nvPr/>
          </p:nvGraphicFramePr>
          <p:xfrm>
            <a:off x="3504" y="1116"/>
            <a:ext cx="84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9" imgW="114300" imgH="114300" progId="Equation.3">
                    <p:embed/>
                  </p:oleObj>
                </mc:Choice>
                <mc:Fallback>
                  <p:oleObj name="" r:id="rId9" imgW="114300" imgH="114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1116"/>
                          <a:ext cx="84" cy="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3" name="组合 9262"/>
          <p:cNvGrpSpPr/>
          <p:nvPr/>
        </p:nvGrpSpPr>
        <p:grpSpPr>
          <a:xfrm>
            <a:off x="3708400" y="-17462"/>
            <a:ext cx="5400675" cy="3446462"/>
            <a:chOff x="576" y="192"/>
            <a:chExt cx="4073" cy="2171"/>
          </a:xfrm>
        </p:grpSpPr>
        <p:sp>
          <p:nvSpPr>
            <p:cNvPr id="9264" name="任意多边形 9263"/>
            <p:cNvSpPr/>
            <p:nvPr/>
          </p:nvSpPr>
          <p:spPr>
            <a:xfrm>
              <a:off x="576" y="2064"/>
              <a:ext cx="4008" cy="1"/>
            </a:xfrm>
            <a:custGeom>
              <a:avLst/>
              <a:gdLst/>
              <a:ahLst/>
              <a:cxnLst/>
              <a:pathLst>
                <a:path w="4008" h="1">
                  <a:moveTo>
                    <a:pt x="0" y="0"/>
                  </a:moveTo>
                  <a:lnTo>
                    <a:pt x="4008" y="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直接连接符 9264"/>
            <p:cNvSpPr/>
            <p:nvPr/>
          </p:nvSpPr>
          <p:spPr>
            <a:xfrm flipV="1">
              <a:off x="1992" y="480"/>
              <a:ext cx="0" cy="17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9266" name="对象 9265"/>
            <p:cNvGraphicFramePr/>
            <p:nvPr/>
          </p:nvGraphicFramePr>
          <p:xfrm>
            <a:off x="3560" y="2069"/>
            <a:ext cx="71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1" imgW="533400" imgH="228600" progId="Equation.3">
                    <p:embed/>
                  </p:oleObj>
                </mc:Choice>
                <mc:Fallback>
                  <p:oleObj name="" r:id="rId11" imgW="533400" imgH="2286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60" y="2069"/>
                          <a:ext cx="718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7" name="任意多边形 9266"/>
            <p:cNvSpPr/>
            <p:nvPr/>
          </p:nvSpPr>
          <p:spPr>
            <a:xfrm>
              <a:off x="2520" y="1740"/>
              <a:ext cx="1" cy="324"/>
            </a:xfrm>
            <a:custGeom>
              <a:avLst/>
              <a:gdLst/>
              <a:ahLst/>
              <a:cxnLst/>
              <a:pathLst>
                <a:path w="1" h="324">
                  <a:moveTo>
                    <a:pt x="0" y="32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直接连接符 9267"/>
            <p:cNvSpPr/>
            <p:nvPr/>
          </p:nvSpPr>
          <p:spPr>
            <a:xfrm flipV="1">
              <a:off x="3864" y="720"/>
              <a:ext cx="0" cy="13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269" name="直接连接符 9268"/>
            <p:cNvSpPr/>
            <p:nvPr/>
          </p:nvSpPr>
          <p:spPr>
            <a:xfrm flipH="1">
              <a:off x="2088" y="720"/>
              <a:ext cx="1776" cy="13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0" name="任意多边形 9269"/>
            <p:cNvSpPr/>
            <p:nvPr/>
          </p:nvSpPr>
          <p:spPr>
            <a:xfrm>
              <a:off x="1896" y="192"/>
              <a:ext cx="2296" cy="1600"/>
            </a:xfrm>
            <a:custGeom>
              <a:avLst/>
              <a:gdLst/>
              <a:ahLst/>
              <a:cxnLst/>
              <a:pathLst>
                <a:path w="2296" h="1600">
                  <a:moveTo>
                    <a:pt x="0" y="1584"/>
                  </a:moveTo>
                  <a:cubicBezTo>
                    <a:pt x="192" y="1592"/>
                    <a:pt x="384" y="1600"/>
                    <a:pt x="624" y="1536"/>
                  </a:cubicBezTo>
                  <a:cubicBezTo>
                    <a:pt x="864" y="1472"/>
                    <a:pt x="1184" y="1424"/>
                    <a:pt x="1440" y="1200"/>
                  </a:cubicBezTo>
                  <a:cubicBezTo>
                    <a:pt x="1660" y="1028"/>
                    <a:pt x="1848" y="684"/>
                    <a:pt x="1968" y="516"/>
                  </a:cubicBezTo>
                  <a:cubicBezTo>
                    <a:pt x="2088" y="348"/>
                    <a:pt x="2112" y="270"/>
                    <a:pt x="2160" y="192"/>
                  </a:cubicBezTo>
                  <a:cubicBezTo>
                    <a:pt x="2296" y="0"/>
                    <a:pt x="2276" y="24"/>
                    <a:pt x="2256" y="48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任意多边形 9270"/>
            <p:cNvSpPr/>
            <p:nvPr/>
          </p:nvSpPr>
          <p:spPr>
            <a:xfrm>
              <a:off x="1992" y="1721"/>
              <a:ext cx="1872" cy="13"/>
            </a:xfrm>
            <a:custGeom>
              <a:avLst/>
              <a:gdLst/>
              <a:ahLst/>
              <a:cxnLst/>
              <a:pathLst>
                <a:path w="1872" h="13">
                  <a:moveTo>
                    <a:pt x="0" y="0"/>
                  </a:moveTo>
                  <a:lnTo>
                    <a:pt x="1872" y="13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文本框 9271"/>
            <p:cNvSpPr txBox="1"/>
            <p:nvPr/>
          </p:nvSpPr>
          <p:spPr>
            <a:xfrm>
              <a:off x="2266" y="1440"/>
              <a:ext cx="3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P</a:t>
              </a:r>
              <a:r>
                <a:rPr lang="en-US" altLang="zh-CN" i="1" baseline="-25000">
                  <a:latin typeface="Italic" pitchFamily="2" charset="0"/>
                  <a:ea typeface="宋体" panose="02010600030101010101" pitchFamily="2" charset="-122"/>
                </a:rPr>
                <a:t>0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73" name="文本框 9272"/>
            <p:cNvSpPr txBox="1"/>
            <p:nvPr/>
          </p:nvSpPr>
          <p:spPr>
            <a:xfrm>
              <a:off x="3804" y="672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P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74" name="文本框 9273"/>
            <p:cNvSpPr txBox="1"/>
            <p:nvPr/>
          </p:nvSpPr>
          <p:spPr>
            <a:xfrm>
              <a:off x="3756" y="1536"/>
              <a:ext cx="3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N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75" name="对象 9274"/>
            <p:cNvGraphicFramePr/>
            <p:nvPr/>
          </p:nvGraphicFramePr>
          <p:xfrm>
            <a:off x="2220" y="1872"/>
            <a:ext cx="14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3" imgW="228600" imgH="266065" progId="Equation.3">
                    <p:embed/>
                  </p:oleObj>
                </mc:Choice>
                <mc:Fallback>
                  <p:oleObj name="" r:id="rId13" imgW="228600" imgH="26606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20" y="1872"/>
                          <a:ext cx="144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6" name="直接连接符 9275"/>
            <p:cNvSpPr/>
            <p:nvPr/>
          </p:nvSpPr>
          <p:spPr>
            <a:xfrm flipH="1">
              <a:off x="1992" y="720"/>
              <a:ext cx="18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9277" name="对象 9276"/>
            <p:cNvGraphicFramePr/>
            <p:nvPr/>
          </p:nvGraphicFramePr>
          <p:xfrm>
            <a:off x="1259" y="1412"/>
            <a:ext cx="55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5" imgW="431800" imgH="228600" progId="Equation.3">
                    <p:embed/>
                  </p:oleObj>
                </mc:Choice>
                <mc:Fallback>
                  <p:oleObj name="" r:id="rId15" imgW="431800" imgH="2286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59" y="1412"/>
                          <a:ext cx="551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8" name="对象 9277"/>
            <p:cNvGraphicFramePr/>
            <p:nvPr/>
          </p:nvGraphicFramePr>
          <p:xfrm>
            <a:off x="964" y="590"/>
            <a:ext cx="100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7" imgW="761365" imgH="228600" progId="Equation.3">
                    <p:embed/>
                  </p:oleObj>
                </mc:Choice>
                <mc:Fallback>
                  <p:oleObj name="" r:id="rId17" imgW="761365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64" y="590"/>
                          <a:ext cx="1009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9" name="对象 9278"/>
            <p:cNvGraphicFramePr/>
            <p:nvPr/>
          </p:nvGraphicFramePr>
          <p:xfrm>
            <a:off x="3840" y="684"/>
            <a:ext cx="84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9" imgW="114300" imgH="114300" progId="Equation.3">
                    <p:embed/>
                  </p:oleObj>
                </mc:Choice>
                <mc:Fallback>
                  <p:oleObj name="" r:id="rId19" imgW="114300" imgH="114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684"/>
                          <a:ext cx="84" cy="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0" name="对象 9279"/>
            <p:cNvGraphicFramePr/>
            <p:nvPr/>
          </p:nvGraphicFramePr>
          <p:xfrm>
            <a:off x="2508" y="1692"/>
            <a:ext cx="84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20" imgW="114300" imgH="114300" progId="Equation.3">
                    <p:embed/>
                  </p:oleObj>
                </mc:Choice>
                <mc:Fallback>
                  <p:oleObj name="" r:id="rId20" imgW="114300" imgH="1143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08" y="1692"/>
                          <a:ext cx="84" cy="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1" name="对象 9280"/>
            <p:cNvGraphicFramePr/>
            <p:nvPr/>
          </p:nvGraphicFramePr>
          <p:xfrm>
            <a:off x="1795" y="340"/>
            <a:ext cx="17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1" imgW="139700" imgH="165100" progId="Equation.3">
                    <p:embed/>
                  </p:oleObj>
                </mc:Choice>
                <mc:Fallback>
                  <p:oleObj name="" r:id="rId21" imgW="139700" imgH="1651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795" y="340"/>
                          <a:ext cx="178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2" name="对象 9281"/>
            <p:cNvGraphicFramePr/>
            <p:nvPr/>
          </p:nvGraphicFramePr>
          <p:xfrm>
            <a:off x="1746" y="2047"/>
            <a:ext cx="21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23" imgW="165100" imgH="177800" progId="Equation.3">
                    <p:embed/>
                  </p:oleObj>
                </mc:Choice>
                <mc:Fallback>
                  <p:oleObj name="" r:id="rId23" imgW="165100" imgH="1778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746" y="2047"/>
                          <a:ext cx="210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3" name="对象 9282"/>
            <p:cNvGraphicFramePr/>
            <p:nvPr/>
          </p:nvGraphicFramePr>
          <p:xfrm>
            <a:off x="4471" y="2074"/>
            <a:ext cx="17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25" imgW="139700" imgH="139700" progId="Equation.3">
                    <p:embed/>
                  </p:oleObj>
                </mc:Choice>
                <mc:Fallback>
                  <p:oleObj name="" r:id="rId25" imgW="139700" imgH="1397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71" y="2074"/>
                          <a:ext cx="178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4" name="对象 9283"/>
            <p:cNvGraphicFramePr/>
            <p:nvPr/>
          </p:nvGraphicFramePr>
          <p:xfrm>
            <a:off x="2381" y="2024"/>
            <a:ext cx="24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7" imgW="190500" imgH="228600" progId="Equation.3">
                    <p:embed/>
                  </p:oleObj>
                </mc:Choice>
                <mc:Fallback>
                  <p:oleObj name="" r:id="rId27" imgW="190500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381" y="2024"/>
                          <a:ext cx="243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9" name="组合 9258"/>
          <p:cNvGrpSpPr/>
          <p:nvPr/>
        </p:nvGrpSpPr>
        <p:grpSpPr>
          <a:xfrm>
            <a:off x="6243638" y="1368425"/>
            <a:ext cx="2100262" cy="1066800"/>
            <a:chOff x="2520" y="1056"/>
            <a:chExt cx="1584" cy="672"/>
          </a:xfrm>
        </p:grpSpPr>
        <p:sp>
          <p:nvSpPr>
            <p:cNvPr id="9260" name="直接连接符 9259"/>
            <p:cNvSpPr/>
            <p:nvPr/>
          </p:nvSpPr>
          <p:spPr>
            <a:xfrm flipV="1">
              <a:off x="2520" y="1056"/>
              <a:ext cx="1584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1" name="文本框 9260"/>
            <p:cNvSpPr txBox="1"/>
            <p:nvPr/>
          </p:nvSpPr>
          <p:spPr>
            <a:xfrm>
              <a:off x="3097" y="1200"/>
              <a:ext cx="3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Italic" pitchFamily="2" charset="0"/>
                  <a:ea typeface="宋体" panose="02010600030101010101" pitchFamily="2" charset="-122"/>
                </a:rPr>
                <a:t>P</a:t>
              </a:r>
              <a:r>
                <a:rPr lang="en-US" altLang="zh-CN" baseline="-25000">
                  <a:latin typeface="Italic" pitchFamily="2" charset="0"/>
                  <a:ea typeface="宋体" panose="02010600030101010101" pitchFamily="2" charset="-122"/>
                </a:rPr>
                <a:t>2</a:t>
              </a:r>
              <a:endParaRPr lang="en-US" altLang="zh-CN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62" name="对象 9261"/>
            <p:cNvGraphicFramePr/>
            <p:nvPr/>
          </p:nvGraphicFramePr>
          <p:xfrm>
            <a:off x="3324" y="1344"/>
            <a:ext cx="84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9" imgW="114300" imgH="114300" progId="Equation.3">
                    <p:embed/>
                  </p:oleObj>
                </mc:Choice>
                <mc:Fallback>
                  <p:oleObj name="" r:id="rId29" imgW="114300" imgH="1143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24" y="1344"/>
                          <a:ext cx="84" cy="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90" name="组合 9289"/>
          <p:cNvGrpSpPr/>
          <p:nvPr/>
        </p:nvGrpSpPr>
        <p:grpSpPr>
          <a:xfrm>
            <a:off x="107950" y="5302250"/>
            <a:ext cx="7007225" cy="1204913"/>
            <a:chOff x="144" y="86"/>
            <a:chExt cx="4324" cy="759"/>
          </a:xfrm>
        </p:grpSpPr>
        <p:sp>
          <p:nvSpPr>
            <p:cNvPr id="9291" name="文本框 9290"/>
            <p:cNvSpPr txBox="1"/>
            <p:nvPr/>
          </p:nvSpPr>
          <p:spPr>
            <a:xfrm>
              <a:off x="144" y="144"/>
              <a:ext cx="5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latin typeface="Italic" pitchFamily="2" charset="0"/>
                  <a:ea typeface="宋体" panose="02010600030101010101" pitchFamily="2" charset="-122"/>
                </a:rPr>
                <a:t>（4）</a:t>
              </a:r>
              <a:endParaRPr lang="zh-CN" altLang="en-US" dirty="0">
                <a:solidFill>
                  <a:srgbClr val="FF3300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92" name="对象 9291"/>
            <p:cNvGraphicFramePr/>
            <p:nvPr/>
          </p:nvGraphicFramePr>
          <p:xfrm>
            <a:off x="752" y="86"/>
            <a:ext cx="3716" cy="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0" imgW="3046730" imgH="635000" progId="Equation.3">
                    <p:embed/>
                  </p:oleObj>
                </mc:Choice>
                <mc:Fallback>
                  <p:oleObj name="" r:id="rId30" imgW="3046730" imgH="6350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752" y="86"/>
                          <a:ext cx="3716" cy="7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" name="文本框 10244"/>
          <p:cNvSpPr txBox="1"/>
          <p:nvPr/>
        </p:nvSpPr>
        <p:spPr>
          <a:xfrm>
            <a:off x="107950" y="115888"/>
            <a:ext cx="2581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rPr>
              <a:t>二、导数的定义  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Italic" pitchFamily="2" charset="0"/>
              <a:ea typeface="黑体" panose="02010609060101010101" pitchFamily="2" charset="-122"/>
            </a:endParaRPr>
          </a:p>
        </p:txBody>
      </p:sp>
      <p:sp>
        <p:nvSpPr>
          <p:cNvPr id="10246" name="文本框 10245"/>
          <p:cNvSpPr txBox="1"/>
          <p:nvPr/>
        </p:nvSpPr>
        <p:spPr>
          <a:xfrm>
            <a:off x="179388" y="550863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1、函数在点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处的导数定义：   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10253" name="文本框 10252"/>
          <p:cNvSpPr txBox="1"/>
          <p:nvPr/>
        </p:nvSpPr>
        <p:spPr>
          <a:xfrm>
            <a:off x="303213" y="989013"/>
            <a:ext cx="1892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定义：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0261" name="组合 10260"/>
          <p:cNvGrpSpPr/>
          <p:nvPr/>
        </p:nvGrpSpPr>
        <p:grpSpPr>
          <a:xfrm>
            <a:off x="323850" y="1062038"/>
            <a:ext cx="8496300" cy="3438525"/>
            <a:chOff x="204" y="669"/>
            <a:chExt cx="5345" cy="2166"/>
          </a:xfrm>
        </p:grpSpPr>
        <p:graphicFrame>
          <p:nvGraphicFramePr>
            <p:cNvPr id="10248" name="对象 10247"/>
            <p:cNvGraphicFramePr/>
            <p:nvPr/>
          </p:nvGraphicFramePr>
          <p:xfrm>
            <a:off x="204" y="669"/>
            <a:ext cx="5345" cy="1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" imgW="4102100" imgH="1358900" progId="Equation.3">
                    <p:embed/>
                  </p:oleObj>
                </mc:Choice>
                <mc:Fallback>
                  <p:oleObj name="" r:id="rId1" imgW="4102100" imgH="13589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4" y="669"/>
                          <a:ext cx="5345" cy="1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对象 10253"/>
            <p:cNvGraphicFramePr/>
            <p:nvPr/>
          </p:nvGraphicFramePr>
          <p:xfrm>
            <a:off x="1144" y="2251"/>
            <a:ext cx="3823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" imgW="2933700" imgH="469900" progId="Equation.3">
                    <p:embed/>
                  </p:oleObj>
                </mc:Choice>
                <mc:Fallback>
                  <p:oleObj name="" r:id="rId3" imgW="2933700" imgH="4699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44" y="2251"/>
                          <a:ext cx="3823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7" name="对象 10256"/>
          <p:cNvGraphicFramePr/>
          <p:nvPr/>
        </p:nvGraphicFramePr>
        <p:xfrm>
          <a:off x="420688" y="5516563"/>
          <a:ext cx="64293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3122930" imgH="241300" progId="Equation.3">
                  <p:embed/>
                </p:oleObj>
              </mc:Choice>
              <mc:Fallback>
                <p:oleObj name="" r:id="rId5" imgW="3122930" imgH="241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0688" y="5516563"/>
                        <a:ext cx="642937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文本框 10257"/>
          <p:cNvSpPr txBox="1"/>
          <p:nvPr/>
        </p:nvSpPr>
        <p:spPr>
          <a:xfrm>
            <a:off x="1543050" y="6021388"/>
            <a:ext cx="5086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rPr>
              <a:t>求导法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：求增量、算比值、取极限。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0260" name="组合 10259"/>
          <p:cNvGrpSpPr/>
          <p:nvPr/>
        </p:nvGrpSpPr>
        <p:grpSpPr>
          <a:xfrm>
            <a:off x="303213" y="4508500"/>
            <a:ext cx="7437437" cy="830263"/>
            <a:chOff x="191" y="2840"/>
            <a:chExt cx="4776" cy="523"/>
          </a:xfrm>
        </p:grpSpPr>
        <p:graphicFrame>
          <p:nvGraphicFramePr>
            <p:cNvPr id="10256" name="对象 10255"/>
            <p:cNvGraphicFramePr/>
            <p:nvPr/>
          </p:nvGraphicFramePr>
          <p:xfrm>
            <a:off x="1055" y="2840"/>
            <a:ext cx="3912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2804160" imgH="405765" progId="Equation.3">
                    <p:embed/>
                  </p:oleObj>
                </mc:Choice>
                <mc:Fallback>
                  <p:oleObj name="" r:id="rId7" imgW="2804160" imgH="40576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55" y="2840"/>
                          <a:ext cx="3912" cy="5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文本框 10258"/>
            <p:cNvSpPr txBox="1"/>
            <p:nvPr/>
          </p:nvSpPr>
          <p:spPr>
            <a:xfrm>
              <a:off x="191" y="2976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即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53" grpId="0"/>
      <p:bldP spid="102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61" name="组合 35860"/>
          <p:cNvGrpSpPr/>
          <p:nvPr/>
        </p:nvGrpSpPr>
        <p:grpSpPr>
          <a:xfrm>
            <a:off x="365125" y="123825"/>
            <a:ext cx="5959475" cy="2232025"/>
            <a:chOff x="230" y="78"/>
            <a:chExt cx="3754" cy="1406"/>
          </a:xfrm>
        </p:grpSpPr>
        <p:sp>
          <p:nvSpPr>
            <p:cNvPr id="35842" name="文本框 35841"/>
            <p:cNvSpPr txBox="1"/>
            <p:nvPr/>
          </p:nvSpPr>
          <p:spPr>
            <a:xfrm>
              <a:off x="230" y="78"/>
              <a:ext cx="29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注：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导数公式的其他表示形式：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844" name="对象 35843"/>
            <p:cNvGraphicFramePr/>
            <p:nvPr/>
          </p:nvGraphicFramePr>
          <p:xfrm>
            <a:off x="1200" y="912"/>
            <a:ext cx="2448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" imgW="1790065" imgH="444500" progId="Equation.3">
                    <p:embed/>
                  </p:oleObj>
                </mc:Choice>
                <mc:Fallback>
                  <p:oleObj name="" r:id="rId1" imgW="1790065" imgH="4445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0" y="912"/>
                          <a:ext cx="2448" cy="5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" name="对象 35847"/>
            <p:cNvGraphicFramePr/>
            <p:nvPr/>
          </p:nvGraphicFramePr>
          <p:xfrm>
            <a:off x="1188" y="341"/>
            <a:ext cx="2796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" imgW="2042795" imgH="405765" progId="Equation.3">
                    <p:embed/>
                  </p:oleObj>
                </mc:Choice>
                <mc:Fallback>
                  <p:oleObj name="" r:id="rId3" imgW="2042795" imgH="40576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88" y="341"/>
                          <a:ext cx="2796" cy="5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2" name="文本框 35851"/>
          <p:cNvSpPr txBox="1"/>
          <p:nvPr/>
        </p:nvSpPr>
        <p:spPr>
          <a:xfrm>
            <a:off x="107950" y="2376488"/>
            <a:ext cx="2447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单侧导数：    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35853" name="文本框 35852"/>
          <p:cNvSpPr txBox="1"/>
          <p:nvPr/>
        </p:nvSpPr>
        <p:spPr>
          <a:xfrm>
            <a:off x="107950" y="5262563"/>
            <a:ext cx="3743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导数存在的充要条件：       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5854" name="对象 35853"/>
          <p:cNvGraphicFramePr/>
          <p:nvPr/>
        </p:nvGraphicFramePr>
        <p:xfrm>
          <a:off x="1468438" y="5767388"/>
          <a:ext cx="63436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3021330" imgH="241300" progId="Equation.3">
                  <p:embed/>
                </p:oleObj>
              </mc:Choice>
              <mc:Fallback>
                <p:oleObj name="" r:id="rId5" imgW="3021330" imgH="241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8438" y="5767388"/>
                        <a:ext cx="634365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5" name="组合 35854"/>
          <p:cNvGrpSpPr/>
          <p:nvPr/>
        </p:nvGrpSpPr>
        <p:grpSpPr>
          <a:xfrm>
            <a:off x="347663" y="2701925"/>
            <a:ext cx="8266112" cy="2560638"/>
            <a:chOff x="219" y="328"/>
            <a:chExt cx="5207" cy="1613"/>
          </a:xfrm>
        </p:grpSpPr>
        <p:sp>
          <p:nvSpPr>
            <p:cNvPr id="35856" name="矩形 35855"/>
            <p:cNvSpPr/>
            <p:nvPr/>
          </p:nvSpPr>
          <p:spPr>
            <a:xfrm>
              <a:off x="4195" y="1616"/>
              <a:ext cx="771" cy="317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7" name="矩形 35856"/>
            <p:cNvSpPr/>
            <p:nvPr/>
          </p:nvSpPr>
          <p:spPr>
            <a:xfrm>
              <a:off x="4195" y="845"/>
              <a:ext cx="771" cy="317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5858" name="对象 35857"/>
            <p:cNvGraphicFramePr/>
            <p:nvPr/>
          </p:nvGraphicFramePr>
          <p:xfrm>
            <a:off x="219" y="328"/>
            <a:ext cx="5207" cy="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7" imgW="3896995" imgH="1320165" progId="Equation.3">
                    <p:embed/>
                  </p:oleObj>
                </mc:Choice>
                <mc:Fallback>
                  <p:oleObj name="" r:id="rId7" imgW="3896995" imgH="132016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9" y="328"/>
                          <a:ext cx="5207" cy="16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9" name="文本框 35858"/>
            <p:cNvSpPr txBox="1"/>
            <p:nvPr/>
          </p:nvSpPr>
          <p:spPr>
            <a:xfrm>
              <a:off x="397" y="409"/>
              <a:ext cx="7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左导数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:</a:t>
              </a:r>
              <a:endParaRPr lang="en-US" altLang="zh-CN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5860" name="文本框 35859"/>
            <p:cNvSpPr txBox="1"/>
            <p:nvPr/>
          </p:nvSpPr>
          <p:spPr>
            <a:xfrm>
              <a:off x="397" y="1237"/>
              <a:ext cx="7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右导数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:</a:t>
              </a:r>
              <a:endParaRPr lang="en-US" altLang="zh-CN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3" name="文本框 11282"/>
          <p:cNvSpPr txBox="1"/>
          <p:nvPr/>
        </p:nvSpPr>
        <p:spPr>
          <a:xfrm>
            <a:off x="96838" y="104775"/>
            <a:ext cx="5627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4.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在开区间（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内可导及导函数：  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1294" name="组合 11293"/>
          <p:cNvGrpSpPr/>
          <p:nvPr/>
        </p:nvGrpSpPr>
        <p:grpSpPr>
          <a:xfrm>
            <a:off x="288925" y="571500"/>
            <a:ext cx="8604250" cy="969963"/>
            <a:chOff x="182" y="2899"/>
            <a:chExt cx="5329" cy="611"/>
          </a:xfrm>
        </p:grpSpPr>
        <p:graphicFrame>
          <p:nvGraphicFramePr>
            <p:cNvPr id="11285" name="对象 11284"/>
            <p:cNvGraphicFramePr/>
            <p:nvPr/>
          </p:nvGraphicFramePr>
          <p:xfrm>
            <a:off x="1338" y="2904"/>
            <a:ext cx="45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" imgW="342265" imgH="215900" progId="Equation.3">
                    <p:embed/>
                  </p:oleObj>
                </mc:Choice>
                <mc:Fallback>
                  <p:oleObj name="" r:id="rId1" imgW="342265" imgH="2159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8" y="2904"/>
                          <a:ext cx="453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对象 11285"/>
            <p:cNvGraphicFramePr/>
            <p:nvPr/>
          </p:nvGraphicFramePr>
          <p:xfrm>
            <a:off x="2608" y="2913"/>
            <a:ext cx="45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342265" imgH="215900" progId="Equation.3">
                    <p:embed/>
                  </p:oleObj>
                </mc:Choice>
                <mc:Fallback>
                  <p:oleObj name="" r:id="rId3" imgW="342265" imgH="2159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8" y="2913"/>
                          <a:ext cx="453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文本框 11286"/>
            <p:cNvSpPr txBox="1"/>
            <p:nvPr/>
          </p:nvSpPr>
          <p:spPr>
            <a:xfrm>
              <a:off x="509" y="2899"/>
              <a:ext cx="10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如果函数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文本框 11287"/>
            <p:cNvSpPr txBox="1"/>
            <p:nvPr/>
          </p:nvSpPr>
          <p:spPr>
            <a:xfrm>
              <a:off x="1779" y="2899"/>
              <a:ext cx="10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在开区间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文本框 11288"/>
            <p:cNvSpPr txBox="1"/>
            <p:nvPr/>
          </p:nvSpPr>
          <p:spPr>
            <a:xfrm>
              <a:off x="3049" y="2899"/>
              <a:ext cx="2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内的每一点都可导,则称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0" name="对象 11289"/>
            <p:cNvGraphicFramePr/>
            <p:nvPr/>
          </p:nvGraphicFramePr>
          <p:xfrm>
            <a:off x="5058" y="2904"/>
            <a:ext cx="45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5" imgW="342265" imgH="215900" progId="Equation.3">
                    <p:embed/>
                  </p:oleObj>
                </mc:Choice>
                <mc:Fallback>
                  <p:oleObj name="" r:id="rId5" imgW="342265" imgH="2159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58" y="2904"/>
                          <a:ext cx="453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文本框 11290"/>
            <p:cNvSpPr txBox="1"/>
            <p:nvPr/>
          </p:nvSpPr>
          <p:spPr>
            <a:xfrm>
              <a:off x="182" y="3207"/>
              <a:ext cx="10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在区间        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2" name="对象 11291"/>
            <p:cNvGraphicFramePr/>
            <p:nvPr/>
          </p:nvGraphicFramePr>
          <p:xfrm>
            <a:off x="784" y="3239"/>
            <a:ext cx="45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6" imgW="342265" imgH="215900" progId="Equation.3">
                    <p:embed/>
                  </p:oleObj>
                </mc:Choice>
                <mc:Fallback>
                  <p:oleObj name="" r:id="rId6" imgW="342265" imgH="2159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84" y="3239"/>
                          <a:ext cx="453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文本框 11292"/>
            <p:cNvSpPr txBox="1"/>
            <p:nvPr/>
          </p:nvSpPr>
          <p:spPr>
            <a:xfrm>
              <a:off x="1156" y="320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内可导。       </a:t>
              </a:r>
              <a:endPara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307" name="组合 11306"/>
          <p:cNvGrpSpPr/>
          <p:nvPr/>
        </p:nvGrpSpPr>
        <p:grpSpPr>
          <a:xfrm>
            <a:off x="303213" y="1447800"/>
            <a:ext cx="8661400" cy="1006475"/>
            <a:chOff x="191" y="3491"/>
            <a:chExt cx="5480" cy="634"/>
          </a:xfrm>
        </p:grpSpPr>
        <p:sp>
          <p:nvSpPr>
            <p:cNvPr id="11295" name="文本框 11294"/>
            <p:cNvSpPr txBox="1"/>
            <p:nvPr/>
          </p:nvSpPr>
          <p:spPr>
            <a:xfrm>
              <a:off x="476" y="3504"/>
              <a:ext cx="7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这时，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6" name="对象 11295"/>
            <p:cNvGraphicFramePr/>
            <p:nvPr/>
          </p:nvGraphicFramePr>
          <p:xfrm>
            <a:off x="1066" y="3508"/>
            <a:ext cx="45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7" imgW="342265" imgH="215900" progId="Equation.3">
                    <p:embed/>
                  </p:oleObj>
                </mc:Choice>
                <mc:Fallback>
                  <p:oleObj name="" r:id="rId7" imgW="342265" imgH="2159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66" y="3508"/>
                          <a:ext cx="453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矩形 11296"/>
            <p:cNvSpPr/>
            <p:nvPr/>
          </p:nvSpPr>
          <p:spPr>
            <a:xfrm>
              <a:off x="1466" y="3491"/>
              <a:ext cx="13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内的每一点  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8" name="对象 11297"/>
            <p:cNvGraphicFramePr/>
            <p:nvPr/>
          </p:nvGraphicFramePr>
          <p:xfrm>
            <a:off x="2472" y="3598"/>
            <a:ext cx="17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8" imgW="139700" imgH="139700" progId="Equation.3">
                    <p:embed/>
                  </p:oleObj>
                </mc:Choice>
                <mc:Fallback>
                  <p:oleObj name="" r:id="rId8" imgW="139700" imgH="1397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472" y="3598"/>
                          <a:ext cx="178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文本框 11298"/>
            <p:cNvSpPr txBox="1"/>
            <p:nvPr/>
          </p:nvSpPr>
          <p:spPr>
            <a:xfrm>
              <a:off x="2641" y="3520"/>
              <a:ext cx="20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都有唯一的导数值与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00" name="对象 11299"/>
            <p:cNvGraphicFramePr/>
            <p:nvPr/>
          </p:nvGraphicFramePr>
          <p:xfrm>
            <a:off x="4426" y="3598"/>
            <a:ext cx="17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0" imgW="139700" imgH="139700" progId="Equation.3">
                    <p:embed/>
                  </p:oleObj>
                </mc:Choice>
                <mc:Fallback>
                  <p:oleObj name="" r:id="rId10" imgW="139700" imgH="1397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426" y="3598"/>
                          <a:ext cx="178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文本框 11300"/>
            <p:cNvSpPr txBox="1"/>
            <p:nvPr/>
          </p:nvSpPr>
          <p:spPr>
            <a:xfrm>
              <a:off x="4591" y="3520"/>
              <a:ext cx="10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对应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于是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    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2" name="文本框 11301"/>
            <p:cNvSpPr txBox="1"/>
            <p:nvPr/>
          </p:nvSpPr>
          <p:spPr>
            <a:xfrm>
              <a:off x="191" y="3822"/>
              <a:ext cx="20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得到一个函数，称为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04" name="对象 11303"/>
            <p:cNvGraphicFramePr/>
            <p:nvPr/>
          </p:nvGraphicFramePr>
          <p:xfrm>
            <a:off x="1927" y="3825"/>
            <a:ext cx="45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1" imgW="342265" imgH="215900" progId="Equation.3">
                    <p:embed/>
                  </p:oleObj>
                </mc:Choice>
                <mc:Fallback>
                  <p:oleObj name="" r:id="rId11" imgW="342265" imgH="2159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7" y="3825"/>
                          <a:ext cx="453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5" name="文本框 11304"/>
            <p:cNvSpPr txBox="1"/>
            <p:nvPr/>
          </p:nvSpPr>
          <p:spPr>
            <a:xfrm>
              <a:off x="2368" y="3837"/>
              <a:ext cx="16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导函数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，记作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06" name="对象 11305"/>
            <p:cNvGraphicFramePr/>
            <p:nvPr/>
          </p:nvGraphicFramePr>
          <p:xfrm>
            <a:off x="3778" y="3838"/>
            <a:ext cx="55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2" imgW="418465" imgH="215900" progId="Equation.3">
                    <p:embed/>
                  </p:oleObj>
                </mc:Choice>
                <mc:Fallback>
                  <p:oleObj name="" r:id="rId12" imgW="418465" imgH="2159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8" y="3838"/>
                          <a:ext cx="554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08" name="对象 11307"/>
          <p:cNvGraphicFramePr/>
          <p:nvPr/>
        </p:nvGraphicFramePr>
        <p:xfrm>
          <a:off x="395288" y="2439988"/>
          <a:ext cx="77089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4" imgW="3896995" imgH="393700" progId="Equation.3">
                  <p:embed/>
                </p:oleObj>
              </mc:Choice>
              <mc:Fallback>
                <p:oleObj name="" r:id="rId14" imgW="3896995" imgH="393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2439988"/>
                        <a:ext cx="77089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9" name="文本框 11308"/>
          <p:cNvSpPr txBox="1"/>
          <p:nvPr/>
        </p:nvSpPr>
        <p:spPr>
          <a:xfrm>
            <a:off x="268288" y="3276600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rPr>
              <a:t>注意：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Italic" pitchFamily="2" charset="0"/>
              <a:ea typeface="黑体" panose="02010609060101010101" pitchFamily="2" charset="-122"/>
            </a:endParaRPr>
          </a:p>
        </p:txBody>
      </p:sp>
      <p:grpSp>
        <p:nvGrpSpPr>
          <p:cNvPr id="11310" name="组合 11309"/>
          <p:cNvGrpSpPr/>
          <p:nvPr/>
        </p:nvGrpSpPr>
        <p:grpSpPr>
          <a:xfrm>
            <a:off x="303213" y="3297238"/>
            <a:ext cx="8840787" cy="935037"/>
            <a:chOff x="191" y="1117"/>
            <a:chExt cx="5569" cy="589"/>
          </a:xfrm>
        </p:grpSpPr>
        <p:sp>
          <p:nvSpPr>
            <p:cNvPr id="11311" name="文本框 11310"/>
            <p:cNvSpPr txBox="1"/>
            <p:nvPr/>
          </p:nvSpPr>
          <p:spPr>
            <a:xfrm>
              <a:off x="700" y="1130"/>
              <a:ext cx="2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导函数表达式中，虽然 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12" name="对象 11311"/>
            <p:cNvGraphicFramePr/>
            <p:nvPr/>
          </p:nvGraphicFramePr>
          <p:xfrm>
            <a:off x="2935" y="1207"/>
            <a:ext cx="17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6" imgW="139700" imgH="139700" progId="Equation.3">
                    <p:embed/>
                  </p:oleObj>
                </mc:Choice>
                <mc:Fallback>
                  <p:oleObj name="" r:id="rId16" imgW="139700" imgH="1397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5" y="1207"/>
                          <a:ext cx="174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3" name="文本框 11312"/>
            <p:cNvSpPr txBox="1"/>
            <p:nvPr/>
          </p:nvSpPr>
          <p:spPr>
            <a:xfrm>
              <a:off x="3059" y="1130"/>
              <a:ext cx="8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可以是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14" name="对象 11313"/>
            <p:cNvGraphicFramePr/>
            <p:nvPr/>
          </p:nvGraphicFramePr>
          <p:xfrm>
            <a:off x="3688" y="1162"/>
            <a:ext cx="42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8" imgW="342265" imgH="215900" progId="Equation.3">
                    <p:embed/>
                  </p:oleObj>
                </mc:Choice>
                <mc:Fallback>
                  <p:oleObj name="" r:id="rId18" imgW="342265" imgH="2159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8" y="1162"/>
                          <a:ext cx="427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5" name="文本框 11314"/>
            <p:cNvSpPr txBox="1"/>
            <p:nvPr/>
          </p:nvSpPr>
          <p:spPr>
            <a:xfrm>
              <a:off x="4102" y="1117"/>
              <a:ext cx="15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内的任意数值,     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6" name="文本框 11315"/>
            <p:cNvSpPr txBox="1"/>
            <p:nvPr/>
          </p:nvSpPr>
          <p:spPr>
            <a:xfrm>
              <a:off x="191" y="1402"/>
              <a:ext cx="2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但是求导过程中的变量是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17" name="对象 11316"/>
            <p:cNvGraphicFramePr/>
            <p:nvPr/>
          </p:nvGraphicFramePr>
          <p:xfrm>
            <a:off x="2318" y="1458"/>
            <a:ext cx="33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0" imgW="266065" imgH="203200" progId="Equation.3">
                    <p:embed/>
                  </p:oleObj>
                </mc:Choice>
                <mc:Fallback>
                  <p:oleObj name="" r:id="rId20" imgW="266065" imgH="2032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8" y="1458"/>
                          <a:ext cx="333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8" name="文本框 11317"/>
            <p:cNvSpPr txBox="1"/>
            <p:nvPr/>
          </p:nvSpPr>
          <p:spPr>
            <a:xfrm>
              <a:off x="2638" y="1402"/>
              <a:ext cx="2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在导数定义的极限过程中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19" name="对象 11318"/>
            <p:cNvGraphicFramePr/>
            <p:nvPr/>
          </p:nvGraphicFramePr>
          <p:xfrm>
            <a:off x="4783" y="1480"/>
            <a:ext cx="17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22" imgW="139700" imgH="139700" progId="Equation.3">
                    <p:embed/>
                  </p:oleObj>
                </mc:Choice>
                <mc:Fallback>
                  <p:oleObj name="" r:id="rId22" imgW="139700" imgH="1397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83" y="1480"/>
                          <a:ext cx="174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0" name="文本框 11319"/>
            <p:cNvSpPr txBox="1"/>
            <p:nvPr/>
          </p:nvSpPr>
          <p:spPr>
            <a:xfrm>
              <a:off x="4873" y="1416"/>
              <a:ext cx="8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是常数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   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321" name="组合 11320"/>
          <p:cNvGrpSpPr/>
          <p:nvPr/>
        </p:nvGrpSpPr>
        <p:grpSpPr>
          <a:xfrm>
            <a:off x="684213" y="4198938"/>
            <a:ext cx="7267575" cy="482600"/>
            <a:chOff x="431" y="1706"/>
            <a:chExt cx="4578" cy="304"/>
          </a:xfrm>
        </p:grpSpPr>
        <p:graphicFrame>
          <p:nvGraphicFramePr>
            <p:cNvPr id="11322" name="对象 11321"/>
            <p:cNvGraphicFramePr/>
            <p:nvPr/>
          </p:nvGraphicFramePr>
          <p:xfrm>
            <a:off x="789" y="1723"/>
            <a:ext cx="422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3" imgW="3390900" imgH="228600" progId="Equation.3">
                    <p:embed/>
                  </p:oleObj>
                </mc:Choice>
                <mc:Fallback>
                  <p:oleObj name="" r:id="rId23" imgW="3390900" imgH="2286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89" y="1723"/>
                          <a:ext cx="4220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3" name="文本框 11322"/>
            <p:cNvSpPr txBox="1"/>
            <p:nvPr/>
          </p:nvSpPr>
          <p:spPr>
            <a:xfrm>
              <a:off x="431" y="1706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endParaRPr lang="zh-CN" altLang="en-US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324" name="组合 11323"/>
          <p:cNvGrpSpPr/>
          <p:nvPr/>
        </p:nvGrpSpPr>
        <p:grpSpPr>
          <a:xfrm>
            <a:off x="685800" y="4732338"/>
            <a:ext cx="2916238" cy="557212"/>
            <a:chOff x="431" y="2036"/>
            <a:chExt cx="1837" cy="351"/>
          </a:xfrm>
        </p:grpSpPr>
        <p:graphicFrame>
          <p:nvGraphicFramePr>
            <p:cNvPr id="11325" name="对象 11324"/>
            <p:cNvGraphicFramePr/>
            <p:nvPr/>
          </p:nvGraphicFramePr>
          <p:xfrm>
            <a:off x="797" y="2036"/>
            <a:ext cx="147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5" imgW="1244600" imgH="279400" progId="Equation.3">
                    <p:embed/>
                  </p:oleObj>
                </mc:Choice>
                <mc:Fallback>
                  <p:oleObj name="" r:id="rId25" imgW="1244600" imgH="2794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7" y="2036"/>
                          <a:ext cx="147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6" name="文本框 11325"/>
            <p:cNvSpPr txBox="1"/>
            <p:nvPr/>
          </p:nvSpPr>
          <p:spPr>
            <a:xfrm>
              <a:off x="431" y="2036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  <a:endParaRPr lang="zh-CN" altLang="en-US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327" name="组合 11326"/>
          <p:cNvGrpSpPr/>
          <p:nvPr/>
        </p:nvGrpSpPr>
        <p:grpSpPr>
          <a:xfrm>
            <a:off x="282575" y="5189538"/>
            <a:ext cx="8843963" cy="1287462"/>
            <a:chOff x="178" y="2309"/>
            <a:chExt cx="5571" cy="811"/>
          </a:xfrm>
        </p:grpSpPr>
        <p:sp>
          <p:nvSpPr>
            <p:cNvPr id="11328" name="文本框 11327"/>
            <p:cNvSpPr txBox="1"/>
            <p:nvPr/>
          </p:nvSpPr>
          <p:spPr>
            <a:xfrm>
              <a:off x="431" y="2322"/>
              <a:ext cx="14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(4)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如果在区间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29" name="对象 11328"/>
            <p:cNvGraphicFramePr/>
            <p:nvPr/>
          </p:nvGraphicFramePr>
          <p:xfrm>
            <a:off x="1701" y="2354"/>
            <a:ext cx="42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27" imgW="342265" imgH="215900" progId="Equation.3">
                    <p:embed/>
                  </p:oleObj>
                </mc:Choice>
                <mc:Fallback>
                  <p:oleObj name="" r:id="rId27" imgW="342265" imgH="2159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01" y="2354"/>
                          <a:ext cx="427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0" name="文本框 11329"/>
            <p:cNvSpPr txBox="1"/>
            <p:nvPr/>
          </p:nvSpPr>
          <p:spPr>
            <a:xfrm>
              <a:off x="2096" y="2322"/>
              <a:ext cx="10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的左端点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31" name="对象 11330"/>
            <p:cNvGraphicFramePr/>
            <p:nvPr/>
          </p:nvGraphicFramePr>
          <p:xfrm>
            <a:off x="2905" y="2411"/>
            <a:ext cx="47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8" imgW="381000" imgH="139700" progId="Equation.3">
                    <p:embed/>
                  </p:oleObj>
                </mc:Choice>
                <mc:Fallback>
                  <p:oleObj name="" r:id="rId28" imgW="381000" imgH="1397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05" y="2411"/>
                          <a:ext cx="474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2" name="文本框 11331"/>
            <p:cNvSpPr txBox="1"/>
            <p:nvPr/>
          </p:nvSpPr>
          <p:spPr>
            <a:xfrm>
              <a:off x="3366" y="2354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33" name="文本框 11332"/>
            <p:cNvSpPr txBox="1"/>
            <p:nvPr/>
          </p:nvSpPr>
          <p:spPr>
            <a:xfrm>
              <a:off x="3366" y="2309"/>
              <a:ext cx="2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处有右导数,同时在右端点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34" name="文本框 11333"/>
            <p:cNvSpPr txBox="1"/>
            <p:nvPr/>
          </p:nvSpPr>
          <p:spPr>
            <a:xfrm>
              <a:off x="645" y="2592"/>
              <a:ext cx="44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处有左导数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在区间内的各点可导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则称函数在闭区间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35" name="对象 11334"/>
            <p:cNvGraphicFramePr/>
            <p:nvPr/>
          </p:nvGraphicFramePr>
          <p:xfrm>
            <a:off x="249" y="2647"/>
            <a:ext cx="47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30" imgW="380365" imgH="177800" progId="Equation.3">
                    <p:embed/>
                  </p:oleObj>
                </mc:Choice>
                <mc:Fallback>
                  <p:oleObj name="" r:id="rId30" imgW="380365" imgH="1778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3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" y="2647"/>
                          <a:ext cx="474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6" name="对象 11335"/>
            <p:cNvGraphicFramePr/>
            <p:nvPr/>
          </p:nvGraphicFramePr>
          <p:xfrm>
            <a:off x="5057" y="2602"/>
            <a:ext cx="41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32" imgW="329565" imgH="215900" progId="Equation.3">
                    <p:embed/>
                  </p:oleObj>
                </mc:Choice>
                <mc:Fallback>
                  <p:oleObj name="" r:id="rId32" imgW="329565" imgH="2159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57" y="2602"/>
                          <a:ext cx="411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7" name="文本框 11336"/>
            <p:cNvSpPr txBox="1"/>
            <p:nvPr/>
          </p:nvSpPr>
          <p:spPr>
            <a:xfrm>
              <a:off x="178" y="2832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上可导。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animBg="1" advAuto="0"/>
      <p:bldP spid="11309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文本框 13314"/>
          <p:cNvSpPr txBox="1"/>
          <p:nvPr/>
        </p:nvSpPr>
        <p:spPr>
          <a:xfrm>
            <a:off x="107950" y="92075"/>
            <a:ext cx="3251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三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导数的几何意义  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3339" name="对象 13338"/>
          <p:cNvGraphicFramePr/>
          <p:nvPr/>
        </p:nvGraphicFramePr>
        <p:xfrm>
          <a:off x="0" y="3429000"/>
          <a:ext cx="9239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4572000" imgH="228600" progId="Equation.3">
                  <p:embed/>
                </p:oleObj>
              </mc:Choice>
              <mc:Fallback>
                <p:oleObj name="" r:id="rId1" imgW="4572000" imgH="228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0" y="3429000"/>
                        <a:ext cx="923925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59" name="组合 13358"/>
          <p:cNvGrpSpPr/>
          <p:nvPr/>
        </p:nvGrpSpPr>
        <p:grpSpPr>
          <a:xfrm>
            <a:off x="395288" y="620713"/>
            <a:ext cx="3786187" cy="2776537"/>
            <a:chOff x="249" y="391"/>
            <a:chExt cx="2385" cy="1749"/>
          </a:xfrm>
        </p:grpSpPr>
        <p:graphicFrame>
          <p:nvGraphicFramePr>
            <p:cNvPr id="13344" name="对象 13343"/>
            <p:cNvGraphicFramePr/>
            <p:nvPr/>
          </p:nvGraphicFramePr>
          <p:xfrm>
            <a:off x="249" y="391"/>
            <a:ext cx="2143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" imgW="1827530" imgH="405765" progId="Equation.3">
                    <p:embed/>
                  </p:oleObj>
                </mc:Choice>
                <mc:Fallback>
                  <p:oleObj name="" r:id="rId3" imgW="1827530" imgH="40576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9" y="391"/>
                          <a:ext cx="2143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对象 13344">
              <a:hlinkClick r:id="rId5" action="ppaction://hlinksldjump"/>
            </p:cNvPr>
            <p:cNvGraphicFramePr/>
            <p:nvPr/>
          </p:nvGraphicFramePr>
          <p:xfrm>
            <a:off x="249" y="936"/>
            <a:ext cx="96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6" imgW="633730" imgH="177800" progId="Equation.3">
                    <p:embed/>
                  </p:oleObj>
                </mc:Choice>
                <mc:Fallback>
                  <p:oleObj name="" r:id="rId6" imgW="633730" imgH="1778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" y="936"/>
                          <a:ext cx="969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对象 13345">
              <a:hlinkClick r:id="rId5" action="ppaction://hlinksldjump"/>
            </p:cNvPr>
            <p:cNvGraphicFramePr/>
            <p:nvPr/>
          </p:nvGraphicFramePr>
          <p:xfrm>
            <a:off x="1202" y="935"/>
            <a:ext cx="1183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8" imgW="774065" imgH="279400" progId="Equation.3">
                    <p:embed/>
                  </p:oleObj>
                </mc:Choice>
                <mc:Fallback>
                  <p:oleObj name="" r:id="rId8" imgW="774065" imgH="2794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02" y="935"/>
                          <a:ext cx="1183" cy="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对象 13346">
              <a:hlinkClick r:id="rId5" action="ppaction://hlinksldjump"/>
            </p:cNvPr>
            <p:cNvGraphicFramePr/>
            <p:nvPr/>
          </p:nvGraphicFramePr>
          <p:xfrm>
            <a:off x="385" y="1322"/>
            <a:ext cx="2249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0" imgW="1662430" imgH="405765" progId="Equation.3">
                    <p:embed/>
                  </p:oleObj>
                </mc:Choice>
                <mc:Fallback>
                  <p:oleObj name="" r:id="rId10" imgW="1662430" imgH="405765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85" y="1322"/>
                          <a:ext cx="2249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对象 13347"/>
            <p:cNvGraphicFramePr/>
            <p:nvPr/>
          </p:nvGraphicFramePr>
          <p:xfrm>
            <a:off x="385" y="1842"/>
            <a:ext cx="86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2" imgW="609600" imgH="228600" progId="Equation.3">
                    <p:embed/>
                  </p:oleObj>
                </mc:Choice>
                <mc:Fallback>
                  <p:oleObj name="" r:id="rId12" imgW="609600" imgH="2286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5" y="1842"/>
                          <a:ext cx="861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53" name="组合 13352"/>
          <p:cNvGrpSpPr/>
          <p:nvPr/>
        </p:nvGrpSpPr>
        <p:grpSpPr>
          <a:xfrm>
            <a:off x="4356100" y="44450"/>
            <a:ext cx="4752975" cy="2852738"/>
            <a:chOff x="2744" y="119"/>
            <a:chExt cx="2994" cy="1797"/>
          </a:xfrm>
        </p:grpSpPr>
        <p:sp>
          <p:nvSpPr>
            <p:cNvPr id="13318" name="直接连接符 13317"/>
            <p:cNvSpPr/>
            <p:nvPr/>
          </p:nvSpPr>
          <p:spPr>
            <a:xfrm flipV="1">
              <a:off x="3660" y="261"/>
              <a:ext cx="0" cy="15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19" name="文本框 13318"/>
            <p:cNvSpPr txBox="1"/>
            <p:nvPr/>
          </p:nvSpPr>
          <p:spPr>
            <a:xfrm>
              <a:off x="5515" y="1600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20" name="文本框 13319"/>
            <p:cNvSpPr txBox="1"/>
            <p:nvPr/>
          </p:nvSpPr>
          <p:spPr>
            <a:xfrm>
              <a:off x="3424" y="119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y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23" name="对象 13322"/>
            <p:cNvGraphicFramePr/>
            <p:nvPr/>
          </p:nvGraphicFramePr>
          <p:xfrm>
            <a:off x="4876" y="1616"/>
            <a:ext cx="57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4" imgW="533400" imgH="228600" progId="Equation.3">
                    <p:embed/>
                  </p:oleObj>
                </mc:Choice>
                <mc:Fallback>
                  <p:oleObj name="" r:id="rId14" imgW="533400" imgH="2286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876" y="1616"/>
                          <a:ext cx="573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任意多边形 13323"/>
            <p:cNvSpPr/>
            <p:nvPr/>
          </p:nvSpPr>
          <p:spPr>
            <a:xfrm>
              <a:off x="4065" y="1326"/>
              <a:ext cx="1" cy="274"/>
            </a:xfrm>
            <a:custGeom>
              <a:avLst/>
              <a:gdLst/>
              <a:ahLst/>
              <a:cxnLst/>
              <a:pathLst>
                <a:path w="1" h="324">
                  <a:moveTo>
                    <a:pt x="0" y="32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5" name="直接连接符 13324"/>
            <p:cNvSpPr/>
            <p:nvPr/>
          </p:nvSpPr>
          <p:spPr>
            <a:xfrm flipV="1">
              <a:off x="5095" y="464"/>
              <a:ext cx="0" cy="1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3326" name="直接连接符 13325"/>
            <p:cNvSpPr/>
            <p:nvPr/>
          </p:nvSpPr>
          <p:spPr>
            <a:xfrm flipH="1">
              <a:off x="3734" y="464"/>
              <a:ext cx="1361" cy="11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7" name="任意多边形 13326"/>
            <p:cNvSpPr/>
            <p:nvPr/>
          </p:nvSpPr>
          <p:spPr>
            <a:xfrm>
              <a:off x="3090" y="951"/>
              <a:ext cx="2263" cy="659"/>
            </a:xfrm>
            <a:custGeom>
              <a:avLst/>
              <a:gdLst/>
              <a:ahLst/>
              <a:cxnLst/>
              <a:pathLst>
                <a:path w="2952" h="780">
                  <a:moveTo>
                    <a:pt x="0" y="780"/>
                  </a:moveTo>
                  <a:lnTo>
                    <a:pt x="2952" y="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8" name="任意多边形 13327"/>
            <p:cNvSpPr/>
            <p:nvPr/>
          </p:nvSpPr>
          <p:spPr>
            <a:xfrm>
              <a:off x="3587" y="180"/>
              <a:ext cx="1656" cy="1190"/>
            </a:xfrm>
            <a:custGeom>
              <a:avLst/>
              <a:gdLst/>
              <a:ahLst/>
              <a:cxnLst/>
              <a:pathLst>
                <a:path w="1656" h="1190">
                  <a:moveTo>
                    <a:pt x="0" y="1176"/>
                  </a:moveTo>
                  <a:cubicBezTo>
                    <a:pt x="147" y="1183"/>
                    <a:pt x="294" y="1190"/>
                    <a:pt x="478" y="1136"/>
                  </a:cubicBezTo>
                  <a:cubicBezTo>
                    <a:pt x="662" y="1082"/>
                    <a:pt x="908" y="1041"/>
                    <a:pt x="1104" y="852"/>
                  </a:cubicBezTo>
                  <a:cubicBezTo>
                    <a:pt x="1272" y="707"/>
                    <a:pt x="1417" y="416"/>
                    <a:pt x="1509" y="274"/>
                  </a:cubicBezTo>
                  <a:cubicBezTo>
                    <a:pt x="1601" y="132"/>
                    <a:pt x="1632" y="46"/>
                    <a:pt x="1656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0" name="文本框 13329"/>
            <p:cNvSpPr txBox="1"/>
            <p:nvPr/>
          </p:nvSpPr>
          <p:spPr>
            <a:xfrm>
              <a:off x="3872" y="1073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P</a:t>
              </a:r>
              <a:r>
                <a:rPr lang="en-US" altLang="zh-CN" i="1" baseline="-25000">
                  <a:latin typeface="Italic" pitchFamily="2" charset="0"/>
                  <a:ea typeface="宋体" panose="02010600030101010101" pitchFamily="2" charset="-122"/>
                </a:rPr>
                <a:t>0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31" name="文本框 13330"/>
            <p:cNvSpPr txBox="1"/>
            <p:nvPr/>
          </p:nvSpPr>
          <p:spPr>
            <a:xfrm>
              <a:off x="5049" y="424"/>
              <a:ext cx="3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P  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32" name="文本框 13331"/>
            <p:cNvSpPr txBox="1"/>
            <p:nvPr/>
          </p:nvSpPr>
          <p:spPr>
            <a:xfrm>
              <a:off x="5012" y="1155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N  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33" name="对象 13332"/>
            <p:cNvGraphicFramePr/>
            <p:nvPr/>
          </p:nvGraphicFramePr>
          <p:xfrm>
            <a:off x="3835" y="1438"/>
            <a:ext cx="11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6" imgW="228600" imgH="266065" progId="Equation.3">
                    <p:embed/>
                  </p:oleObj>
                </mc:Choice>
                <mc:Fallback>
                  <p:oleObj name="" r:id="rId16" imgW="228600" imgH="266065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835" y="1438"/>
                          <a:ext cx="110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对象 13333"/>
            <p:cNvGraphicFramePr/>
            <p:nvPr/>
          </p:nvGraphicFramePr>
          <p:xfrm>
            <a:off x="3467" y="1478"/>
            <a:ext cx="11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8" imgW="228600" imgH="215900" progId="Equation.3">
                    <p:embed/>
                  </p:oleObj>
                </mc:Choice>
                <mc:Fallback>
                  <p:oleObj name="" r:id="rId18" imgW="228600" imgH="2159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467" y="1478"/>
                          <a:ext cx="111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直接连接符 13334"/>
            <p:cNvSpPr/>
            <p:nvPr/>
          </p:nvSpPr>
          <p:spPr>
            <a:xfrm flipH="1">
              <a:off x="3660" y="464"/>
              <a:ext cx="14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3336" name="对象 13335"/>
            <p:cNvGraphicFramePr/>
            <p:nvPr/>
          </p:nvGraphicFramePr>
          <p:xfrm>
            <a:off x="3061" y="1110"/>
            <a:ext cx="45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20" imgW="431800" imgH="228600" progId="Equation.3">
                    <p:embed/>
                  </p:oleObj>
                </mc:Choice>
                <mc:Fallback>
                  <p:oleObj name="" r:id="rId20" imgW="431800" imgH="2286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061" y="1110"/>
                          <a:ext cx="45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对象 13336"/>
            <p:cNvGraphicFramePr/>
            <p:nvPr/>
          </p:nvGraphicFramePr>
          <p:xfrm>
            <a:off x="2744" y="391"/>
            <a:ext cx="8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22" imgW="761365" imgH="228600" progId="Equation.3">
                    <p:embed/>
                  </p:oleObj>
                </mc:Choice>
                <mc:Fallback>
                  <p:oleObj name="" r:id="rId22" imgW="761365" imgH="2286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744" y="391"/>
                          <a:ext cx="861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文本框 13337"/>
            <p:cNvSpPr txBox="1"/>
            <p:nvPr/>
          </p:nvSpPr>
          <p:spPr>
            <a:xfrm>
              <a:off x="5297" y="909"/>
              <a:ext cx="2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Italic" pitchFamily="2" charset="0"/>
                  <a:ea typeface="宋体" panose="02010600030101010101" pitchFamily="2" charset="-122"/>
                </a:rPr>
                <a:t>T 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50" name="直接连接符 13349"/>
            <p:cNvSpPr/>
            <p:nvPr/>
          </p:nvSpPr>
          <p:spPr>
            <a:xfrm>
              <a:off x="2789" y="1616"/>
              <a:ext cx="28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51" name="文本框 13350"/>
            <p:cNvSpPr txBox="1"/>
            <p:nvPr/>
          </p:nvSpPr>
          <p:spPr>
            <a:xfrm>
              <a:off x="3321" y="162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52" name="对象 13351"/>
            <p:cNvGraphicFramePr/>
            <p:nvPr/>
          </p:nvGraphicFramePr>
          <p:xfrm>
            <a:off x="3969" y="1570"/>
            <a:ext cx="20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24" imgW="190500" imgH="228600" progId="Equation.3">
                    <p:embed/>
                  </p:oleObj>
                </mc:Choice>
                <mc:Fallback>
                  <p:oleObj name="" r:id="rId24" imgW="190500" imgH="2286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969" y="1570"/>
                          <a:ext cx="205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57" name="组合 13356"/>
          <p:cNvGrpSpPr/>
          <p:nvPr/>
        </p:nvGrpSpPr>
        <p:grpSpPr>
          <a:xfrm>
            <a:off x="395288" y="4005263"/>
            <a:ext cx="5832475" cy="942975"/>
            <a:chOff x="249" y="2614"/>
            <a:chExt cx="3674" cy="594"/>
          </a:xfrm>
        </p:grpSpPr>
        <p:graphicFrame>
          <p:nvGraphicFramePr>
            <p:cNvPr id="13343" name="对象 13342"/>
            <p:cNvGraphicFramePr/>
            <p:nvPr/>
          </p:nvGraphicFramePr>
          <p:xfrm>
            <a:off x="249" y="2614"/>
            <a:ext cx="367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26" imgW="3009900" imgH="228600" progId="Equation.3">
                    <p:embed/>
                  </p:oleObj>
                </mc:Choice>
                <mc:Fallback>
                  <p:oleObj name="" r:id="rId26" imgW="3009900" imgH="2286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49" y="2614"/>
                          <a:ext cx="3674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对象 13353"/>
            <p:cNvGraphicFramePr/>
            <p:nvPr/>
          </p:nvGraphicFramePr>
          <p:xfrm>
            <a:off x="1550" y="2931"/>
            <a:ext cx="210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28" imgW="1778000" imgH="228600" progId="Equation.3">
                    <p:embed/>
                  </p:oleObj>
                </mc:Choice>
                <mc:Fallback>
                  <p:oleObj name="" r:id="rId28" imgW="1778000" imgH="2286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50" y="2931"/>
                          <a:ext cx="2101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55" name="对象 13354"/>
          <p:cNvGraphicFramePr/>
          <p:nvPr/>
        </p:nvGraphicFramePr>
        <p:xfrm>
          <a:off x="357188" y="5060950"/>
          <a:ext cx="54070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0" imgW="2653030" imgH="241300" progId="Equation.3">
                  <p:embed/>
                </p:oleObj>
              </mc:Choice>
              <mc:Fallback>
                <p:oleObj name="" r:id="rId30" imgW="2653030" imgH="241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57188" y="5060950"/>
                        <a:ext cx="540702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6" name="对象 13355"/>
          <p:cNvGraphicFramePr/>
          <p:nvPr/>
        </p:nvGraphicFramePr>
        <p:xfrm>
          <a:off x="2500313" y="5518150"/>
          <a:ext cx="33512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2" imgW="1675765" imgH="431800" progId="Equation.3">
                  <p:embed/>
                </p:oleObj>
              </mc:Choice>
              <mc:Fallback>
                <p:oleObj name="" r:id="rId32" imgW="1675765" imgH="431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3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0313" y="5518150"/>
                        <a:ext cx="3351212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 advAuto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WPS 演示</Application>
  <PresentationFormat>屏幕显示</PresentationFormat>
  <Paragraphs>384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152</vt:i4>
      </vt:variant>
      <vt:variant>
        <vt:lpstr>幻灯片标题</vt:lpstr>
      </vt:variant>
      <vt:variant>
        <vt:i4>21</vt:i4>
      </vt:variant>
    </vt:vector>
  </HeadingPairs>
  <TitlesOfParts>
    <vt:vector size="187" baseType="lpstr">
      <vt:lpstr>Arial</vt:lpstr>
      <vt:lpstr>宋体</vt:lpstr>
      <vt:lpstr>Wingdings</vt:lpstr>
      <vt:lpstr>Times New Roman</vt:lpstr>
      <vt:lpstr>Italic</vt:lpstr>
      <vt:lpstr>Segoe Print</vt:lpstr>
      <vt:lpstr>楷体_GB2312</vt:lpstr>
      <vt:lpstr>新宋体</vt:lpstr>
      <vt:lpstr>华文隶书</vt:lpstr>
      <vt:lpstr>黑体</vt:lpstr>
      <vt:lpstr>MS PGothic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傻过了，才会成长。</cp:lastModifiedBy>
  <cp:revision>25</cp:revision>
  <dcterms:created xsi:type="dcterms:W3CDTF">2020-10-17T12:07:50Z</dcterms:created>
  <dcterms:modified xsi:type="dcterms:W3CDTF">2020-10-17T12:08:49Z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