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83" r:id="rId3"/>
    <p:sldId id="278" r:id="rId4"/>
    <p:sldId id="279" r:id="rId5"/>
    <p:sldId id="280" r:id="rId6"/>
    <p:sldId id="281" r:id="rId7"/>
    <p:sldId id="261" r:id="rId8"/>
    <p:sldId id="262" r:id="rId9"/>
    <p:sldId id="263" r:id="rId10"/>
    <p:sldId id="264" r:id="rId11"/>
    <p:sldId id="265" r:id="rId12"/>
    <p:sldId id="266" r:id="rId13"/>
    <p:sldId id="282" r:id="rId14"/>
    <p:sldId id="267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6765"/>
    <p:restoredTop sz="94660"/>
  </p:normalViewPr>
  <p:slideViewPr>
    <p:cSldViewPr showGuides="1">
      <p:cViewPr varScale="1">
        <p:scale>
          <a:sx n="76" d="100"/>
          <a:sy n="76" d="100"/>
        </p:scale>
        <p:origin x="-576" y="-90"/>
      </p:cViewPr>
      <p:guideLst>
        <p:guide orient="horz" pos="346"/>
        <p:guide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70.wmf"/><Relationship Id="rId8" Type="http://schemas.openxmlformats.org/officeDocument/2006/relationships/image" Target="../media/image69.wmf"/><Relationship Id="rId7" Type="http://schemas.openxmlformats.org/officeDocument/2006/relationships/image" Target="../media/image68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7" Type="http://schemas.openxmlformats.org/officeDocument/2006/relationships/image" Target="../media/image81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91.wmf"/><Relationship Id="rId8" Type="http://schemas.openxmlformats.org/officeDocument/2006/relationships/image" Target="../media/image90.wmf"/><Relationship Id="rId7" Type="http://schemas.openxmlformats.org/officeDocument/2006/relationships/image" Target="../media/image89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2" Type="http://schemas.openxmlformats.org/officeDocument/2006/relationships/image" Target="../media/image94.wmf"/><Relationship Id="rId11" Type="http://schemas.openxmlformats.org/officeDocument/2006/relationships/image" Target="../media/image93.wmf"/><Relationship Id="rId10" Type="http://schemas.openxmlformats.org/officeDocument/2006/relationships/image" Target="../media/image92.wmf"/><Relationship Id="rId1" Type="http://schemas.openxmlformats.org/officeDocument/2006/relationships/image" Target="../media/image83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3.wmf"/><Relationship Id="rId8" Type="http://schemas.openxmlformats.org/officeDocument/2006/relationships/image" Target="../media/image102.wmf"/><Relationship Id="rId7" Type="http://schemas.openxmlformats.org/officeDocument/2006/relationships/image" Target="../media/image101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3" Type="http://schemas.openxmlformats.org/officeDocument/2006/relationships/image" Target="../media/image107.wmf"/><Relationship Id="rId12" Type="http://schemas.openxmlformats.org/officeDocument/2006/relationships/image" Target="../media/image106.wmf"/><Relationship Id="rId11" Type="http://schemas.openxmlformats.org/officeDocument/2006/relationships/image" Target="../media/image105.wmf"/><Relationship Id="rId10" Type="http://schemas.openxmlformats.org/officeDocument/2006/relationships/image" Target="../media/image104.wmf"/><Relationship Id="rId1" Type="http://schemas.openxmlformats.org/officeDocument/2006/relationships/image" Target="../media/image9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7" Type="http://schemas.openxmlformats.org/officeDocument/2006/relationships/image" Target="../media/image114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2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7.wmf"/><Relationship Id="rId4" Type="http://schemas.openxmlformats.org/officeDocument/2006/relationships/image" Target="../media/image126.wmf"/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页眉占位符 51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b="0" dirty="0"/>
          </a:p>
        </p:txBody>
      </p:sp>
      <p:sp>
        <p:nvSpPr>
          <p:cNvPr id="5123" name="日期占位符 512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b="0" dirty="0"/>
          </a:p>
        </p:txBody>
      </p:sp>
      <p:sp>
        <p:nvSpPr>
          <p:cNvPr id="5124" name="幻灯片图像占位符 5123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文本占位符 512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26" name="页脚占位符 512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b="0" dirty="0"/>
          </a:p>
        </p:txBody>
      </p:sp>
      <p:sp>
        <p:nvSpPr>
          <p:cNvPr id="5127" name="灯片编号占位符 512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/>
            </a:lvl1pPr>
          </a:lstStyle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713105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1"/>
            </a:lvl1pPr>
          </a:lstStyle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1" name="动作按钮: 后退或前一项 1030">
            <a:hlinkClick r:id="" action="ppaction://hlinkshowjump?jump=previousslide"/>
          </p:cNvPr>
          <p:cNvSpPr/>
          <p:nvPr userDrawn="1"/>
        </p:nvSpPr>
        <p:spPr>
          <a:xfrm>
            <a:off x="8172450" y="6535738"/>
            <a:ext cx="466725" cy="322262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2" name="动作按钮: 前进或下一项 1031">
            <a:hlinkClick r:id="" action="ppaction://hlinkshowjump?jump=nextslide"/>
          </p:cNvPr>
          <p:cNvSpPr/>
          <p:nvPr userDrawn="1"/>
        </p:nvSpPr>
        <p:spPr>
          <a:xfrm>
            <a:off x="8677275" y="6535738"/>
            <a:ext cx="466725" cy="322262"/>
          </a:xfrm>
          <a:prstGeom prst="actionButtonForwardNex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48.wmf"/><Relationship Id="rId15" Type="http://schemas.openxmlformats.org/officeDocument/2006/relationships/vmlDrawing" Target="../drawings/vmlDrawing9.vml"/><Relationship Id="rId14" Type="http://schemas.openxmlformats.org/officeDocument/2006/relationships/slideLayout" Target="../slideLayouts/slideLayout7.xml"/><Relationship Id="rId13" Type="http://schemas.openxmlformats.org/officeDocument/2006/relationships/audio" Target="../media/audio1.wav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48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7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4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54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1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58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58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63.bin"/><Relationship Id="rId20" Type="http://schemas.openxmlformats.org/officeDocument/2006/relationships/vmlDrawing" Target="../drawings/vmlDrawing12.vml"/><Relationship Id="rId2" Type="http://schemas.openxmlformats.org/officeDocument/2006/relationships/image" Target="../media/image62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70.wmf"/><Relationship Id="rId17" Type="http://schemas.openxmlformats.org/officeDocument/2006/relationships/oleObject" Target="../embeddings/oleObject70.bin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69.bin"/><Relationship Id="rId14" Type="http://schemas.openxmlformats.org/officeDocument/2006/relationships/image" Target="../media/image68.wmf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62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4.w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71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71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75.wmf"/><Relationship Id="rId19" Type="http://schemas.openxmlformats.org/officeDocument/2006/relationships/vmlDrawing" Target="../drawings/vmlDrawing14.vml"/><Relationship Id="rId18" Type="http://schemas.openxmlformats.org/officeDocument/2006/relationships/slideLayout" Target="../slideLayouts/slideLayout7.xml"/><Relationship Id="rId17" Type="http://schemas.openxmlformats.org/officeDocument/2006/relationships/audio" Target="../media/audio2.wav"/><Relationship Id="rId16" Type="http://schemas.openxmlformats.org/officeDocument/2006/relationships/image" Target="../media/image82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81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80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75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86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4.wmf"/><Relationship Id="rId3" Type="http://schemas.openxmlformats.org/officeDocument/2006/relationships/oleObject" Target="../embeddings/oleObject84.bin"/><Relationship Id="rId26" Type="http://schemas.openxmlformats.org/officeDocument/2006/relationships/vmlDrawing" Target="../drawings/vmlDrawing15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94.wmf"/><Relationship Id="rId23" Type="http://schemas.openxmlformats.org/officeDocument/2006/relationships/oleObject" Target="../embeddings/oleObject94.bin"/><Relationship Id="rId22" Type="http://schemas.openxmlformats.org/officeDocument/2006/relationships/image" Target="../media/image93.wmf"/><Relationship Id="rId21" Type="http://schemas.openxmlformats.org/officeDocument/2006/relationships/oleObject" Target="../embeddings/oleObject93.bin"/><Relationship Id="rId20" Type="http://schemas.openxmlformats.org/officeDocument/2006/relationships/image" Target="../media/image92.wmf"/><Relationship Id="rId2" Type="http://schemas.openxmlformats.org/officeDocument/2006/relationships/image" Target="../media/image83.wmf"/><Relationship Id="rId19" Type="http://schemas.openxmlformats.org/officeDocument/2006/relationships/oleObject" Target="../embeddings/oleObject92.bin"/><Relationship Id="rId18" Type="http://schemas.openxmlformats.org/officeDocument/2006/relationships/image" Target="../media/image91.wmf"/><Relationship Id="rId17" Type="http://schemas.openxmlformats.org/officeDocument/2006/relationships/oleObject" Target="../embeddings/oleObject91.bin"/><Relationship Id="rId16" Type="http://schemas.openxmlformats.org/officeDocument/2006/relationships/image" Target="../media/image90.wmf"/><Relationship Id="rId15" Type="http://schemas.openxmlformats.org/officeDocument/2006/relationships/oleObject" Target="../embeddings/oleObject90.bin"/><Relationship Id="rId14" Type="http://schemas.openxmlformats.org/officeDocument/2006/relationships/image" Target="../media/image89.wmf"/><Relationship Id="rId13" Type="http://schemas.openxmlformats.org/officeDocument/2006/relationships/oleObject" Target="../embeddings/oleObject89.bin"/><Relationship Id="rId12" Type="http://schemas.openxmlformats.org/officeDocument/2006/relationships/image" Target="../media/image88.w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87.wmf"/><Relationship Id="rId1" Type="http://schemas.openxmlformats.org/officeDocument/2006/relationships/oleObject" Target="../embeddings/oleObject83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9.bin"/><Relationship Id="rId8" Type="http://schemas.openxmlformats.org/officeDocument/2006/relationships/image" Target="../media/image98.wmf"/><Relationship Id="rId7" Type="http://schemas.openxmlformats.org/officeDocument/2006/relationships/oleObject" Target="../embeddings/oleObject98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6.wmf"/><Relationship Id="rId3" Type="http://schemas.openxmlformats.org/officeDocument/2006/relationships/oleObject" Target="../embeddings/oleObject96.bin"/><Relationship Id="rId28" Type="http://schemas.openxmlformats.org/officeDocument/2006/relationships/vmlDrawing" Target="../drawings/vmlDrawing16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07.wmf"/><Relationship Id="rId25" Type="http://schemas.openxmlformats.org/officeDocument/2006/relationships/oleObject" Target="../embeddings/oleObject107.bin"/><Relationship Id="rId24" Type="http://schemas.openxmlformats.org/officeDocument/2006/relationships/image" Target="../media/image106.wmf"/><Relationship Id="rId23" Type="http://schemas.openxmlformats.org/officeDocument/2006/relationships/oleObject" Target="../embeddings/oleObject106.bin"/><Relationship Id="rId22" Type="http://schemas.openxmlformats.org/officeDocument/2006/relationships/image" Target="../media/image105.wmf"/><Relationship Id="rId21" Type="http://schemas.openxmlformats.org/officeDocument/2006/relationships/oleObject" Target="../embeddings/oleObject105.bin"/><Relationship Id="rId20" Type="http://schemas.openxmlformats.org/officeDocument/2006/relationships/image" Target="../media/image104.wmf"/><Relationship Id="rId2" Type="http://schemas.openxmlformats.org/officeDocument/2006/relationships/image" Target="../media/image95.wmf"/><Relationship Id="rId19" Type="http://schemas.openxmlformats.org/officeDocument/2006/relationships/oleObject" Target="../embeddings/oleObject104.bin"/><Relationship Id="rId18" Type="http://schemas.openxmlformats.org/officeDocument/2006/relationships/image" Target="../media/image103.wmf"/><Relationship Id="rId17" Type="http://schemas.openxmlformats.org/officeDocument/2006/relationships/oleObject" Target="../embeddings/oleObject103.bin"/><Relationship Id="rId16" Type="http://schemas.openxmlformats.org/officeDocument/2006/relationships/image" Target="../media/image102.wmf"/><Relationship Id="rId15" Type="http://schemas.openxmlformats.org/officeDocument/2006/relationships/oleObject" Target="../embeddings/oleObject102.bin"/><Relationship Id="rId14" Type="http://schemas.openxmlformats.org/officeDocument/2006/relationships/image" Target="../media/image101.wmf"/><Relationship Id="rId13" Type="http://schemas.openxmlformats.org/officeDocument/2006/relationships/oleObject" Target="../embeddings/oleObject101.bin"/><Relationship Id="rId12" Type="http://schemas.openxmlformats.org/officeDocument/2006/relationships/image" Target="../media/image100.wmf"/><Relationship Id="rId11" Type="http://schemas.openxmlformats.org/officeDocument/2006/relationships/oleObject" Target="../embeddings/oleObject100.bin"/><Relationship Id="rId10" Type="http://schemas.openxmlformats.org/officeDocument/2006/relationships/image" Target="../media/image99.wmf"/><Relationship Id="rId1" Type="http://schemas.openxmlformats.org/officeDocument/2006/relationships/oleObject" Target="../embeddings/oleObject95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2.bin"/><Relationship Id="rId8" Type="http://schemas.openxmlformats.org/officeDocument/2006/relationships/image" Target="../media/image111.wmf"/><Relationship Id="rId7" Type="http://schemas.openxmlformats.org/officeDocument/2006/relationships/oleObject" Target="../embeddings/oleObject111.bin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109.bin"/><Relationship Id="rId2" Type="http://schemas.openxmlformats.org/officeDocument/2006/relationships/image" Target="../media/image108.wmf"/><Relationship Id="rId19" Type="http://schemas.openxmlformats.org/officeDocument/2006/relationships/vmlDrawing" Target="../drawings/vmlDrawing17.vml"/><Relationship Id="rId18" Type="http://schemas.openxmlformats.org/officeDocument/2006/relationships/slideLayout" Target="../slideLayouts/slideLayout7.xml"/><Relationship Id="rId17" Type="http://schemas.openxmlformats.org/officeDocument/2006/relationships/audio" Target="../media/audio3.wav"/><Relationship Id="rId16" Type="http://schemas.openxmlformats.org/officeDocument/2006/relationships/image" Target="../media/image115.wmf"/><Relationship Id="rId15" Type="http://schemas.openxmlformats.org/officeDocument/2006/relationships/oleObject" Target="../embeddings/oleObject115.bin"/><Relationship Id="rId14" Type="http://schemas.openxmlformats.org/officeDocument/2006/relationships/image" Target="../media/image114.wmf"/><Relationship Id="rId13" Type="http://schemas.openxmlformats.org/officeDocument/2006/relationships/oleObject" Target="../embeddings/oleObject114.bin"/><Relationship Id="rId12" Type="http://schemas.openxmlformats.org/officeDocument/2006/relationships/image" Target="../media/image113.wmf"/><Relationship Id="rId11" Type="http://schemas.openxmlformats.org/officeDocument/2006/relationships/oleObject" Target="../embeddings/oleObject113.bin"/><Relationship Id="rId10" Type="http://schemas.openxmlformats.org/officeDocument/2006/relationships/image" Target="../media/image112.wmf"/><Relationship Id="rId1" Type="http://schemas.openxmlformats.org/officeDocument/2006/relationships/oleObject" Target="../embeddings/oleObject108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0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116.wmf"/><Relationship Id="rId16" Type="http://schemas.openxmlformats.org/officeDocument/2006/relationships/vmlDrawing" Target="../drawings/vmlDrawing1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22.wmf"/><Relationship Id="rId13" Type="http://schemas.openxmlformats.org/officeDocument/2006/relationships/oleObject" Target="../embeddings/oleObject122.bin"/><Relationship Id="rId12" Type="http://schemas.openxmlformats.org/officeDocument/2006/relationships/image" Target="../media/image121.wmf"/><Relationship Id="rId11" Type="http://schemas.openxmlformats.org/officeDocument/2006/relationships/oleObject" Target="../embeddings/oleObject121.bin"/><Relationship Id="rId10" Type="http://schemas.openxmlformats.org/officeDocument/2006/relationships/image" Target="../media/image120.wmf"/><Relationship Id="rId1" Type="http://schemas.openxmlformats.org/officeDocument/2006/relationships/oleObject" Target="../embeddings/oleObject116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7.bin"/><Relationship Id="rId8" Type="http://schemas.openxmlformats.org/officeDocument/2006/relationships/image" Target="../media/image126.wmf"/><Relationship Id="rId7" Type="http://schemas.openxmlformats.org/officeDocument/2006/relationships/oleObject" Target="../embeddings/oleObject126.bin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24.wmf"/><Relationship Id="rId3" Type="http://schemas.openxmlformats.org/officeDocument/2006/relationships/oleObject" Target="../embeddings/oleObject124.bin"/><Relationship Id="rId2" Type="http://schemas.openxmlformats.org/officeDocument/2006/relationships/image" Target="../media/image123.wmf"/><Relationship Id="rId13" Type="http://schemas.openxmlformats.org/officeDocument/2006/relationships/vmlDrawing" Target="../drawings/vmlDrawing19.vml"/><Relationship Id="rId12" Type="http://schemas.openxmlformats.org/officeDocument/2006/relationships/slideLayout" Target="../slideLayouts/slideLayout7.xml"/><Relationship Id="rId11" Type="http://schemas.openxmlformats.org/officeDocument/2006/relationships/audio" Target="../media/audio4.wav"/><Relationship Id="rId10" Type="http://schemas.openxmlformats.org/officeDocument/2006/relationships/image" Target="../media/image127.wmf"/><Relationship Id="rId1" Type="http://schemas.openxmlformats.org/officeDocument/2006/relationships/oleObject" Target="../embeddings/oleObject123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8" Type="http://schemas.openxmlformats.org/officeDocument/2006/relationships/vmlDrawing" Target="../drawings/vmlDrawing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0" Type="http://schemas.openxmlformats.org/officeDocument/2006/relationships/vmlDrawing" Target="../drawings/vmlDrawing3.vml"/><Relationship Id="rId2" Type="http://schemas.openxmlformats.org/officeDocument/2006/relationships/image" Target="../media/image11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9.wmf"/><Relationship Id="rId17" Type="http://schemas.openxmlformats.org/officeDocument/2006/relationships/oleObject" Target="../embeddings/oleObject19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8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6.wmf"/><Relationship Id="rId18" Type="http://schemas.openxmlformats.org/officeDocument/2006/relationships/vmlDrawing" Target="../drawings/vmlDrawing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15" Type="http://schemas.openxmlformats.org/officeDocument/2006/relationships/oleObject" Target="../embeddings/oleObject33.bin"/><Relationship Id="rId14" Type="http://schemas.openxmlformats.org/officeDocument/2006/relationships/image" Target="../media/image32.wmf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4.wmf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15" Type="http://schemas.openxmlformats.org/officeDocument/2006/relationships/oleObject" Target="../embeddings/oleObject41.bin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40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39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2.wmf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2" name="文本框 32771"/>
          <p:cNvSpPr txBox="1"/>
          <p:nvPr/>
        </p:nvSpPr>
        <p:spPr>
          <a:xfrm>
            <a:off x="1573213" y="1635125"/>
            <a:ext cx="647700" cy="26574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 函 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 数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 的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 求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 导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 法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 则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2773" name="文本框 32772"/>
          <p:cNvSpPr txBox="1"/>
          <p:nvPr/>
        </p:nvSpPr>
        <p:spPr>
          <a:xfrm>
            <a:off x="3440113" y="1600200"/>
            <a:ext cx="3716337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基本初等函数的求导公式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4" name="文本框 32773"/>
          <p:cNvSpPr txBox="1"/>
          <p:nvPr/>
        </p:nvSpPr>
        <p:spPr>
          <a:xfrm>
            <a:off x="3440113" y="2387600"/>
            <a:ext cx="4941887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函数的和、差、积、商的求导法则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5" name="文本框 32774"/>
          <p:cNvSpPr txBox="1"/>
          <p:nvPr/>
        </p:nvSpPr>
        <p:spPr>
          <a:xfrm>
            <a:off x="3440113" y="3159125"/>
            <a:ext cx="2797175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反函数的求导法则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6" name="文本框 32775"/>
          <p:cNvSpPr txBox="1"/>
          <p:nvPr/>
        </p:nvSpPr>
        <p:spPr>
          <a:xfrm>
            <a:off x="3440113" y="3911600"/>
            <a:ext cx="3103562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复合函数的求导法则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7" name="直接连接符 32776"/>
          <p:cNvSpPr/>
          <p:nvPr/>
        </p:nvSpPr>
        <p:spPr>
          <a:xfrm>
            <a:off x="2830513" y="1787525"/>
            <a:ext cx="0" cy="243840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78" name="直接连接符 32777"/>
          <p:cNvSpPr/>
          <p:nvPr/>
        </p:nvSpPr>
        <p:spPr>
          <a:xfrm>
            <a:off x="2830513" y="1787525"/>
            <a:ext cx="6096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79" name="直接连接符 32778"/>
          <p:cNvSpPr/>
          <p:nvPr/>
        </p:nvSpPr>
        <p:spPr>
          <a:xfrm>
            <a:off x="2830513" y="2625725"/>
            <a:ext cx="6096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80" name="直接连接符 32779"/>
          <p:cNvSpPr/>
          <p:nvPr/>
        </p:nvSpPr>
        <p:spPr>
          <a:xfrm>
            <a:off x="2830513" y="3387725"/>
            <a:ext cx="6096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81" name="直接连接符 32780"/>
          <p:cNvSpPr/>
          <p:nvPr/>
        </p:nvSpPr>
        <p:spPr>
          <a:xfrm>
            <a:off x="2830513" y="4225925"/>
            <a:ext cx="6096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82" name="直接连接符 32781"/>
          <p:cNvSpPr/>
          <p:nvPr/>
        </p:nvSpPr>
        <p:spPr>
          <a:xfrm>
            <a:off x="2220913" y="3082925"/>
            <a:ext cx="6096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338" name="对象 14337"/>
          <p:cNvGraphicFramePr/>
          <p:nvPr/>
        </p:nvGraphicFramePr>
        <p:xfrm>
          <a:off x="1849438" y="109538"/>
          <a:ext cx="41624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1764665" imgH="393700" progId="Equation.3">
                  <p:embed/>
                </p:oleObj>
              </mc:Choice>
              <mc:Fallback>
                <p:oleObj name="" r:id="rId1" imgW="1764665" imgH="3937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9438" y="109538"/>
                        <a:ext cx="4162425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文本框 14338"/>
          <p:cNvSpPr txBox="1"/>
          <p:nvPr/>
        </p:nvSpPr>
        <p:spPr>
          <a:xfrm>
            <a:off x="4859338" y="908050"/>
            <a:ext cx="24145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两边取极限</a:t>
            </a:r>
            <a:r>
              <a:rPr lang="en-US" altLang="zh-CN">
                <a:latin typeface="Italic" pitchFamily="2" charset="0"/>
                <a:ea typeface="宋体" panose="02010600030101010101" pitchFamily="2" charset="-122"/>
              </a:rPr>
              <a:t>:     </a:t>
            </a:r>
            <a:endParaRPr lang="en-US" altLang="zh-CN"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4340" name="对象 14339"/>
          <p:cNvGraphicFramePr/>
          <p:nvPr/>
        </p:nvGraphicFramePr>
        <p:xfrm>
          <a:off x="1046163" y="1484313"/>
          <a:ext cx="779303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" imgW="3565525" imgH="405765" progId="Equation.3">
                  <p:embed/>
                </p:oleObj>
              </mc:Choice>
              <mc:Fallback>
                <p:oleObj name="" r:id="rId3" imgW="3565525" imgH="405765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6163" y="1484313"/>
                        <a:ext cx="7793037" cy="78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对象 14340"/>
          <p:cNvGraphicFramePr/>
          <p:nvPr/>
        </p:nvGraphicFramePr>
        <p:xfrm>
          <a:off x="1930400" y="2420938"/>
          <a:ext cx="35052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5" imgW="2907030" imgH="723900" progId="Equation.3">
                  <p:embed/>
                </p:oleObj>
              </mc:Choice>
              <mc:Fallback>
                <p:oleObj name="" r:id="rId5" imgW="2907030" imgH="7239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30400" y="2420938"/>
                        <a:ext cx="3505200" cy="74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文本框 14341"/>
          <p:cNvSpPr txBox="1"/>
          <p:nvPr/>
        </p:nvSpPr>
        <p:spPr>
          <a:xfrm>
            <a:off x="76200" y="3181350"/>
            <a:ext cx="19748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Italic" pitchFamily="2" charset="0"/>
                <a:ea typeface="黑体" panose="02010609060101010101" pitchFamily="2" charset="-122"/>
              </a:rPr>
              <a:t>特别注意：        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Italic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4343" name="对象 14342"/>
          <p:cNvGraphicFramePr/>
          <p:nvPr/>
        </p:nvGraphicFramePr>
        <p:xfrm>
          <a:off x="838200" y="3627438"/>
          <a:ext cx="81534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7" imgW="4110990" imgH="405765" progId="Equation.3">
                  <p:embed/>
                </p:oleObj>
              </mc:Choice>
              <mc:Fallback>
                <p:oleObj name="" r:id="rId7" imgW="4110990" imgH="405765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3627438"/>
                        <a:ext cx="8153400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对象 14343"/>
          <p:cNvGraphicFramePr/>
          <p:nvPr/>
        </p:nvGraphicFramePr>
        <p:xfrm>
          <a:off x="815975" y="4419600"/>
          <a:ext cx="7745413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9" imgW="3846195" imgH="711200" progId="Equation.3">
                  <p:embed/>
                </p:oleObj>
              </mc:Choice>
              <mc:Fallback>
                <p:oleObj name="" r:id="rId9" imgW="3846195" imgH="7112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5975" y="4419600"/>
                        <a:ext cx="7745413" cy="1411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对象 14344"/>
          <p:cNvGraphicFramePr/>
          <p:nvPr/>
        </p:nvGraphicFramePr>
        <p:xfrm>
          <a:off x="1116013" y="981075"/>
          <a:ext cx="36893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1" imgW="1762760" imgH="215900" progId="Equation.3">
                  <p:embed/>
                </p:oleObj>
              </mc:Choice>
              <mc:Fallback>
                <p:oleObj name="" r:id="rId11" imgW="1762760" imgH="2159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16013" y="981075"/>
                        <a:ext cx="368935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362" name="组合 15361"/>
          <p:cNvGrpSpPr/>
          <p:nvPr/>
        </p:nvGrpSpPr>
        <p:grpSpPr>
          <a:xfrm>
            <a:off x="508000" y="260350"/>
            <a:ext cx="8636000" cy="3605213"/>
            <a:chOff x="224" y="144"/>
            <a:chExt cx="5440" cy="2271"/>
          </a:xfrm>
        </p:grpSpPr>
        <p:graphicFrame>
          <p:nvGraphicFramePr>
            <p:cNvPr id="15363" name="对象 15362"/>
            <p:cNvGraphicFramePr/>
            <p:nvPr/>
          </p:nvGraphicFramePr>
          <p:xfrm>
            <a:off x="224" y="1536"/>
            <a:ext cx="339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" imgW="2346325" imgH="215900" progId="Equation.3">
                    <p:embed/>
                  </p:oleObj>
                </mc:Choice>
                <mc:Fallback>
                  <p:oleObj name="" r:id="rId1" imgW="2346325" imgH="2159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24" y="1536"/>
                          <a:ext cx="3393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4" name="对象 15363"/>
            <p:cNvGraphicFramePr/>
            <p:nvPr/>
          </p:nvGraphicFramePr>
          <p:xfrm>
            <a:off x="1728" y="1968"/>
            <a:ext cx="1300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3" imgW="1179830" imgH="405765" progId="Equation.3">
                    <p:embed/>
                  </p:oleObj>
                </mc:Choice>
                <mc:Fallback>
                  <p:oleObj name="" r:id="rId3" imgW="1179830" imgH="405765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28" y="1968"/>
                          <a:ext cx="1300" cy="447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FF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5" name="文本框 15364"/>
            <p:cNvSpPr txBox="1"/>
            <p:nvPr/>
          </p:nvSpPr>
          <p:spPr>
            <a:xfrm>
              <a:off x="240" y="144"/>
              <a:ext cx="54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3.  复合函数的求导法则可以推广到多个中间变量的情形。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366" name="对象 15365"/>
            <p:cNvGraphicFramePr/>
            <p:nvPr/>
          </p:nvGraphicFramePr>
          <p:xfrm>
            <a:off x="1208" y="872"/>
            <a:ext cx="1129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5" imgW="901065" imgH="393700" progId="Equation.3">
                    <p:embed/>
                  </p:oleObj>
                </mc:Choice>
                <mc:Fallback>
                  <p:oleObj name="" r:id="rId5" imgW="901065" imgH="3937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08" y="872"/>
                          <a:ext cx="1129" cy="4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对象 15366"/>
            <p:cNvGraphicFramePr/>
            <p:nvPr/>
          </p:nvGraphicFramePr>
          <p:xfrm>
            <a:off x="2484" y="890"/>
            <a:ext cx="1448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7" imgW="1155065" imgH="393700" progId="Equation.3">
                    <p:embed/>
                  </p:oleObj>
                </mc:Choice>
                <mc:Fallback>
                  <p:oleObj name="" r:id="rId7" imgW="1155065" imgH="3937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84" y="890"/>
                          <a:ext cx="1448" cy="4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8" name="文本框 15367"/>
            <p:cNvSpPr txBox="1"/>
            <p:nvPr/>
          </p:nvSpPr>
          <p:spPr>
            <a:xfrm>
              <a:off x="252" y="480"/>
              <a:ext cx="462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以两个中间变量为例，设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＝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),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φ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),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ψ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)，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则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1748" name="对象 31747"/>
          <p:cNvGraphicFramePr/>
          <p:nvPr/>
        </p:nvGraphicFramePr>
        <p:xfrm>
          <a:off x="642938" y="152400"/>
          <a:ext cx="346868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1332865" imgH="342900" progId="Equation.3">
                  <p:embed/>
                </p:oleObj>
              </mc:Choice>
              <mc:Fallback>
                <p:oleObj name="" r:id="rId1" imgW="1332865" imgH="3429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2938" y="152400"/>
                        <a:ext cx="3468687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49" name="组合 31748"/>
          <p:cNvGrpSpPr/>
          <p:nvPr/>
        </p:nvGrpSpPr>
        <p:grpSpPr>
          <a:xfrm>
            <a:off x="785813" y="838200"/>
            <a:ext cx="5157787" cy="5367338"/>
            <a:chOff x="128" y="663"/>
            <a:chExt cx="3249" cy="3381"/>
          </a:xfrm>
        </p:grpSpPr>
        <p:graphicFrame>
          <p:nvGraphicFramePr>
            <p:cNvPr id="31750" name="对象 31749"/>
            <p:cNvGraphicFramePr/>
            <p:nvPr/>
          </p:nvGraphicFramePr>
          <p:xfrm>
            <a:off x="128" y="663"/>
            <a:ext cx="3249" cy="3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3" imgW="2501900" imgH="2603500" progId="Equation.3">
                    <p:embed/>
                  </p:oleObj>
                </mc:Choice>
                <mc:Fallback>
                  <p:oleObj name="" r:id="rId3" imgW="2501900" imgH="26035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8" y="663"/>
                          <a:ext cx="3249" cy="3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1" name="矩形 31750"/>
            <p:cNvSpPr/>
            <p:nvPr/>
          </p:nvSpPr>
          <p:spPr>
            <a:xfrm>
              <a:off x="1068" y="816"/>
              <a:ext cx="432" cy="288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52" name="矩形 31751"/>
            <p:cNvSpPr/>
            <p:nvPr/>
          </p:nvSpPr>
          <p:spPr>
            <a:xfrm>
              <a:off x="2736" y="816"/>
              <a:ext cx="432" cy="48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53" name="矩形 31752"/>
            <p:cNvSpPr/>
            <p:nvPr/>
          </p:nvSpPr>
          <p:spPr>
            <a:xfrm>
              <a:off x="1824" y="1488"/>
              <a:ext cx="192" cy="528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31754" name="对象 31753"/>
          <p:cNvGraphicFramePr/>
          <p:nvPr/>
        </p:nvGraphicFramePr>
        <p:xfrm>
          <a:off x="4267200" y="190500"/>
          <a:ext cx="464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2055495" imgH="405765" progId="Equation.3">
                  <p:embed/>
                </p:oleObj>
              </mc:Choice>
              <mc:Fallback>
                <p:oleObj name="" r:id="rId5" imgW="2055495" imgH="40576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67200" y="190500"/>
                        <a:ext cx="46482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对象 31754"/>
          <p:cNvGraphicFramePr/>
          <p:nvPr/>
        </p:nvGraphicFramePr>
        <p:xfrm>
          <a:off x="5010150" y="2349500"/>
          <a:ext cx="4098925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7" imgW="1675765" imgH="1269365" progId="Equation.3">
                  <p:embed/>
                </p:oleObj>
              </mc:Choice>
              <mc:Fallback>
                <p:oleObj name="" r:id="rId7" imgW="1675765" imgH="126936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10150" y="2349500"/>
                        <a:ext cx="4098925" cy="2497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386" name="对象 16385"/>
          <p:cNvGraphicFramePr/>
          <p:nvPr/>
        </p:nvGraphicFramePr>
        <p:xfrm>
          <a:off x="1254125" y="2667000"/>
          <a:ext cx="76612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3810000" imgH="228600" progId="Equation.3">
                  <p:embed/>
                </p:oleObj>
              </mc:Choice>
              <mc:Fallback>
                <p:oleObj name="" r:id="rId1" imgW="3810000" imgH="2286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4125" y="2667000"/>
                        <a:ext cx="766127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文本框 16386"/>
          <p:cNvSpPr txBox="1"/>
          <p:nvPr/>
        </p:nvSpPr>
        <p:spPr>
          <a:xfrm>
            <a:off x="538163" y="266700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解：</a:t>
            </a:r>
            <a:endParaRPr lang="zh-CN" altLang="en-US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  <p:grpSp>
        <p:nvGrpSpPr>
          <p:cNvPr id="16393" name="组合 16392"/>
          <p:cNvGrpSpPr/>
          <p:nvPr/>
        </p:nvGrpSpPr>
        <p:grpSpPr>
          <a:xfrm>
            <a:off x="555625" y="2060575"/>
            <a:ext cx="4348163" cy="493713"/>
            <a:chOff x="144" y="1104"/>
            <a:chExt cx="2705" cy="325"/>
          </a:xfrm>
        </p:grpSpPr>
        <p:graphicFrame>
          <p:nvGraphicFramePr>
            <p:cNvPr id="16394" name="对象 16393"/>
            <p:cNvGraphicFramePr/>
            <p:nvPr/>
          </p:nvGraphicFramePr>
          <p:xfrm>
            <a:off x="603" y="1104"/>
            <a:ext cx="224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3" imgW="1752600" imgH="228600" progId="Equation.3">
                    <p:embed/>
                  </p:oleObj>
                </mc:Choice>
                <mc:Fallback>
                  <p:oleObj name="" r:id="rId3" imgW="1752600" imgH="2286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03" y="1104"/>
                          <a:ext cx="2246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5" name="文本框 16394"/>
            <p:cNvSpPr txBox="1"/>
            <p:nvPr/>
          </p:nvSpPr>
          <p:spPr>
            <a:xfrm>
              <a:off x="144" y="1128"/>
              <a:ext cx="811" cy="3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例6 ：   </a:t>
              </a:r>
              <a:endPara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396" name="组合 16395"/>
          <p:cNvGrpSpPr/>
          <p:nvPr/>
        </p:nvGrpSpPr>
        <p:grpSpPr>
          <a:xfrm>
            <a:off x="587375" y="115888"/>
            <a:ext cx="3349625" cy="776287"/>
            <a:chOff x="134" y="2544"/>
            <a:chExt cx="2110" cy="489"/>
          </a:xfrm>
        </p:grpSpPr>
        <p:sp>
          <p:nvSpPr>
            <p:cNvPr id="16397" name="文本框 16396"/>
            <p:cNvSpPr txBox="1"/>
            <p:nvPr/>
          </p:nvSpPr>
          <p:spPr>
            <a:xfrm>
              <a:off x="134" y="2653"/>
              <a:ext cx="4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例5 </a:t>
              </a:r>
              <a:endPara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6398" name="对象 16397"/>
            <p:cNvGraphicFramePr/>
            <p:nvPr/>
          </p:nvGraphicFramePr>
          <p:xfrm>
            <a:off x="624" y="2544"/>
            <a:ext cx="1620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5" imgW="1344930" imgH="405765" progId="Equation.3">
                    <p:embed/>
                  </p:oleObj>
                </mc:Choice>
                <mc:Fallback>
                  <p:oleObj name="" r:id="rId5" imgW="1344930" imgH="405765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24" y="2544"/>
                          <a:ext cx="1620" cy="4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9" name="文本框 16398"/>
          <p:cNvSpPr txBox="1"/>
          <p:nvPr/>
        </p:nvSpPr>
        <p:spPr>
          <a:xfrm>
            <a:off x="603250" y="1157288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400" name="对象 16399"/>
          <p:cNvGraphicFramePr/>
          <p:nvPr/>
        </p:nvGraphicFramePr>
        <p:xfrm>
          <a:off x="1312863" y="1004888"/>
          <a:ext cx="246697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1320165" imgH="444500" progId="Equation.3">
                  <p:embed/>
                </p:oleObj>
              </mc:Choice>
              <mc:Fallback>
                <p:oleObj name="" r:id="rId7" imgW="1320165" imgH="4445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2863" y="1004888"/>
                        <a:ext cx="2466975" cy="830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对象 16400"/>
          <p:cNvGraphicFramePr/>
          <p:nvPr/>
        </p:nvGraphicFramePr>
        <p:xfrm>
          <a:off x="3803650" y="1095375"/>
          <a:ext cx="1703388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9" imgW="837565" imgH="405765" progId="Equation.3">
                  <p:embed/>
                </p:oleObj>
              </mc:Choice>
              <mc:Fallback>
                <p:oleObj name="" r:id="rId9" imgW="837565" imgH="40576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03650" y="1095375"/>
                        <a:ext cx="1703388" cy="823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对象 16401"/>
          <p:cNvGraphicFramePr/>
          <p:nvPr/>
        </p:nvGraphicFramePr>
        <p:xfrm>
          <a:off x="6775450" y="1081088"/>
          <a:ext cx="2133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1" imgW="1066800" imgH="508000" progId="Equation.3">
                  <p:embed/>
                </p:oleObj>
              </mc:Choice>
              <mc:Fallback>
                <p:oleObj name="" r:id="rId11" imgW="1066800" imgH="5080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75450" y="1081088"/>
                        <a:ext cx="21336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3" name="对象 16402"/>
          <p:cNvGraphicFramePr/>
          <p:nvPr/>
        </p:nvGraphicFramePr>
        <p:xfrm>
          <a:off x="5403850" y="1120775"/>
          <a:ext cx="13970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3" imgW="697865" imgH="304800" progId="Equation.3">
                  <p:embed/>
                </p:oleObj>
              </mc:Choice>
              <mc:Fallback>
                <p:oleObj name="" r:id="rId13" imgW="697865" imgH="304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03850" y="1120775"/>
                        <a:ext cx="1397000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文本框 16403"/>
          <p:cNvSpPr txBox="1"/>
          <p:nvPr/>
        </p:nvSpPr>
        <p:spPr>
          <a:xfrm>
            <a:off x="5943600" y="5486400"/>
            <a:ext cx="1690688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r>
              <a:rPr lang="zh-CN" altLang="en-US" dirty="0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Italic" pitchFamily="2" charset="0"/>
                <a:ea typeface="宋体" panose="02010600030101010101" pitchFamily="2" charset="-122"/>
              </a:rPr>
              <a:t>注意化简!</a:t>
            </a:r>
            <a:endParaRPr lang="zh-CN" altLang="en-US" dirty="0">
              <a:solidFill>
                <a:srgbClr val="FF00FF"/>
              </a:solidFill>
              <a:effectLst>
                <a:outerShdw blurRad="38100" dist="38100" dir="2700000">
                  <a:srgbClr val="000000"/>
                </a:outerShdw>
              </a:effectLst>
              <a:latin typeface="Italic" pitchFamily="2" charset="0"/>
              <a:ea typeface="宋体" panose="02010600030101010101" pitchFamily="2" charset="-122"/>
            </a:endParaRPr>
          </a:p>
        </p:txBody>
      </p:sp>
      <p:grpSp>
        <p:nvGrpSpPr>
          <p:cNvPr id="16405" name="组合 16404"/>
          <p:cNvGrpSpPr/>
          <p:nvPr/>
        </p:nvGrpSpPr>
        <p:grpSpPr>
          <a:xfrm>
            <a:off x="558800" y="3276600"/>
            <a:ext cx="6062663" cy="474663"/>
            <a:chOff x="121" y="2405"/>
            <a:chExt cx="3819" cy="299"/>
          </a:xfrm>
        </p:grpSpPr>
        <p:graphicFrame>
          <p:nvGraphicFramePr>
            <p:cNvPr id="16406" name="对象 16405"/>
            <p:cNvGraphicFramePr/>
            <p:nvPr/>
          </p:nvGraphicFramePr>
          <p:xfrm>
            <a:off x="697" y="2405"/>
            <a:ext cx="3243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5" imgW="2514600" imgH="228600" progId="Equation.3">
                    <p:embed/>
                  </p:oleObj>
                </mc:Choice>
                <mc:Fallback>
                  <p:oleObj name="" r:id="rId15" imgW="2514600" imgH="2286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97" y="2405"/>
                          <a:ext cx="3243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7" name="文本框 16406"/>
            <p:cNvSpPr txBox="1"/>
            <p:nvPr/>
          </p:nvSpPr>
          <p:spPr>
            <a:xfrm>
              <a:off x="121" y="2416"/>
              <a:ext cx="6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例</a:t>
              </a:r>
              <a:r>
                <a:rPr lang="en-US" altLang="zh-CN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7    </a:t>
              </a:r>
              <a:endParaRPr lang="en-US" altLang="zh-CN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6408" name="对象 16407"/>
          <p:cNvGraphicFramePr/>
          <p:nvPr/>
        </p:nvGraphicFramePr>
        <p:xfrm>
          <a:off x="1409700" y="3889375"/>
          <a:ext cx="6985000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7" imgW="3378200" imgH="977900" progId="Equation.3">
                  <p:embed/>
                </p:oleObj>
              </mc:Choice>
              <mc:Fallback>
                <p:oleObj name="" r:id="rId17" imgW="3378200" imgH="9779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09700" y="3889375"/>
                        <a:ext cx="6985000" cy="2022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9" name="文本框 16408"/>
          <p:cNvSpPr txBox="1"/>
          <p:nvPr/>
        </p:nvSpPr>
        <p:spPr>
          <a:xfrm>
            <a:off x="547688" y="3886200"/>
            <a:ext cx="9350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解：  </a:t>
            </a:r>
            <a:endParaRPr lang="zh-CN" altLang="en-US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99" grpId="0"/>
      <p:bldP spid="16404" grpId="0"/>
      <p:bldP spid="1640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444" name="组合 18443"/>
          <p:cNvGrpSpPr/>
          <p:nvPr/>
        </p:nvGrpSpPr>
        <p:grpSpPr>
          <a:xfrm>
            <a:off x="1295400" y="115888"/>
            <a:ext cx="3932238" cy="908050"/>
            <a:chOff x="48" y="1674"/>
            <a:chExt cx="2477" cy="572"/>
          </a:xfrm>
        </p:grpSpPr>
        <p:sp>
          <p:nvSpPr>
            <p:cNvPr id="18438" name="文本框 18437"/>
            <p:cNvSpPr txBox="1"/>
            <p:nvPr/>
          </p:nvSpPr>
          <p:spPr>
            <a:xfrm>
              <a:off x="48" y="1728"/>
              <a:ext cx="662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例</a:t>
              </a:r>
              <a:r>
                <a:rPr lang="en-US" altLang="zh-CN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8 </a:t>
              </a:r>
              <a:r>
                <a:rPr lang="zh-CN" altLang="en-US" dirty="0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、</a:t>
              </a:r>
              <a:endPara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endParaRPr>
            </a:p>
            <a:p>
              <a:r>
                <a:rPr lang="zh-CN" altLang="en-US" dirty="0">
                  <a:solidFill>
                    <a:srgbClr val="FF0000"/>
                  </a:solidFill>
                  <a:latin typeface="Italic" pitchFamily="2" charset="0"/>
                  <a:ea typeface="宋体" panose="02010600030101010101" pitchFamily="2" charset="-122"/>
                </a:rPr>
                <a:t>记录  </a:t>
              </a:r>
              <a:r>
                <a:rPr lang="zh-CN" altLang="en-US" dirty="0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 </a:t>
              </a:r>
              <a:endPara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8439" name="对象 18438"/>
            <p:cNvGraphicFramePr/>
            <p:nvPr/>
          </p:nvGraphicFramePr>
          <p:xfrm>
            <a:off x="703" y="1674"/>
            <a:ext cx="182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" imgW="1408430" imgH="254000" progId="Equation.3">
                    <p:embed/>
                  </p:oleObj>
                </mc:Choice>
                <mc:Fallback>
                  <p:oleObj name="" r:id="rId1" imgW="1408430" imgH="2540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03" y="1674"/>
                          <a:ext cx="1822" cy="3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40" name="对象 18439"/>
          <p:cNvGraphicFramePr/>
          <p:nvPr/>
        </p:nvGraphicFramePr>
        <p:xfrm>
          <a:off x="2047875" y="760413"/>
          <a:ext cx="6348413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2946400" imgH="1701800" progId="Equation.3">
                  <p:embed/>
                </p:oleObj>
              </mc:Choice>
              <mc:Fallback>
                <p:oleObj name="" r:id="rId3" imgW="2946400" imgH="17018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7875" y="760413"/>
                        <a:ext cx="6348413" cy="317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文本框 18440"/>
          <p:cNvSpPr txBox="1"/>
          <p:nvPr/>
        </p:nvSpPr>
        <p:spPr>
          <a:xfrm>
            <a:off x="1333500" y="836613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解：</a:t>
            </a:r>
            <a:endParaRPr lang="zh-CN" altLang="en-US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  <p:grpSp>
        <p:nvGrpSpPr>
          <p:cNvPr id="18446" name="组合 18445"/>
          <p:cNvGrpSpPr/>
          <p:nvPr/>
        </p:nvGrpSpPr>
        <p:grpSpPr>
          <a:xfrm>
            <a:off x="1371600" y="4038600"/>
            <a:ext cx="5280025" cy="1206500"/>
            <a:chOff x="144" y="88"/>
            <a:chExt cx="3326" cy="760"/>
          </a:xfrm>
        </p:grpSpPr>
        <p:sp>
          <p:nvSpPr>
            <p:cNvPr id="18447" name="文本框 18446"/>
            <p:cNvSpPr txBox="1"/>
            <p:nvPr/>
          </p:nvSpPr>
          <p:spPr>
            <a:xfrm>
              <a:off x="144" y="100"/>
              <a:ext cx="502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例</a:t>
              </a:r>
              <a:r>
                <a:rPr lang="en-US" altLang="zh-CN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9 </a:t>
              </a:r>
              <a:endParaRPr lang="en-US" altLang="zh-CN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endParaRPr>
            </a:p>
            <a:p>
              <a:r>
                <a:rPr lang="zh-CN" altLang="en-US" dirty="0">
                  <a:solidFill>
                    <a:srgbClr val="FF0000"/>
                  </a:solidFill>
                  <a:latin typeface="Italic" pitchFamily="2" charset="0"/>
                  <a:ea typeface="宋体" panose="02010600030101010101" pitchFamily="2" charset="-122"/>
                </a:rPr>
                <a:t>记录</a:t>
              </a:r>
              <a:endParaRPr lang="en-US" altLang="zh-CN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endParaRPr>
            </a:p>
            <a:p>
              <a:r>
                <a:rPr lang="en-US" altLang="zh-CN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     </a:t>
              </a:r>
              <a:endParaRPr lang="en-US" altLang="zh-CN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8448" name="对象 18447"/>
            <p:cNvGraphicFramePr/>
            <p:nvPr/>
          </p:nvGraphicFramePr>
          <p:xfrm>
            <a:off x="714" y="88"/>
            <a:ext cx="2756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5" imgW="2158365" imgH="241300" progId="Equation.3">
                    <p:embed/>
                  </p:oleObj>
                </mc:Choice>
                <mc:Fallback>
                  <p:oleObj name="" r:id="rId5" imgW="2158365" imgH="2413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14" y="88"/>
                          <a:ext cx="2756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49" name="对象 18448"/>
          <p:cNvGraphicFramePr/>
          <p:nvPr/>
        </p:nvGraphicFramePr>
        <p:xfrm>
          <a:off x="2201863" y="4648200"/>
          <a:ext cx="34575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1828165" imgH="431800" progId="Equation.3">
                  <p:embed/>
                </p:oleObj>
              </mc:Choice>
              <mc:Fallback>
                <p:oleObj name="" r:id="rId7" imgW="1828165" imgH="4318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1863" y="4648200"/>
                        <a:ext cx="3457575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文本框 18449"/>
          <p:cNvSpPr txBox="1"/>
          <p:nvPr/>
        </p:nvSpPr>
        <p:spPr>
          <a:xfrm>
            <a:off x="1338263" y="4778375"/>
            <a:ext cx="9128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解：</a:t>
            </a:r>
            <a:endParaRPr lang="zh-CN" altLang="en-US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/>
      <p:bldP spid="184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9475" name="组合 19474"/>
          <p:cNvGrpSpPr/>
          <p:nvPr/>
        </p:nvGrpSpPr>
        <p:grpSpPr>
          <a:xfrm>
            <a:off x="180975" y="225425"/>
            <a:ext cx="5614988" cy="822325"/>
            <a:chOff x="114" y="912"/>
            <a:chExt cx="3537" cy="518"/>
          </a:xfrm>
        </p:grpSpPr>
        <p:graphicFrame>
          <p:nvGraphicFramePr>
            <p:cNvPr id="19459" name="对象 19458"/>
            <p:cNvGraphicFramePr/>
            <p:nvPr/>
          </p:nvGraphicFramePr>
          <p:xfrm>
            <a:off x="734" y="914"/>
            <a:ext cx="2917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1967865" imgH="241300" progId="Equation.3">
                    <p:embed/>
                  </p:oleObj>
                </mc:Choice>
                <mc:Fallback>
                  <p:oleObj name="" r:id="rId1" imgW="1967865" imgH="2413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34" y="914"/>
                          <a:ext cx="2917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0" name="文本框 19459"/>
            <p:cNvSpPr txBox="1"/>
            <p:nvPr/>
          </p:nvSpPr>
          <p:spPr>
            <a:xfrm>
              <a:off x="114" y="912"/>
              <a:ext cx="523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例1</a:t>
              </a:r>
              <a:r>
                <a:rPr lang="en-US" altLang="zh-CN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0</a:t>
              </a:r>
              <a:endParaRPr lang="en-US" altLang="zh-CN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endParaRPr>
            </a:p>
            <a:p>
              <a:r>
                <a:rPr lang="zh-CN" altLang="en-US" dirty="0">
                  <a:solidFill>
                    <a:srgbClr val="FF0000"/>
                  </a:solidFill>
                  <a:latin typeface="Italic" pitchFamily="2" charset="0"/>
                  <a:ea typeface="宋体" panose="02010600030101010101" pitchFamily="2" charset="-122"/>
                </a:rPr>
                <a:t>记录</a:t>
              </a:r>
              <a:endParaRPr lang="en-US" altLang="zh-CN">
                <a:solidFill>
                  <a:srgbClr val="FF0000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9461" name="对象 19460"/>
          <p:cNvGraphicFramePr/>
          <p:nvPr/>
        </p:nvGraphicFramePr>
        <p:xfrm>
          <a:off x="1017588" y="617538"/>
          <a:ext cx="6650037" cy="173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3" imgW="3009900" imgH="838200" progId="Equation.3">
                  <p:embed/>
                </p:oleObj>
              </mc:Choice>
              <mc:Fallback>
                <p:oleObj name="" r:id="rId3" imgW="3009900" imgH="8382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7588" y="617538"/>
                        <a:ext cx="6650037" cy="173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文本框 19461"/>
          <p:cNvSpPr txBox="1"/>
          <p:nvPr/>
        </p:nvSpPr>
        <p:spPr>
          <a:xfrm>
            <a:off x="228600" y="914400"/>
            <a:ext cx="8810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解： </a:t>
            </a:r>
            <a:endParaRPr lang="zh-CN" altLang="en-US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9477" name="对象 19476"/>
          <p:cNvGraphicFramePr/>
          <p:nvPr/>
        </p:nvGraphicFramePr>
        <p:xfrm>
          <a:off x="838200" y="3092450"/>
          <a:ext cx="55276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5" imgW="2501900" imgH="228600" progId="Equation.3">
                  <p:embed/>
                </p:oleObj>
              </mc:Choice>
              <mc:Fallback>
                <p:oleObj name="" r:id="rId5" imgW="2501900" imgH="2286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3092450"/>
                        <a:ext cx="5527675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8" name="文本框 19477"/>
          <p:cNvSpPr txBox="1"/>
          <p:nvPr/>
        </p:nvSpPr>
        <p:spPr>
          <a:xfrm>
            <a:off x="136525" y="3074988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解：</a:t>
            </a:r>
            <a:endParaRPr lang="zh-CN" altLang="en-US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  <p:grpSp>
        <p:nvGrpSpPr>
          <p:cNvPr id="19479" name="组合 19478"/>
          <p:cNvGrpSpPr/>
          <p:nvPr/>
        </p:nvGrpSpPr>
        <p:grpSpPr>
          <a:xfrm>
            <a:off x="120650" y="2362200"/>
            <a:ext cx="9023350" cy="822325"/>
            <a:chOff x="76" y="192"/>
            <a:chExt cx="5432" cy="477"/>
          </a:xfrm>
        </p:grpSpPr>
        <p:graphicFrame>
          <p:nvGraphicFramePr>
            <p:cNvPr id="19480" name="对象 19479"/>
            <p:cNvGraphicFramePr/>
            <p:nvPr/>
          </p:nvGraphicFramePr>
          <p:xfrm>
            <a:off x="632" y="192"/>
            <a:ext cx="48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7" imgW="3810000" imgH="228600" progId="Equation.3">
                    <p:embed/>
                  </p:oleObj>
                </mc:Choice>
                <mc:Fallback>
                  <p:oleObj name="" r:id="rId7" imgW="3810000" imgH="2286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32" y="192"/>
                          <a:ext cx="487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1" name="文本框 19480"/>
            <p:cNvSpPr txBox="1"/>
            <p:nvPr/>
          </p:nvSpPr>
          <p:spPr>
            <a:xfrm>
              <a:off x="76" y="192"/>
              <a:ext cx="684" cy="4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例1</a:t>
              </a:r>
              <a:r>
                <a:rPr lang="en-US" altLang="zh-CN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1</a:t>
              </a:r>
              <a:r>
                <a:rPr lang="zh-CN" altLang="en-US" dirty="0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：</a:t>
              </a:r>
              <a:endPara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endParaRPr>
            </a:p>
            <a:p>
              <a:r>
                <a:rPr lang="zh-CN" altLang="en-US" dirty="0">
                  <a:solidFill>
                    <a:srgbClr val="FF0000"/>
                  </a:solidFill>
                  <a:latin typeface="Italic" pitchFamily="2" charset="0"/>
                  <a:ea typeface="宋体" panose="02010600030101010101" pitchFamily="2" charset="-122"/>
                </a:rPr>
                <a:t>记录</a:t>
              </a:r>
              <a:endParaRPr lang="zh-CN" altLang="en-US" dirty="0">
                <a:solidFill>
                  <a:srgbClr val="FF0000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482" name="矩形标注 19481"/>
          <p:cNvSpPr/>
          <p:nvPr/>
        </p:nvSpPr>
        <p:spPr>
          <a:xfrm>
            <a:off x="6477000" y="2922588"/>
            <a:ext cx="2438400" cy="762000"/>
          </a:xfrm>
          <a:prstGeom prst="wedgeRectCallout">
            <a:avLst>
              <a:gd name="adj1" fmla="val -96940"/>
              <a:gd name="adj2" fmla="val -61458"/>
            </a:avLst>
          </a:prstGeom>
          <a:solidFill>
            <a:srgbClr val="FFC9FF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p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以抽象形式给出的函数求导数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</p:txBody>
      </p:sp>
      <p:grpSp>
        <p:nvGrpSpPr>
          <p:cNvPr id="19483" name="组合 19482"/>
          <p:cNvGrpSpPr/>
          <p:nvPr/>
        </p:nvGrpSpPr>
        <p:grpSpPr>
          <a:xfrm>
            <a:off x="1031875" y="5867400"/>
            <a:ext cx="5729288" cy="509588"/>
            <a:chOff x="423" y="2558"/>
            <a:chExt cx="3609" cy="323"/>
          </a:xfrm>
        </p:grpSpPr>
        <p:sp>
          <p:nvSpPr>
            <p:cNvPr id="19484" name="文本框 19483"/>
            <p:cNvSpPr txBox="1"/>
            <p:nvPr/>
          </p:nvSpPr>
          <p:spPr>
            <a:xfrm>
              <a:off x="423" y="2558"/>
              <a:ext cx="40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注: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19485" name="对象 19484"/>
            <p:cNvGraphicFramePr/>
            <p:nvPr/>
          </p:nvGraphicFramePr>
          <p:xfrm>
            <a:off x="912" y="2592"/>
            <a:ext cx="3120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9" imgW="2286000" imgH="228600" progId="Equation.3">
                    <p:embed/>
                  </p:oleObj>
                </mc:Choice>
                <mc:Fallback>
                  <p:oleObj name="" r:id="rId9" imgW="2286000" imgH="2286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12" y="2592"/>
                          <a:ext cx="3120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86" name="文本框 19485"/>
          <p:cNvSpPr txBox="1"/>
          <p:nvPr/>
        </p:nvSpPr>
        <p:spPr>
          <a:xfrm>
            <a:off x="6748463" y="5715000"/>
            <a:ext cx="490537" cy="70167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zh-CN" altLang="en-US" sz="40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Italic" pitchFamily="2" charset="0"/>
                <a:ea typeface="宋体" panose="02010600030101010101" pitchFamily="2" charset="-122"/>
              </a:rPr>
              <a:t>?</a:t>
            </a:r>
            <a:endParaRPr lang="zh-CN" altLang="en-US" sz="4000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9487" name="对象 19486"/>
          <p:cNvGraphicFramePr/>
          <p:nvPr/>
        </p:nvGraphicFramePr>
        <p:xfrm>
          <a:off x="1558925" y="3505200"/>
          <a:ext cx="712787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1" imgW="3225800" imgH="558800" progId="Equation.3">
                  <p:embed/>
                </p:oleObj>
              </mc:Choice>
              <mc:Fallback>
                <p:oleObj name="" r:id="rId11" imgW="3225800" imgH="5588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58925" y="3505200"/>
                        <a:ext cx="7127875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8" name="对象 19487"/>
          <p:cNvGraphicFramePr/>
          <p:nvPr/>
        </p:nvGraphicFramePr>
        <p:xfrm>
          <a:off x="1600200" y="4648200"/>
          <a:ext cx="35353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3" imgW="1600200" imgH="228600" progId="Equation.3">
                  <p:embed/>
                </p:oleObj>
              </mc:Choice>
              <mc:Fallback>
                <p:oleObj name="" r:id="rId13" imgW="1600200" imgH="2286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00200" y="4648200"/>
                        <a:ext cx="3535363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9" name="对象 19488"/>
          <p:cNvGraphicFramePr/>
          <p:nvPr/>
        </p:nvGraphicFramePr>
        <p:xfrm>
          <a:off x="1524000" y="5257800"/>
          <a:ext cx="62579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5" imgW="2832100" imgH="228600" progId="Equation.3">
                  <p:embed/>
                </p:oleObj>
              </mc:Choice>
              <mc:Fallback>
                <p:oleObj name="" r:id="rId15" imgW="2832100" imgH="2286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24000" y="5257800"/>
                        <a:ext cx="6257925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  <p:bldP spid="19478" grpId="0"/>
      <p:bldP spid="19482" grpId="0" animBg="1"/>
      <p:bldP spid="19482" grpId="1" animBg="1"/>
      <p:bldP spid="194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6" name="文本框 21505"/>
          <p:cNvSpPr txBox="1"/>
          <p:nvPr/>
        </p:nvSpPr>
        <p:spPr>
          <a:xfrm>
            <a:off x="838200" y="76200"/>
            <a:ext cx="7553325" cy="1066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第四节 初等函数的求导问题 双曲函数与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      反双曲函数的求导问题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507" name="文本框 21506"/>
          <p:cNvSpPr txBox="1"/>
          <p:nvPr/>
        </p:nvSpPr>
        <p:spPr>
          <a:xfrm>
            <a:off x="304800" y="1136650"/>
            <a:ext cx="39068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一、初等函数的求导问题   </a:t>
            </a:r>
            <a:endParaRPr lang="zh-CN" altLang="en-US" dirty="0">
              <a:solidFill>
                <a:srgbClr val="FF00FF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508" name="文本框 21507"/>
          <p:cNvSpPr txBox="1"/>
          <p:nvPr/>
        </p:nvSpPr>
        <p:spPr>
          <a:xfrm>
            <a:off x="533400" y="1670050"/>
            <a:ext cx="51181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１.常用的基本初等函数的导数公式       </a:t>
            </a:r>
            <a:endParaRPr lang="zh-CN" altLang="en-US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1523" name="组合 21522"/>
          <p:cNvGrpSpPr/>
          <p:nvPr/>
        </p:nvGrpSpPr>
        <p:grpSpPr>
          <a:xfrm>
            <a:off x="457200" y="2292350"/>
            <a:ext cx="8629650" cy="4248150"/>
            <a:chOff x="288" y="1444"/>
            <a:chExt cx="5436" cy="2676"/>
          </a:xfrm>
        </p:grpSpPr>
        <p:graphicFrame>
          <p:nvGraphicFramePr>
            <p:cNvPr id="21510" name="对象 21509"/>
            <p:cNvGraphicFramePr/>
            <p:nvPr/>
          </p:nvGraphicFramePr>
          <p:xfrm>
            <a:off x="322" y="1444"/>
            <a:ext cx="1275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1" imgW="914400" imgH="279400" progId="Equation.3">
                    <p:embed/>
                  </p:oleObj>
                </mc:Choice>
                <mc:Fallback>
                  <p:oleObj name="" r:id="rId1" imgW="914400" imgH="2794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22" y="1444"/>
                          <a:ext cx="1275" cy="3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1" name="对象 21510"/>
            <p:cNvGraphicFramePr/>
            <p:nvPr/>
          </p:nvGraphicFramePr>
          <p:xfrm>
            <a:off x="3010" y="1451"/>
            <a:ext cx="1927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3" imgW="1294130" imgH="304800" progId="Equation.3">
                    <p:embed/>
                  </p:oleObj>
                </mc:Choice>
                <mc:Fallback>
                  <p:oleObj name="" r:id="rId3" imgW="1294130" imgH="30480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10" y="1451"/>
                          <a:ext cx="1927" cy="3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2" name="对象 21511"/>
            <p:cNvGraphicFramePr/>
            <p:nvPr/>
          </p:nvGraphicFramePr>
          <p:xfrm>
            <a:off x="308" y="1834"/>
            <a:ext cx="2057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5" imgW="1333500" imgH="279400" progId="Equation.3">
                    <p:embed/>
                  </p:oleObj>
                </mc:Choice>
                <mc:Fallback>
                  <p:oleObj name="" r:id="rId5" imgW="1333500" imgH="2794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8" y="1834"/>
                          <a:ext cx="2057" cy="3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3" name="对象 21512"/>
            <p:cNvGraphicFramePr/>
            <p:nvPr/>
          </p:nvGraphicFramePr>
          <p:xfrm>
            <a:off x="3020" y="1879"/>
            <a:ext cx="2148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7" imgW="1447800" imgH="279400" progId="Equation.3">
                    <p:embed/>
                  </p:oleObj>
                </mc:Choice>
                <mc:Fallback>
                  <p:oleObj name="" r:id="rId7" imgW="1447800" imgH="27940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020" y="1879"/>
                          <a:ext cx="2148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4" name="对象 21513"/>
            <p:cNvGraphicFramePr/>
            <p:nvPr/>
          </p:nvGraphicFramePr>
          <p:xfrm>
            <a:off x="301" y="2244"/>
            <a:ext cx="2598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9" imgW="2030095" imgH="405765" progId="Equation.3">
                    <p:embed/>
                  </p:oleObj>
                </mc:Choice>
                <mc:Fallback>
                  <p:oleObj name="" r:id="rId9" imgW="2030095" imgH="405765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01" y="2244"/>
                          <a:ext cx="2598" cy="5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5" name="对象 21514"/>
            <p:cNvGraphicFramePr/>
            <p:nvPr/>
          </p:nvGraphicFramePr>
          <p:xfrm>
            <a:off x="3012" y="2266"/>
            <a:ext cx="2643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11" imgW="2207895" imgH="405765" progId="Equation.3">
                    <p:embed/>
                  </p:oleObj>
                </mc:Choice>
                <mc:Fallback>
                  <p:oleObj name="" r:id="rId11" imgW="2207895" imgH="405765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012" y="2266"/>
                          <a:ext cx="2643" cy="5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6" name="对象 21515"/>
            <p:cNvGraphicFramePr/>
            <p:nvPr/>
          </p:nvGraphicFramePr>
          <p:xfrm>
            <a:off x="288" y="2703"/>
            <a:ext cx="2557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13" imgW="1676400" imgH="279400" progId="Equation.3">
                    <p:embed/>
                  </p:oleObj>
                </mc:Choice>
                <mc:Fallback>
                  <p:oleObj name="" r:id="rId13" imgW="1676400" imgH="2794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88" y="2703"/>
                          <a:ext cx="2557" cy="3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7" name="对象 21516"/>
            <p:cNvGraphicFramePr/>
            <p:nvPr/>
          </p:nvGraphicFramePr>
          <p:xfrm>
            <a:off x="3020" y="2745"/>
            <a:ext cx="2704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5" imgW="1765300" imgH="279400" progId="Equation.3">
                    <p:embed/>
                  </p:oleObj>
                </mc:Choice>
                <mc:Fallback>
                  <p:oleObj name="" r:id="rId15" imgW="1765300" imgH="2794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020" y="2745"/>
                          <a:ext cx="2704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8" name="对象 21517"/>
            <p:cNvGraphicFramePr/>
            <p:nvPr/>
          </p:nvGraphicFramePr>
          <p:xfrm>
            <a:off x="330" y="3132"/>
            <a:ext cx="1939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17" imgW="1294130" imgH="304800" progId="Equation.3">
                    <p:embed/>
                  </p:oleObj>
                </mc:Choice>
                <mc:Fallback>
                  <p:oleObj name="" r:id="rId17" imgW="1294130" imgH="3048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30" y="3132"/>
                          <a:ext cx="1939" cy="3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9" name="对象 21518"/>
            <p:cNvGraphicFramePr/>
            <p:nvPr/>
          </p:nvGraphicFramePr>
          <p:xfrm>
            <a:off x="3038" y="3178"/>
            <a:ext cx="1598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19" imgW="1078865" imgH="304800" progId="Equation.3">
                    <p:embed/>
                  </p:oleObj>
                </mc:Choice>
                <mc:Fallback>
                  <p:oleObj name="" r:id="rId19" imgW="1078865" imgH="3048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038" y="3178"/>
                          <a:ext cx="1598" cy="3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0" name="对象 21519"/>
            <p:cNvGraphicFramePr/>
            <p:nvPr/>
          </p:nvGraphicFramePr>
          <p:xfrm>
            <a:off x="288" y="3600"/>
            <a:ext cx="2157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21" imgW="1548765" imgH="393700" progId="Equation.3">
                    <p:embed/>
                  </p:oleObj>
                </mc:Choice>
                <mc:Fallback>
                  <p:oleObj name="" r:id="rId21" imgW="1548765" imgH="3937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88" y="3600"/>
                          <a:ext cx="2157" cy="4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1" name="对象 21520"/>
            <p:cNvGraphicFramePr/>
            <p:nvPr/>
          </p:nvGraphicFramePr>
          <p:xfrm>
            <a:off x="3008" y="3640"/>
            <a:ext cx="1627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23" imgW="1167765" imgH="393700" progId="Equation.3">
                    <p:embed/>
                  </p:oleObj>
                </mc:Choice>
                <mc:Fallback>
                  <p:oleObj name="" r:id="rId23" imgW="1167765" imgH="3937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008" y="3640"/>
                          <a:ext cx="1627" cy="4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50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50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0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 advAuto="0"/>
      <p:bldP spid="21507" grpId="0" animBg="1" advAuto="0"/>
      <p:bldP spid="21508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0" name="文本框 22529"/>
          <p:cNvSpPr txBox="1"/>
          <p:nvPr/>
        </p:nvSpPr>
        <p:spPr>
          <a:xfrm>
            <a:off x="228600" y="1731963"/>
            <a:ext cx="52403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２.函数的和、差、积、商的求导法则</a:t>
            </a:r>
            <a:endParaRPr lang="zh-CN" altLang="en-US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2547" name="组合 22546"/>
          <p:cNvGrpSpPr/>
          <p:nvPr/>
        </p:nvGrpSpPr>
        <p:grpSpPr>
          <a:xfrm>
            <a:off x="571500" y="2286000"/>
            <a:ext cx="6959600" cy="1822450"/>
            <a:chOff x="360" y="1440"/>
            <a:chExt cx="4384" cy="1148"/>
          </a:xfrm>
        </p:grpSpPr>
        <p:graphicFrame>
          <p:nvGraphicFramePr>
            <p:cNvPr id="22531" name="对象 22530"/>
            <p:cNvGraphicFramePr/>
            <p:nvPr/>
          </p:nvGraphicFramePr>
          <p:xfrm>
            <a:off x="400" y="1440"/>
            <a:ext cx="266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" imgW="4000500" imgH="368300" progId="Equation.3">
                    <p:embed/>
                  </p:oleObj>
                </mc:Choice>
                <mc:Fallback>
                  <p:oleObj name="" r:id="rId1" imgW="4000500" imgH="3683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00" y="1440"/>
                          <a:ext cx="2661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2" name="对象 22531"/>
            <p:cNvGraphicFramePr/>
            <p:nvPr/>
          </p:nvGraphicFramePr>
          <p:xfrm>
            <a:off x="403" y="1802"/>
            <a:ext cx="162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3" imgW="2575560" imgH="355600" progId="Equation.3">
                    <p:embed/>
                  </p:oleObj>
                </mc:Choice>
                <mc:Fallback>
                  <p:oleObj name="" r:id="rId3" imgW="2575560" imgH="3556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3" y="1802"/>
                          <a:ext cx="1624" cy="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3" name="对象 22532"/>
            <p:cNvGraphicFramePr/>
            <p:nvPr/>
          </p:nvGraphicFramePr>
          <p:xfrm>
            <a:off x="2567" y="1711"/>
            <a:ext cx="21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5" imgW="3364230" imgH="482600" progId="Equation.3">
                    <p:embed/>
                  </p:oleObj>
                </mc:Choice>
                <mc:Fallback>
                  <p:oleObj name="" r:id="rId5" imgW="3364230" imgH="4826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67" y="1711"/>
                          <a:ext cx="2120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4" name="对象 22533"/>
            <p:cNvGraphicFramePr/>
            <p:nvPr/>
          </p:nvGraphicFramePr>
          <p:xfrm>
            <a:off x="360" y="2160"/>
            <a:ext cx="165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7" imgW="2627630" imgH="482600" progId="Equation.3">
                    <p:embed/>
                  </p:oleObj>
                </mc:Choice>
                <mc:Fallback>
                  <p:oleObj name="" r:id="rId7" imgW="2627630" imgH="4826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60" y="2160"/>
                          <a:ext cx="1656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5" name="对象 22534"/>
            <p:cNvGraphicFramePr/>
            <p:nvPr/>
          </p:nvGraphicFramePr>
          <p:xfrm>
            <a:off x="2584" y="2012"/>
            <a:ext cx="216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9" imgW="3429000" imgH="914400" progId="Equation.3">
                    <p:embed/>
                  </p:oleObj>
                </mc:Choice>
                <mc:Fallback>
                  <p:oleObj name="" r:id="rId9" imgW="3429000" imgH="9144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584" y="2012"/>
                          <a:ext cx="2160" cy="5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6" name="文本框 22535"/>
          <p:cNvSpPr txBox="1"/>
          <p:nvPr/>
        </p:nvSpPr>
        <p:spPr>
          <a:xfrm>
            <a:off x="228600" y="4094163"/>
            <a:ext cx="38639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３.复合函数的求导法则   </a:t>
            </a:r>
            <a:endParaRPr lang="zh-CN" altLang="en-US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2540" name="组合 22539"/>
          <p:cNvGrpSpPr/>
          <p:nvPr/>
        </p:nvGrpSpPr>
        <p:grpSpPr>
          <a:xfrm>
            <a:off x="685800" y="76200"/>
            <a:ext cx="7991475" cy="1716088"/>
            <a:chOff x="432" y="48"/>
            <a:chExt cx="5034" cy="1081"/>
          </a:xfrm>
        </p:grpSpPr>
        <p:graphicFrame>
          <p:nvGraphicFramePr>
            <p:cNvPr id="22541" name="对象 22540"/>
            <p:cNvGraphicFramePr/>
            <p:nvPr/>
          </p:nvGraphicFramePr>
          <p:xfrm>
            <a:off x="453" y="48"/>
            <a:ext cx="2231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1" imgW="1841500" imgH="457200" progId="Equation.3">
                    <p:embed/>
                  </p:oleObj>
                </mc:Choice>
                <mc:Fallback>
                  <p:oleObj name="" r:id="rId11" imgW="1841500" imgH="4572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53" y="48"/>
                          <a:ext cx="2231" cy="5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2" name="对象 22541"/>
            <p:cNvGraphicFramePr/>
            <p:nvPr/>
          </p:nvGraphicFramePr>
          <p:xfrm>
            <a:off x="3094" y="80"/>
            <a:ext cx="2372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3" imgW="1955800" imgH="457200" progId="Equation.3">
                    <p:embed/>
                  </p:oleObj>
                </mc:Choice>
                <mc:Fallback>
                  <p:oleObj name="" r:id="rId13" imgW="1955800" imgH="4572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094" y="80"/>
                          <a:ext cx="2372" cy="5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3" name="对象 22542"/>
            <p:cNvGraphicFramePr/>
            <p:nvPr/>
          </p:nvGraphicFramePr>
          <p:xfrm>
            <a:off x="432" y="636"/>
            <a:ext cx="2126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5" imgW="1751330" imgH="405765" progId="Equation.3">
                    <p:embed/>
                  </p:oleObj>
                </mc:Choice>
                <mc:Fallback>
                  <p:oleObj name="" r:id="rId15" imgW="1751330" imgH="405765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32" y="636"/>
                          <a:ext cx="2126" cy="4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4" name="对象 22543"/>
            <p:cNvGraphicFramePr/>
            <p:nvPr/>
          </p:nvGraphicFramePr>
          <p:xfrm>
            <a:off x="3079" y="624"/>
            <a:ext cx="2249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17" imgW="1852295" imgH="405765" progId="Equation.3">
                    <p:embed/>
                  </p:oleObj>
                </mc:Choice>
                <mc:Fallback>
                  <p:oleObj name="" r:id="rId17" imgW="1852295" imgH="405765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079" y="624"/>
                          <a:ext cx="2249" cy="4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46" name="组合 22545"/>
          <p:cNvGrpSpPr/>
          <p:nvPr/>
        </p:nvGrpSpPr>
        <p:grpSpPr>
          <a:xfrm>
            <a:off x="381000" y="4683125"/>
            <a:ext cx="8166100" cy="1673225"/>
            <a:chOff x="240" y="2950"/>
            <a:chExt cx="5144" cy="1054"/>
          </a:xfrm>
        </p:grpSpPr>
        <p:graphicFrame>
          <p:nvGraphicFramePr>
            <p:cNvPr id="22537" name="对象 22536"/>
            <p:cNvGraphicFramePr/>
            <p:nvPr/>
          </p:nvGraphicFramePr>
          <p:xfrm>
            <a:off x="432" y="2952"/>
            <a:ext cx="3936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9" imgW="5598160" imgH="381000" progId="Equation.3">
                    <p:embed/>
                  </p:oleObj>
                </mc:Choice>
                <mc:Fallback>
                  <p:oleObj name="" r:id="rId19" imgW="5598160" imgH="3810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32" y="2952"/>
                          <a:ext cx="3936" cy="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8" name="对象 22537"/>
            <p:cNvGraphicFramePr/>
            <p:nvPr/>
          </p:nvGraphicFramePr>
          <p:xfrm>
            <a:off x="240" y="3264"/>
            <a:ext cx="18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21" imgW="2995930" imgH="381000" progId="Equation.3">
                    <p:embed/>
                  </p:oleObj>
                </mc:Choice>
                <mc:Fallback>
                  <p:oleObj name="" r:id="rId21" imgW="2995930" imgH="3810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40" y="3264"/>
                          <a:ext cx="188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9" name="对象 22538"/>
            <p:cNvGraphicFramePr/>
            <p:nvPr/>
          </p:nvGraphicFramePr>
          <p:xfrm>
            <a:off x="1260" y="3548"/>
            <a:ext cx="2696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23" imgW="4277995" imgH="723900" progId="Equation.3">
                    <p:embed/>
                  </p:oleObj>
                </mc:Choice>
                <mc:Fallback>
                  <p:oleObj name="" r:id="rId23" imgW="4277995" imgH="7239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260" y="3548"/>
                          <a:ext cx="2696" cy="4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5" name="对象 22544"/>
            <p:cNvGraphicFramePr/>
            <p:nvPr/>
          </p:nvGraphicFramePr>
          <p:xfrm>
            <a:off x="4416" y="2950"/>
            <a:ext cx="96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25" imgW="1574165" imgH="342900" progId="Equation.3">
                    <p:embed/>
                  </p:oleObj>
                </mc:Choice>
                <mc:Fallback>
                  <p:oleObj name="" r:id="rId25" imgW="1574165" imgH="3429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416" y="2950"/>
                          <a:ext cx="968" cy="2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4" name="文本框 23553"/>
          <p:cNvSpPr txBox="1"/>
          <p:nvPr/>
        </p:nvSpPr>
        <p:spPr>
          <a:xfrm>
            <a:off x="212725" y="228600"/>
            <a:ext cx="50895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二</a:t>
            </a:r>
            <a:r>
              <a:rPr lang="en-US" altLang="zh-CN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lang="zh-CN" altLang="en-US" dirty="0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双曲函数与反双曲函数的导数   </a:t>
            </a:r>
            <a:endParaRPr lang="zh-CN" altLang="en-US" dirty="0">
              <a:solidFill>
                <a:srgbClr val="FF00FF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3555" name="对象 23554"/>
          <p:cNvGraphicFramePr/>
          <p:nvPr/>
        </p:nvGraphicFramePr>
        <p:xfrm>
          <a:off x="1447800" y="717550"/>
          <a:ext cx="52578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2425700" imgH="419100" progId="Equation.3">
                  <p:embed/>
                </p:oleObj>
              </mc:Choice>
              <mc:Fallback>
                <p:oleObj name="" r:id="rId1" imgW="2425700" imgH="4191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717550"/>
                        <a:ext cx="5257800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对象 23555"/>
          <p:cNvGraphicFramePr/>
          <p:nvPr/>
        </p:nvGraphicFramePr>
        <p:xfrm>
          <a:off x="1295400" y="1295400"/>
          <a:ext cx="25146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1294765" imgH="546100" progId="Equation.3">
                  <p:embed/>
                </p:oleObj>
              </mc:Choice>
              <mc:Fallback>
                <p:oleObj name="" r:id="rId3" imgW="1294765" imgH="5461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1295400"/>
                        <a:ext cx="2514600" cy="1247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文本框 23556"/>
          <p:cNvSpPr txBox="1"/>
          <p:nvPr/>
        </p:nvSpPr>
        <p:spPr>
          <a:xfrm>
            <a:off x="1293813" y="2606675"/>
            <a:ext cx="11033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因此得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558" name="对象 23557"/>
          <p:cNvGraphicFramePr/>
          <p:nvPr/>
        </p:nvGraphicFramePr>
        <p:xfrm>
          <a:off x="3351213" y="2590800"/>
          <a:ext cx="22860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5" imgW="876300" imgH="279400" progId="Equation.3">
                  <p:embed/>
                </p:oleObj>
              </mc:Choice>
              <mc:Fallback>
                <p:oleObj name="" r:id="rId5" imgW="876300" imgH="2794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51213" y="2590800"/>
                        <a:ext cx="2286000" cy="573088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对象 23558"/>
          <p:cNvGraphicFramePr/>
          <p:nvPr/>
        </p:nvGraphicFramePr>
        <p:xfrm>
          <a:off x="1219200" y="3481388"/>
          <a:ext cx="4570413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7" imgW="4165600" imgH="787400" progId="Equation.3">
                  <p:embed/>
                </p:oleObj>
              </mc:Choice>
              <mc:Fallback>
                <p:oleObj name="" r:id="rId7" imgW="4165600" imgH="7874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3481388"/>
                        <a:ext cx="4570413" cy="814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对象 23559"/>
          <p:cNvGraphicFramePr/>
          <p:nvPr/>
        </p:nvGraphicFramePr>
        <p:xfrm>
          <a:off x="3198813" y="4460875"/>
          <a:ext cx="21336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9" imgW="1624965" imgH="482600" progId="Equation.3">
                  <p:embed/>
                </p:oleObj>
              </mc:Choice>
              <mc:Fallback>
                <p:oleObj name="" r:id="rId9" imgW="1624965" imgH="4826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98813" y="4460875"/>
                        <a:ext cx="2133600" cy="500063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对象 23560"/>
          <p:cNvGraphicFramePr/>
          <p:nvPr/>
        </p:nvGraphicFramePr>
        <p:xfrm>
          <a:off x="1309688" y="5191125"/>
          <a:ext cx="30940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1" imgW="2272030" imgH="723900" progId="Equation.3">
                  <p:embed/>
                </p:oleObj>
              </mc:Choice>
              <mc:Fallback>
                <p:oleObj name="" r:id="rId11" imgW="2272030" imgH="7239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09688" y="5191125"/>
                        <a:ext cx="3094037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对象 23561"/>
          <p:cNvGraphicFramePr/>
          <p:nvPr/>
        </p:nvGraphicFramePr>
        <p:xfrm>
          <a:off x="3733800" y="1524000"/>
          <a:ext cx="1600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3" imgW="711200" imgH="419100" progId="Equation.3">
                  <p:embed/>
                </p:oleObj>
              </mc:Choice>
              <mc:Fallback>
                <p:oleObj name="" r:id="rId13" imgW="711200" imgH="4191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33800" y="1524000"/>
                        <a:ext cx="16002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对象 23562"/>
          <p:cNvGraphicFramePr/>
          <p:nvPr/>
        </p:nvGraphicFramePr>
        <p:xfrm>
          <a:off x="5334000" y="1828800"/>
          <a:ext cx="8874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5" imgW="824865" imgH="317500" progId="Equation.3">
                  <p:embed/>
                </p:oleObj>
              </mc:Choice>
              <mc:Fallback>
                <p:oleObj name="" r:id="rId15" imgW="824865" imgH="3175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34000" y="1828800"/>
                        <a:ext cx="887413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7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7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578" name="对象 24577"/>
          <p:cNvGraphicFramePr/>
          <p:nvPr/>
        </p:nvGraphicFramePr>
        <p:xfrm>
          <a:off x="2667000" y="114300"/>
          <a:ext cx="33528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" imgW="1371600" imgH="419100" progId="Equation.3">
                  <p:embed/>
                </p:oleObj>
              </mc:Choice>
              <mc:Fallback>
                <p:oleObj name="" r:id="rId1" imgW="1371600" imgH="4191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0" y="114300"/>
                        <a:ext cx="3352800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文本框 24578"/>
          <p:cNvSpPr txBox="1"/>
          <p:nvPr/>
        </p:nvSpPr>
        <p:spPr>
          <a:xfrm>
            <a:off x="1447800" y="1262063"/>
            <a:ext cx="4857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580" name="对象 24579"/>
          <p:cNvGraphicFramePr/>
          <p:nvPr/>
        </p:nvGraphicFramePr>
        <p:xfrm>
          <a:off x="3079750" y="1135063"/>
          <a:ext cx="19494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1790700" imgH="749300" progId="Equation.3">
                  <p:embed/>
                </p:oleObj>
              </mc:Choice>
              <mc:Fallback>
                <p:oleObj name="" r:id="rId3" imgW="1790700" imgH="7493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79750" y="1135063"/>
                        <a:ext cx="1949450" cy="769937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对象 24580"/>
          <p:cNvGraphicFramePr/>
          <p:nvPr/>
        </p:nvGraphicFramePr>
        <p:xfrm>
          <a:off x="1076325" y="2116138"/>
          <a:ext cx="45545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5" imgW="3871595" imgH="444500" progId="Equation.3">
                  <p:embed/>
                </p:oleObj>
              </mc:Choice>
              <mc:Fallback>
                <p:oleObj name="" r:id="rId5" imgW="3871595" imgH="4445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6325" y="2116138"/>
                        <a:ext cx="4554538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对象 24581"/>
          <p:cNvGraphicFramePr/>
          <p:nvPr/>
        </p:nvGraphicFramePr>
        <p:xfrm>
          <a:off x="1295400" y="2743200"/>
          <a:ext cx="37338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7" imgW="3351530" imgH="444500" progId="Equation.3">
                  <p:embed/>
                </p:oleObj>
              </mc:Choice>
              <mc:Fallback>
                <p:oleObj name="" r:id="rId7" imgW="3351530" imgH="4445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2743200"/>
                        <a:ext cx="3733800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对象 24582"/>
          <p:cNvGraphicFramePr/>
          <p:nvPr/>
        </p:nvGraphicFramePr>
        <p:xfrm>
          <a:off x="2511425" y="3330575"/>
          <a:ext cx="38893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9" imgW="3530600" imgH="787400" progId="Equation.3">
                  <p:embed/>
                </p:oleObj>
              </mc:Choice>
              <mc:Fallback>
                <p:oleObj name="" r:id="rId9" imgW="3530600" imgH="7874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11425" y="3330575"/>
                        <a:ext cx="3889375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对象 24583"/>
          <p:cNvGraphicFramePr/>
          <p:nvPr/>
        </p:nvGraphicFramePr>
        <p:xfrm>
          <a:off x="2574925" y="4419600"/>
          <a:ext cx="48164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1" imgW="4902200" imgH="838200" progId="Equation.3">
                  <p:embed/>
                </p:oleObj>
              </mc:Choice>
              <mc:Fallback>
                <p:oleObj name="" r:id="rId11" imgW="4902200" imgH="8382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74925" y="4419600"/>
                        <a:ext cx="4816475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对象 24584"/>
          <p:cNvGraphicFramePr/>
          <p:nvPr/>
        </p:nvGraphicFramePr>
        <p:xfrm>
          <a:off x="2667000" y="5484813"/>
          <a:ext cx="3614738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3" imgW="3594100" imgH="838200" progId="Equation.3">
                  <p:embed/>
                </p:oleObj>
              </mc:Choice>
              <mc:Fallback>
                <p:oleObj name="" r:id="rId13" imgW="3594100" imgH="8382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67000" y="5484813"/>
                        <a:ext cx="3614738" cy="839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0" name="文本框 27649"/>
          <p:cNvSpPr txBox="1"/>
          <p:nvPr/>
        </p:nvSpPr>
        <p:spPr>
          <a:xfrm>
            <a:off x="762000" y="214313"/>
            <a:ext cx="759936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第二节 函数的和、差、积、商的求导法则</a:t>
            </a:r>
            <a:endParaRPr lang="zh-CN" altLang="en-US" sz="3200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7651" name="文本框 27650"/>
          <p:cNvSpPr txBox="1"/>
          <p:nvPr/>
        </p:nvSpPr>
        <p:spPr>
          <a:xfrm>
            <a:off x="365125" y="1022350"/>
            <a:ext cx="49355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函数和、差、积、商的求导法则   </a:t>
            </a:r>
            <a:endParaRPr lang="zh-CN" altLang="en-US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7652" name="对象 27651"/>
          <p:cNvGraphicFramePr/>
          <p:nvPr/>
        </p:nvGraphicFramePr>
        <p:xfrm>
          <a:off x="990600" y="1700213"/>
          <a:ext cx="5545138" cy="234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564130" imgH="1180465" progId="Equation.3">
                  <p:embed/>
                </p:oleObj>
              </mc:Choice>
              <mc:Fallback>
                <p:oleObj name="" r:id="rId1" imgW="2564130" imgH="118046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1700213"/>
                        <a:ext cx="5545138" cy="2347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对象 27652"/>
          <p:cNvGraphicFramePr/>
          <p:nvPr/>
        </p:nvGraphicFramePr>
        <p:xfrm>
          <a:off x="876300" y="4292600"/>
          <a:ext cx="4487863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044065" imgH="660400" progId="Equation.3">
                  <p:embed/>
                </p:oleObj>
              </mc:Choice>
              <mc:Fallback>
                <p:oleObj name="" r:id="rId3" imgW="2044065" imgH="6604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6300" y="4292600"/>
                        <a:ext cx="4487863" cy="1300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云形标注 27653"/>
          <p:cNvSpPr/>
          <p:nvPr/>
        </p:nvSpPr>
        <p:spPr>
          <a:xfrm>
            <a:off x="5378450" y="2420938"/>
            <a:ext cx="3657600" cy="1600200"/>
          </a:xfrm>
          <a:prstGeom prst="cloudCallout">
            <a:avLst>
              <a:gd name="adj1" fmla="val -59898"/>
              <a:gd name="adj2" fmla="val 98611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ctr"/>
            <a:endParaRPr lang="en-US" altLang="zh-CN" dirty="0">
              <a:latin typeface="Italic" pitchFamily="2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推论1、推论2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/>
      <p:bldP spid="2765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602" name="对象 25601"/>
          <p:cNvGraphicFramePr/>
          <p:nvPr/>
        </p:nvGraphicFramePr>
        <p:xfrm>
          <a:off x="946150" y="3346450"/>
          <a:ext cx="33972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3186430" imgH="723900" progId="Equation.3">
                  <p:embed/>
                </p:oleObj>
              </mc:Choice>
              <mc:Fallback>
                <p:oleObj name="" r:id="rId1" imgW="3186430" imgH="7239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6150" y="3346450"/>
                        <a:ext cx="339725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对象 25602"/>
          <p:cNvGraphicFramePr/>
          <p:nvPr/>
        </p:nvGraphicFramePr>
        <p:xfrm>
          <a:off x="3082925" y="4246563"/>
          <a:ext cx="236855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" imgW="2171700" imgH="749300" progId="Equation.3">
                  <p:embed/>
                </p:oleObj>
              </mc:Choice>
              <mc:Fallback>
                <p:oleObj name="" r:id="rId3" imgW="2171700" imgH="7493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82925" y="4246563"/>
                        <a:ext cx="2368550" cy="81756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文本框 25603"/>
          <p:cNvSpPr txBox="1"/>
          <p:nvPr/>
        </p:nvSpPr>
        <p:spPr>
          <a:xfrm>
            <a:off x="6797675" y="4419600"/>
            <a:ext cx="10953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（３）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605" name="对象 25604"/>
          <p:cNvGraphicFramePr/>
          <p:nvPr/>
        </p:nvGraphicFramePr>
        <p:xfrm>
          <a:off x="2971800" y="381000"/>
          <a:ext cx="26670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5" imgW="1308100" imgH="457200" progId="Equation.3">
                  <p:embed/>
                </p:oleObj>
              </mc:Choice>
              <mc:Fallback>
                <p:oleObj name="" r:id="rId5" imgW="1308100" imgH="4572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71800" y="381000"/>
                        <a:ext cx="2667000" cy="93027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文本框 25605"/>
          <p:cNvSpPr txBox="1"/>
          <p:nvPr/>
        </p:nvSpPr>
        <p:spPr>
          <a:xfrm>
            <a:off x="6765925" y="487363"/>
            <a:ext cx="10890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（１）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607" name="对象 25606"/>
          <p:cNvGraphicFramePr/>
          <p:nvPr/>
        </p:nvGraphicFramePr>
        <p:xfrm>
          <a:off x="1057275" y="1479550"/>
          <a:ext cx="44180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7" imgW="3884295" imgH="444500" progId="Equation.3">
                  <p:embed/>
                </p:oleObj>
              </mc:Choice>
              <mc:Fallback>
                <p:oleObj name="" r:id="rId7" imgW="3884295" imgH="4445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57275" y="1479550"/>
                        <a:ext cx="4418013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对象 25607"/>
          <p:cNvGraphicFramePr/>
          <p:nvPr/>
        </p:nvGraphicFramePr>
        <p:xfrm>
          <a:off x="3109913" y="2189163"/>
          <a:ext cx="27178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9" imgW="2438400" imgH="787400" progId="Equation.3">
                  <p:embed/>
                </p:oleObj>
              </mc:Choice>
              <mc:Fallback>
                <p:oleObj name="" r:id="rId9" imgW="2438400" imgH="7874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09913" y="2189163"/>
                        <a:ext cx="2717800" cy="87947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文本框 25608"/>
          <p:cNvSpPr txBox="1"/>
          <p:nvPr/>
        </p:nvSpPr>
        <p:spPr>
          <a:xfrm>
            <a:off x="6738938" y="2276475"/>
            <a:ext cx="10953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（２）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10" name="文本框 25609"/>
          <p:cNvSpPr txBox="1"/>
          <p:nvPr/>
        </p:nvSpPr>
        <p:spPr>
          <a:xfrm>
            <a:off x="1828800" y="5783263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6" grpId="0"/>
      <p:bldP spid="2560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6" name="文本框 26625"/>
          <p:cNvSpPr txBox="1"/>
          <p:nvPr/>
        </p:nvSpPr>
        <p:spPr>
          <a:xfrm>
            <a:off x="1981200" y="838200"/>
            <a:ext cx="5311775" cy="2914650"/>
          </a:xfrm>
          <a:prstGeom prst="rect">
            <a:avLst/>
          </a:prstGeom>
          <a:noFill/>
          <a:ln w="76200" cap="flat" cmpd="tri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t">
            <a:spAutoFit/>
          </a:bodyPr>
          <a:p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作业:习题2-2，2-3，2-4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学习指导 例2.5--2.10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作业纸：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P11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Italic" pitchFamily="2" charset="0"/>
                <a:ea typeface="隶书" panose="02010509060101010101" pitchFamily="49" charset="-122"/>
              </a:rPr>
              <a:t>—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P13，15</a:t>
            </a:r>
            <a:endParaRPr lang="en-US" altLang="zh-CN" sz="360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下次交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P11--12</a:t>
            </a:r>
            <a:endParaRPr lang="en-US" altLang="zh-CN" sz="360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360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4" name="文本框 28673"/>
          <p:cNvSpPr txBox="1"/>
          <p:nvPr/>
        </p:nvSpPr>
        <p:spPr>
          <a:xfrm>
            <a:off x="0" y="0"/>
            <a:ext cx="5045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利用求导法则求导数举例  </a:t>
            </a:r>
            <a:endParaRPr lang="en-US" altLang="zh-CN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8675" name="文本框 28674"/>
          <p:cNvSpPr txBox="1"/>
          <p:nvPr/>
        </p:nvSpPr>
        <p:spPr>
          <a:xfrm>
            <a:off x="887413" y="1268413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解：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8676" name="对象 28675"/>
          <p:cNvGraphicFramePr/>
          <p:nvPr/>
        </p:nvGraphicFramePr>
        <p:xfrm>
          <a:off x="1482725" y="1339850"/>
          <a:ext cx="56086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702560" imgH="203200" progId="Equation.3">
                  <p:embed/>
                </p:oleObj>
              </mc:Choice>
              <mc:Fallback>
                <p:oleObj name="" r:id="rId1" imgW="2702560" imgH="203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82725" y="1339850"/>
                        <a:ext cx="5608638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对象 28676"/>
          <p:cNvGraphicFramePr/>
          <p:nvPr/>
        </p:nvGraphicFramePr>
        <p:xfrm>
          <a:off x="1620838" y="2420938"/>
          <a:ext cx="677386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3200400" imgH="279400" progId="Equation.3">
                  <p:embed/>
                </p:oleObj>
              </mc:Choice>
              <mc:Fallback>
                <p:oleObj name="" r:id="rId3" imgW="3200400" imgH="2794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0838" y="2420938"/>
                        <a:ext cx="6773862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对象 28677"/>
          <p:cNvGraphicFramePr/>
          <p:nvPr/>
        </p:nvGraphicFramePr>
        <p:xfrm>
          <a:off x="2030413" y="2986088"/>
          <a:ext cx="542925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2715260" imgH="405765" progId="Equation.3">
                  <p:embed/>
                </p:oleObj>
              </mc:Choice>
              <mc:Fallback>
                <p:oleObj name="" r:id="rId5" imgW="2715260" imgH="40576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30413" y="2986088"/>
                        <a:ext cx="5429250" cy="833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文本框 28678"/>
          <p:cNvSpPr txBox="1"/>
          <p:nvPr/>
        </p:nvSpPr>
        <p:spPr>
          <a:xfrm>
            <a:off x="887413" y="4541838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解：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</p:txBody>
      </p:sp>
      <p:grpSp>
        <p:nvGrpSpPr>
          <p:cNvPr id="28680" name="组合 28679"/>
          <p:cNvGrpSpPr/>
          <p:nvPr/>
        </p:nvGrpSpPr>
        <p:grpSpPr>
          <a:xfrm>
            <a:off x="871538" y="439738"/>
            <a:ext cx="7739062" cy="828675"/>
            <a:chOff x="182" y="277"/>
            <a:chExt cx="4875" cy="522"/>
          </a:xfrm>
        </p:grpSpPr>
        <p:sp>
          <p:nvSpPr>
            <p:cNvPr id="28681" name="文本框 28680"/>
            <p:cNvSpPr txBox="1"/>
            <p:nvPr/>
          </p:nvSpPr>
          <p:spPr>
            <a:xfrm>
              <a:off x="182" y="391"/>
              <a:ext cx="5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例1</a:t>
              </a:r>
              <a:r>
                <a:rPr lang="en-US" altLang="zh-CN">
                  <a:latin typeface="Italic" pitchFamily="2" charset="0"/>
                  <a:ea typeface="宋体" panose="02010600030101010101" pitchFamily="2" charset="-122"/>
                </a:rPr>
                <a:t>. </a:t>
              </a:r>
              <a:endParaRPr lang="en-US" altLang="zh-CN"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8682" name="对象 28681"/>
            <p:cNvGraphicFramePr/>
            <p:nvPr/>
          </p:nvGraphicFramePr>
          <p:xfrm>
            <a:off x="640" y="277"/>
            <a:ext cx="4417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7" imgW="3326130" imgH="393700" progId="Equation.3">
                    <p:embed/>
                  </p:oleObj>
                </mc:Choice>
                <mc:Fallback>
                  <p:oleObj name="" r:id="rId7" imgW="3326130" imgH="3937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40" y="277"/>
                          <a:ext cx="4417" cy="5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683" name="组合 28682"/>
          <p:cNvGrpSpPr/>
          <p:nvPr/>
        </p:nvGrpSpPr>
        <p:grpSpPr>
          <a:xfrm>
            <a:off x="871538" y="1844675"/>
            <a:ext cx="5722937" cy="466725"/>
            <a:chOff x="182" y="1162"/>
            <a:chExt cx="3570" cy="294"/>
          </a:xfrm>
        </p:grpSpPr>
        <p:sp>
          <p:nvSpPr>
            <p:cNvPr id="28684" name="文本框 28683"/>
            <p:cNvSpPr txBox="1"/>
            <p:nvPr/>
          </p:nvSpPr>
          <p:spPr>
            <a:xfrm>
              <a:off x="182" y="1162"/>
              <a:ext cx="6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例2：  </a:t>
              </a:r>
              <a:endParaRPr lang="zh-CN" altLang="en-US" dirty="0"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8685" name="对象 28684"/>
            <p:cNvGraphicFramePr/>
            <p:nvPr/>
          </p:nvGraphicFramePr>
          <p:xfrm>
            <a:off x="748" y="1169"/>
            <a:ext cx="3004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9" imgW="2257425" imgH="215900" progId="Equation.3">
                    <p:embed/>
                  </p:oleObj>
                </mc:Choice>
                <mc:Fallback>
                  <p:oleObj name="" r:id="rId9" imgW="2257425" imgH="2159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48" y="1169"/>
                          <a:ext cx="3004" cy="2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686" name="组合 28685"/>
          <p:cNvGrpSpPr/>
          <p:nvPr/>
        </p:nvGrpSpPr>
        <p:grpSpPr>
          <a:xfrm>
            <a:off x="887413" y="3789363"/>
            <a:ext cx="3756025" cy="485775"/>
            <a:chOff x="192" y="2496"/>
            <a:chExt cx="2366" cy="306"/>
          </a:xfrm>
        </p:grpSpPr>
        <p:sp>
          <p:nvSpPr>
            <p:cNvPr id="28687" name="文本框 28686"/>
            <p:cNvSpPr txBox="1"/>
            <p:nvPr/>
          </p:nvSpPr>
          <p:spPr>
            <a:xfrm>
              <a:off x="192" y="2514"/>
              <a:ext cx="6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例3</a:t>
              </a:r>
              <a:r>
                <a:rPr lang="en-US" altLang="zh-CN">
                  <a:latin typeface="Italic" pitchFamily="2" charset="0"/>
                  <a:ea typeface="宋体" panose="02010600030101010101" pitchFamily="2" charset="-122"/>
                </a:rPr>
                <a:t>.    </a:t>
              </a:r>
              <a:endParaRPr lang="en-US" altLang="zh-CN"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8688" name="对象 28687"/>
            <p:cNvGraphicFramePr/>
            <p:nvPr/>
          </p:nvGraphicFramePr>
          <p:xfrm>
            <a:off x="703" y="2496"/>
            <a:ext cx="185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1" imgW="1397000" imgH="228600" progId="Equation.3">
                    <p:embed/>
                  </p:oleObj>
                </mc:Choice>
                <mc:Fallback>
                  <p:oleObj name="" r:id="rId11" imgW="1397000" imgH="2286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03" y="2496"/>
                          <a:ext cx="1855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89" name="对象 28688"/>
          <p:cNvGraphicFramePr/>
          <p:nvPr/>
        </p:nvGraphicFramePr>
        <p:xfrm>
          <a:off x="1585913" y="4254500"/>
          <a:ext cx="62230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3" imgW="3060700" imgH="508000" progId="Equation.3">
                  <p:embed/>
                </p:oleObj>
              </mc:Choice>
              <mc:Fallback>
                <p:oleObj name="" r:id="rId13" imgW="3060700" imgH="5080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5913" y="4254500"/>
                        <a:ext cx="6223000" cy="1031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0" name="对象 28689"/>
          <p:cNvGraphicFramePr/>
          <p:nvPr/>
        </p:nvGraphicFramePr>
        <p:xfrm>
          <a:off x="2562225" y="5446713"/>
          <a:ext cx="339725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5" imgW="1651000" imgH="419100" progId="Equation.3">
                  <p:embed/>
                </p:oleObj>
              </mc:Choice>
              <mc:Fallback>
                <p:oleObj name="" r:id="rId15" imgW="1651000" imgH="4191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62225" y="5446713"/>
                        <a:ext cx="3397250" cy="862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1" name="文本框 28690"/>
          <p:cNvSpPr txBox="1"/>
          <p:nvPr/>
        </p:nvSpPr>
        <p:spPr>
          <a:xfrm>
            <a:off x="906463" y="2481263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解：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</p:txBody>
      </p:sp>
      <p:grpSp>
        <p:nvGrpSpPr>
          <p:cNvPr id="28692" name="组合 28691"/>
          <p:cNvGrpSpPr/>
          <p:nvPr/>
        </p:nvGrpSpPr>
        <p:grpSpPr>
          <a:xfrm>
            <a:off x="4191000" y="49213"/>
            <a:ext cx="4572000" cy="1219200"/>
            <a:chOff x="2352" y="192"/>
            <a:chExt cx="2880" cy="768"/>
          </a:xfrm>
        </p:grpSpPr>
        <p:sp>
          <p:nvSpPr>
            <p:cNvPr id="28693" name="矩形标注 28692"/>
            <p:cNvSpPr/>
            <p:nvPr/>
          </p:nvSpPr>
          <p:spPr>
            <a:xfrm>
              <a:off x="3264" y="192"/>
              <a:ext cx="1968" cy="336"/>
            </a:xfrm>
            <a:prstGeom prst="wedgeRectCallout">
              <a:avLst>
                <a:gd name="adj1" fmla="val -50611"/>
                <a:gd name="adj2" fmla="val 172023"/>
              </a:avLst>
            </a:prstGeom>
            <a:solidFill>
              <a:srgbClr val="FFCCFF"/>
            </a:solidFill>
            <a:ln w="952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/>
            <a:p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常数的导数为零  </a:t>
              </a:r>
              <a:endParaRPr lang="zh-CN" altLang="en-US" dirty="0">
                <a:latin typeface="Italic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8694" name="直接连接符 28693"/>
            <p:cNvSpPr/>
            <p:nvPr/>
          </p:nvSpPr>
          <p:spPr>
            <a:xfrm>
              <a:off x="2352" y="960"/>
              <a:ext cx="91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/>
      <p:bldP spid="28679" grpId="0"/>
      <p:bldP spid="286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9698" name="组合 29697"/>
          <p:cNvGrpSpPr/>
          <p:nvPr/>
        </p:nvGrpSpPr>
        <p:grpSpPr>
          <a:xfrm>
            <a:off x="673100" y="1047750"/>
            <a:ext cx="6159500" cy="796925"/>
            <a:chOff x="134" y="660"/>
            <a:chExt cx="3880" cy="502"/>
          </a:xfrm>
        </p:grpSpPr>
        <p:sp>
          <p:nvSpPr>
            <p:cNvPr id="29699" name="文本框 29698"/>
            <p:cNvSpPr txBox="1"/>
            <p:nvPr/>
          </p:nvSpPr>
          <p:spPr>
            <a:xfrm>
              <a:off x="134" y="754"/>
              <a:ext cx="65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例4：  </a:t>
              </a:r>
              <a:endParaRPr lang="zh-CN" altLang="en-US" dirty="0"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9700" name="对象 29699"/>
            <p:cNvGraphicFramePr/>
            <p:nvPr/>
          </p:nvGraphicFramePr>
          <p:xfrm>
            <a:off x="597" y="660"/>
            <a:ext cx="3417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" imgW="2678430" imgH="393700" progId="Equation.3">
                    <p:embed/>
                  </p:oleObj>
                </mc:Choice>
                <mc:Fallback>
                  <p:oleObj name="" r:id="rId1" imgW="2678430" imgH="3937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97" y="660"/>
                          <a:ext cx="3417" cy="5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1" name="文本框 29700"/>
          <p:cNvSpPr txBox="1"/>
          <p:nvPr/>
        </p:nvSpPr>
        <p:spPr>
          <a:xfrm>
            <a:off x="673100" y="213360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解：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9702" name="对象 29701"/>
          <p:cNvGraphicFramePr/>
          <p:nvPr/>
        </p:nvGraphicFramePr>
        <p:xfrm>
          <a:off x="1360488" y="1925638"/>
          <a:ext cx="231457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1143000" imgH="469900" progId="Equation.3">
                  <p:embed/>
                </p:oleObj>
              </mc:Choice>
              <mc:Fallback>
                <p:oleObj name="" r:id="rId3" imgW="1143000" imgH="4699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0488" y="1925638"/>
                        <a:ext cx="2314575" cy="950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对象 29702"/>
          <p:cNvGraphicFramePr/>
          <p:nvPr/>
        </p:nvGraphicFramePr>
        <p:xfrm>
          <a:off x="3660775" y="2025650"/>
          <a:ext cx="1676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824865" imgH="393700" progId="Equation.3">
                  <p:embed/>
                </p:oleObj>
              </mc:Choice>
              <mc:Fallback>
                <p:oleObj name="" r:id="rId5" imgW="824865" imgH="3937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60775" y="2025650"/>
                        <a:ext cx="16764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对象 29703"/>
          <p:cNvGraphicFramePr/>
          <p:nvPr/>
        </p:nvGraphicFramePr>
        <p:xfrm>
          <a:off x="5392738" y="1989138"/>
          <a:ext cx="10810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533400" imgH="393700" progId="Equation.3">
                  <p:embed/>
                </p:oleObj>
              </mc:Choice>
              <mc:Fallback>
                <p:oleObj name="" r:id="rId7" imgW="533400" imgH="3937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2738" y="1989138"/>
                        <a:ext cx="1081087" cy="79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5" name="组合 29704"/>
          <p:cNvGrpSpPr/>
          <p:nvPr/>
        </p:nvGrpSpPr>
        <p:grpSpPr>
          <a:xfrm>
            <a:off x="688975" y="3154363"/>
            <a:ext cx="6311900" cy="796925"/>
            <a:chOff x="144" y="1987"/>
            <a:chExt cx="3976" cy="502"/>
          </a:xfrm>
        </p:grpSpPr>
        <p:sp>
          <p:nvSpPr>
            <p:cNvPr id="29706" name="文本框 29705"/>
            <p:cNvSpPr txBox="1"/>
            <p:nvPr/>
          </p:nvSpPr>
          <p:spPr>
            <a:xfrm>
              <a:off x="144" y="2102"/>
              <a:ext cx="71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例5：  </a:t>
              </a:r>
              <a:endParaRPr lang="zh-CN" altLang="en-US" dirty="0"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9707" name="对象 29706"/>
            <p:cNvGraphicFramePr/>
            <p:nvPr/>
          </p:nvGraphicFramePr>
          <p:xfrm>
            <a:off x="703" y="1987"/>
            <a:ext cx="3417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9" imgW="2678430" imgH="393700" progId="Equation.3">
                    <p:embed/>
                  </p:oleObj>
                </mc:Choice>
                <mc:Fallback>
                  <p:oleObj name="" r:id="rId9" imgW="2678430" imgH="3937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03" y="1987"/>
                          <a:ext cx="3417" cy="5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8" name="文本框 29707"/>
          <p:cNvSpPr txBox="1"/>
          <p:nvPr/>
        </p:nvSpPr>
        <p:spPr>
          <a:xfrm>
            <a:off x="711200" y="415290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解：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9709" name="对象 29708"/>
          <p:cNvGraphicFramePr/>
          <p:nvPr/>
        </p:nvGraphicFramePr>
        <p:xfrm>
          <a:off x="1503363" y="4046538"/>
          <a:ext cx="33115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1" imgW="1637665" imgH="393700" progId="Equation.3">
                  <p:embed/>
                </p:oleObj>
              </mc:Choice>
              <mc:Fallback>
                <p:oleObj name="" r:id="rId11" imgW="1637665" imgH="3937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03363" y="4046538"/>
                        <a:ext cx="3311525" cy="79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对象 29709"/>
          <p:cNvGraphicFramePr/>
          <p:nvPr/>
        </p:nvGraphicFramePr>
        <p:xfrm>
          <a:off x="1527175" y="5032375"/>
          <a:ext cx="46482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3" imgW="2258695" imgH="405765" progId="Equation.3">
                  <p:embed/>
                </p:oleObj>
              </mc:Choice>
              <mc:Fallback>
                <p:oleObj name="" r:id="rId13" imgW="2258695" imgH="405765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27175" y="5032375"/>
                        <a:ext cx="4648200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1" name="矩形标注 29710"/>
          <p:cNvSpPr/>
          <p:nvPr/>
        </p:nvSpPr>
        <p:spPr>
          <a:xfrm>
            <a:off x="6400800" y="4221163"/>
            <a:ext cx="2667000" cy="838200"/>
          </a:xfrm>
          <a:prstGeom prst="wedgeRectCallout">
            <a:avLst>
              <a:gd name="adj1" fmla="val -110060"/>
              <a:gd name="adj2" fmla="val -11176"/>
            </a:avLst>
          </a:prstGeom>
          <a:solidFill>
            <a:srgbClr val="FFCCFF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p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先化简第一项，大大方便了计算。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9712" name="对象 29711"/>
          <p:cNvGraphicFramePr/>
          <p:nvPr/>
        </p:nvGraphicFramePr>
        <p:xfrm>
          <a:off x="1612900" y="228600"/>
          <a:ext cx="22701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5" imgW="1117600" imgH="279400" progId="Equation.3">
                  <p:embed/>
                </p:oleObj>
              </mc:Choice>
              <mc:Fallback>
                <p:oleObj name="" r:id="rId15" imgW="1117600" imgH="2794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12900" y="228600"/>
                        <a:ext cx="2270125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对象 29712"/>
          <p:cNvGraphicFramePr/>
          <p:nvPr/>
        </p:nvGraphicFramePr>
        <p:xfrm>
          <a:off x="4114800" y="228600"/>
          <a:ext cx="24495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7" imgW="1206500" imgH="279400" progId="Equation.3">
                  <p:embed/>
                </p:oleObj>
              </mc:Choice>
              <mc:Fallback>
                <p:oleObj name="" r:id="rId17" imgW="1206500" imgH="2794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228600"/>
                        <a:ext cx="2449513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29708" grpId="0"/>
      <p:bldP spid="297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722" name="对象 30721"/>
          <p:cNvGraphicFramePr/>
          <p:nvPr/>
        </p:nvGraphicFramePr>
        <p:xfrm>
          <a:off x="971550" y="2060575"/>
          <a:ext cx="51816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2538095" imgH="405765" progId="Equation.3">
                  <p:embed/>
                </p:oleObj>
              </mc:Choice>
              <mc:Fallback>
                <p:oleObj name="" r:id="rId1" imgW="2538095" imgH="40576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2060575"/>
                        <a:ext cx="5181600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对象 30722"/>
          <p:cNvGraphicFramePr/>
          <p:nvPr/>
        </p:nvGraphicFramePr>
        <p:xfrm>
          <a:off x="1187450" y="269875"/>
          <a:ext cx="41767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2057400" imgH="419100" progId="Equation.3">
                  <p:embed/>
                </p:oleObj>
              </mc:Choice>
              <mc:Fallback>
                <p:oleObj name="" r:id="rId3" imgW="2057400" imgH="4191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269875"/>
                        <a:ext cx="417671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文本框 30723"/>
          <p:cNvSpPr txBox="1"/>
          <p:nvPr/>
        </p:nvSpPr>
        <p:spPr>
          <a:xfrm>
            <a:off x="304800" y="538163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例6：   </a:t>
            </a:r>
            <a:endParaRPr lang="en-US" altLang="zh-CN" dirty="0"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30725" name="对象 30724"/>
          <p:cNvGraphicFramePr/>
          <p:nvPr/>
        </p:nvGraphicFramePr>
        <p:xfrm>
          <a:off x="1042988" y="1411288"/>
          <a:ext cx="34051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" imgW="1676400" imgH="228600" progId="Equation.3">
                  <p:embed/>
                </p:oleObj>
              </mc:Choice>
              <mc:Fallback>
                <p:oleObj name="" r:id="rId5" imgW="1676400" imgH="2286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2988" y="1411288"/>
                        <a:ext cx="340518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文本框 30725"/>
          <p:cNvSpPr txBox="1"/>
          <p:nvPr/>
        </p:nvSpPr>
        <p:spPr>
          <a:xfrm>
            <a:off x="250825" y="1373188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解：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</p:txBody>
      </p:sp>
      <p:sp>
        <p:nvSpPr>
          <p:cNvPr id="30727" name="矩形标注 30726"/>
          <p:cNvSpPr/>
          <p:nvPr/>
        </p:nvSpPr>
        <p:spPr>
          <a:xfrm>
            <a:off x="5508625" y="790575"/>
            <a:ext cx="3190875" cy="838200"/>
          </a:xfrm>
          <a:prstGeom prst="wedgeRectCallout">
            <a:avLst>
              <a:gd name="adj1" fmla="val -76718"/>
              <a:gd name="adj2" fmla="val 57954"/>
            </a:avLst>
          </a:prstGeom>
          <a:solidFill>
            <a:srgbClr val="FFCCFF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p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先化简函数表达式，大大方便了计算。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  <p:bldP spid="307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2" name="文本框 10241"/>
          <p:cNvSpPr txBox="1"/>
          <p:nvPr/>
        </p:nvSpPr>
        <p:spPr>
          <a:xfrm>
            <a:off x="92075" y="1125538"/>
            <a:ext cx="29416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Italic" pitchFamily="2" charset="0"/>
                <a:ea typeface="黑体" panose="02010609060101010101" pitchFamily="2" charset="-122"/>
              </a:rPr>
              <a:t>一、反函数求导法则</a:t>
            </a:r>
            <a:endParaRPr lang="zh-CN" altLang="en-US" dirty="0">
              <a:solidFill>
                <a:srgbClr val="FF00FF"/>
              </a:solidFill>
              <a:effectLst>
                <a:outerShdw blurRad="38100" dist="38100" dir="2700000">
                  <a:srgbClr val="000000"/>
                </a:outerShdw>
              </a:effectLst>
              <a:latin typeface="Italic" pitchFamily="2" charset="0"/>
              <a:ea typeface="黑体" panose="02010609060101010101" pitchFamily="2" charset="-122"/>
            </a:endParaRPr>
          </a:p>
        </p:txBody>
      </p:sp>
      <p:sp>
        <p:nvSpPr>
          <p:cNvPr id="10244" name="文本框 10243"/>
          <p:cNvSpPr txBox="1"/>
          <p:nvPr/>
        </p:nvSpPr>
        <p:spPr>
          <a:xfrm>
            <a:off x="228600" y="3933825"/>
            <a:ext cx="8534400" cy="1041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Italic" pitchFamily="2" charset="0"/>
                <a:ea typeface="黑体" panose="02010609060101010101" pitchFamily="2" charset="-122"/>
              </a:rPr>
              <a:t>注意：</a:t>
            </a:r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1、这里反函数的记法，并不把</a:t>
            </a:r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自变量</a:t>
            </a:r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按习惯记作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>
              <a:latin typeface="Italic" pitchFamily="2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latin typeface="Italic" pitchFamily="2" charset="0"/>
                <a:ea typeface="宋体" panose="02010600030101010101" pitchFamily="2" charset="-122"/>
              </a:rPr>
              <a:t>           2、</a:t>
            </a:r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反函数关系是相互的。</a:t>
            </a:r>
            <a:endParaRPr lang="en-US" altLang="zh-CN" dirty="0"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0245" name="对象 10244"/>
          <p:cNvGraphicFramePr/>
          <p:nvPr/>
        </p:nvGraphicFramePr>
        <p:xfrm>
          <a:off x="1574800" y="5084763"/>
          <a:ext cx="4826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2349500" imgH="457200" progId="Equation.3">
                  <p:embed/>
                </p:oleObj>
              </mc:Choice>
              <mc:Fallback>
                <p:oleObj name="" r:id="rId1" imgW="2349500" imgH="457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4800" y="5084763"/>
                        <a:ext cx="48260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文本框 10245"/>
          <p:cNvSpPr txBox="1"/>
          <p:nvPr/>
        </p:nvSpPr>
        <p:spPr>
          <a:xfrm>
            <a:off x="1481138" y="115888"/>
            <a:ext cx="589915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第三节   反函数的导数 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               复合函数的求导法则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pSp>
        <p:nvGrpSpPr>
          <p:cNvPr id="10248" name="组合 10247"/>
          <p:cNvGrpSpPr/>
          <p:nvPr/>
        </p:nvGrpSpPr>
        <p:grpSpPr>
          <a:xfrm>
            <a:off x="698500" y="1700213"/>
            <a:ext cx="7135813" cy="2268537"/>
            <a:chOff x="440" y="1207"/>
            <a:chExt cx="4495" cy="1429"/>
          </a:xfrm>
        </p:grpSpPr>
        <p:graphicFrame>
          <p:nvGraphicFramePr>
            <p:cNvPr id="10243" name="对象 10242"/>
            <p:cNvGraphicFramePr/>
            <p:nvPr/>
          </p:nvGraphicFramePr>
          <p:xfrm>
            <a:off x="440" y="1207"/>
            <a:ext cx="4495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3" imgW="3251200" imgH="457200" progId="Equation.3">
                    <p:embed/>
                  </p:oleObj>
                </mc:Choice>
                <mc:Fallback>
                  <p:oleObj name="" r:id="rId3" imgW="3251200" imgH="4572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0" y="1207"/>
                          <a:ext cx="4495" cy="5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" name="对象 10246"/>
            <p:cNvGraphicFramePr/>
            <p:nvPr/>
          </p:nvGraphicFramePr>
          <p:xfrm>
            <a:off x="975" y="1842"/>
            <a:ext cx="3564" cy="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5" imgW="2576830" imgH="622300" progId="Equation.3">
                    <p:embed/>
                  </p:oleObj>
                </mc:Choice>
                <mc:Fallback>
                  <p:oleObj name="" r:id="rId5" imgW="2576830" imgH="6223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75" y="1842"/>
                          <a:ext cx="3564" cy="7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4" grpId="0"/>
      <p:bldP spid="102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266" name="组合 11265"/>
          <p:cNvGrpSpPr/>
          <p:nvPr/>
        </p:nvGrpSpPr>
        <p:grpSpPr>
          <a:xfrm>
            <a:off x="760413" y="228600"/>
            <a:ext cx="8459787" cy="947738"/>
            <a:chOff x="182" y="144"/>
            <a:chExt cx="5290" cy="597"/>
          </a:xfrm>
        </p:grpSpPr>
        <p:sp>
          <p:nvSpPr>
            <p:cNvPr id="11267" name="文本框 11266"/>
            <p:cNvSpPr txBox="1"/>
            <p:nvPr/>
          </p:nvSpPr>
          <p:spPr>
            <a:xfrm>
              <a:off x="182" y="144"/>
              <a:ext cx="57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例1   </a:t>
              </a:r>
              <a:endPara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68" name="对象 11267"/>
            <p:cNvGraphicFramePr/>
            <p:nvPr/>
          </p:nvGraphicFramePr>
          <p:xfrm>
            <a:off x="576" y="144"/>
            <a:ext cx="4896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" imgW="3352800" imgH="469900" progId="Equation.3">
                    <p:embed/>
                  </p:oleObj>
                </mc:Choice>
                <mc:Fallback>
                  <p:oleObj name="" r:id="rId1" imgW="3352800" imgH="4699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76" y="144"/>
                          <a:ext cx="4896" cy="5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9" name="对象 11268"/>
          <p:cNvGraphicFramePr/>
          <p:nvPr/>
        </p:nvGraphicFramePr>
        <p:xfrm>
          <a:off x="1785938" y="1219200"/>
          <a:ext cx="261143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1066165" imgH="431800" progId="Equation.3">
                  <p:embed/>
                </p:oleObj>
              </mc:Choice>
              <mc:Fallback>
                <p:oleObj name="" r:id="rId3" imgW="1066165" imgH="4318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5938" y="1219200"/>
                        <a:ext cx="2611437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对象 11269"/>
          <p:cNvGraphicFramePr/>
          <p:nvPr/>
        </p:nvGraphicFramePr>
        <p:xfrm>
          <a:off x="1633538" y="2057400"/>
          <a:ext cx="346075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1828165" imgH="635000" progId="Equation.3">
                  <p:embed/>
                </p:oleObj>
              </mc:Choice>
              <mc:Fallback>
                <p:oleObj name="" r:id="rId5" imgW="1828165" imgH="6350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3538" y="2057400"/>
                        <a:ext cx="3460750" cy="1201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圆角矩形标注 11270"/>
          <p:cNvSpPr/>
          <p:nvPr/>
        </p:nvSpPr>
        <p:spPr>
          <a:xfrm>
            <a:off x="4910138" y="1304925"/>
            <a:ext cx="3733800" cy="533400"/>
          </a:xfrm>
          <a:prstGeom prst="wedgeRoundRectCallout">
            <a:avLst>
              <a:gd name="adj1" fmla="val -90435"/>
              <a:gd name="adj2" fmla="val 157736"/>
              <a:gd name="adj3" fmla="val 16667"/>
            </a:avLst>
          </a:prstGeom>
          <a:solidFill>
            <a:srgbClr val="FFC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把式中的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表示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  <a:p>
            <a:pPr algn="ctr"/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</p:txBody>
      </p:sp>
      <p:grpSp>
        <p:nvGrpSpPr>
          <p:cNvPr id="11272" name="组合 11271"/>
          <p:cNvGrpSpPr/>
          <p:nvPr/>
        </p:nvGrpSpPr>
        <p:grpSpPr>
          <a:xfrm>
            <a:off x="866775" y="3038475"/>
            <a:ext cx="6753225" cy="896938"/>
            <a:chOff x="123" y="1968"/>
            <a:chExt cx="4118" cy="565"/>
          </a:xfrm>
        </p:grpSpPr>
        <p:sp>
          <p:nvSpPr>
            <p:cNvPr id="11273" name="文本框 11272"/>
            <p:cNvSpPr txBox="1"/>
            <p:nvPr/>
          </p:nvSpPr>
          <p:spPr>
            <a:xfrm>
              <a:off x="123" y="2101"/>
              <a:ext cx="4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例2   </a:t>
              </a:r>
              <a:endPara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74" name="对象 11273"/>
            <p:cNvGraphicFramePr/>
            <p:nvPr/>
          </p:nvGraphicFramePr>
          <p:xfrm>
            <a:off x="528" y="1968"/>
            <a:ext cx="3713" cy="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7" imgW="2476500" imgH="457200" progId="Equation.3">
                    <p:embed/>
                  </p:oleObj>
                </mc:Choice>
                <mc:Fallback>
                  <p:oleObj name="" r:id="rId7" imgW="2476500" imgH="4572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28" y="1968"/>
                          <a:ext cx="3713" cy="5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75" name="对象 11274"/>
          <p:cNvGraphicFramePr/>
          <p:nvPr/>
        </p:nvGraphicFramePr>
        <p:xfrm>
          <a:off x="2159000" y="4376738"/>
          <a:ext cx="502920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9" imgW="2691130" imgH="635000" progId="Equation.3">
                  <p:embed/>
                </p:oleObj>
              </mc:Choice>
              <mc:Fallback>
                <p:oleObj name="" r:id="rId9" imgW="2691130" imgH="6350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59000" y="4376738"/>
                        <a:ext cx="5029200" cy="1185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对象 11275"/>
          <p:cNvGraphicFramePr/>
          <p:nvPr/>
        </p:nvGraphicFramePr>
        <p:xfrm>
          <a:off x="2136775" y="3810000"/>
          <a:ext cx="118586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1" imgW="634365" imgH="203200" progId="Equation.3">
                  <p:embed/>
                </p:oleObj>
              </mc:Choice>
              <mc:Fallback>
                <p:oleObj name="" r:id="rId11" imgW="634365" imgH="2032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36775" y="3810000"/>
                        <a:ext cx="1185863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文本框 11276"/>
          <p:cNvSpPr txBox="1"/>
          <p:nvPr/>
        </p:nvSpPr>
        <p:spPr>
          <a:xfrm>
            <a:off x="1519238" y="3733800"/>
            <a:ext cx="4857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证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1278" name="对象 11277"/>
          <p:cNvGraphicFramePr/>
          <p:nvPr/>
        </p:nvGraphicFramePr>
        <p:xfrm>
          <a:off x="3505200" y="5486400"/>
          <a:ext cx="23241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3" imgW="1244600" imgH="457200" progId="Equation.3">
                  <p:embed/>
                </p:oleObj>
              </mc:Choice>
              <mc:Fallback>
                <p:oleObj name="" r:id="rId13" imgW="1244600" imgH="4572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05200" y="5486400"/>
                        <a:ext cx="2324100" cy="85407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对象 11278"/>
          <p:cNvGraphicFramePr/>
          <p:nvPr/>
        </p:nvGraphicFramePr>
        <p:xfrm>
          <a:off x="3689350" y="3608388"/>
          <a:ext cx="1376363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5" imgW="736600" imgH="419100" progId="Equation.3">
                  <p:embed/>
                </p:oleObj>
              </mc:Choice>
              <mc:Fallback>
                <p:oleObj name="" r:id="rId15" imgW="736600" imgH="4191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89350" y="3608388"/>
                        <a:ext cx="1376363" cy="782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nimBg="1"/>
      <p:bldP spid="112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290" name="组合 12289"/>
          <p:cNvGrpSpPr/>
          <p:nvPr/>
        </p:nvGrpSpPr>
        <p:grpSpPr>
          <a:xfrm>
            <a:off x="1233488" y="1600200"/>
            <a:ext cx="5595937" cy="831850"/>
            <a:chOff x="489" y="1008"/>
            <a:chExt cx="3360" cy="524"/>
          </a:xfrm>
        </p:grpSpPr>
        <p:sp>
          <p:nvSpPr>
            <p:cNvPr id="12291" name="文本框 12290"/>
            <p:cNvSpPr txBox="1"/>
            <p:nvPr/>
          </p:nvSpPr>
          <p:spPr>
            <a:xfrm>
              <a:off x="489" y="1176"/>
              <a:ext cx="7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chemeClr val="accent2"/>
                  </a:solidFill>
                  <a:latin typeface="Italic" pitchFamily="2" charset="0"/>
                  <a:ea typeface="宋体" panose="02010600030101010101" pitchFamily="2" charset="-122"/>
                </a:rPr>
                <a:t>例3</a:t>
              </a:r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 ：   </a:t>
              </a:r>
              <a:endParaRPr lang="en-US" altLang="zh-CN" dirty="0"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292" name="对象 12291"/>
            <p:cNvGraphicFramePr/>
            <p:nvPr/>
          </p:nvGraphicFramePr>
          <p:xfrm>
            <a:off x="1161" y="1008"/>
            <a:ext cx="2688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" imgW="2080895" imgH="405765" progId="Equation.3">
                    <p:embed/>
                  </p:oleObj>
                </mc:Choice>
                <mc:Fallback>
                  <p:oleObj name="" r:id="rId1" imgW="2080895" imgH="405765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61" y="1008"/>
                          <a:ext cx="2688" cy="5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3" name="对象 12292"/>
          <p:cNvGraphicFramePr/>
          <p:nvPr/>
        </p:nvGraphicFramePr>
        <p:xfrm>
          <a:off x="2833688" y="4289425"/>
          <a:ext cx="43434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2336800" imgH="457200" progId="Equation.3">
                  <p:embed/>
                </p:oleObj>
              </mc:Choice>
              <mc:Fallback>
                <p:oleObj name="" r:id="rId3" imgW="2336800" imgH="4572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3688" y="4289425"/>
                        <a:ext cx="4343400" cy="849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对象 12293"/>
          <p:cNvGraphicFramePr/>
          <p:nvPr/>
        </p:nvGraphicFramePr>
        <p:xfrm>
          <a:off x="2071688" y="2476500"/>
          <a:ext cx="6234112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3249930" imgH="444500" progId="Equation.3">
                  <p:embed/>
                </p:oleObj>
              </mc:Choice>
              <mc:Fallback>
                <p:oleObj name="" r:id="rId5" imgW="3249930" imgH="4445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1688" y="2476500"/>
                        <a:ext cx="6234112" cy="852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对象 12294"/>
          <p:cNvGraphicFramePr/>
          <p:nvPr/>
        </p:nvGraphicFramePr>
        <p:xfrm>
          <a:off x="2833688" y="3124200"/>
          <a:ext cx="4452937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7" imgW="2322830" imgH="622300" progId="Equation.3">
                  <p:embed/>
                </p:oleObj>
              </mc:Choice>
              <mc:Fallback>
                <p:oleObj name="" r:id="rId7" imgW="2322830" imgH="6223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33688" y="3124200"/>
                        <a:ext cx="4452937" cy="1192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文本框 12295"/>
          <p:cNvSpPr txBox="1"/>
          <p:nvPr/>
        </p:nvSpPr>
        <p:spPr>
          <a:xfrm>
            <a:off x="1236663" y="2649538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解：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</p:txBody>
      </p:sp>
      <p:grpSp>
        <p:nvGrpSpPr>
          <p:cNvPr id="12297" name="组合 12296"/>
          <p:cNvGrpSpPr/>
          <p:nvPr/>
        </p:nvGrpSpPr>
        <p:grpSpPr>
          <a:xfrm>
            <a:off x="1284288" y="5176838"/>
            <a:ext cx="4968875" cy="481012"/>
            <a:chOff x="134" y="2637"/>
            <a:chExt cx="2890" cy="303"/>
          </a:xfrm>
        </p:grpSpPr>
        <p:sp>
          <p:nvSpPr>
            <p:cNvPr id="12298" name="文本框 12297"/>
            <p:cNvSpPr txBox="1"/>
            <p:nvPr/>
          </p:nvSpPr>
          <p:spPr>
            <a:xfrm>
              <a:off x="134" y="2637"/>
              <a:ext cx="75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chemeClr val="accent2"/>
                  </a:solidFill>
                  <a:latin typeface="Italic" pitchFamily="2" charset="0"/>
                  <a:ea typeface="宋体" panose="02010600030101010101" pitchFamily="2" charset="-122"/>
                </a:rPr>
                <a:t>例4</a:t>
              </a:r>
              <a:r>
                <a:rPr lang="zh-CN" altLang="en-US" dirty="0">
                  <a:solidFill>
                    <a:schemeClr val="hlink"/>
                  </a:solidFill>
                  <a:latin typeface="Italic" pitchFamily="2" charset="0"/>
                  <a:ea typeface="宋体" panose="02010600030101010101" pitchFamily="2" charset="-122"/>
                </a:rPr>
                <a:t> </a:t>
              </a:r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：   </a:t>
              </a:r>
              <a:endParaRPr lang="zh-CN" altLang="en-US" dirty="0"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299" name="对象 12298"/>
            <p:cNvGraphicFramePr/>
            <p:nvPr/>
          </p:nvGraphicFramePr>
          <p:xfrm>
            <a:off x="720" y="2644"/>
            <a:ext cx="23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9" imgW="1790700" imgH="228600" progId="Equation.3">
                    <p:embed/>
                  </p:oleObj>
                </mc:Choice>
                <mc:Fallback>
                  <p:oleObj name="" r:id="rId9" imgW="1790700" imgH="2286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20" y="2644"/>
                          <a:ext cx="2304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00" name="对象 12299"/>
          <p:cNvGraphicFramePr/>
          <p:nvPr/>
        </p:nvGraphicFramePr>
        <p:xfrm>
          <a:off x="2214563" y="5595938"/>
          <a:ext cx="40386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1" imgW="1981200" imgH="469900" progId="Equation.3">
                  <p:embed/>
                </p:oleObj>
              </mc:Choice>
              <mc:Fallback>
                <p:oleObj name="" r:id="rId11" imgW="1981200" imgH="4699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14563" y="5595938"/>
                        <a:ext cx="4038600" cy="957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文本框 12300"/>
          <p:cNvSpPr txBox="1"/>
          <p:nvPr/>
        </p:nvSpPr>
        <p:spPr>
          <a:xfrm>
            <a:off x="1303338" y="5773738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解：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2302" name="对象 12301"/>
          <p:cNvGraphicFramePr/>
          <p:nvPr/>
        </p:nvGraphicFramePr>
        <p:xfrm>
          <a:off x="1752600" y="50800"/>
          <a:ext cx="31956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3" imgW="1422400" imgH="457200" progId="Equation.3">
                  <p:embed/>
                </p:oleObj>
              </mc:Choice>
              <mc:Fallback>
                <p:oleObj name="" r:id="rId13" imgW="1422400" imgH="4572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50800"/>
                        <a:ext cx="3195638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对象 12302"/>
          <p:cNvGraphicFramePr/>
          <p:nvPr/>
        </p:nvGraphicFramePr>
        <p:xfrm>
          <a:off x="1692275" y="882650"/>
          <a:ext cx="680878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5" imgW="3034030" imgH="393700" progId="Equation.3">
                  <p:embed/>
                </p:oleObj>
              </mc:Choice>
              <mc:Fallback>
                <p:oleObj name="" r:id="rId15" imgW="3034030" imgH="3937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92275" y="882650"/>
                        <a:ext cx="6808788" cy="74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文本框 12303"/>
          <p:cNvSpPr txBox="1"/>
          <p:nvPr/>
        </p:nvSpPr>
        <p:spPr>
          <a:xfrm>
            <a:off x="152400" y="228600"/>
            <a:ext cx="1682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类似可得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/>
      <p:bldP spid="123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331" name="组合 13330"/>
          <p:cNvGrpSpPr/>
          <p:nvPr/>
        </p:nvGrpSpPr>
        <p:grpSpPr>
          <a:xfrm>
            <a:off x="1260475" y="3789363"/>
            <a:ext cx="5591175" cy="531812"/>
            <a:chOff x="521" y="2387"/>
            <a:chExt cx="3417" cy="335"/>
          </a:xfrm>
        </p:grpSpPr>
        <p:sp>
          <p:nvSpPr>
            <p:cNvPr id="13324" name="文本框 13323"/>
            <p:cNvSpPr txBox="1"/>
            <p:nvPr/>
          </p:nvSpPr>
          <p:spPr>
            <a:xfrm>
              <a:off x="3379" y="2387"/>
              <a:ext cx="55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（*）</a:t>
              </a:r>
              <a:endParaRPr lang="zh-CN" altLang="en-US" dirty="0"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3330" name="对象 13329"/>
            <p:cNvGraphicFramePr/>
            <p:nvPr/>
          </p:nvGraphicFramePr>
          <p:xfrm>
            <a:off x="521" y="2478"/>
            <a:ext cx="2241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1" imgW="1764030" imgH="203200" progId="Equation.3">
                    <p:embed/>
                  </p:oleObj>
                </mc:Choice>
                <mc:Fallback>
                  <p:oleObj name="" r:id="rId1" imgW="1764030" imgH="20320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21" y="2478"/>
                          <a:ext cx="2241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5" name="文本框 13314"/>
          <p:cNvSpPr txBox="1"/>
          <p:nvPr/>
        </p:nvSpPr>
        <p:spPr>
          <a:xfrm>
            <a:off x="174625" y="115888"/>
            <a:ext cx="3317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Italic" pitchFamily="2" charset="0"/>
                <a:ea typeface="黑体" panose="02010609060101010101" pitchFamily="2" charset="-122"/>
              </a:rPr>
              <a:t>二、复合函数的导数</a:t>
            </a:r>
            <a:endParaRPr lang="zh-CN" altLang="en-US" dirty="0">
              <a:solidFill>
                <a:srgbClr val="FF00FF"/>
              </a:solidFill>
              <a:effectLst>
                <a:outerShdw blurRad="38100" dist="38100" dir="2700000">
                  <a:srgbClr val="000000"/>
                </a:outerShdw>
              </a:effectLst>
              <a:latin typeface="Italic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3316" name="对象 13315"/>
          <p:cNvGraphicFramePr/>
          <p:nvPr/>
        </p:nvGraphicFramePr>
        <p:xfrm>
          <a:off x="1211263" y="2259013"/>
          <a:ext cx="6169025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" imgW="3059430" imgH="812165" progId="Equation.3">
                  <p:embed/>
                </p:oleObj>
              </mc:Choice>
              <mc:Fallback>
                <p:oleObj name="" r:id="rId3" imgW="3059430" imgH="81216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1263" y="2259013"/>
                        <a:ext cx="6169025" cy="1550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圆角矩形标注 13316"/>
          <p:cNvSpPr/>
          <p:nvPr/>
        </p:nvSpPr>
        <p:spPr>
          <a:xfrm>
            <a:off x="5292725" y="3048000"/>
            <a:ext cx="3278188" cy="381000"/>
          </a:xfrm>
          <a:prstGeom prst="wedgeRoundRectCallout">
            <a:avLst>
              <a:gd name="adj1" fmla="val -88546"/>
              <a:gd name="adj2" fmla="val 70417"/>
              <a:gd name="adj3" fmla="val 16667"/>
            </a:avLst>
          </a:prstGeom>
          <a:solidFill>
            <a:srgbClr val="FFC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极限与无穷小的关系 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3325" name="对象 13324"/>
          <p:cNvGraphicFramePr/>
          <p:nvPr/>
        </p:nvGraphicFramePr>
        <p:xfrm>
          <a:off x="1187450" y="4437063"/>
          <a:ext cx="29511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5" imgW="1471295" imgH="215900" progId="Equation.3">
                  <p:embed/>
                </p:oleObj>
              </mc:Choice>
              <mc:Fallback>
                <p:oleObj name="" r:id="rId5" imgW="1471295" imgH="2159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450" y="4437063"/>
                        <a:ext cx="2951163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对象 13325"/>
          <p:cNvGraphicFramePr/>
          <p:nvPr/>
        </p:nvGraphicFramePr>
        <p:xfrm>
          <a:off x="2124075" y="4868863"/>
          <a:ext cx="43195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7" imgW="1980565" imgH="393700" progId="Equation.3">
                  <p:embed/>
                </p:oleObj>
              </mc:Choice>
              <mc:Fallback>
                <p:oleObj name="" r:id="rId7" imgW="1980565" imgH="3937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4075" y="4868863"/>
                        <a:ext cx="4319588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8" name="组合 13327"/>
          <p:cNvGrpSpPr/>
          <p:nvPr/>
        </p:nvGrpSpPr>
        <p:grpSpPr>
          <a:xfrm>
            <a:off x="395288" y="593725"/>
            <a:ext cx="8366125" cy="1585913"/>
            <a:chOff x="249" y="374"/>
            <a:chExt cx="5270" cy="999"/>
          </a:xfrm>
        </p:grpSpPr>
        <p:graphicFrame>
          <p:nvGraphicFramePr>
            <p:cNvPr id="13314" name="对象 13313"/>
            <p:cNvGraphicFramePr/>
            <p:nvPr/>
          </p:nvGraphicFramePr>
          <p:xfrm>
            <a:off x="249" y="374"/>
            <a:ext cx="5270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9" imgW="4191000" imgH="457200" progId="Equation.3">
                    <p:embed/>
                  </p:oleObj>
                </mc:Choice>
                <mc:Fallback>
                  <p:oleObj name="" r:id="rId9" imgW="4191000" imgH="4572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49" y="374"/>
                          <a:ext cx="5270" cy="5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7" name="对象 13326"/>
            <p:cNvGraphicFramePr/>
            <p:nvPr/>
          </p:nvGraphicFramePr>
          <p:xfrm>
            <a:off x="975" y="890"/>
            <a:ext cx="3472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11" imgW="2678430" imgH="393700" progId="Equation.3">
                    <p:embed/>
                  </p:oleObj>
                </mc:Choice>
                <mc:Fallback>
                  <p:oleObj name="" r:id="rId11" imgW="2678430" imgH="3937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75" y="890"/>
                          <a:ext cx="3472" cy="4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31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nimBg="1" advAuto="0"/>
      <p:bldP spid="13317" grpId="0" animBg="1" advAuto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</Words>
  <Application>WPS 演示</Application>
  <PresentationFormat>屏幕显示</PresentationFormat>
  <Paragraphs>207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127</vt:i4>
      </vt:variant>
      <vt:variant>
        <vt:lpstr>幻灯片标题</vt:lpstr>
      </vt:variant>
      <vt:variant>
        <vt:i4>21</vt:i4>
      </vt:variant>
    </vt:vector>
  </HeadingPairs>
  <TitlesOfParts>
    <vt:vector size="160" baseType="lpstr">
      <vt:lpstr>Arial</vt:lpstr>
      <vt:lpstr>宋体</vt:lpstr>
      <vt:lpstr>Wingdings</vt:lpstr>
      <vt:lpstr>Times New Roman</vt:lpstr>
      <vt:lpstr>华文隶书</vt:lpstr>
      <vt:lpstr>Italic</vt:lpstr>
      <vt:lpstr>Segoe Print</vt:lpstr>
      <vt:lpstr>黑体</vt:lpstr>
      <vt:lpstr>隶书</vt:lpstr>
      <vt:lpstr>微软雅黑</vt:lpstr>
      <vt:lpstr>Arial Unicode MS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傻过了，才会成长。</cp:lastModifiedBy>
  <cp:revision>18</cp:revision>
  <dcterms:created xsi:type="dcterms:W3CDTF">2020-10-17T12:07:55Z</dcterms:created>
  <dcterms:modified xsi:type="dcterms:W3CDTF">2020-10-17T12:08:54Z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