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3"/>
    <p:sldId id="27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3" d="100"/>
          <a:sy n="73" d="100"/>
        </p:scale>
        <p:origin x="-348" y="-90"/>
      </p:cViewPr>
      <p:guideLst>
        <p:guide orient="horz" pos="259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0.wmf"/><Relationship Id="rId6" Type="http://schemas.openxmlformats.org/officeDocument/2006/relationships/image" Target="../media/image103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9.wmf"/><Relationship Id="rId8" Type="http://schemas.openxmlformats.org/officeDocument/2006/relationships/image" Target="../media/image118.wmf"/><Relationship Id="rId7" Type="http://schemas.openxmlformats.org/officeDocument/2006/relationships/image" Target="../media/image117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9" Type="http://schemas.openxmlformats.org/officeDocument/2006/relationships/image" Target="../media/image127.wmf"/><Relationship Id="rId18" Type="http://schemas.openxmlformats.org/officeDocument/2006/relationships/image" Target="../media/image126.wmf"/><Relationship Id="rId17" Type="http://schemas.openxmlformats.org/officeDocument/2006/relationships/image" Target="../media/image125.wmf"/><Relationship Id="rId16" Type="http://schemas.openxmlformats.org/officeDocument/2006/relationships/image" Target="../media/image110.wmf"/><Relationship Id="rId15" Type="http://schemas.openxmlformats.org/officeDocument/2006/relationships/image" Target="../media/image103.wmf"/><Relationship Id="rId14" Type="http://schemas.openxmlformats.org/officeDocument/2006/relationships/image" Target="../media/image124.wmf"/><Relationship Id="rId13" Type="http://schemas.openxmlformats.org/officeDocument/2006/relationships/image" Target="../media/image123.wmf"/><Relationship Id="rId12" Type="http://schemas.openxmlformats.org/officeDocument/2006/relationships/image" Target="../media/image122.wmf"/><Relationship Id="rId11" Type="http://schemas.openxmlformats.org/officeDocument/2006/relationships/image" Target="../media/image121.wmf"/><Relationship Id="rId10" Type="http://schemas.openxmlformats.org/officeDocument/2006/relationships/image" Target="../media/image120.wmf"/><Relationship Id="rId1" Type="http://schemas.openxmlformats.org/officeDocument/2006/relationships/image" Target="../media/image111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2.wmf"/><Relationship Id="rId4" Type="http://schemas.openxmlformats.org/officeDocument/2006/relationships/image" Target="../media/image131.wmf"/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7" Type="http://schemas.openxmlformats.org/officeDocument/2006/relationships/image" Target="../media/image13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.wmf"/><Relationship Id="rId8" Type="http://schemas.openxmlformats.org/officeDocument/2006/relationships/image" Target="../media/image22.wmf"/><Relationship Id="rId7" Type="http://schemas.openxmlformats.org/officeDocument/2006/relationships/image" Target="../media/image21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6" Type="http://schemas.openxmlformats.org/officeDocument/2006/relationships/image" Target="../media/image40.wmf"/><Relationship Id="rId25" Type="http://schemas.openxmlformats.org/officeDocument/2006/relationships/image" Target="../media/image39.wmf"/><Relationship Id="rId24" Type="http://schemas.openxmlformats.org/officeDocument/2006/relationships/image" Target="../media/image38.wmf"/><Relationship Id="rId23" Type="http://schemas.openxmlformats.org/officeDocument/2006/relationships/image" Target="../media/image37.wmf"/><Relationship Id="rId22" Type="http://schemas.openxmlformats.org/officeDocument/2006/relationships/image" Target="../media/image36.wmf"/><Relationship Id="rId21" Type="http://schemas.openxmlformats.org/officeDocument/2006/relationships/image" Target="../media/image35.wmf"/><Relationship Id="rId20" Type="http://schemas.openxmlformats.org/officeDocument/2006/relationships/image" Target="../media/image34.wmf"/><Relationship Id="rId2" Type="http://schemas.openxmlformats.org/officeDocument/2006/relationships/image" Target="../media/image16.wmf"/><Relationship Id="rId19" Type="http://schemas.openxmlformats.org/officeDocument/2006/relationships/image" Target="../media/image33.wmf"/><Relationship Id="rId18" Type="http://schemas.openxmlformats.org/officeDocument/2006/relationships/image" Target="../media/image32.wmf"/><Relationship Id="rId17" Type="http://schemas.openxmlformats.org/officeDocument/2006/relationships/image" Target="../media/image31.wmf"/><Relationship Id="rId16" Type="http://schemas.openxmlformats.org/officeDocument/2006/relationships/image" Target="../media/image30.wmf"/><Relationship Id="rId15" Type="http://schemas.openxmlformats.org/officeDocument/2006/relationships/image" Target="../media/image29.wmf"/><Relationship Id="rId14" Type="http://schemas.openxmlformats.org/officeDocument/2006/relationships/image" Target="../media/image28.wmf"/><Relationship Id="rId13" Type="http://schemas.openxmlformats.org/officeDocument/2006/relationships/image" Target="../media/image27.wmf"/><Relationship Id="rId12" Type="http://schemas.openxmlformats.org/officeDocument/2006/relationships/image" Target="../media/image26.wmf"/><Relationship Id="rId11" Type="http://schemas.openxmlformats.org/officeDocument/2006/relationships/image" Target="../media/image25.wmf"/><Relationship Id="rId10" Type="http://schemas.openxmlformats.org/officeDocument/2006/relationships/image" Target="../media/image24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49.wmf"/><Relationship Id="rId8" Type="http://schemas.openxmlformats.org/officeDocument/2006/relationships/image" Target="../media/image48.wmf"/><Relationship Id="rId7" Type="http://schemas.openxmlformats.org/officeDocument/2006/relationships/image" Target="../media/image47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7" Type="http://schemas.openxmlformats.org/officeDocument/2006/relationships/image" Target="../media/image57.wmf"/><Relationship Id="rId16" Type="http://schemas.openxmlformats.org/officeDocument/2006/relationships/image" Target="../media/image56.wmf"/><Relationship Id="rId15" Type="http://schemas.openxmlformats.org/officeDocument/2006/relationships/image" Target="../media/image55.wmf"/><Relationship Id="rId14" Type="http://schemas.openxmlformats.org/officeDocument/2006/relationships/image" Target="../media/image54.wmf"/><Relationship Id="rId13" Type="http://schemas.openxmlformats.org/officeDocument/2006/relationships/image" Target="../media/image53.wmf"/><Relationship Id="rId12" Type="http://schemas.openxmlformats.org/officeDocument/2006/relationships/image" Target="../media/image52.wmf"/><Relationship Id="rId11" Type="http://schemas.openxmlformats.org/officeDocument/2006/relationships/image" Target="../media/image51.wmf"/><Relationship Id="rId10" Type="http://schemas.openxmlformats.org/officeDocument/2006/relationships/image" Target="../media/image50.wmf"/><Relationship Id="rId1" Type="http://schemas.openxmlformats.org/officeDocument/2006/relationships/image" Target="../media/image41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66.wmf"/><Relationship Id="rId8" Type="http://schemas.openxmlformats.org/officeDocument/2006/relationships/image" Target="../media/image65.wmf"/><Relationship Id="rId7" Type="http://schemas.openxmlformats.org/officeDocument/2006/relationships/image" Target="../media/image64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3" Type="http://schemas.openxmlformats.org/officeDocument/2006/relationships/image" Target="../media/image70.wmf"/><Relationship Id="rId12" Type="http://schemas.openxmlformats.org/officeDocument/2006/relationships/image" Target="../media/image69.wmf"/><Relationship Id="rId11" Type="http://schemas.openxmlformats.org/officeDocument/2006/relationships/image" Target="../media/image68.wmf"/><Relationship Id="rId10" Type="http://schemas.openxmlformats.org/officeDocument/2006/relationships/image" Target="../media/image67.wmf"/><Relationship Id="rId1" Type="http://schemas.openxmlformats.org/officeDocument/2006/relationships/image" Target="../media/image58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78.wmf"/><Relationship Id="rId8" Type="http://schemas.openxmlformats.org/officeDocument/2006/relationships/image" Target="../media/image77.wmf"/><Relationship Id="rId7" Type="http://schemas.openxmlformats.org/officeDocument/2006/relationships/image" Target="../media/image76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Relationship Id="rId3" Type="http://schemas.openxmlformats.org/officeDocument/2006/relationships/image" Target="../media/image1.wmf"/><Relationship Id="rId2" Type="http://schemas.openxmlformats.org/officeDocument/2006/relationships/image" Target="../media/image72.wmf"/><Relationship Id="rId12" Type="http://schemas.openxmlformats.org/officeDocument/2006/relationships/image" Target="../media/image80.wmf"/><Relationship Id="rId11" Type="http://schemas.openxmlformats.org/officeDocument/2006/relationships/image" Target="../media/image2.wmf"/><Relationship Id="rId10" Type="http://schemas.openxmlformats.org/officeDocument/2006/relationships/image" Target="../media/image79.wmf"/><Relationship Id="rId1" Type="http://schemas.openxmlformats.org/officeDocument/2006/relationships/image" Target="../media/image7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7" Type="http://schemas.openxmlformats.org/officeDocument/2006/relationships/image" Target="../media/image87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7" Type="http://schemas.openxmlformats.org/officeDocument/2006/relationships/image" Target="../media/image95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4.wmf"/><Relationship Id="rId8" Type="http://schemas.openxmlformats.org/officeDocument/2006/relationships/image" Target="../media/image103.wmf"/><Relationship Id="rId7" Type="http://schemas.openxmlformats.org/officeDocument/2006/relationships/image" Target="../media/image84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页眉占位符 512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/>
          </a:p>
        </p:txBody>
      </p:sp>
      <p:sp>
        <p:nvSpPr>
          <p:cNvPr id="5123" name="日期占位符 512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/>
          </a:p>
        </p:txBody>
      </p:sp>
      <p:sp>
        <p:nvSpPr>
          <p:cNvPr id="5124" name="幻灯片图像占位符 5123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5" name="文本占位符 512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126" name="页脚占位符 512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dirty="0"/>
          </a:p>
        </p:txBody>
      </p:sp>
      <p:sp>
        <p:nvSpPr>
          <p:cNvPr id="5127" name="灯片编号占位符 512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713105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1"/>
            </a:lvl1pPr>
          </a:lstStyle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1" name="动作按钮: 后退或前一项 1030">
            <a:hlinkClick r:id="" action="ppaction://hlinkshowjump?jump=previousslide"/>
          </p:cNvPr>
          <p:cNvSpPr/>
          <p:nvPr userDrawn="1"/>
        </p:nvSpPr>
        <p:spPr>
          <a:xfrm>
            <a:off x="8027988" y="6534150"/>
            <a:ext cx="538162" cy="323850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2" name="动作按钮: 前进或下一项 1031">
            <a:hlinkClick r:id="" action="ppaction://hlinkshowjump?jump=nextslide"/>
          </p:cNvPr>
          <p:cNvSpPr/>
          <p:nvPr userDrawn="1"/>
        </p:nvSpPr>
        <p:spPr>
          <a:xfrm>
            <a:off x="8605838" y="6534150"/>
            <a:ext cx="538162" cy="323850"/>
          </a:xfrm>
          <a:prstGeom prst="actionButtonForwardNex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9.bin"/><Relationship Id="rId8" Type="http://schemas.openxmlformats.org/officeDocument/2006/relationships/image" Target="../media/image100.wmf"/><Relationship Id="rId7" Type="http://schemas.openxmlformats.org/officeDocument/2006/relationships/oleObject" Target="../embeddings/oleObject108.bin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98.wmf"/><Relationship Id="rId3" Type="http://schemas.openxmlformats.org/officeDocument/2006/relationships/oleObject" Target="../embeddings/oleObject106.bin"/><Relationship Id="rId21" Type="http://schemas.openxmlformats.org/officeDocument/2006/relationships/vmlDrawing" Target="../drawings/vmlDrawing9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97.wmf"/><Relationship Id="rId19" Type="http://schemas.openxmlformats.org/officeDocument/2006/relationships/audio" Target="../media/audio1.wav"/><Relationship Id="rId18" Type="http://schemas.openxmlformats.org/officeDocument/2006/relationships/image" Target="../media/image104.wmf"/><Relationship Id="rId17" Type="http://schemas.openxmlformats.org/officeDocument/2006/relationships/oleObject" Target="../embeddings/oleObject113.bin"/><Relationship Id="rId16" Type="http://schemas.openxmlformats.org/officeDocument/2006/relationships/image" Target="../media/image103.wmf"/><Relationship Id="rId15" Type="http://schemas.openxmlformats.org/officeDocument/2006/relationships/oleObject" Target="../embeddings/oleObject112.bin"/><Relationship Id="rId14" Type="http://schemas.openxmlformats.org/officeDocument/2006/relationships/image" Target="../media/image84.wmf"/><Relationship Id="rId13" Type="http://schemas.openxmlformats.org/officeDocument/2006/relationships/oleObject" Target="../embeddings/oleObject111.bin"/><Relationship Id="rId12" Type="http://schemas.openxmlformats.org/officeDocument/2006/relationships/image" Target="../media/image102.wmf"/><Relationship Id="rId11" Type="http://schemas.openxmlformats.org/officeDocument/2006/relationships/oleObject" Target="../embeddings/oleObject110.bin"/><Relationship Id="rId10" Type="http://schemas.openxmlformats.org/officeDocument/2006/relationships/image" Target="../media/image101.wmf"/><Relationship Id="rId1" Type="http://schemas.openxmlformats.org/officeDocument/2006/relationships/oleObject" Target="../embeddings/oleObject105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8.bin"/><Relationship Id="rId8" Type="http://schemas.openxmlformats.org/officeDocument/2006/relationships/image" Target="../media/image108.wmf"/><Relationship Id="rId7" Type="http://schemas.openxmlformats.org/officeDocument/2006/relationships/oleObject" Target="../embeddings/oleObject117.bin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06.wmf"/><Relationship Id="rId3" Type="http://schemas.openxmlformats.org/officeDocument/2006/relationships/oleObject" Target="../embeddings/oleObject115.bin"/><Relationship Id="rId2" Type="http://schemas.openxmlformats.org/officeDocument/2006/relationships/image" Target="../media/image105.wmf"/><Relationship Id="rId16" Type="http://schemas.openxmlformats.org/officeDocument/2006/relationships/vmlDrawing" Target="../drawings/vmlDrawing10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10.wmf"/><Relationship Id="rId13" Type="http://schemas.openxmlformats.org/officeDocument/2006/relationships/oleObject" Target="../embeddings/oleObject120.bin"/><Relationship Id="rId12" Type="http://schemas.openxmlformats.org/officeDocument/2006/relationships/image" Target="../media/image103.wmf"/><Relationship Id="rId11" Type="http://schemas.openxmlformats.org/officeDocument/2006/relationships/oleObject" Target="../embeddings/oleObject119.bin"/><Relationship Id="rId10" Type="http://schemas.openxmlformats.org/officeDocument/2006/relationships/image" Target="../media/image109.wmf"/><Relationship Id="rId1" Type="http://schemas.openxmlformats.org/officeDocument/2006/relationships/oleObject" Target="../embeddings/oleObject114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5.bin"/><Relationship Id="rId8" Type="http://schemas.openxmlformats.org/officeDocument/2006/relationships/image" Target="../media/image114.wmf"/><Relationship Id="rId7" Type="http://schemas.openxmlformats.org/officeDocument/2006/relationships/oleObject" Target="../embeddings/oleObject124.bin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23.bin"/><Relationship Id="rId40" Type="http://schemas.openxmlformats.org/officeDocument/2006/relationships/vmlDrawing" Target="../drawings/vmlDrawing11.vml"/><Relationship Id="rId4" Type="http://schemas.openxmlformats.org/officeDocument/2006/relationships/image" Target="../media/image112.wmf"/><Relationship Id="rId39" Type="http://schemas.openxmlformats.org/officeDocument/2006/relationships/slideLayout" Target="../slideLayouts/slideLayout7.xml"/><Relationship Id="rId38" Type="http://schemas.openxmlformats.org/officeDocument/2006/relationships/image" Target="../media/image127.wmf"/><Relationship Id="rId37" Type="http://schemas.openxmlformats.org/officeDocument/2006/relationships/oleObject" Target="../embeddings/oleObject139.bin"/><Relationship Id="rId36" Type="http://schemas.openxmlformats.org/officeDocument/2006/relationships/image" Target="../media/image126.wmf"/><Relationship Id="rId35" Type="http://schemas.openxmlformats.org/officeDocument/2006/relationships/oleObject" Target="../embeddings/oleObject138.bin"/><Relationship Id="rId34" Type="http://schemas.openxmlformats.org/officeDocument/2006/relationships/image" Target="../media/image125.wmf"/><Relationship Id="rId33" Type="http://schemas.openxmlformats.org/officeDocument/2006/relationships/oleObject" Target="../embeddings/oleObject137.bin"/><Relationship Id="rId32" Type="http://schemas.openxmlformats.org/officeDocument/2006/relationships/image" Target="../media/image110.wmf"/><Relationship Id="rId31" Type="http://schemas.openxmlformats.org/officeDocument/2006/relationships/oleObject" Target="../embeddings/oleObject136.bin"/><Relationship Id="rId30" Type="http://schemas.openxmlformats.org/officeDocument/2006/relationships/image" Target="../media/image103.wmf"/><Relationship Id="rId3" Type="http://schemas.openxmlformats.org/officeDocument/2006/relationships/oleObject" Target="../embeddings/oleObject122.bin"/><Relationship Id="rId29" Type="http://schemas.openxmlformats.org/officeDocument/2006/relationships/oleObject" Target="../embeddings/oleObject135.bin"/><Relationship Id="rId28" Type="http://schemas.openxmlformats.org/officeDocument/2006/relationships/image" Target="../media/image124.wmf"/><Relationship Id="rId27" Type="http://schemas.openxmlformats.org/officeDocument/2006/relationships/oleObject" Target="../embeddings/oleObject134.bin"/><Relationship Id="rId26" Type="http://schemas.openxmlformats.org/officeDocument/2006/relationships/image" Target="../media/image123.wmf"/><Relationship Id="rId25" Type="http://schemas.openxmlformats.org/officeDocument/2006/relationships/oleObject" Target="../embeddings/oleObject133.bin"/><Relationship Id="rId24" Type="http://schemas.openxmlformats.org/officeDocument/2006/relationships/image" Target="../media/image122.wmf"/><Relationship Id="rId23" Type="http://schemas.openxmlformats.org/officeDocument/2006/relationships/oleObject" Target="../embeddings/oleObject132.bin"/><Relationship Id="rId22" Type="http://schemas.openxmlformats.org/officeDocument/2006/relationships/image" Target="../media/image121.wmf"/><Relationship Id="rId21" Type="http://schemas.openxmlformats.org/officeDocument/2006/relationships/oleObject" Target="../embeddings/oleObject131.bin"/><Relationship Id="rId20" Type="http://schemas.openxmlformats.org/officeDocument/2006/relationships/image" Target="../media/image120.wmf"/><Relationship Id="rId2" Type="http://schemas.openxmlformats.org/officeDocument/2006/relationships/image" Target="../media/image111.wmf"/><Relationship Id="rId19" Type="http://schemas.openxmlformats.org/officeDocument/2006/relationships/oleObject" Target="../embeddings/oleObject130.bin"/><Relationship Id="rId18" Type="http://schemas.openxmlformats.org/officeDocument/2006/relationships/image" Target="../media/image119.wmf"/><Relationship Id="rId17" Type="http://schemas.openxmlformats.org/officeDocument/2006/relationships/oleObject" Target="../embeddings/oleObject129.bin"/><Relationship Id="rId16" Type="http://schemas.openxmlformats.org/officeDocument/2006/relationships/image" Target="../media/image118.wmf"/><Relationship Id="rId15" Type="http://schemas.openxmlformats.org/officeDocument/2006/relationships/oleObject" Target="../embeddings/oleObject128.bin"/><Relationship Id="rId14" Type="http://schemas.openxmlformats.org/officeDocument/2006/relationships/image" Target="../media/image117.wmf"/><Relationship Id="rId13" Type="http://schemas.openxmlformats.org/officeDocument/2006/relationships/oleObject" Target="../embeddings/oleObject127.bin"/><Relationship Id="rId12" Type="http://schemas.openxmlformats.org/officeDocument/2006/relationships/image" Target="../media/image116.wmf"/><Relationship Id="rId11" Type="http://schemas.openxmlformats.org/officeDocument/2006/relationships/oleObject" Target="../embeddings/oleObject126.bin"/><Relationship Id="rId10" Type="http://schemas.openxmlformats.org/officeDocument/2006/relationships/image" Target="../media/image115.wmf"/><Relationship Id="rId1" Type="http://schemas.openxmlformats.org/officeDocument/2006/relationships/oleObject" Target="../embeddings/oleObject121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4.bin"/><Relationship Id="rId8" Type="http://schemas.openxmlformats.org/officeDocument/2006/relationships/image" Target="../media/image131.wmf"/><Relationship Id="rId7" Type="http://schemas.openxmlformats.org/officeDocument/2006/relationships/oleObject" Target="../embeddings/oleObject143.bin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29.wmf"/><Relationship Id="rId3" Type="http://schemas.openxmlformats.org/officeDocument/2006/relationships/oleObject" Target="../embeddings/oleObject141.bin"/><Relationship Id="rId2" Type="http://schemas.openxmlformats.org/officeDocument/2006/relationships/image" Target="../media/image128.wmf"/><Relationship Id="rId12" Type="http://schemas.openxmlformats.org/officeDocument/2006/relationships/vmlDrawing" Target="../drawings/vmlDrawing1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32.wmf"/><Relationship Id="rId1" Type="http://schemas.openxmlformats.org/officeDocument/2006/relationships/oleObject" Target="../embeddings/oleObject140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7.wmf"/><Relationship Id="rId18" Type="http://schemas.openxmlformats.org/officeDocument/2006/relationships/vmlDrawing" Target="../drawings/vmlDrawing2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15" Type="http://schemas.openxmlformats.org/officeDocument/2006/relationships/oleObject" Target="../embeddings/oleObject14.bin"/><Relationship Id="rId14" Type="http://schemas.openxmlformats.org/officeDocument/2006/relationships/image" Target="../media/image13.wmf"/><Relationship Id="rId13" Type="http://schemas.openxmlformats.org/officeDocument/2006/relationships/oleObject" Target="../embeddings/oleObject13.bin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12.bin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18.wmf"/><Relationship Id="rId7" Type="http://schemas.openxmlformats.org/officeDocument/2006/relationships/oleObject" Target="../embeddings/oleObject18.bin"/><Relationship Id="rId60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9" Type="http://schemas.openxmlformats.org/officeDocument/2006/relationships/slideLayout" Target="../slideLayouts/slideLayout7.xml"/><Relationship Id="rId58" Type="http://schemas.openxmlformats.org/officeDocument/2006/relationships/oleObject" Target="../embeddings/oleObject46.bin"/><Relationship Id="rId57" Type="http://schemas.openxmlformats.org/officeDocument/2006/relationships/oleObject" Target="../embeddings/oleObject45.bin"/><Relationship Id="rId56" Type="http://schemas.openxmlformats.org/officeDocument/2006/relationships/oleObject" Target="../embeddings/oleObject44.bin"/><Relationship Id="rId55" Type="http://schemas.openxmlformats.org/officeDocument/2006/relationships/oleObject" Target="../embeddings/oleObject43.bin"/><Relationship Id="rId54" Type="http://schemas.openxmlformats.org/officeDocument/2006/relationships/oleObject" Target="../embeddings/oleObject42.bin"/><Relationship Id="rId53" Type="http://schemas.openxmlformats.org/officeDocument/2006/relationships/oleObject" Target="../embeddings/oleObject41.bin"/><Relationship Id="rId52" Type="http://schemas.openxmlformats.org/officeDocument/2006/relationships/image" Target="../media/image40.wmf"/><Relationship Id="rId51" Type="http://schemas.openxmlformats.org/officeDocument/2006/relationships/oleObject" Target="../embeddings/oleObject40.bin"/><Relationship Id="rId50" Type="http://schemas.openxmlformats.org/officeDocument/2006/relationships/image" Target="../media/image39.wmf"/><Relationship Id="rId5" Type="http://schemas.openxmlformats.org/officeDocument/2006/relationships/oleObject" Target="../embeddings/oleObject17.bin"/><Relationship Id="rId49" Type="http://schemas.openxmlformats.org/officeDocument/2006/relationships/oleObject" Target="../embeddings/oleObject39.bin"/><Relationship Id="rId48" Type="http://schemas.openxmlformats.org/officeDocument/2006/relationships/image" Target="../media/image38.wmf"/><Relationship Id="rId47" Type="http://schemas.openxmlformats.org/officeDocument/2006/relationships/oleObject" Target="../embeddings/oleObject38.bin"/><Relationship Id="rId46" Type="http://schemas.openxmlformats.org/officeDocument/2006/relationships/image" Target="../media/image37.wmf"/><Relationship Id="rId45" Type="http://schemas.openxmlformats.org/officeDocument/2006/relationships/oleObject" Target="../embeddings/oleObject37.bin"/><Relationship Id="rId44" Type="http://schemas.openxmlformats.org/officeDocument/2006/relationships/image" Target="../media/image36.wmf"/><Relationship Id="rId43" Type="http://schemas.openxmlformats.org/officeDocument/2006/relationships/oleObject" Target="../embeddings/oleObject36.bin"/><Relationship Id="rId42" Type="http://schemas.openxmlformats.org/officeDocument/2006/relationships/image" Target="../media/image35.wmf"/><Relationship Id="rId41" Type="http://schemas.openxmlformats.org/officeDocument/2006/relationships/oleObject" Target="../embeddings/oleObject35.bin"/><Relationship Id="rId40" Type="http://schemas.openxmlformats.org/officeDocument/2006/relationships/image" Target="../media/image34.wmf"/><Relationship Id="rId4" Type="http://schemas.openxmlformats.org/officeDocument/2006/relationships/image" Target="../media/image16.wmf"/><Relationship Id="rId39" Type="http://schemas.openxmlformats.org/officeDocument/2006/relationships/oleObject" Target="../embeddings/oleObject34.bin"/><Relationship Id="rId38" Type="http://schemas.openxmlformats.org/officeDocument/2006/relationships/image" Target="../media/image33.wmf"/><Relationship Id="rId37" Type="http://schemas.openxmlformats.org/officeDocument/2006/relationships/oleObject" Target="../embeddings/oleObject33.bin"/><Relationship Id="rId36" Type="http://schemas.openxmlformats.org/officeDocument/2006/relationships/image" Target="../media/image32.wmf"/><Relationship Id="rId35" Type="http://schemas.openxmlformats.org/officeDocument/2006/relationships/oleObject" Target="../embeddings/oleObject32.bin"/><Relationship Id="rId34" Type="http://schemas.openxmlformats.org/officeDocument/2006/relationships/image" Target="../media/image31.wmf"/><Relationship Id="rId33" Type="http://schemas.openxmlformats.org/officeDocument/2006/relationships/oleObject" Target="../embeddings/oleObject31.bin"/><Relationship Id="rId32" Type="http://schemas.openxmlformats.org/officeDocument/2006/relationships/image" Target="../media/image30.wmf"/><Relationship Id="rId31" Type="http://schemas.openxmlformats.org/officeDocument/2006/relationships/oleObject" Target="../embeddings/oleObject30.bin"/><Relationship Id="rId30" Type="http://schemas.openxmlformats.org/officeDocument/2006/relationships/image" Target="../media/image29.wmf"/><Relationship Id="rId3" Type="http://schemas.openxmlformats.org/officeDocument/2006/relationships/oleObject" Target="../embeddings/oleObject16.bin"/><Relationship Id="rId29" Type="http://schemas.openxmlformats.org/officeDocument/2006/relationships/oleObject" Target="../embeddings/oleObject29.bin"/><Relationship Id="rId28" Type="http://schemas.openxmlformats.org/officeDocument/2006/relationships/image" Target="../media/image28.wmf"/><Relationship Id="rId27" Type="http://schemas.openxmlformats.org/officeDocument/2006/relationships/oleObject" Target="../embeddings/oleObject28.bin"/><Relationship Id="rId26" Type="http://schemas.openxmlformats.org/officeDocument/2006/relationships/image" Target="../media/image27.wmf"/><Relationship Id="rId25" Type="http://schemas.openxmlformats.org/officeDocument/2006/relationships/oleObject" Target="../embeddings/oleObject27.bin"/><Relationship Id="rId24" Type="http://schemas.openxmlformats.org/officeDocument/2006/relationships/image" Target="../media/image26.wmf"/><Relationship Id="rId23" Type="http://schemas.openxmlformats.org/officeDocument/2006/relationships/oleObject" Target="../embeddings/oleObject26.bin"/><Relationship Id="rId22" Type="http://schemas.openxmlformats.org/officeDocument/2006/relationships/image" Target="../media/image25.wmf"/><Relationship Id="rId21" Type="http://schemas.openxmlformats.org/officeDocument/2006/relationships/oleObject" Target="../embeddings/oleObject25.bin"/><Relationship Id="rId20" Type="http://schemas.openxmlformats.org/officeDocument/2006/relationships/image" Target="../media/image24.wmf"/><Relationship Id="rId2" Type="http://schemas.openxmlformats.org/officeDocument/2006/relationships/image" Target="../media/image15.wmf"/><Relationship Id="rId19" Type="http://schemas.openxmlformats.org/officeDocument/2006/relationships/oleObject" Target="../embeddings/oleObject24.bin"/><Relationship Id="rId18" Type="http://schemas.openxmlformats.org/officeDocument/2006/relationships/image" Target="../media/image23.wmf"/><Relationship Id="rId17" Type="http://schemas.openxmlformats.org/officeDocument/2006/relationships/oleObject" Target="../embeddings/oleObject23.bin"/><Relationship Id="rId16" Type="http://schemas.openxmlformats.org/officeDocument/2006/relationships/image" Target="../media/image22.wmf"/><Relationship Id="rId15" Type="http://schemas.openxmlformats.org/officeDocument/2006/relationships/oleObject" Target="../embeddings/oleObject22.bin"/><Relationship Id="rId14" Type="http://schemas.openxmlformats.org/officeDocument/2006/relationships/image" Target="../media/image21.wmf"/><Relationship Id="rId13" Type="http://schemas.openxmlformats.org/officeDocument/2006/relationships/oleObject" Target="../embeddings/oleObject21.bin"/><Relationship Id="rId12" Type="http://schemas.openxmlformats.org/officeDocument/2006/relationships/image" Target="../media/image20.wmf"/><Relationship Id="rId11" Type="http://schemas.openxmlformats.org/officeDocument/2006/relationships/oleObject" Target="../embeddings/oleObject20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.bin"/><Relationship Id="rId8" Type="http://schemas.openxmlformats.org/officeDocument/2006/relationships/image" Target="../media/image44.wmf"/><Relationship Id="rId7" Type="http://schemas.openxmlformats.org/officeDocument/2006/relationships/oleObject" Target="../embeddings/oleObject50.bin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2.wmf"/><Relationship Id="rId36" Type="http://schemas.openxmlformats.org/officeDocument/2006/relationships/vmlDrawing" Target="../drawings/vmlDrawing4.vml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57.wmf"/><Relationship Id="rId33" Type="http://schemas.openxmlformats.org/officeDocument/2006/relationships/oleObject" Target="../embeddings/oleObject63.bin"/><Relationship Id="rId32" Type="http://schemas.openxmlformats.org/officeDocument/2006/relationships/image" Target="../media/image56.wmf"/><Relationship Id="rId31" Type="http://schemas.openxmlformats.org/officeDocument/2006/relationships/oleObject" Target="../embeddings/oleObject62.bin"/><Relationship Id="rId30" Type="http://schemas.openxmlformats.org/officeDocument/2006/relationships/image" Target="../media/image55.wmf"/><Relationship Id="rId3" Type="http://schemas.openxmlformats.org/officeDocument/2006/relationships/oleObject" Target="../embeddings/oleObject48.bin"/><Relationship Id="rId29" Type="http://schemas.openxmlformats.org/officeDocument/2006/relationships/oleObject" Target="../embeddings/oleObject61.bin"/><Relationship Id="rId28" Type="http://schemas.openxmlformats.org/officeDocument/2006/relationships/image" Target="../media/image54.wmf"/><Relationship Id="rId27" Type="http://schemas.openxmlformats.org/officeDocument/2006/relationships/oleObject" Target="../embeddings/oleObject60.bin"/><Relationship Id="rId26" Type="http://schemas.openxmlformats.org/officeDocument/2006/relationships/image" Target="../media/image53.wmf"/><Relationship Id="rId25" Type="http://schemas.openxmlformats.org/officeDocument/2006/relationships/oleObject" Target="../embeddings/oleObject59.bin"/><Relationship Id="rId24" Type="http://schemas.openxmlformats.org/officeDocument/2006/relationships/image" Target="../media/image52.wmf"/><Relationship Id="rId23" Type="http://schemas.openxmlformats.org/officeDocument/2006/relationships/oleObject" Target="../embeddings/oleObject58.bin"/><Relationship Id="rId22" Type="http://schemas.openxmlformats.org/officeDocument/2006/relationships/image" Target="../media/image51.wmf"/><Relationship Id="rId21" Type="http://schemas.openxmlformats.org/officeDocument/2006/relationships/oleObject" Target="../embeddings/oleObject57.bin"/><Relationship Id="rId20" Type="http://schemas.openxmlformats.org/officeDocument/2006/relationships/image" Target="../media/image50.wmf"/><Relationship Id="rId2" Type="http://schemas.openxmlformats.org/officeDocument/2006/relationships/image" Target="../media/image41.wmf"/><Relationship Id="rId19" Type="http://schemas.openxmlformats.org/officeDocument/2006/relationships/oleObject" Target="../embeddings/oleObject56.bin"/><Relationship Id="rId18" Type="http://schemas.openxmlformats.org/officeDocument/2006/relationships/image" Target="../media/image49.wmf"/><Relationship Id="rId17" Type="http://schemas.openxmlformats.org/officeDocument/2006/relationships/oleObject" Target="../embeddings/oleObject55.bin"/><Relationship Id="rId16" Type="http://schemas.openxmlformats.org/officeDocument/2006/relationships/image" Target="../media/image48.wmf"/><Relationship Id="rId15" Type="http://schemas.openxmlformats.org/officeDocument/2006/relationships/oleObject" Target="../embeddings/oleObject54.bin"/><Relationship Id="rId14" Type="http://schemas.openxmlformats.org/officeDocument/2006/relationships/image" Target="../media/image47.wmf"/><Relationship Id="rId13" Type="http://schemas.openxmlformats.org/officeDocument/2006/relationships/oleObject" Target="../embeddings/oleObject53.bin"/><Relationship Id="rId12" Type="http://schemas.openxmlformats.org/officeDocument/2006/relationships/image" Target="../media/image46.wmf"/><Relationship Id="rId11" Type="http://schemas.openxmlformats.org/officeDocument/2006/relationships/oleObject" Target="../embeddings/oleObject52.bin"/><Relationship Id="rId10" Type="http://schemas.openxmlformats.org/officeDocument/2006/relationships/image" Target="../media/image45.wmf"/><Relationship Id="rId1" Type="http://schemas.openxmlformats.org/officeDocument/2006/relationships/oleObject" Target="../embeddings/oleObject47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8.bin"/><Relationship Id="rId8" Type="http://schemas.openxmlformats.org/officeDocument/2006/relationships/image" Target="../media/image61.wmf"/><Relationship Id="rId7" Type="http://schemas.openxmlformats.org/officeDocument/2006/relationships/oleObject" Target="../embeddings/oleObject67.bin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65.bin"/><Relationship Id="rId28" Type="http://schemas.openxmlformats.org/officeDocument/2006/relationships/vmlDrawing" Target="../drawings/vmlDrawing5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70.wmf"/><Relationship Id="rId25" Type="http://schemas.openxmlformats.org/officeDocument/2006/relationships/oleObject" Target="../embeddings/oleObject76.bin"/><Relationship Id="rId24" Type="http://schemas.openxmlformats.org/officeDocument/2006/relationships/image" Target="../media/image69.wmf"/><Relationship Id="rId23" Type="http://schemas.openxmlformats.org/officeDocument/2006/relationships/oleObject" Target="../embeddings/oleObject75.bin"/><Relationship Id="rId22" Type="http://schemas.openxmlformats.org/officeDocument/2006/relationships/image" Target="../media/image68.wmf"/><Relationship Id="rId21" Type="http://schemas.openxmlformats.org/officeDocument/2006/relationships/oleObject" Target="../embeddings/oleObject74.bin"/><Relationship Id="rId20" Type="http://schemas.openxmlformats.org/officeDocument/2006/relationships/image" Target="../media/image67.wmf"/><Relationship Id="rId2" Type="http://schemas.openxmlformats.org/officeDocument/2006/relationships/image" Target="../media/image58.wmf"/><Relationship Id="rId19" Type="http://schemas.openxmlformats.org/officeDocument/2006/relationships/oleObject" Target="../embeddings/oleObject73.bin"/><Relationship Id="rId18" Type="http://schemas.openxmlformats.org/officeDocument/2006/relationships/image" Target="../media/image66.wmf"/><Relationship Id="rId17" Type="http://schemas.openxmlformats.org/officeDocument/2006/relationships/oleObject" Target="../embeddings/oleObject72.bin"/><Relationship Id="rId16" Type="http://schemas.openxmlformats.org/officeDocument/2006/relationships/image" Target="../media/image65.wmf"/><Relationship Id="rId15" Type="http://schemas.openxmlformats.org/officeDocument/2006/relationships/oleObject" Target="../embeddings/oleObject71.bin"/><Relationship Id="rId14" Type="http://schemas.openxmlformats.org/officeDocument/2006/relationships/image" Target="../media/image64.wmf"/><Relationship Id="rId13" Type="http://schemas.openxmlformats.org/officeDocument/2006/relationships/oleObject" Target="../embeddings/oleObject70.bin"/><Relationship Id="rId12" Type="http://schemas.openxmlformats.org/officeDocument/2006/relationships/image" Target="../media/image63.wmf"/><Relationship Id="rId11" Type="http://schemas.openxmlformats.org/officeDocument/2006/relationships/oleObject" Target="../embeddings/oleObject69.bin"/><Relationship Id="rId10" Type="http://schemas.openxmlformats.org/officeDocument/2006/relationships/image" Target="../media/image62.wmf"/><Relationship Id="rId1" Type="http://schemas.openxmlformats.org/officeDocument/2006/relationships/oleObject" Target="../embeddings/oleObject64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1.bin"/><Relationship Id="rId8" Type="http://schemas.openxmlformats.org/officeDocument/2006/relationships/image" Target="../media/image73.wmf"/><Relationship Id="rId7" Type="http://schemas.openxmlformats.org/officeDocument/2006/relationships/oleObject" Target="../embeddings/oleObject80.bin"/><Relationship Id="rId6" Type="http://schemas.openxmlformats.org/officeDocument/2006/relationships/image" Target="../media/image1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78.bin"/><Relationship Id="rId26" Type="http://schemas.openxmlformats.org/officeDocument/2006/relationships/vmlDrawing" Target="../drawings/vmlDrawing6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80.wmf"/><Relationship Id="rId23" Type="http://schemas.openxmlformats.org/officeDocument/2006/relationships/oleObject" Target="../embeddings/oleObject88.bin"/><Relationship Id="rId22" Type="http://schemas.openxmlformats.org/officeDocument/2006/relationships/image" Target="../media/image2.wmf"/><Relationship Id="rId21" Type="http://schemas.openxmlformats.org/officeDocument/2006/relationships/oleObject" Target="../embeddings/oleObject87.bin"/><Relationship Id="rId20" Type="http://schemas.openxmlformats.org/officeDocument/2006/relationships/image" Target="../media/image79.wmf"/><Relationship Id="rId2" Type="http://schemas.openxmlformats.org/officeDocument/2006/relationships/image" Target="../media/image71.wmf"/><Relationship Id="rId19" Type="http://schemas.openxmlformats.org/officeDocument/2006/relationships/oleObject" Target="../embeddings/oleObject86.bin"/><Relationship Id="rId18" Type="http://schemas.openxmlformats.org/officeDocument/2006/relationships/image" Target="../media/image78.wmf"/><Relationship Id="rId17" Type="http://schemas.openxmlformats.org/officeDocument/2006/relationships/oleObject" Target="../embeddings/oleObject85.bin"/><Relationship Id="rId16" Type="http://schemas.openxmlformats.org/officeDocument/2006/relationships/image" Target="../media/image77.wmf"/><Relationship Id="rId15" Type="http://schemas.openxmlformats.org/officeDocument/2006/relationships/oleObject" Target="../embeddings/oleObject84.bin"/><Relationship Id="rId14" Type="http://schemas.openxmlformats.org/officeDocument/2006/relationships/image" Target="../media/image76.wmf"/><Relationship Id="rId13" Type="http://schemas.openxmlformats.org/officeDocument/2006/relationships/oleObject" Target="../embeddings/oleObject83.bin"/><Relationship Id="rId12" Type="http://schemas.openxmlformats.org/officeDocument/2006/relationships/image" Target="../media/image75.wmf"/><Relationship Id="rId11" Type="http://schemas.openxmlformats.org/officeDocument/2006/relationships/oleObject" Target="../embeddings/oleObject82.bin"/><Relationship Id="rId10" Type="http://schemas.openxmlformats.org/officeDocument/2006/relationships/image" Target="../media/image74.wmf"/><Relationship Id="rId1" Type="http://schemas.openxmlformats.org/officeDocument/2006/relationships/oleObject" Target="../embeddings/oleObject77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3.bin"/><Relationship Id="rId8" Type="http://schemas.openxmlformats.org/officeDocument/2006/relationships/image" Target="../media/image84.wmf"/><Relationship Id="rId7" Type="http://schemas.openxmlformats.org/officeDocument/2006/relationships/oleObject" Target="../embeddings/oleObject92.bin"/><Relationship Id="rId6" Type="http://schemas.openxmlformats.org/officeDocument/2006/relationships/image" Target="../media/image83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82.wmf"/><Relationship Id="rId3" Type="http://schemas.openxmlformats.org/officeDocument/2006/relationships/oleObject" Target="../embeddings/oleObject90.bin"/><Relationship Id="rId2" Type="http://schemas.openxmlformats.org/officeDocument/2006/relationships/image" Target="../media/image81.wmf"/><Relationship Id="rId18" Type="http://schemas.openxmlformats.org/officeDocument/2006/relationships/vmlDrawing" Target="../drawings/vmlDrawing7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88.wmf"/><Relationship Id="rId15" Type="http://schemas.openxmlformats.org/officeDocument/2006/relationships/oleObject" Target="../embeddings/oleObject96.bin"/><Relationship Id="rId14" Type="http://schemas.openxmlformats.org/officeDocument/2006/relationships/image" Target="../media/image87.wmf"/><Relationship Id="rId13" Type="http://schemas.openxmlformats.org/officeDocument/2006/relationships/oleObject" Target="../embeddings/oleObject95.bin"/><Relationship Id="rId12" Type="http://schemas.openxmlformats.org/officeDocument/2006/relationships/image" Target="../media/image86.wmf"/><Relationship Id="rId11" Type="http://schemas.openxmlformats.org/officeDocument/2006/relationships/oleObject" Target="../embeddings/oleObject94.bin"/><Relationship Id="rId10" Type="http://schemas.openxmlformats.org/officeDocument/2006/relationships/image" Target="../media/image85.wmf"/><Relationship Id="rId1" Type="http://schemas.openxmlformats.org/officeDocument/2006/relationships/oleObject" Target="../embeddings/oleObject89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1.bin"/><Relationship Id="rId8" Type="http://schemas.openxmlformats.org/officeDocument/2006/relationships/image" Target="../media/image92.wmf"/><Relationship Id="rId7" Type="http://schemas.openxmlformats.org/officeDocument/2006/relationships/oleObject" Target="../embeddings/oleObject100.bin"/><Relationship Id="rId6" Type="http://schemas.openxmlformats.org/officeDocument/2006/relationships/image" Target="../media/image91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90.wmf"/><Relationship Id="rId3" Type="http://schemas.openxmlformats.org/officeDocument/2006/relationships/oleObject" Target="../embeddings/oleObject98.bin"/><Relationship Id="rId2" Type="http://schemas.openxmlformats.org/officeDocument/2006/relationships/image" Target="../media/image89.wmf"/><Relationship Id="rId18" Type="http://schemas.openxmlformats.org/officeDocument/2006/relationships/vmlDrawing" Target="../drawings/vmlDrawing8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96.wmf"/><Relationship Id="rId15" Type="http://schemas.openxmlformats.org/officeDocument/2006/relationships/oleObject" Target="../embeddings/oleObject104.bin"/><Relationship Id="rId14" Type="http://schemas.openxmlformats.org/officeDocument/2006/relationships/image" Target="../media/image95.wmf"/><Relationship Id="rId13" Type="http://schemas.openxmlformats.org/officeDocument/2006/relationships/oleObject" Target="../embeddings/oleObject103.bin"/><Relationship Id="rId12" Type="http://schemas.openxmlformats.org/officeDocument/2006/relationships/image" Target="../media/image94.wmf"/><Relationship Id="rId11" Type="http://schemas.openxmlformats.org/officeDocument/2006/relationships/oleObject" Target="../embeddings/oleObject102.bin"/><Relationship Id="rId10" Type="http://schemas.openxmlformats.org/officeDocument/2006/relationships/image" Target="../media/image93.wmf"/><Relationship Id="rId1" Type="http://schemas.openxmlformats.org/officeDocument/2006/relationships/oleObject" Target="../embeddings/oleObject9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文本框 6146"/>
          <p:cNvSpPr txBox="1"/>
          <p:nvPr/>
        </p:nvSpPr>
        <p:spPr>
          <a:xfrm>
            <a:off x="533400" y="631825"/>
            <a:ext cx="7845425" cy="538797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pPr>
              <a:lnSpc>
                <a:spcPct val="120000"/>
              </a:lnSpc>
            </a:pPr>
            <a:r>
              <a:rPr lang="zh-CN" altLang="en-US" b="1" dirty="0">
                <a:latin typeface="Italic" pitchFamily="2" charset="0"/>
                <a:ea typeface="楷体_GB2312" pitchFamily="49" charset="-122"/>
              </a:rPr>
              <a:t>       教育学家认为：在一天中学习1000-1200个单词，</a:t>
            </a:r>
            <a:endParaRPr lang="zh-CN" altLang="en-US" b="1" dirty="0">
              <a:latin typeface="Italic" pitchFamily="2" charset="0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Italic" pitchFamily="2" charset="0"/>
                <a:ea typeface="楷体_GB2312" pitchFamily="49" charset="-122"/>
              </a:rPr>
              <a:t>比学习500个单词记住的更多。实践中知道，一天内</a:t>
            </a:r>
            <a:endParaRPr lang="zh-CN" altLang="en-US" b="1" dirty="0">
              <a:latin typeface="Italic" pitchFamily="2" charset="0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Italic" pitchFamily="2" charset="0"/>
                <a:ea typeface="楷体_GB2312" pitchFamily="49" charset="-122"/>
              </a:rPr>
              <a:t>学习几百个单词并记住其中的绝大部分，是完全可以的。</a:t>
            </a:r>
            <a:endParaRPr lang="zh-CN" altLang="en-US" b="1" dirty="0">
              <a:latin typeface="Italic" pitchFamily="2" charset="0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Italic" pitchFamily="2" charset="0"/>
                <a:ea typeface="楷体_GB2312" pitchFamily="49" charset="-122"/>
              </a:rPr>
              <a:t>    波士顿的教育学教授莱恩·道瑞特在他的研究报告中</a:t>
            </a:r>
            <a:endParaRPr lang="zh-CN" altLang="en-US" b="1" dirty="0">
              <a:latin typeface="Italic" pitchFamily="2" charset="0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Italic" pitchFamily="2" charset="0"/>
                <a:ea typeface="楷体_GB2312" pitchFamily="49" charset="-122"/>
              </a:rPr>
              <a:t>作了对比：</a:t>
            </a:r>
            <a:endParaRPr lang="zh-CN" altLang="en-US" b="1" dirty="0">
              <a:latin typeface="Italic" pitchFamily="2" charset="0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Italic" pitchFamily="2" charset="0"/>
                <a:ea typeface="楷体_GB2312" pitchFamily="49" charset="-122"/>
              </a:rPr>
              <a:t>  三组美国士兵，在12周内用标准教育学方法学习德语，</a:t>
            </a:r>
            <a:endParaRPr lang="zh-CN" altLang="en-US" b="1" dirty="0">
              <a:latin typeface="Italic" pitchFamily="2" charset="0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Italic" pitchFamily="2" charset="0"/>
                <a:ea typeface="楷体_GB2312" pitchFamily="49" charset="-122"/>
              </a:rPr>
              <a:t>（60天，360小时）</a:t>
            </a:r>
            <a:endParaRPr lang="zh-CN" altLang="en-US" b="1" dirty="0">
              <a:latin typeface="Italic" pitchFamily="2" charset="0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Italic" pitchFamily="2" charset="0"/>
                <a:ea typeface="楷体_GB2312" pitchFamily="49" charset="-122"/>
              </a:rPr>
              <a:t>  另一组士兵，用快速学习法学习同样的内容，（18天，</a:t>
            </a:r>
            <a:endParaRPr lang="zh-CN" altLang="en-US" b="1" dirty="0">
              <a:latin typeface="Italic" pitchFamily="2" charset="0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Italic" pitchFamily="2" charset="0"/>
                <a:ea typeface="楷体_GB2312" pitchFamily="49" charset="-122"/>
              </a:rPr>
              <a:t>108小时）</a:t>
            </a:r>
            <a:endParaRPr lang="zh-CN" altLang="en-US" b="1" dirty="0">
              <a:latin typeface="Italic" pitchFamily="2" charset="0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Italic" pitchFamily="2" charset="0"/>
                <a:ea typeface="楷体_GB2312" pitchFamily="49" charset="-122"/>
              </a:rPr>
              <a:t>  结果是：标准组29%达到要求的理解水平；快速组</a:t>
            </a:r>
            <a:endParaRPr lang="zh-CN" altLang="en-US" b="1" dirty="0">
              <a:latin typeface="Italic" pitchFamily="2" charset="0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Italic" pitchFamily="2" charset="0"/>
                <a:ea typeface="楷体_GB2312" pitchFamily="49" charset="-122"/>
              </a:rPr>
              <a:t>64%达到同样的阅读水平，73%达到同样的口语水平，就</a:t>
            </a:r>
            <a:endParaRPr lang="zh-CN" altLang="en-US" b="1" dirty="0">
              <a:latin typeface="Italic" pitchFamily="2" charset="0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Italic" pitchFamily="2" charset="0"/>
                <a:ea typeface="楷体_GB2312" pitchFamily="49" charset="-122"/>
              </a:rPr>
              <a:t>是说：三分之一的时间，达到超出 1-2倍的水平。</a:t>
            </a:r>
            <a:endParaRPr lang="zh-CN" altLang="en-US" b="1" dirty="0">
              <a:latin typeface="Italic" pitchFamily="2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2" name="文本框 15361"/>
          <p:cNvSpPr txBox="1"/>
          <p:nvPr/>
        </p:nvSpPr>
        <p:spPr>
          <a:xfrm>
            <a:off x="609600" y="838200"/>
            <a:ext cx="40306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由</a:t>
            </a:r>
            <a:r>
              <a:rPr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阶导数的定义，不难得到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363" name="对象 15362"/>
          <p:cNvGraphicFramePr/>
          <p:nvPr/>
        </p:nvGraphicFramePr>
        <p:xfrm>
          <a:off x="1981200" y="1524000"/>
          <a:ext cx="31115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384300" imgH="228600" progId="Equation.3">
                  <p:embed/>
                </p:oleObj>
              </mc:Choice>
              <mc:Fallback>
                <p:oleObj name="" r:id="rId1" imgW="1384300" imgH="228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1200" y="1524000"/>
                        <a:ext cx="3111500" cy="51435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4" name="组合 15363"/>
          <p:cNvGrpSpPr/>
          <p:nvPr/>
        </p:nvGrpSpPr>
        <p:grpSpPr>
          <a:xfrm>
            <a:off x="228600" y="2209800"/>
            <a:ext cx="8763000" cy="412750"/>
            <a:chOff x="144" y="1056"/>
            <a:chExt cx="5520" cy="260"/>
          </a:xfrm>
        </p:grpSpPr>
        <p:graphicFrame>
          <p:nvGraphicFramePr>
            <p:cNvPr id="15365" name="对象 15364"/>
            <p:cNvGraphicFramePr/>
            <p:nvPr/>
          </p:nvGraphicFramePr>
          <p:xfrm>
            <a:off x="3554" y="1059"/>
            <a:ext cx="2110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3" imgW="3009900" imgH="368300" progId="Equation.3">
                    <p:embed/>
                  </p:oleObj>
                </mc:Choice>
                <mc:Fallback>
                  <p:oleObj name="" r:id="rId3" imgW="3009900" imgH="3683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54" y="1059"/>
                          <a:ext cx="2110" cy="2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6" name="对象 15365"/>
            <p:cNvGraphicFramePr/>
            <p:nvPr/>
          </p:nvGraphicFramePr>
          <p:xfrm>
            <a:off x="144" y="1056"/>
            <a:ext cx="3456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" name="" r:id="rId5" imgW="4927600" imgH="368300" progId="Equation.3">
                    <p:embed/>
                  </p:oleObj>
                </mc:Choice>
                <mc:Fallback>
                  <p:oleObj name="" r:id="rId5" imgW="4927600" imgH="368300" progId="Equation.3">
                    <p:embed/>
                    <p:pic>
                      <p:nvPicPr>
                        <p:cNvPr id="0" name="图片 3191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3333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4" y="1056"/>
                          <a:ext cx="3456" cy="2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67" name="对象 15366"/>
          <p:cNvGraphicFramePr/>
          <p:nvPr/>
        </p:nvGraphicFramePr>
        <p:xfrm>
          <a:off x="914400" y="2667000"/>
          <a:ext cx="21764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7" imgW="2082165" imgH="482600" progId="Equation.3">
                  <p:embed/>
                </p:oleObj>
              </mc:Choice>
              <mc:Fallback>
                <p:oleObj name="" r:id="rId7" imgW="2082165" imgH="4826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2667000"/>
                        <a:ext cx="2176463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对象 15367"/>
          <p:cNvGraphicFramePr/>
          <p:nvPr/>
        </p:nvGraphicFramePr>
        <p:xfrm>
          <a:off x="685800" y="3200400"/>
          <a:ext cx="51752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9" imgW="4735195" imgH="482600" progId="Equation.3">
                  <p:embed/>
                </p:oleObj>
              </mc:Choice>
              <mc:Fallback>
                <p:oleObj name="" r:id="rId9" imgW="4735195" imgH="4826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5800" y="3200400"/>
                        <a:ext cx="5175250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对象 15368"/>
          <p:cNvGraphicFramePr/>
          <p:nvPr/>
        </p:nvGraphicFramePr>
        <p:xfrm>
          <a:off x="762000" y="3733800"/>
          <a:ext cx="68659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1" imgW="6689725" imgH="482600" progId="Equation.3">
                  <p:embed/>
                </p:oleObj>
              </mc:Choice>
              <mc:Fallback>
                <p:oleObj name="" r:id="rId11" imgW="6689725" imgH="4826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2000" y="3733800"/>
                        <a:ext cx="6865938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对象 15369"/>
          <p:cNvGraphicFramePr/>
          <p:nvPr/>
        </p:nvGraphicFramePr>
        <p:xfrm>
          <a:off x="1371600" y="4419600"/>
          <a:ext cx="22098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3" imgW="2120265" imgH="190500" progId="Equation.3">
                  <p:embed/>
                </p:oleObj>
              </mc:Choice>
              <mc:Fallback>
                <p:oleObj name="" r:id="rId13" imgW="2120265" imgH="1905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71600" y="4419600"/>
                        <a:ext cx="22098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71" name="组合 15370"/>
          <p:cNvGrpSpPr/>
          <p:nvPr/>
        </p:nvGrpSpPr>
        <p:grpSpPr>
          <a:xfrm>
            <a:off x="838200" y="4648200"/>
            <a:ext cx="7924800" cy="1501775"/>
            <a:chOff x="528" y="2832"/>
            <a:chExt cx="5050" cy="1104"/>
          </a:xfrm>
        </p:grpSpPr>
        <p:graphicFrame>
          <p:nvGraphicFramePr>
            <p:cNvPr id="15372" name="对象 15371"/>
            <p:cNvGraphicFramePr/>
            <p:nvPr/>
          </p:nvGraphicFramePr>
          <p:xfrm>
            <a:off x="528" y="2832"/>
            <a:ext cx="4032" cy="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" name="" r:id="rId15" imgW="5788660" imgH="723900" progId="Equation.3">
                    <p:embed/>
                  </p:oleObj>
                </mc:Choice>
                <mc:Fallback>
                  <p:oleObj name="" r:id="rId15" imgW="5788660" imgH="723900" progId="Equation.3">
                    <p:embed/>
                    <p:pic>
                      <p:nvPicPr>
                        <p:cNvPr id="0" name="图片 3196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3333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28" y="2832"/>
                          <a:ext cx="4032" cy="5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3" name="对象 15372"/>
            <p:cNvGraphicFramePr/>
            <p:nvPr/>
          </p:nvGraphicFramePr>
          <p:xfrm>
            <a:off x="1104" y="3415"/>
            <a:ext cx="4474" cy="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" name="" r:id="rId17" imgW="6195060" imgH="723900" progId="Equation.3">
                    <p:embed/>
                  </p:oleObj>
                </mc:Choice>
                <mc:Fallback>
                  <p:oleObj name="" r:id="rId17" imgW="6195060" imgH="723900" progId="Equation.3">
                    <p:embed/>
                    <p:pic>
                      <p:nvPicPr>
                        <p:cNvPr id="0" name="图片 3192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3333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04" y="3415"/>
                          <a:ext cx="4474" cy="5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74" name="文本框 15373"/>
          <p:cNvSpPr txBox="1"/>
          <p:nvPr/>
        </p:nvSpPr>
        <p:spPr>
          <a:xfrm>
            <a:off x="533400" y="228600"/>
            <a:ext cx="434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和，积的高阶导数：</a:t>
            </a:r>
            <a:endParaRPr lang="zh-CN" altLang="en-US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9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9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6386" name="对象 16385"/>
          <p:cNvGraphicFramePr/>
          <p:nvPr/>
        </p:nvGraphicFramePr>
        <p:xfrm>
          <a:off x="533400" y="176213"/>
          <a:ext cx="739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1" imgW="3399155" imgH="215900" progId="Equation.3">
                  <p:embed/>
                </p:oleObj>
              </mc:Choice>
              <mc:Fallback>
                <p:oleObj name="" r:id="rId1" imgW="3399155" imgH="2159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176213"/>
                        <a:ext cx="73914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对象 16386"/>
          <p:cNvGraphicFramePr/>
          <p:nvPr/>
        </p:nvGraphicFramePr>
        <p:xfrm>
          <a:off x="495300" y="671513"/>
          <a:ext cx="51435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3" imgW="4150995" imgH="342900" progId="Equation.3">
                  <p:embed/>
                </p:oleObj>
              </mc:Choice>
              <mc:Fallback>
                <p:oleObj name="" r:id="rId3" imgW="4150995" imgH="3429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5300" y="671513"/>
                        <a:ext cx="5143500" cy="395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对象 16387"/>
          <p:cNvGraphicFramePr/>
          <p:nvPr/>
        </p:nvGraphicFramePr>
        <p:xfrm>
          <a:off x="2438400" y="1119188"/>
          <a:ext cx="32766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5" imgW="3021330" imgH="723900" progId="Equation.3">
                  <p:embed/>
                </p:oleObj>
              </mc:Choice>
              <mc:Fallback>
                <p:oleObj name="" r:id="rId5" imgW="3021330" imgH="7239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3333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38400" y="1119188"/>
                        <a:ext cx="3276600" cy="785812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文本框 16388"/>
          <p:cNvSpPr txBox="1"/>
          <p:nvPr/>
        </p:nvSpPr>
        <p:spPr>
          <a:xfrm>
            <a:off x="381000" y="2133600"/>
            <a:ext cx="18145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记忆方法：   </a:t>
            </a:r>
            <a:endParaRPr lang="zh-CN" altLang="en-US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0" name="上下箭头 16389"/>
          <p:cNvSpPr/>
          <p:nvPr/>
        </p:nvSpPr>
        <p:spPr>
          <a:xfrm>
            <a:off x="3962400" y="4119563"/>
            <a:ext cx="152400" cy="452437"/>
          </a:xfrm>
          <a:prstGeom prst="upDownArrow">
            <a:avLst>
              <a:gd name="adj1" fmla="val 50000"/>
              <a:gd name="adj2" fmla="val 59374"/>
            </a:avLst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391" name="文本框 16390"/>
          <p:cNvSpPr txBox="1"/>
          <p:nvPr/>
        </p:nvSpPr>
        <p:spPr>
          <a:xfrm>
            <a:off x="1981200" y="2133600"/>
            <a:ext cx="19431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二项式定理   </a:t>
            </a:r>
            <a:endParaRPr lang="zh-CN" altLang="en-US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6392" name="组合 16391"/>
          <p:cNvGrpSpPr/>
          <p:nvPr/>
        </p:nvGrpSpPr>
        <p:grpSpPr>
          <a:xfrm>
            <a:off x="838200" y="2544763"/>
            <a:ext cx="7107238" cy="1570037"/>
            <a:chOff x="528" y="1603"/>
            <a:chExt cx="4477" cy="989"/>
          </a:xfrm>
        </p:grpSpPr>
        <p:graphicFrame>
          <p:nvGraphicFramePr>
            <p:cNvPr id="16393" name="对象 16392"/>
            <p:cNvGraphicFramePr/>
            <p:nvPr/>
          </p:nvGraphicFramePr>
          <p:xfrm>
            <a:off x="528" y="1603"/>
            <a:ext cx="3649" cy="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" name="" r:id="rId7" imgW="5737860" imgH="723900" progId="Equation.3">
                    <p:embed/>
                  </p:oleObj>
                </mc:Choice>
                <mc:Fallback>
                  <p:oleObj name="" r:id="rId7" imgW="5737860" imgH="723900" progId="Equation.3">
                    <p:embed/>
                    <p:pic>
                      <p:nvPicPr>
                        <p:cNvPr id="0" name="图片 319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28" y="1603"/>
                          <a:ext cx="3649" cy="4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4" name="对象 16393"/>
            <p:cNvGraphicFramePr/>
            <p:nvPr/>
          </p:nvGraphicFramePr>
          <p:xfrm>
            <a:off x="1257" y="2134"/>
            <a:ext cx="3748" cy="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" name="" r:id="rId9" imgW="5890260" imgH="723900" progId="Equation.3">
                    <p:embed/>
                  </p:oleObj>
                </mc:Choice>
                <mc:Fallback>
                  <p:oleObj name="" r:id="rId9" imgW="5890260" imgH="723900" progId="Equation.3">
                    <p:embed/>
                    <p:pic>
                      <p:nvPicPr>
                        <p:cNvPr id="0" name="图片 319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257" y="2134"/>
                          <a:ext cx="3748" cy="4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395" name="组合 16394"/>
          <p:cNvGrpSpPr/>
          <p:nvPr/>
        </p:nvGrpSpPr>
        <p:grpSpPr>
          <a:xfrm>
            <a:off x="990600" y="4684713"/>
            <a:ext cx="7105650" cy="1716087"/>
            <a:chOff x="624" y="2951"/>
            <a:chExt cx="4476" cy="1081"/>
          </a:xfrm>
        </p:grpSpPr>
        <p:graphicFrame>
          <p:nvGraphicFramePr>
            <p:cNvPr id="16396" name="对象 16395"/>
            <p:cNvGraphicFramePr/>
            <p:nvPr/>
          </p:nvGraphicFramePr>
          <p:xfrm>
            <a:off x="624" y="2951"/>
            <a:ext cx="3936" cy="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" name="" r:id="rId11" imgW="5788660" imgH="723900" progId="Equation.3">
                    <p:embed/>
                  </p:oleObj>
                </mc:Choice>
                <mc:Fallback>
                  <p:oleObj name="" r:id="rId11" imgW="5788660" imgH="723900" progId="Equation.3">
                    <p:embed/>
                    <p:pic>
                      <p:nvPicPr>
                        <p:cNvPr id="0" name="图片 318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24" y="2951"/>
                          <a:ext cx="3936" cy="4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7" name="对象 16396"/>
            <p:cNvGraphicFramePr/>
            <p:nvPr/>
          </p:nvGraphicFramePr>
          <p:xfrm>
            <a:off x="1200" y="3583"/>
            <a:ext cx="3900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" name="" r:id="rId13" imgW="6271260" imgH="723900" progId="Equation.3">
                    <p:embed/>
                  </p:oleObj>
                </mc:Choice>
                <mc:Fallback>
                  <p:oleObj name="" r:id="rId13" imgW="6271260" imgH="723900" progId="Equation.3">
                    <p:embed/>
                    <p:pic>
                      <p:nvPicPr>
                        <p:cNvPr id="0" name="图片 318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200" y="3583"/>
                          <a:ext cx="3900" cy="4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1639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7410" name="对象 17409"/>
          <p:cNvGraphicFramePr/>
          <p:nvPr/>
        </p:nvGraphicFramePr>
        <p:xfrm>
          <a:off x="914400" y="3657600"/>
          <a:ext cx="33559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1" imgW="2918460" imgH="355600" progId="Equation.3">
                  <p:embed/>
                </p:oleObj>
              </mc:Choice>
              <mc:Fallback>
                <p:oleObj name="" r:id="rId1" imgW="2918460" imgH="3556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3657600"/>
                        <a:ext cx="3355975" cy="395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对象 17410"/>
          <p:cNvGraphicFramePr/>
          <p:nvPr/>
        </p:nvGraphicFramePr>
        <p:xfrm>
          <a:off x="1905000" y="5749925"/>
          <a:ext cx="32067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3" imgW="3009900" imgH="419100" progId="Equation.3">
                  <p:embed/>
                </p:oleObj>
              </mc:Choice>
              <mc:Fallback>
                <p:oleObj name="" r:id="rId3" imgW="3009900" imgH="41910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000" y="5749925"/>
                        <a:ext cx="3206750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2" name="组合 17411"/>
          <p:cNvGrpSpPr/>
          <p:nvPr/>
        </p:nvGrpSpPr>
        <p:grpSpPr>
          <a:xfrm>
            <a:off x="304800" y="1549400"/>
            <a:ext cx="3124200" cy="484188"/>
            <a:chOff x="192" y="976"/>
            <a:chExt cx="1968" cy="305"/>
          </a:xfrm>
        </p:grpSpPr>
        <p:graphicFrame>
          <p:nvGraphicFramePr>
            <p:cNvPr id="17413" name="对象 17412"/>
            <p:cNvGraphicFramePr/>
            <p:nvPr/>
          </p:nvGraphicFramePr>
          <p:xfrm>
            <a:off x="720" y="976"/>
            <a:ext cx="14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" name="" r:id="rId5" imgW="2284730" imgH="431800" progId="Equation.3">
                    <p:embed/>
                  </p:oleObj>
                </mc:Choice>
                <mc:Fallback>
                  <p:oleObj name="" r:id="rId5" imgW="2284730" imgH="431800" progId="Equation.3">
                    <p:embed/>
                    <p:pic>
                      <p:nvPicPr>
                        <p:cNvPr id="0" name="图片 318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20" y="976"/>
                          <a:ext cx="1440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4" name="文本框 17413"/>
            <p:cNvSpPr txBox="1"/>
            <p:nvPr/>
          </p:nvSpPr>
          <p:spPr>
            <a:xfrm>
              <a:off x="192" y="993"/>
              <a:ext cx="40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例9</a:t>
              </a:r>
              <a:endPara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415" name="组合 17414"/>
          <p:cNvGrpSpPr/>
          <p:nvPr/>
        </p:nvGrpSpPr>
        <p:grpSpPr>
          <a:xfrm>
            <a:off x="304800" y="2057400"/>
            <a:ext cx="3444875" cy="457200"/>
            <a:chOff x="192" y="1357"/>
            <a:chExt cx="2170" cy="288"/>
          </a:xfrm>
        </p:grpSpPr>
        <p:graphicFrame>
          <p:nvGraphicFramePr>
            <p:cNvPr id="17416" name="对象 17415"/>
            <p:cNvGraphicFramePr/>
            <p:nvPr/>
          </p:nvGraphicFramePr>
          <p:xfrm>
            <a:off x="672" y="1357"/>
            <a:ext cx="169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" name="" r:id="rId7" imgW="2372995" imgH="405765" progId="Equation.3">
                    <p:embed/>
                  </p:oleObj>
                </mc:Choice>
                <mc:Fallback>
                  <p:oleObj name="" r:id="rId7" imgW="2372995" imgH="405765" progId="Equation.3">
                    <p:embed/>
                    <p:pic>
                      <p:nvPicPr>
                        <p:cNvPr id="0" name="图片 318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72" y="1357"/>
                          <a:ext cx="1690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7" name="文本框 17416"/>
            <p:cNvSpPr txBox="1"/>
            <p:nvPr/>
          </p:nvSpPr>
          <p:spPr>
            <a:xfrm>
              <a:off x="192" y="1357"/>
              <a:ext cx="5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解：</a:t>
              </a:r>
              <a:endPara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7418" name="对象 17417"/>
          <p:cNvGraphicFramePr/>
          <p:nvPr/>
        </p:nvGraphicFramePr>
        <p:xfrm>
          <a:off x="1055688" y="4191000"/>
          <a:ext cx="237331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9" imgW="2171700" imgH="508000" progId="Equation.3">
                  <p:embed/>
                </p:oleObj>
              </mc:Choice>
              <mc:Fallback>
                <p:oleObj name="" r:id="rId9" imgW="2171700" imgH="5080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55688" y="4191000"/>
                        <a:ext cx="2373312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9" name="组合 17418"/>
          <p:cNvGrpSpPr/>
          <p:nvPr/>
        </p:nvGrpSpPr>
        <p:grpSpPr>
          <a:xfrm>
            <a:off x="1066800" y="2660650"/>
            <a:ext cx="7620000" cy="973138"/>
            <a:chOff x="672" y="1737"/>
            <a:chExt cx="4800" cy="613"/>
          </a:xfrm>
        </p:grpSpPr>
        <p:graphicFrame>
          <p:nvGraphicFramePr>
            <p:cNvPr id="17420" name="对象 17419"/>
            <p:cNvGraphicFramePr/>
            <p:nvPr/>
          </p:nvGraphicFramePr>
          <p:xfrm>
            <a:off x="680" y="1757"/>
            <a:ext cx="74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2" name="" r:id="rId11" imgW="1217930" imgH="405765" progId="Equation.3">
                    <p:embed/>
                  </p:oleObj>
                </mc:Choice>
                <mc:Fallback>
                  <p:oleObj name="" r:id="rId11" imgW="1217930" imgH="405765" progId="Equation.3">
                    <p:embed/>
                    <p:pic>
                      <p:nvPicPr>
                        <p:cNvPr id="0" name="图片 321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80" y="1757"/>
                          <a:ext cx="746" cy="2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1" name="对象 17420"/>
            <p:cNvGraphicFramePr/>
            <p:nvPr/>
          </p:nvGraphicFramePr>
          <p:xfrm>
            <a:off x="672" y="2112"/>
            <a:ext cx="631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3" name="" r:id="rId13" imgW="989965" imgH="330200" progId="Equation.3">
                    <p:embed/>
                  </p:oleObj>
                </mc:Choice>
                <mc:Fallback>
                  <p:oleObj name="" r:id="rId13" imgW="989965" imgH="330200" progId="Equation.3">
                    <p:embed/>
                    <p:pic>
                      <p:nvPicPr>
                        <p:cNvPr id="0" name="图片 321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72" y="2112"/>
                          <a:ext cx="631" cy="2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2" name="对象 17421"/>
            <p:cNvGraphicFramePr/>
            <p:nvPr/>
          </p:nvGraphicFramePr>
          <p:xfrm>
            <a:off x="1619" y="1748"/>
            <a:ext cx="877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8" name="" r:id="rId15" imgW="1433830" imgH="405765" progId="Equation.3">
                    <p:embed/>
                  </p:oleObj>
                </mc:Choice>
                <mc:Fallback>
                  <p:oleObj name="" r:id="rId15" imgW="1433830" imgH="405765" progId="Equation.3">
                    <p:embed/>
                    <p:pic>
                      <p:nvPicPr>
                        <p:cNvPr id="0" name="图片 320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619" y="1748"/>
                          <a:ext cx="877" cy="2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3" name="对象 17422"/>
            <p:cNvGraphicFramePr/>
            <p:nvPr/>
          </p:nvGraphicFramePr>
          <p:xfrm>
            <a:off x="2534" y="1837"/>
            <a:ext cx="298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9" name="" r:id="rId17" imgW="227965" imgH="127000" progId="Equation.3">
                    <p:embed/>
                  </p:oleObj>
                </mc:Choice>
                <mc:Fallback>
                  <p:oleObj name="" r:id="rId17" imgW="227965" imgH="127000" progId="Equation.3">
                    <p:embed/>
                    <p:pic>
                      <p:nvPicPr>
                        <p:cNvPr id="0" name="图片 3208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534" y="1837"/>
                          <a:ext cx="298" cy="1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4" name="对象 17423"/>
            <p:cNvGraphicFramePr/>
            <p:nvPr/>
          </p:nvGraphicFramePr>
          <p:xfrm>
            <a:off x="2976" y="1737"/>
            <a:ext cx="2394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0" name="" r:id="rId19" imgW="3911600" imgH="419100" progId="Equation.3">
                    <p:embed/>
                  </p:oleObj>
                </mc:Choice>
                <mc:Fallback>
                  <p:oleObj name="" r:id="rId19" imgW="3911600" imgH="419100" progId="Equation.3">
                    <p:embed/>
                    <p:pic>
                      <p:nvPicPr>
                        <p:cNvPr id="0" name="图片 3209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976" y="1737"/>
                          <a:ext cx="2394" cy="2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5" name="对象 17424"/>
            <p:cNvGraphicFramePr/>
            <p:nvPr/>
          </p:nvGraphicFramePr>
          <p:xfrm>
            <a:off x="1536" y="2113"/>
            <a:ext cx="571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4" name="" r:id="rId21" imgW="901065" imgH="330200" progId="Equation.3">
                    <p:embed/>
                  </p:oleObj>
                </mc:Choice>
                <mc:Fallback>
                  <p:oleObj name="" r:id="rId21" imgW="901065" imgH="330200" progId="Equation.3">
                    <p:embed/>
                    <p:pic>
                      <p:nvPicPr>
                        <p:cNvPr id="0" name="图片 3213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536" y="2113"/>
                          <a:ext cx="571" cy="2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6" name="对象 17425"/>
            <p:cNvGraphicFramePr/>
            <p:nvPr/>
          </p:nvGraphicFramePr>
          <p:xfrm>
            <a:off x="2200" y="2121"/>
            <a:ext cx="665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6" name="" r:id="rId23" imgW="977265" imgH="317500" progId="Equation.3">
                    <p:embed/>
                  </p:oleObj>
                </mc:Choice>
                <mc:Fallback>
                  <p:oleObj name="" r:id="rId23" imgW="977265" imgH="317500" progId="Equation.3">
                    <p:embed/>
                    <p:pic>
                      <p:nvPicPr>
                        <p:cNvPr id="0" name="图片 3205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200" y="2121"/>
                          <a:ext cx="665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7" name="对象 17426"/>
            <p:cNvGraphicFramePr/>
            <p:nvPr/>
          </p:nvGraphicFramePr>
          <p:xfrm>
            <a:off x="2880" y="2173"/>
            <a:ext cx="309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1" name="" r:id="rId25" imgW="227965" imgH="127000" progId="Equation.3">
                    <p:embed/>
                  </p:oleObj>
                </mc:Choice>
                <mc:Fallback>
                  <p:oleObj name="" r:id="rId25" imgW="227965" imgH="127000" progId="Equation.3">
                    <p:embed/>
                    <p:pic>
                      <p:nvPicPr>
                        <p:cNvPr id="0" name="图片 3210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2880" y="2173"/>
                          <a:ext cx="309" cy="1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8" name="对象 17427"/>
            <p:cNvGraphicFramePr/>
            <p:nvPr/>
          </p:nvGraphicFramePr>
          <p:xfrm>
            <a:off x="3312" y="2064"/>
            <a:ext cx="2160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" name="" r:id="rId27" imgW="3162300" imgH="419100" progId="Equation.3">
                    <p:embed/>
                  </p:oleObj>
                </mc:Choice>
                <mc:Fallback>
                  <p:oleObj name="" r:id="rId27" imgW="3162300" imgH="419100" progId="Equation.3">
                    <p:embed/>
                    <p:pic>
                      <p:nvPicPr>
                        <p:cNvPr id="0" name="图片 3203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3312" y="2064"/>
                          <a:ext cx="2160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29" name="组合 17428"/>
          <p:cNvGrpSpPr/>
          <p:nvPr/>
        </p:nvGrpSpPr>
        <p:grpSpPr>
          <a:xfrm>
            <a:off x="762000" y="161925"/>
            <a:ext cx="8240713" cy="1473200"/>
            <a:chOff x="480" y="102"/>
            <a:chExt cx="5191" cy="928"/>
          </a:xfrm>
        </p:grpSpPr>
        <p:graphicFrame>
          <p:nvGraphicFramePr>
            <p:cNvPr id="17430" name="对象 17429"/>
            <p:cNvGraphicFramePr/>
            <p:nvPr/>
          </p:nvGraphicFramePr>
          <p:xfrm>
            <a:off x="480" y="102"/>
            <a:ext cx="3694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7" name="" r:id="rId29" imgW="5788660" imgH="723900" progId="Equation.3">
                    <p:embed/>
                  </p:oleObj>
                </mc:Choice>
                <mc:Fallback>
                  <p:oleObj name="" r:id="rId29" imgW="5788660" imgH="723900" progId="Equation.3">
                    <p:embed/>
                    <p:pic>
                      <p:nvPicPr>
                        <p:cNvPr id="0" name="图片 3206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480" y="102"/>
                          <a:ext cx="3694" cy="4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1" name="对象 17430"/>
            <p:cNvGraphicFramePr/>
            <p:nvPr/>
          </p:nvGraphicFramePr>
          <p:xfrm>
            <a:off x="2009" y="609"/>
            <a:ext cx="3662" cy="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9" name="" r:id="rId31" imgW="6271260" imgH="723900" progId="Equation.3">
                    <p:embed/>
                  </p:oleObj>
                </mc:Choice>
                <mc:Fallback>
                  <p:oleObj name="" r:id="rId31" imgW="6271260" imgH="723900" progId="Equation.3">
                    <p:embed/>
                    <p:pic>
                      <p:nvPicPr>
                        <p:cNvPr id="0" name="图片 3218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2009" y="609"/>
                          <a:ext cx="3662" cy="4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32" name="组合 17431"/>
          <p:cNvGrpSpPr/>
          <p:nvPr/>
        </p:nvGrpSpPr>
        <p:grpSpPr>
          <a:xfrm>
            <a:off x="1828800" y="4913313"/>
            <a:ext cx="6248400" cy="720725"/>
            <a:chOff x="1152" y="3275"/>
            <a:chExt cx="3936" cy="454"/>
          </a:xfrm>
        </p:grpSpPr>
        <p:graphicFrame>
          <p:nvGraphicFramePr>
            <p:cNvPr id="17433" name="对象 17432"/>
            <p:cNvGraphicFramePr/>
            <p:nvPr/>
          </p:nvGraphicFramePr>
          <p:xfrm>
            <a:off x="1152" y="3319"/>
            <a:ext cx="1097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2" name="" r:id="rId33" imgW="1562100" imgH="368300" progId="Equation.3">
                    <p:embed/>
                  </p:oleObj>
                </mc:Choice>
                <mc:Fallback>
                  <p:oleObj name="" r:id="rId33" imgW="1562100" imgH="368300" progId="Equation.3">
                    <p:embed/>
                    <p:pic>
                      <p:nvPicPr>
                        <p:cNvPr id="0" name="图片 3201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1152" y="3319"/>
                          <a:ext cx="1097" cy="2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4" name="对象 17433"/>
            <p:cNvGraphicFramePr/>
            <p:nvPr/>
          </p:nvGraphicFramePr>
          <p:xfrm>
            <a:off x="2341" y="3329"/>
            <a:ext cx="125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" name="" r:id="rId35" imgW="2032000" imgH="368300" progId="Equation.3">
                    <p:embed/>
                  </p:oleObj>
                </mc:Choice>
                <mc:Fallback>
                  <p:oleObj name="" r:id="rId35" imgW="2032000" imgH="368300" progId="Equation.3">
                    <p:embed/>
                    <p:pic>
                      <p:nvPicPr>
                        <p:cNvPr id="0" name="图片 3199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2341" y="3329"/>
                          <a:ext cx="1259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5" name="对象 17434"/>
            <p:cNvGraphicFramePr/>
            <p:nvPr/>
          </p:nvGraphicFramePr>
          <p:xfrm>
            <a:off x="3708" y="3275"/>
            <a:ext cx="1380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5" name="" r:id="rId37" imgW="2183765" imgH="723900" progId="Equation.3">
                    <p:embed/>
                  </p:oleObj>
                </mc:Choice>
                <mc:Fallback>
                  <p:oleObj name="" r:id="rId37" imgW="2183765" imgH="723900" progId="Equation.3">
                    <p:embed/>
                    <p:pic>
                      <p:nvPicPr>
                        <p:cNvPr id="0" name="图片 3214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3708" y="3275"/>
                          <a:ext cx="1380" cy="4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8449" name="组合 18448"/>
          <p:cNvGrpSpPr/>
          <p:nvPr/>
        </p:nvGrpSpPr>
        <p:grpSpPr>
          <a:xfrm>
            <a:off x="2041525" y="1819275"/>
            <a:ext cx="3562350" cy="457200"/>
            <a:chOff x="374" y="1146"/>
            <a:chExt cx="2244" cy="288"/>
          </a:xfrm>
        </p:grpSpPr>
        <p:sp>
          <p:nvSpPr>
            <p:cNvPr id="18436" name="文本框 18435"/>
            <p:cNvSpPr txBox="1"/>
            <p:nvPr/>
          </p:nvSpPr>
          <p:spPr>
            <a:xfrm>
              <a:off x="374" y="1146"/>
              <a:ext cx="10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latin typeface="Italic" pitchFamily="2" charset="0"/>
                  <a:ea typeface="宋体" panose="02010600030101010101" pitchFamily="2" charset="-122"/>
                </a:rPr>
                <a:t>由此估计：</a:t>
              </a:r>
              <a:endParaRPr lang="zh-CN" altLang="en-US" b="1" dirty="0">
                <a:latin typeface="Italic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8437" name="对象 18436"/>
            <p:cNvGraphicFramePr/>
            <p:nvPr/>
          </p:nvGraphicFramePr>
          <p:xfrm>
            <a:off x="1338" y="1149"/>
            <a:ext cx="1280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8" name="" r:id="rId1" imgW="1028700" imgH="228600" progId="Equation.3">
                    <p:embed/>
                  </p:oleObj>
                </mc:Choice>
                <mc:Fallback>
                  <p:oleObj name="" r:id="rId1" imgW="1028700" imgH="228600" progId="Equation.3">
                    <p:embed/>
                    <p:pic>
                      <p:nvPicPr>
                        <p:cNvPr id="0" name="图片 321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338" y="1149"/>
                          <a:ext cx="1280" cy="2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38" name="文本框 18437"/>
          <p:cNvSpPr txBox="1"/>
          <p:nvPr/>
        </p:nvSpPr>
        <p:spPr>
          <a:xfrm>
            <a:off x="2117725" y="2395538"/>
            <a:ext cx="35544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b="1" dirty="0">
                <a:latin typeface="Italic" pitchFamily="2" charset="0"/>
                <a:ea typeface="宋体" panose="02010600030101010101" pitchFamily="2" charset="-122"/>
              </a:rPr>
              <a:t>用数学归纳法证明如下：</a:t>
            </a:r>
            <a:endParaRPr lang="en-US" altLang="zh-CN" b="1" dirty="0">
              <a:latin typeface="Italic" pitchFamily="2" charset="0"/>
              <a:ea typeface="宋体" panose="02010600030101010101" pitchFamily="2" charset="-122"/>
            </a:endParaRPr>
          </a:p>
        </p:txBody>
      </p:sp>
      <p:grpSp>
        <p:nvGrpSpPr>
          <p:cNvPr id="18447" name="组合 18446"/>
          <p:cNvGrpSpPr/>
          <p:nvPr/>
        </p:nvGrpSpPr>
        <p:grpSpPr>
          <a:xfrm>
            <a:off x="2120900" y="2951163"/>
            <a:ext cx="3683000" cy="477837"/>
            <a:chOff x="288" y="1769"/>
            <a:chExt cx="2320" cy="301"/>
          </a:xfrm>
        </p:grpSpPr>
        <p:sp>
          <p:nvSpPr>
            <p:cNvPr id="18440" name="文本框 18439"/>
            <p:cNvSpPr txBox="1"/>
            <p:nvPr/>
          </p:nvSpPr>
          <p:spPr>
            <a:xfrm>
              <a:off x="288" y="1782"/>
              <a:ext cx="12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=1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时,</a:t>
              </a:r>
              <a:r>
                <a:rPr lang="zh-CN" altLang="en-US" b="1" dirty="0">
                  <a:latin typeface="Italic" pitchFamily="2" charset="0"/>
                  <a:ea typeface="宋体" panose="02010600030101010101" pitchFamily="2" charset="-122"/>
                </a:rPr>
                <a:t>显然，</a:t>
              </a:r>
              <a:endParaRPr lang="en-US" altLang="zh-CN" b="1" dirty="0">
                <a:latin typeface="Italic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8441" name="对象 18440"/>
            <p:cNvGraphicFramePr/>
            <p:nvPr/>
          </p:nvGraphicFramePr>
          <p:xfrm>
            <a:off x="1474" y="1769"/>
            <a:ext cx="1134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" name="" r:id="rId3" imgW="862965" imgH="228600" progId="Equation.3">
                    <p:embed/>
                  </p:oleObj>
                </mc:Choice>
                <mc:Fallback>
                  <p:oleObj name="" r:id="rId3" imgW="862965" imgH="228600" progId="Equation.3">
                    <p:embed/>
                    <p:pic>
                      <p:nvPicPr>
                        <p:cNvPr id="0" name="图片 320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74" y="1769"/>
                          <a:ext cx="1134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42" name="对象 18441"/>
          <p:cNvGraphicFramePr/>
          <p:nvPr/>
        </p:nvGraphicFramePr>
        <p:xfrm>
          <a:off x="2198688" y="3536950"/>
          <a:ext cx="4900612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5" imgW="2208530" imgH="1320165" progId="Equation.3">
                  <p:embed/>
                </p:oleObj>
              </mc:Choice>
              <mc:Fallback>
                <p:oleObj name="" r:id="rId5" imgW="2208530" imgH="1320165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98688" y="3536950"/>
                        <a:ext cx="4900612" cy="262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48" name="组合 18447"/>
          <p:cNvGrpSpPr/>
          <p:nvPr/>
        </p:nvGrpSpPr>
        <p:grpSpPr>
          <a:xfrm>
            <a:off x="1524000" y="152400"/>
            <a:ext cx="4041775" cy="479425"/>
            <a:chOff x="48" y="96"/>
            <a:chExt cx="2546" cy="302"/>
          </a:xfrm>
        </p:grpSpPr>
        <p:graphicFrame>
          <p:nvGraphicFramePr>
            <p:cNvPr id="18434" name="对象 18433"/>
            <p:cNvGraphicFramePr/>
            <p:nvPr/>
          </p:nvGraphicFramePr>
          <p:xfrm>
            <a:off x="1066" y="119"/>
            <a:ext cx="152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" name="" r:id="rId7" imgW="1244600" imgH="228600" progId="Equation.3">
                    <p:embed/>
                  </p:oleObj>
                </mc:Choice>
                <mc:Fallback>
                  <p:oleObj name="" r:id="rId7" imgW="1244600" imgH="228600" progId="Equation.3">
                    <p:embed/>
                    <p:pic>
                      <p:nvPicPr>
                        <p:cNvPr id="0" name="图片 321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66" y="119"/>
                          <a:ext cx="1528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3" name="文本框 18442"/>
            <p:cNvSpPr txBox="1"/>
            <p:nvPr/>
          </p:nvSpPr>
          <p:spPr>
            <a:xfrm>
              <a:off x="48" y="96"/>
              <a:ext cx="10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p>
              <a:r>
                <a:rPr lang="zh-CN" altLang="en-US" b="1" dirty="0">
                  <a:solidFill>
                    <a:srgbClr val="0000FF"/>
                  </a:solidFill>
                  <a:latin typeface="Italic" pitchFamily="2" charset="0"/>
                  <a:ea typeface="宋体" panose="02010600030101010101" pitchFamily="2" charset="-122"/>
                </a:rPr>
                <a:t>补充例题：</a:t>
              </a:r>
              <a:endParaRPr lang="zh-CN" altLang="en-US" b="1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8445" name="对象 18444"/>
          <p:cNvGraphicFramePr/>
          <p:nvPr/>
        </p:nvGraphicFramePr>
        <p:xfrm>
          <a:off x="2132013" y="571500"/>
          <a:ext cx="534035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9" imgW="2476500" imgH="609600" progId="Equation.3">
                  <p:embed/>
                </p:oleObj>
              </mc:Choice>
              <mc:Fallback>
                <p:oleObj name="" r:id="rId9" imgW="2476500" imgH="6096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32013" y="571500"/>
                        <a:ext cx="5340350" cy="1206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文本框 18445"/>
          <p:cNvSpPr txBox="1"/>
          <p:nvPr/>
        </p:nvSpPr>
        <p:spPr>
          <a:xfrm>
            <a:off x="1524000" y="706438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zh-CN" altLang="en-US" b="1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解：</a:t>
            </a:r>
            <a:endParaRPr lang="zh-CN" altLang="en-US" b="1" dirty="0">
              <a:solidFill>
                <a:srgbClr val="0000FF"/>
              </a:solidFill>
              <a:latin typeface="Italic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/>
      <p:bldP spid="184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0" name="文本框 22529"/>
          <p:cNvSpPr txBox="1"/>
          <p:nvPr/>
        </p:nvSpPr>
        <p:spPr>
          <a:xfrm>
            <a:off x="2590800" y="152400"/>
            <a:ext cx="3609975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第五节  高阶导数</a:t>
            </a:r>
            <a:endParaRPr lang="zh-CN" altLang="en-US" sz="3600" b="1" dirty="0">
              <a:solidFill>
                <a:srgbClr val="FF3300"/>
              </a:solidFill>
              <a:effectLst>
                <a:outerShdw blurRad="38100" dist="38100" dir="2700000">
                  <a:srgbClr val="000000"/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2531" name="文本框 22530"/>
          <p:cNvSpPr txBox="1"/>
          <p:nvPr/>
        </p:nvSpPr>
        <p:spPr>
          <a:xfrm>
            <a:off x="441325" y="2992438"/>
            <a:ext cx="2338388" cy="4667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高阶导数的概念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2" name="文本框 22531"/>
          <p:cNvSpPr txBox="1"/>
          <p:nvPr/>
        </p:nvSpPr>
        <p:spPr>
          <a:xfrm>
            <a:off x="3538538" y="2133600"/>
            <a:ext cx="500062" cy="26574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常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用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 n</a:t>
            </a:r>
            <a:endParaRPr lang="en-US" altLang="zh-CN" b="1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阶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公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式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2533" name="对象 22532"/>
          <p:cNvGraphicFramePr/>
          <p:nvPr/>
        </p:nvGraphicFramePr>
        <p:xfrm>
          <a:off x="4648200" y="3492500"/>
          <a:ext cx="34766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1" imgW="1701165" imgH="444500" progId="Equation.3">
                  <p:embed/>
                </p:oleObj>
              </mc:Choice>
              <mc:Fallback>
                <p:oleObj name="" r:id="rId1" imgW="1701165" imgH="4445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48200" y="3492500"/>
                        <a:ext cx="3476625" cy="90805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对象 22533"/>
          <p:cNvGraphicFramePr/>
          <p:nvPr/>
        </p:nvGraphicFramePr>
        <p:xfrm>
          <a:off x="4648200" y="2495550"/>
          <a:ext cx="34988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3" imgW="1688465" imgH="444500" progId="Equation.3">
                  <p:embed/>
                </p:oleObj>
              </mc:Choice>
              <mc:Fallback>
                <p:oleObj name="" r:id="rId3" imgW="1688465" imgH="4445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48200" y="2495550"/>
                        <a:ext cx="3498850" cy="92075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对象 22534"/>
          <p:cNvGraphicFramePr/>
          <p:nvPr/>
        </p:nvGraphicFramePr>
        <p:xfrm>
          <a:off x="4648200" y="1676400"/>
          <a:ext cx="256857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5" imgW="1141730" imgH="266065" progId="Equation.3">
                  <p:embed/>
                </p:oleObj>
              </mc:Choice>
              <mc:Fallback>
                <p:oleObj name="" r:id="rId5" imgW="1141730" imgH="266065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48200" y="1676400"/>
                        <a:ext cx="2568575" cy="598488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对象 22535"/>
          <p:cNvGraphicFramePr/>
          <p:nvPr/>
        </p:nvGraphicFramePr>
        <p:xfrm>
          <a:off x="4648200" y="4559300"/>
          <a:ext cx="40386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7" imgW="1967865" imgH="444500" progId="Equation.3">
                  <p:embed/>
                </p:oleObj>
              </mc:Choice>
              <mc:Fallback>
                <p:oleObj name="" r:id="rId7" imgW="1967865" imgH="4445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48200" y="4559300"/>
                        <a:ext cx="4038600" cy="90805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对象 22536"/>
          <p:cNvGraphicFramePr/>
          <p:nvPr/>
        </p:nvGraphicFramePr>
        <p:xfrm>
          <a:off x="4648200" y="5653088"/>
          <a:ext cx="37338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9" imgW="1498600" imgH="368300" progId="Equation.3">
                  <p:embed/>
                </p:oleObj>
              </mc:Choice>
              <mc:Fallback>
                <p:oleObj name="" r:id="rId9" imgW="1498600" imgH="3683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3333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48200" y="5653088"/>
                        <a:ext cx="3733800" cy="919162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对象 22537"/>
          <p:cNvGraphicFramePr/>
          <p:nvPr/>
        </p:nvGraphicFramePr>
        <p:xfrm>
          <a:off x="4648200" y="914400"/>
          <a:ext cx="1627188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1" imgW="723265" imgH="266065" progId="Equation.3">
                  <p:embed/>
                </p:oleObj>
              </mc:Choice>
              <mc:Fallback>
                <p:oleObj name="" r:id="rId11" imgW="723265" imgH="266065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48200" y="914400"/>
                        <a:ext cx="1627188" cy="598488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文本框 22538"/>
          <p:cNvSpPr txBox="1"/>
          <p:nvPr/>
        </p:nvSpPr>
        <p:spPr>
          <a:xfrm>
            <a:off x="2406650" y="5791200"/>
            <a:ext cx="2165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莱布尼兹公式 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4" name="文本框 8193"/>
          <p:cNvSpPr txBox="1"/>
          <p:nvPr/>
        </p:nvSpPr>
        <p:spPr>
          <a:xfrm>
            <a:off x="2590800" y="123825"/>
            <a:ext cx="3609975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第五节  高阶导数</a:t>
            </a:r>
            <a:endParaRPr lang="zh-CN" altLang="en-US" sz="3600" b="1" dirty="0">
              <a:solidFill>
                <a:srgbClr val="FF3300"/>
              </a:solidFill>
              <a:effectLst>
                <a:outerShdw blurRad="38100" dist="38100" dir="2700000">
                  <a:srgbClr val="000000"/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8197" name="文本框 8196"/>
          <p:cNvSpPr txBox="1"/>
          <p:nvPr/>
        </p:nvSpPr>
        <p:spPr>
          <a:xfrm>
            <a:off x="114300" y="3478213"/>
            <a:ext cx="8959850" cy="1406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20000"/>
              </a:lnSpc>
            </a:pPr>
            <a:r>
              <a:rPr lang="zh-CN" altLang="en-US" b="1" dirty="0">
                <a:latin typeface="Italic" pitchFamily="2" charset="0"/>
                <a:ea typeface="宋体" panose="02010600030101010101" pitchFamily="2" charset="-122"/>
              </a:rPr>
              <a:t>      高阶导数所要研究的问题，并不是“接连多次求导”这么简单，</a:t>
            </a:r>
            <a:endParaRPr lang="zh-CN" altLang="en-US" b="1" dirty="0">
              <a:latin typeface="Italic" pitchFamily="2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Italic" pitchFamily="2" charset="0"/>
                <a:ea typeface="宋体" panose="02010600030101010101" pitchFamily="2" charset="-122"/>
              </a:rPr>
              <a:t>实际上，所谓高阶导数的问题，是 “推出给定求导阶数，能直接</a:t>
            </a:r>
            <a:endParaRPr lang="zh-CN" altLang="en-US" b="1" dirty="0">
              <a:latin typeface="Italic" pitchFamily="2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Italic" pitchFamily="2" charset="0"/>
                <a:ea typeface="宋体" panose="02010600030101010101" pitchFamily="2" charset="-122"/>
              </a:rPr>
              <a:t>写出这阶导数的公式“。或称”高阶导数通式“</a:t>
            </a:r>
            <a:endParaRPr lang="zh-CN" altLang="en-US" b="1" dirty="0">
              <a:latin typeface="Italic" pitchFamily="2" charset="0"/>
              <a:ea typeface="宋体" panose="02010600030101010101" pitchFamily="2" charset="-122"/>
            </a:endParaRPr>
          </a:p>
        </p:txBody>
      </p:sp>
      <p:sp>
        <p:nvSpPr>
          <p:cNvPr id="8198" name="文本框 8197"/>
          <p:cNvSpPr txBox="1"/>
          <p:nvPr/>
        </p:nvSpPr>
        <p:spPr>
          <a:xfrm>
            <a:off x="136525" y="5314950"/>
            <a:ext cx="8655050" cy="968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20000"/>
              </a:lnSpc>
            </a:pPr>
            <a:r>
              <a:rPr lang="zh-CN" altLang="en-US" b="1" dirty="0">
                <a:latin typeface="Italic" pitchFamily="2" charset="0"/>
                <a:ea typeface="宋体" panose="02010600030101010101" pitchFamily="2" charset="-122"/>
              </a:rPr>
              <a:t>      在不同情况下，以方便和不容易引起误解为原则，可以采用</a:t>
            </a:r>
            <a:endParaRPr lang="zh-CN" altLang="en-US" b="1" dirty="0">
              <a:latin typeface="Italic" pitchFamily="2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Italic" pitchFamily="2" charset="0"/>
                <a:ea typeface="宋体" panose="02010600030101010101" pitchFamily="2" charset="-122"/>
              </a:rPr>
              <a:t>不同的符号。见下表：</a:t>
            </a:r>
            <a:endParaRPr lang="zh-CN" altLang="en-US" b="1" dirty="0">
              <a:latin typeface="Italic" pitchFamily="2" charset="0"/>
              <a:ea typeface="宋体" panose="02010600030101010101" pitchFamily="2" charset="-122"/>
            </a:endParaRPr>
          </a:p>
        </p:txBody>
      </p:sp>
      <p:sp>
        <p:nvSpPr>
          <p:cNvPr id="8199" name="文本框 8198"/>
          <p:cNvSpPr txBox="1"/>
          <p:nvPr/>
        </p:nvSpPr>
        <p:spPr>
          <a:xfrm>
            <a:off x="231775" y="692150"/>
            <a:ext cx="15668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b="1">
                <a:solidFill>
                  <a:srgbClr val="FF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en-US" altLang="zh-CN" b="1">
                <a:solidFill>
                  <a:srgbClr val="FF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r>
              <a:rPr lang="zh-CN" altLang="en-US" b="1" dirty="0">
                <a:solidFill>
                  <a:srgbClr val="FF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概念</a:t>
            </a:r>
            <a:r>
              <a:rPr lang="en-US" altLang="zh-CN" b="1">
                <a:solidFill>
                  <a:srgbClr val="FF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:  </a:t>
            </a:r>
            <a:endParaRPr lang="en-US" altLang="zh-CN" b="1">
              <a:solidFill>
                <a:srgbClr val="FF00FF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8214" name="组合 8213"/>
          <p:cNvGrpSpPr/>
          <p:nvPr/>
        </p:nvGrpSpPr>
        <p:grpSpPr>
          <a:xfrm>
            <a:off x="323850" y="1146175"/>
            <a:ext cx="8640763" cy="914400"/>
            <a:chOff x="204" y="722"/>
            <a:chExt cx="5443" cy="576"/>
          </a:xfrm>
        </p:grpSpPr>
        <p:sp>
          <p:nvSpPr>
            <p:cNvPr id="8200" name="文本框 8199"/>
            <p:cNvSpPr txBox="1"/>
            <p:nvPr/>
          </p:nvSpPr>
          <p:spPr>
            <a:xfrm>
              <a:off x="540" y="735"/>
              <a:ext cx="66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定义</a:t>
              </a: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:  </a:t>
              </a:r>
              <a:endParaRPr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8201" name="文本框 8200"/>
            <p:cNvSpPr txBox="1"/>
            <p:nvPr/>
          </p:nvSpPr>
          <p:spPr>
            <a:xfrm>
              <a:off x="1126" y="738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若函数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202" name="对象 8201"/>
            <p:cNvGraphicFramePr/>
            <p:nvPr/>
          </p:nvGraphicFramePr>
          <p:xfrm>
            <a:off x="1772" y="757"/>
            <a:ext cx="86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3" name="" r:id="rId1" imgW="621665" imgH="203200" progId="Equation.3">
                    <p:embed/>
                  </p:oleObj>
                </mc:Choice>
                <mc:Fallback>
                  <p:oleObj name="" r:id="rId1" imgW="621665" imgH="203200" progId="Equation.3">
                    <p:embed/>
                    <p:pic>
                      <p:nvPicPr>
                        <p:cNvPr id="0" name="图片 317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772" y="757"/>
                          <a:ext cx="860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3" name="文本框 8202"/>
            <p:cNvSpPr txBox="1"/>
            <p:nvPr/>
          </p:nvSpPr>
          <p:spPr>
            <a:xfrm>
              <a:off x="2604" y="738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的导数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204" name="对象 8203"/>
            <p:cNvGraphicFramePr/>
            <p:nvPr/>
          </p:nvGraphicFramePr>
          <p:xfrm>
            <a:off x="3251" y="757"/>
            <a:ext cx="949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" name="" r:id="rId3" imgW="685165" imgH="203200" progId="Equation.3">
                    <p:embed/>
                  </p:oleObj>
                </mc:Choice>
                <mc:Fallback>
                  <p:oleObj name="" r:id="rId3" imgW="685165" imgH="203200" progId="Equation.3">
                    <p:embed/>
                    <p:pic>
                      <p:nvPicPr>
                        <p:cNvPr id="0" name="图片 316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251" y="757"/>
                          <a:ext cx="949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5" name="文本框 8204"/>
            <p:cNvSpPr txBox="1"/>
            <p:nvPr/>
          </p:nvSpPr>
          <p:spPr>
            <a:xfrm>
              <a:off x="4188" y="722"/>
              <a:ext cx="5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仍是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206" name="对象 8205"/>
            <p:cNvGraphicFramePr/>
            <p:nvPr/>
          </p:nvGraphicFramePr>
          <p:xfrm>
            <a:off x="4622" y="805"/>
            <a:ext cx="186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" name="" r:id="rId5" imgW="139700" imgH="139700" progId="Equation.3">
                    <p:embed/>
                  </p:oleObj>
                </mc:Choice>
                <mc:Fallback>
                  <p:oleObj name="" r:id="rId5" imgW="139700" imgH="139700" progId="Equation.3">
                    <p:embed/>
                    <p:pic>
                      <p:nvPicPr>
                        <p:cNvPr id="0" name="图片 317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622" y="805"/>
                          <a:ext cx="186" cy="1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7" name="文本框 8206"/>
            <p:cNvSpPr txBox="1"/>
            <p:nvPr/>
          </p:nvSpPr>
          <p:spPr>
            <a:xfrm>
              <a:off x="4759" y="722"/>
              <a:ext cx="8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的函数，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8" name="文本框 8207"/>
            <p:cNvSpPr txBox="1"/>
            <p:nvPr/>
          </p:nvSpPr>
          <p:spPr>
            <a:xfrm>
              <a:off x="204" y="1010"/>
              <a:ext cx="5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就把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209" name="对象 8208"/>
            <p:cNvGraphicFramePr/>
            <p:nvPr/>
          </p:nvGraphicFramePr>
          <p:xfrm>
            <a:off x="659" y="1033"/>
            <a:ext cx="815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" name="" r:id="rId7" imgW="685165" imgH="203200" progId="Equation.3">
                    <p:embed/>
                  </p:oleObj>
                </mc:Choice>
                <mc:Fallback>
                  <p:oleObj name="" r:id="rId7" imgW="685165" imgH="203200" progId="Equation.3">
                    <p:embed/>
                    <p:pic>
                      <p:nvPicPr>
                        <p:cNvPr id="0" name="图片 317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59" y="1033"/>
                          <a:ext cx="815" cy="2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0" name="文本框 8209"/>
            <p:cNvSpPr txBox="1"/>
            <p:nvPr/>
          </p:nvSpPr>
          <p:spPr>
            <a:xfrm>
              <a:off x="1428" y="1010"/>
              <a:ext cx="14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的导数叫做函数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211" name="对象 8210"/>
            <p:cNvGraphicFramePr/>
            <p:nvPr/>
          </p:nvGraphicFramePr>
          <p:xfrm>
            <a:off x="2835" y="1047"/>
            <a:ext cx="770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" name="" r:id="rId9" imgW="621665" imgH="203200" progId="Equation.3">
                    <p:embed/>
                  </p:oleObj>
                </mc:Choice>
                <mc:Fallback>
                  <p:oleObj name="" r:id="rId9" imgW="621665" imgH="203200" progId="Equation.3">
                    <p:embed/>
                    <p:pic>
                      <p:nvPicPr>
                        <p:cNvPr id="0" name="图片 317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835" y="1047"/>
                          <a:ext cx="770" cy="2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2" name="文本框 8211"/>
            <p:cNvSpPr txBox="1"/>
            <p:nvPr/>
          </p:nvSpPr>
          <p:spPr>
            <a:xfrm>
              <a:off x="3515" y="1010"/>
              <a:ext cx="127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</a:t>
              </a:r>
              <a:r>
                <a:rPr lang="zh-CN" altLang="en-US" b="1" dirty="0">
                  <a:solidFill>
                    <a:srgbClr val="5E49C9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二阶导数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。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239" name="组合 8238"/>
          <p:cNvGrpSpPr/>
          <p:nvPr/>
        </p:nvGrpSpPr>
        <p:grpSpPr>
          <a:xfrm>
            <a:off x="395288" y="2035175"/>
            <a:ext cx="7175500" cy="914400"/>
            <a:chOff x="249" y="1282"/>
            <a:chExt cx="4520" cy="576"/>
          </a:xfrm>
        </p:grpSpPr>
        <p:sp>
          <p:nvSpPr>
            <p:cNvPr id="8216" name="文本框 8215"/>
            <p:cNvSpPr txBox="1"/>
            <p:nvPr/>
          </p:nvSpPr>
          <p:spPr>
            <a:xfrm>
              <a:off x="2082" y="1541"/>
              <a:ext cx="204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阶导数的导数，叫做　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219" name="对象 8218"/>
            <p:cNvGraphicFramePr/>
            <p:nvPr/>
          </p:nvGraphicFramePr>
          <p:xfrm>
            <a:off x="1713" y="1616"/>
            <a:ext cx="41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" name="" r:id="rId11" imgW="342265" imgH="177800" progId="Equation.3">
                    <p:embed/>
                  </p:oleObj>
                </mc:Choice>
                <mc:Fallback>
                  <p:oleObj name="" r:id="rId11" imgW="342265" imgH="177800" progId="Equation.3">
                    <p:embed/>
                    <p:pic>
                      <p:nvPicPr>
                        <p:cNvPr id="0" name="图片 317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713" y="1616"/>
                          <a:ext cx="419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0" name="对象 8219"/>
            <p:cNvGraphicFramePr/>
            <p:nvPr/>
          </p:nvGraphicFramePr>
          <p:xfrm>
            <a:off x="3917" y="1637"/>
            <a:ext cx="154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" name="" r:id="rId13" imgW="127000" imgH="139700" progId="Equation.3">
                    <p:embed/>
                  </p:oleObj>
                </mc:Choice>
                <mc:Fallback>
                  <p:oleObj name="" r:id="rId13" imgW="127000" imgH="139700" progId="Equation.3">
                    <p:embed/>
                    <p:pic>
                      <p:nvPicPr>
                        <p:cNvPr id="0" name="图片 3180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5E49C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17" y="1637"/>
                          <a:ext cx="154" cy="1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1" name="文本框 8220"/>
            <p:cNvSpPr txBox="1"/>
            <p:nvPr/>
          </p:nvSpPr>
          <p:spPr>
            <a:xfrm>
              <a:off x="509" y="1282"/>
              <a:ext cx="7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一般的</a:t>
              </a:r>
              <a:r>
                <a:rPr lang="en-US" altLang="zh-CN" b="1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:</a:t>
              </a:r>
              <a:endParaRPr lang="en-US" altLang="zh-CN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8222" name="文本框 8221"/>
            <p:cNvSpPr txBox="1"/>
            <p:nvPr/>
          </p:nvSpPr>
          <p:spPr>
            <a:xfrm>
              <a:off x="249" y="1554"/>
              <a:ext cx="5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函数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226" name="对象 8225"/>
            <p:cNvGraphicFramePr/>
            <p:nvPr/>
          </p:nvGraphicFramePr>
          <p:xfrm>
            <a:off x="669" y="1562"/>
            <a:ext cx="86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" name="" r:id="rId15" imgW="621665" imgH="203200" progId="Equation.3">
                    <p:embed/>
                  </p:oleObj>
                </mc:Choice>
                <mc:Fallback>
                  <p:oleObj name="" r:id="rId15" imgW="621665" imgH="203200" progId="Equation.3">
                    <p:embed/>
                    <p:pic>
                      <p:nvPicPr>
                        <p:cNvPr id="0" name="图片 317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69" y="1562"/>
                          <a:ext cx="860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7" name="文本框 8236"/>
            <p:cNvSpPr txBox="1"/>
            <p:nvPr/>
          </p:nvSpPr>
          <p:spPr>
            <a:xfrm>
              <a:off x="1441" y="1570"/>
              <a:ext cx="3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38" name="文本框 8237"/>
            <p:cNvSpPr txBox="1"/>
            <p:nvPr/>
          </p:nvSpPr>
          <p:spPr>
            <a:xfrm>
              <a:off x="4026" y="1554"/>
              <a:ext cx="74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solidFill>
                    <a:srgbClr val="5E49C9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阶导数</a:t>
              </a: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240" name="文本框 8239"/>
          <p:cNvSpPr txBox="1"/>
          <p:nvPr/>
        </p:nvSpPr>
        <p:spPr>
          <a:xfrm>
            <a:off x="231775" y="2997200"/>
            <a:ext cx="17192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b="1">
                <a:solidFill>
                  <a:srgbClr val="FF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en-US" altLang="zh-CN" b="1">
                <a:solidFill>
                  <a:srgbClr val="FF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r>
              <a:rPr lang="zh-CN" altLang="en-US" b="1" dirty="0">
                <a:solidFill>
                  <a:srgbClr val="FF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注意：  </a:t>
            </a:r>
            <a:endParaRPr lang="zh-CN" altLang="en-US" b="1" dirty="0">
              <a:solidFill>
                <a:srgbClr val="FF00FF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241" name="文本框 8240"/>
          <p:cNvSpPr txBox="1"/>
          <p:nvPr/>
        </p:nvSpPr>
        <p:spPr>
          <a:xfrm>
            <a:off x="250825" y="4868863"/>
            <a:ext cx="32527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b="1">
                <a:solidFill>
                  <a:srgbClr val="FF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en-US" altLang="zh-CN" b="1">
                <a:solidFill>
                  <a:srgbClr val="FF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r>
              <a:rPr lang="zh-CN" altLang="en-US" b="1" dirty="0">
                <a:solidFill>
                  <a:srgbClr val="FF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高阶导数的符号</a:t>
            </a:r>
            <a:r>
              <a:rPr lang="en-US" altLang="zh-CN" b="1">
                <a:solidFill>
                  <a:srgbClr val="FF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:   </a:t>
            </a:r>
            <a:endParaRPr lang="en-US" altLang="zh-CN" b="1">
              <a:solidFill>
                <a:srgbClr val="FF00FF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1"/>
      <p:bldP spid="8197" grpId="0"/>
      <p:bldP spid="8198" grpId="0"/>
      <p:bldP spid="8199" grpId="0"/>
      <p:bldP spid="8240" grpId="0"/>
      <p:bldP spid="82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334" name="组合 9333"/>
          <p:cNvGrpSpPr/>
          <p:nvPr/>
        </p:nvGrpSpPr>
        <p:grpSpPr>
          <a:xfrm>
            <a:off x="311150" y="115888"/>
            <a:ext cx="8794750" cy="6578600"/>
            <a:chOff x="196" y="73"/>
            <a:chExt cx="5540" cy="4144"/>
          </a:xfrm>
        </p:grpSpPr>
        <p:sp>
          <p:nvSpPr>
            <p:cNvPr id="9219" name="矩形 9218"/>
            <p:cNvSpPr/>
            <p:nvPr/>
          </p:nvSpPr>
          <p:spPr>
            <a:xfrm>
              <a:off x="4660" y="2923"/>
              <a:ext cx="1008" cy="63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endParaRPr lang="zh-CN" altLang="en-US"/>
            </a:p>
          </p:txBody>
        </p:sp>
        <p:sp>
          <p:nvSpPr>
            <p:cNvPr id="9220" name="矩形 9219"/>
            <p:cNvSpPr/>
            <p:nvPr/>
          </p:nvSpPr>
          <p:spPr>
            <a:xfrm>
              <a:off x="3996" y="2923"/>
              <a:ext cx="664" cy="63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endParaRPr lang="zh-CN" altLang="en-US"/>
            </a:p>
          </p:txBody>
        </p:sp>
        <p:sp>
          <p:nvSpPr>
            <p:cNvPr id="9221" name="矩形 9220"/>
            <p:cNvSpPr/>
            <p:nvPr/>
          </p:nvSpPr>
          <p:spPr>
            <a:xfrm>
              <a:off x="3046" y="2923"/>
              <a:ext cx="950" cy="63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endParaRPr lang="zh-CN" altLang="en-US"/>
            </a:p>
          </p:txBody>
        </p:sp>
        <p:sp>
          <p:nvSpPr>
            <p:cNvPr id="9222" name="矩形 9221"/>
            <p:cNvSpPr/>
            <p:nvPr/>
          </p:nvSpPr>
          <p:spPr>
            <a:xfrm>
              <a:off x="2426" y="2923"/>
              <a:ext cx="620" cy="63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endParaRPr lang="zh-CN" altLang="en-US"/>
            </a:p>
          </p:txBody>
        </p:sp>
        <p:sp>
          <p:nvSpPr>
            <p:cNvPr id="9223" name="矩形 9222"/>
            <p:cNvSpPr/>
            <p:nvPr/>
          </p:nvSpPr>
          <p:spPr>
            <a:xfrm>
              <a:off x="1557" y="2923"/>
              <a:ext cx="893" cy="63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endParaRPr lang="zh-CN" altLang="en-US"/>
            </a:p>
          </p:txBody>
        </p:sp>
        <p:sp>
          <p:nvSpPr>
            <p:cNvPr id="9224" name="矩形 9223"/>
            <p:cNvSpPr/>
            <p:nvPr/>
          </p:nvSpPr>
          <p:spPr>
            <a:xfrm>
              <a:off x="902" y="2923"/>
              <a:ext cx="655" cy="63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endParaRPr lang="zh-CN" altLang="en-US"/>
            </a:p>
          </p:txBody>
        </p:sp>
        <p:sp>
          <p:nvSpPr>
            <p:cNvPr id="9226" name="矩形 9225"/>
            <p:cNvSpPr/>
            <p:nvPr/>
          </p:nvSpPr>
          <p:spPr>
            <a:xfrm>
              <a:off x="4660" y="3562"/>
              <a:ext cx="1008" cy="63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endParaRPr lang="zh-CN" altLang="en-US"/>
            </a:p>
          </p:txBody>
        </p:sp>
        <p:sp>
          <p:nvSpPr>
            <p:cNvPr id="9227" name="矩形 9226"/>
            <p:cNvSpPr/>
            <p:nvPr/>
          </p:nvSpPr>
          <p:spPr>
            <a:xfrm>
              <a:off x="3996" y="3562"/>
              <a:ext cx="664" cy="63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endParaRPr lang="zh-CN" altLang="en-US"/>
            </a:p>
          </p:txBody>
        </p:sp>
        <p:sp>
          <p:nvSpPr>
            <p:cNvPr id="9228" name="矩形 9227"/>
            <p:cNvSpPr/>
            <p:nvPr/>
          </p:nvSpPr>
          <p:spPr>
            <a:xfrm>
              <a:off x="3046" y="3562"/>
              <a:ext cx="950" cy="63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endParaRPr lang="zh-CN" altLang="en-US"/>
            </a:p>
          </p:txBody>
        </p:sp>
        <p:sp>
          <p:nvSpPr>
            <p:cNvPr id="9229" name="矩形 9228"/>
            <p:cNvSpPr/>
            <p:nvPr/>
          </p:nvSpPr>
          <p:spPr>
            <a:xfrm>
              <a:off x="2426" y="3562"/>
              <a:ext cx="620" cy="63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endParaRPr lang="zh-CN" altLang="en-US"/>
            </a:p>
          </p:txBody>
        </p:sp>
        <p:sp>
          <p:nvSpPr>
            <p:cNvPr id="9230" name="矩形 9229"/>
            <p:cNvSpPr/>
            <p:nvPr/>
          </p:nvSpPr>
          <p:spPr>
            <a:xfrm>
              <a:off x="1557" y="3562"/>
              <a:ext cx="893" cy="63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endParaRPr lang="zh-CN" altLang="en-US"/>
            </a:p>
          </p:txBody>
        </p:sp>
        <p:sp>
          <p:nvSpPr>
            <p:cNvPr id="9231" name="矩形 9230"/>
            <p:cNvSpPr/>
            <p:nvPr/>
          </p:nvSpPr>
          <p:spPr>
            <a:xfrm>
              <a:off x="902" y="3562"/>
              <a:ext cx="655" cy="63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endParaRPr lang="zh-CN" altLang="en-US"/>
            </a:p>
          </p:txBody>
        </p:sp>
        <p:sp>
          <p:nvSpPr>
            <p:cNvPr id="9233" name="矩形 9232"/>
            <p:cNvSpPr/>
            <p:nvPr/>
          </p:nvSpPr>
          <p:spPr>
            <a:xfrm>
              <a:off x="4660" y="2284"/>
              <a:ext cx="1008" cy="63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endParaRPr lang="zh-CN" altLang="en-US"/>
            </a:p>
          </p:txBody>
        </p:sp>
        <p:sp>
          <p:nvSpPr>
            <p:cNvPr id="9234" name="矩形 9233"/>
            <p:cNvSpPr/>
            <p:nvPr/>
          </p:nvSpPr>
          <p:spPr>
            <a:xfrm>
              <a:off x="3996" y="2284"/>
              <a:ext cx="664" cy="63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endParaRPr lang="zh-CN" altLang="en-US"/>
            </a:p>
          </p:txBody>
        </p:sp>
        <p:sp>
          <p:nvSpPr>
            <p:cNvPr id="9238" name="矩形 9237"/>
            <p:cNvSpPr/>
            <p:nvPr/>
          </p:nvSpPr>
          <p:spPr>
            <a:xfrm>
              <a:off x="902" y="2284"/>
              <a:ext cx="655" cy="63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endParaRPr lang="zh-CN" altLang="en-US"/>
            </a:p>
          </p:txBody>
        </p:sp>
        <p:sp>
          <p:nvSpPr>
            <p:cNvPr id="9240" name="矩形 9239"/>
            <p:cNvSpPr/>
            <p:nvPr/>
          </p:nvSpPr>
          <p:spPr>
            <a:xfrm>
              <a:off x="4660" y="1644"/>
              <a:ext cx="1008" cy="64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endParaRPr lang="zh-CN" altLang="en-US"/>
            </a:p>
          </p:txBody>
        </p:sp>
        <p:sp>
          <p:nvSpPr>
            <p:cNvPr id="9241" name="矩形 9240"/>
            <p:cNvSpPr/>
            <p:nvPr/>
          </p:nvSpPr>
          <p:spPr>
            <a:xfrm>
              <a:off x="3996" y="1644"/>
              <a:ext cx="664" cy="64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endParaRPr lang="zh-CN" altLang="en-US"/>
            </a:p>
          </p:txBody>
        </p:sp>
        <p:sp>
          <p:nvSpPr>
            <p:cNvPr id="9243" name="矩形 9242"/>
            <p:cNvSpPr/>
            <p:nvPr/>
          </p:nvSpPr>
          <p:spPr>
            <a:xfrm>
              <a:off x="2426" y="1644"/>
              <a:ext cx="620" cy="64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endParaRPr lang="zh-CN" altLang="en-US"/>
            </a:p>
          </p:txBody>
        </p:sp>
        <p:sp>
          <p:nvSpPr>
            <p:cNvPr id="9244" name="矩形 9243"/>
            <p:cNvSpPr/>
            <p:nvPr/>
          </p:nvSpPr>
          <p:spPr>
            <a:xfrm>
              <a:off x="1557" y="1644"/>
              <a:ext cx="893" cy="64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endParaRPr lang="zh-CN" altLang="en-US"/>
            </a:p>
          </p:txBody>
        </p:sp>
        <p:sp>
          <p:nvSpPr>
            <p:cNvPr id="9245" name="矩形 9244"/>
            <p:cNvSpPr/>
            <p:nvPr/>
          </p:nvSpPr>
          <p:spPr>
            <a:xfrm>
              <a:off x="902" y="1644"/>
              <a:ext cx="655" cy="64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endParaRPr lang="zh-CN" altLang="en-US"/>
            </a:p>
          </p:txBody>
        </p:sp>
        <p:sp>
          <p:nvSpPr>
            <p:cNvPr id="9247" name="矩形 9246"/>
            <p:cNvSpPr/>
            <p:nvPr/>
          </p:nvSpPr>
          <p:spPr>
            <a:xfrm>
              <a:off x="4660" y="1005"/>
              <a:ext cx="1008" cy="63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endParaRPr lang="zh-CN" altLang="en-US"/>
            </a:p>
          </p:txBody>
        </p:sp>
        <p:sp>
          <p:nvSpPr>
            <p:cNvPr id="9248" name="矩形 9247"/>
            <p:cNvSpPr/>
            <p:nvPr/>
          </p:nvSpPr>
          <p:spPr>
            <a:xfrm>
              <a:off x="3996" y="1005"/>
              <a:ext cx="664" cy="63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endParaRPr lang="zh-CN" altLang="en-US"/>
            </a:p>
          </p:txBody>
        </p:sp>
        <p:sp>
          <p:nvSpPr>
            <p:cNvPr id="9249" name="矩形 9248"/>
            <p:cNvSpPr/>
            <p:nvPr/>
          </p:nvSpPr>
          <p:spPr>
            <a:xfrm>
              <a:off x="3046" y="1005"/>
              <a:ext cx="950" cy="63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endParaRPr lang="zh-CN" altLang="en-US"/>
            </a:p>
          </p:txBody>
        </p:sp>
        <p:sp>
          <p:nvSpPr>
            <p:cNvPr id="9260" name="矩形 9259"/>
            <p:cNvSpPr/>
            <p:nvPr/>
          </p:nvSpPr>
          <p:spPr>
            <a:xfrm>
              <a:off x="4020" y="73"/>
              <a:ext cx="1672" cy="46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buNone/>
              </a:pPr>
              <a:endParaRPr lang="zh-CN" altLang="en-US"/>
            </a:p>
          </p:txBody>
        </p:sp>
        <p:sp>
          <p:nvSpPr>
            <p:cNvPr id="9261" name="矩形 9260"/>
            <p:cNvSpPr/>
            <p:nvPr/>
          </p:nvSpPr>
          <p:spPr>
            <a:xfrm>
              <a:off x="2450" y="164"/>
              <a:ext cx="1570" cy="46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buNone/>
              </a:pPr>
              <a:r>
                <a:rPr lang="en-US" altLang="zh-CN" b="1" i="1"/>
                <a:t>f</a:t>
              </a:r>
              <a:r>
                <a:rPr lang="en-US" altLang="zh-CN" b="1"/>
                <a:t>(</a:t>
              </a:r>
              <a:r>
                <a:rPr lang="en-US" altLang="zh-CN" b="1" i="1"/>
                <a:t>x</a:t>
              </a:r>
              <a:r>
                <a:rPr lang="en-US" altLang="zh-CN" b="1"/>
                <a:t>)</a:t>
              </a:r>
              <a:r>
                <a:rPr lang="zh-CN" altLang="en-US" b="1" dirty="0"/>
                <a:t>型</a:t>
              </a:r>
              <a:endParaRPr lang="zh-CN" altLang="en-US" b="1" dirty="0"/>
            </a:p>
          </p:txBody>
        </p:sp>
        <p:sp>
          <p:nvSpPr>
            <p:cNvPr id="9262" name="矩形 9261"/>
            <p:cNvSpPr/>
            <p:nvPr/>
          </p:nvSpPr>
          <p:spPr>
            <a:xfrm>
              <a:off x="902" y="152"/>
              <a:ext cx="1548" cy="46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 algn="ctr">
                <a:buNone/>
              </a:pPr>
              <a:r>
                <a:rPr lang="en-US" altLang="zh-CN" b="1" i="1"/>
                <a:t>y</a:t>
              </a:r>
              <a:r>
                <a:rPr lang="zh-CN" altLang="en-US" b="1" dirty="0"/>
                <a:t>型</a:t>
              </a:r>
              <a:endParaRPr lang="zh-CN" altLang="en-US" b="1" dirty="0"/>
            </a:p>
          </p:txBody>
        </p:sp>
        <p:sp>
          <p:nvSpPr>
            <p:cNvPr id="9263" name="矩形 9262"/>
            <p:cNvSpPr/>
            <p:nvPr/>
          </p:nvSpPr>
          <p:spPr>
            <a:xfrm>
              <a:off x="196" y="73"/>
              <a:ext cx="706" cy="93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80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»"/>
                <a:defRPr sz="1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</a:lstStyle>
            <a:p>
              <a:pPr marL="0" lvl="0" indent="0">
                <a:buNone/>
              </a:pPr>
              <a:endParaRPr lang="zh-CN" altLang="en-US"/>
            </a:p>
          </p:txBody>
        </p:sp>
        <p:sp>
          <p:nvSpPr>
            <p:cNvPr id="9264" name="直接连接符 9263"/>
            <p:cNvSpPr/>
            <p:nvPr/>
          </p:nvSpPr>
          <p:spPr>
            <a:xfrm>
              <a:off x="196" y="73"/>
              <a:ext cx="549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65" name="直接连接符 9264"/>
            <p:cNvSpPr/>
            <p:nvPr/>
          </p:nvSpPr>
          <p:spPr>
            <a:xfrm>
              <a:off x="196" y="1117"/>
              <a:ext cx="549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66" name="直接连接符 9265"/>
            <p:cNvSpPr/>
            <p:nvPr/>
          </p:nvSpPr>
          <p:spPr>
            <a:xfrm>
              <a:off x="196" y="1797"/>
              <a:ext cx="549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67" name="直接连接符 9266"/>
            <p:cNvSpPr/>
            <p:nvPr/>
          </p:nvSpPr>
          <p:spPr>
            <a:xfrm>
              <a:off x="196" y="2478"/>
              <a:ext cx="549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68" name="直接连接符 9267"/>
            <p:cNvSpPr/>
            <p:nvPr/>
          </p:nvSpPr>
          <p:spPr>
            <a:xfrm>
              <a:off x="204" y="3158"/>
              <a:ext cx="549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69" name="直接连接符 9268"/>
            <p:cNvSpPr/>
            <p:nvPr/>
          </p:nvSpPr>
          <p:spPr>
            <a:xfrm>
              <a:off x="196" y="4201"/>
              <a:ext cx="549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70" name="直接连接符 9269"/>
            <p:cNvSpPr/>
            <p:nvPr/>
          </p:nvSpPr>
          <p:spPr>
            <a:xfrm>
              <a:off x="196" y="73"/>
              <a:ext cx="0" cy="412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71" name="直接连接符 9270"/>
            <p:cNvSpPr/>
            <p:nvPr/>
          </p:nvSpPr>
          <p:spPr>
            <a:xfrm>
              <a:off x="902" y="73"/>
              <a:ext cx="0" cy="412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72" name="直接连接符 9271"/>
            <p:cNvSpPr/>
            <p:nvPr/>
          </p:nvSpPr>
          <p:spPr>
            <a:xfrm>
              <a:off x="2381" y="73"/>
              <a:ext cx="0" cy="412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73" name="直接连接符 9272"/>
            <p:cNvSpPr/>
            <p:nvPr/>
          </p:nvSpPr>
          <p:spPr>
            <a:xfrm>
              <a:off x="4020" y="73"/>
              <a:ext cx="0" cy="412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74" name="直接连接符 9273"/>
            <p:cNvSpPr/>
            <p:nvPr/>
          </p:nvSpPr>
          <p:spPr>
            <a:xfrm>
              <a:off x="5692" y="73"/>
              <a:ext cx="0" cy="412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78" name="直接连接符 9277"/>
            <p:cNvSpPr/>
            <p:nvPr/>
          </p:nvSpPr>
          <p:spPr>
            <a:xfrm>
              <a:off x="902" y="709"/>
              <a:ext cx="479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79" name="直接连接符 9278"/>
            <p:cNvSpPr/>
            <p:nvPr/>
          </p:nvSpPr>
          <p:spPr>
            <a:xfrm>
              <a:off x="196" y="3521"/>
              <a:ext cx="549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9280" name="对象 9279"/>
            <p:cNvGraphicFramePr/>
            <p:nvPr/>
          </p:nvGraphicFramePr>
          <p:xfrm>
            <a:off x="4468" y="97"/>
            <a:ext cx="861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" r:id="rId1" imgW="393700" imgH="393700" progId="Equation.3">
                    <p:embed/>
                  </p:oleObj>
                </mc:Choice>
                <mc:Fallback>
                  <p:oleObj name="" r:id="rId1" imgW="393700" imgH="393700" progId="Equation.3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468" y="97"/>
                          <a:ext cx="861" cy="6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81" name="对象 9280"/>
            <p:cNvGraphicFramePr/>
            <p:nvPr/>
          </p:nvGraphicFramePr>
          <p:xfrm>
            <a:off x="1055" y="1329"/>
            <a:ext cx="249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3" imgW="177800" imgH="202565" progId="Equation.3">
                    <p:embed/>
                  </p:oleObj>
                </mc:Choice>
                <mc:Fallback>
                  <p:oleObj name="" r:id="rId3" imgW="177800" imgH="202565" progId="Equation.3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55" y="1329"/>
                          <a:ext cx="249" cy="2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82" name="对象 9281"/>
            <p:cNvGraphicFramePr/>
            <p:nvPr/>
          </p:nvGraphicFramePr>
          <p:xfrm>
            <a:off x="1051" y="1978"/>
            <a:ext cx="313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" name="" r:id="rId5" imgW="203200" imgH="203200" progId="Equation.3">
                    <p:embed/>
                  </p:oleObj>
                </mc:Choice>
                <mc:Fallback>
                  <p:oleObj name="" r:id="rId5" imgW="203200" imgH="203200" progId="Equation.3">
                    <p:embed/>
                    <p:pic>
                      <p:nvPicPr>
                        <p:cNvPr id="0" name="图片 316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51" y="1978"/>
                          <a:ext cx="313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83" name="对象 9282"/>
            <p:cNvGraphicFramePr/>
            <p:nvPr/>
          </p:nvGraphicFramePr>
          <p:xfrm>
            <a:off x="1016" y="2701"/>
            <a:ext cx="287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name="" r:id="rId7" imgW="215900" imgH="203200" progId="Equation.3">
                    <p:embed/>
                  </p:oleObj>
                </mc:Choice>
                <mc:Fallback>
                  <p:oleObj name="" r:id="rId7" imgW="215900" imgH="203200" progId="Equation.3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16" y="2701"/>
                          <a:ext cx="287" cy="2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85" name="对象 9284"/>
            <p:cNvGraphicFramePr/>
            <p:nvPr/>
          </p:nvGraphicFramePr>
          <p:xfrm>
            <a:off x="1020" y="3702"/>
            <a:ext cx="409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9" imgW="292100" imgH="228600" progId="Equation.3">
                    <p:embed/>
                  </p:oleObj>
                </mc:Choice>
                <mc:Fallback>
                  <p:oleObj name="" r:id="rId9" imgW="292100" imgH="228600" progId="Equation.3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20" y="3702"/>
                          <a:ext cx="409" cy="3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86" name="对象 9285"/>
            <p:cNvGraphicFramePr/>
            <p:nvPr/>
          </p:nvGraphicFramePr>
          <p:xfrm>
            <a:off x="1655" y="1314"/>
            <a:ext cx="579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11" imgW="419100" imgH="279400" progId="Equation.3">
                    <p:embed/>
                  </p:oleObj>
                </mc:Choice>
                <mc:Fallback>
                  <p:oleObj name="" r:id="rId11" imgW="419100" imgH="27940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655" y="1314"/>
                          <a:ext cx="579" cy="3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87" name="对象 9286"/>
            <p:cNvGraphicFramePr/>
            <p:nvPr/>
          </p:nvGraphicFramePr>
          <p:xfrm>
            <a:off x="1661" y="1974"/>
            <a:ext cx="585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" r:id="rId13" imgW="431800" imgH="279400" progId="Equation.3">
                    <p:embed/>
                  </p:oleObj>
                </mc:Choice>
                <mc:Fallback>
                  <p:oleObj name="" r:id="rId13" imgW="431800" imgH="279400" progId="Equation.3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661" y="1974"/>
                          <a:ext cx="585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88" name="对象 9287"/>
            <p:cNvGraphicFramePr/>
            <p:nvPr/>
          </p:nvGraphicFramePr>
          <p:xfrm>
            <a:off x="1662" y="2659"/>
            <a:ext cx="604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5" name="" r:id="rId15" imgW="457200" imgH="279400" progId="Equation.3">
                    <p:embed/>
                  </p:oleObj>
                </mc:Choice>
                <mc:Fallback>
                  <p:oleObj name="" r:id="rId15" imgW="457200" imgH="279400" progId="Equation.3">
                    <p:embed/>
                    <p:pic>
                      <p:nvPicPr>
                        <p:cNvPr id="0" name="图片 316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662" y="2659"/>
                          <a:ext cx="604" cy="3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90" name="对象 9289"/>
            <p:cNvGraphicFramePr/>
            <p:nvPr/>
          </p:nvGraphicFramePr>
          <p:xfrm>
            <a:off x="1565" y="3697"/>
            <a:ext cx="856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17" imgW="545465" imgH="317500" progId="Equation.3">
                    <p:embed/>
                  </p:oleObj>
                </mc:Choice>
                <mc:Fallback>
                  <p:oleObj name="" r:id="rId17" imgW="545465" imgH="317500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565" y="3697"/>
                          <a:ext cx="856" cy="5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91" name="对象 9290"/>
            <p:cNvGraphicFramePr/>
            <p:nvPr/>
          </p:nvGraphicFramePr>
          <p:xfrm>
            <a:off x="2487" y="1278"/>
            <a:ext cx="630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" r:id="rId19" imgW="418465" imgH="203200" progId="Equation.3">
                    <p:embed/>
                  </p:oleObj>
                </mc:Choice>
                <mc:Fallback>
                  <p:oleObj name="" r:id="rId19" imgW="418465" imgH="203200" progId="Equation.3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487" y="1278"/>
                          <a:ext cx="630" cy="3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93" name="对象 9292"/>
            <p:cNvGraphicFramePr/>
            <p:nvPr/>
          </p:nvGraphicFramePr>
          <p:xfrm>
            <a:off x="2495" y="1987"/>
            <a:ext cx="633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21" imgW="418465" imgH="203200" progId="Equation.3">
                    <p:embed/>
                  </p:oleObj>
                </mc:Choice>
                <mc:Fallback>
                  <p:oleObj name="" r:id="rId21" imgW="418465" imgH="203200" progId="Equation.3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495" y="1987"/>
                          <a:ext cx="633" cy="3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94" name="对象 9293"/>
            <p:cNvGraphicFramePr/>
            <p:nvPr/>
          </p:nvGraphicFramePr>
          <p:xfrm>
            <a:off x="2448" y="2659"/>
            <a:ext cx="669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23" imgW="443865" imgH="203200" progId="Equation.3">
                    <p:embed/>
                  </p:oleObj>
                </mc:Choice>
                <mc:Fallback>
                  <p:oleObj name="" r:id="rId23" imgW="443865" imgH="203200" progId="Equation.3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448" y="2659"/>
                          <a:ext cx="669" cy="3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95" name="对象 9294"/>
            <p:cNvGraphicFramePr/>
            <p:nvPr/>
          </p:nvGraphicFramePr>
          <p:xfrm>
            <a:off x="2448" y="3709"/>
            <a:ext cx="594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25" imgW="520700" imgH="228600" progId="Equation.3">
                    <p:embed/>
                  </p:oleObj>
                </mc:Choice>
                <mc:Fallback>
                  <p:oleObj name="" r:id="rId25" imgW="520700" imgH="228600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2448" y="3709"/>
                          <a:ext cx="594" cy="3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96" name="对象 9295"/>
            <p:cNvGraphicFramePr/>
            <p:nvPr/>
          </p:nvGraphicFramePr>
          <p:xfrm>
            <a:off x="3259" y="1269"/>
            <a:ext cx="725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" r:id="rId27" imgW="482600" imgH="228600" progId="Equation.3">
                    <p:embed/>
                  </p:oleObj>
                </mc:Choice>
                <mc:Fallback>
                  <p:oleObj name="" r:id="rId27" imgW="482600" imgH="228600" progId="Equation.3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3259" y="1269"/>
                          <a:ext cx="725" cy="3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97" name="对象 9296"/>
            <p:cNvGraphicFramePr/>
            <p:nvPr/>
          </p:nvGraphicFramePr>
          <p:xfrm>
            <a:off x="3259" y="1946"/>
            <a:ext cx="747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29" imgW="495300" imgH="228600" progId="Equation.3">
                    <p:embed/>
                  </p:oleObj>
                </mc:Choice>
                <mc:Fallback>
                  <p:oleObj name="" r:id="rId29" imgW="495300" imgH="228600" progId="Equation.3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3259" y="1946"/>
                          <a:ext cx="747" cy="3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98" name="对象 9297"/>
            <p:cNvGraphicFramePr/>
            <p:nvPr/>
          </p:nvGraphicFramePr>
          <p:xfrm>
            <a:off x="3134" y="2614"/>
            <a:ext cx="765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" r:id="rId31" imgW="508000" imgH="228600" progId="Equation.3">
                    <p:embed/>
                  </p:oleObj>
                </mc:Choice>
                <mc:Fallback>
                  <p:oleObj name="" r:id="rId31" imgW="508000" imgH="228600" progId="Equation.3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134" y="2614"/>
                          <a:ext cx="765" cy="3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00" name="对象 9299"/>
            <p:cNvGraphicFramePr/>
            <p:nvPr/>
          </p:nvGraphicFramePr>
          <p:xfrm>
            <a:off x="3219" y="3745"/>
            <a:ext cx="663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7" name="" r:id="rId33" imgW="584200" imgH="241300" progId="Equation.3">
                    <p:embed/>
                  </p:oleObj>
                </mc:Choice>
                <mc:Fallback>
                  <p:oleObj name="" r:id="rId33" imgW="584200" imgH="241300" progId="Equation.3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3219" y="3745"/>
                          <a:ext cx="663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01" name="对象 9300"/>
            <p:cNvGraphicFramePr/>
            <p:nvPr/>
          </p:nvGraphicFramePr>
          <p:xfrm>
            <a:off x="4171" y="1111"/>
            <a:ext cx="342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" name="" r:id="rId35" imgW="228600" imgH="393700" progId="Equation.3">
                    <p:embed/>
                  </p:oleObj>
                </mc:Choice>
                <mc:Fallback>
                  <p:oleObj name="" r:id="rId35" imgW="228600" imgH="393700" progId="Equation.3">
                    <p:embed/>
                    <p:pic>
                      <p:nvPicPr>
                        <p:cNvPr id="0" name="图片 3165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4171" y="1111"/>
                          <a:ext cx="342" cy="5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02" name="对象 9301"/>
            <p:cNvGraphicFramePr/>
            <p:nvPr/>
          </p:nvGraphicFramePr>
          <p:xfrm>
            <a:off x="4750" y="1784"/>
            <a:ext cx="973" cy="7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9" name="" r:id="rId37" imgW="558800" imgH="508000" progId="Equation.3">
                    <p:embed/>
                  </p:oleObj>
                </mc:Choice>
                <mc:Fallback>
                  <p:oleObj name="" r:id="rId37" imgW="558800" imgH="508000" progId="Equation.3">
                    <p:embed/>
                    <p:pic>
                      <p:nvPicPr>
                        <p:cNvPr id="0" name="图片 3158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4750" y="1784"/>
                          <a:ext cx="973" cy="7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03" name="对象 9302"/>
            <p:cNvGraphicFramePr/>
            <p:nvPr/>
          </p:nvGraphicFramePr>
          <p:xfrm>
            <a:off x="4108" y="2479"/>
            <a:ext cx="476" cy="6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39" imgW="317500" imgH="418465" progId="Equation.3">
                    <p:embed/>
                  </p:oleObj>
                </mc:Choice>
                <mc:Fallback>
                  <p:oleObj name="" r:id="rId39" imgW="317500" imgH="418465" progId="Equation.3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4108" y="2479"/>
                          <a:ext cx="476" cy="6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05" name="对象 9304"/>
            <p:cNvGraphicFramePr/>
            <p:nvPr/>
          </p:nvGraphicFramePr>
          <p:xfrm>
            <a:off x="4100" y="3475"/>
            <a:ext cx="496" cy="6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" r:id="rId41" imgW="330200" imgH="419100" progId="Equation.3">
                    <p:embed/>
                  </p:oleObj>
                </mc:Choice>
                <mc:Fallback>
                  <p:oleObj name="" r:id="rId41" imgW="330200" imgH="419100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4100" y="3475"/>
                          <a:ext cx="496" cy="6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06" name="对象 9305"/>
            <p:cNvGraphicFramePr/>
            <p:nvPr/>
          </p:nvGraphicFramePr>
          <p:xfrm>
            <a:off x="4108" y="1753"/>
            <a:ext cx="476" cy="6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43" imgW="317500" imgH="418465" progId="Equation.3">
                    <p:embed/>
                  </p:oleObj>
                </mc:Choice>
                <mc:Fallback>
                  <p:oleObj name="" r:id="rId43" imgW="317500" imgH="418465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4108" y="1753"/>
                          <a:ext cx="476" cy="6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07" name="对象 9306"/>
            <p:cNvGraphicFramePr/>
            <p:nvPr/>
          </p:nvGraphicFramePr>
          <p:xfrm>
            <a:off x="4830" y="1157"/>
            <a:ext cx="816" cy="6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" name="" r:id="rId45" imgW="469900" imgH="469900" progId="Equation.3">
                    <p:embed/>
                  </p:oleObj>
                </mc:Choice>
                <mc:Fallback>
                  <p:oleObj name="" r:id="rId45" imgW="469900" imgH="469900" progId="Equation.3">
                    <p:embed/>
                    <p:pic>
                      <p:nvPicPr>
                        <p:cNvPr id="0" name="图片 3161"/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4830" y="1157"/>
                          <a:ext cx="816" cy="6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08" name="对象 9307"/>
            <p:cNvGraphicFramePr/>
            <p:nvPr/>
          </p:nvGraphicFramePr>
          <p:xfrm>
            <a:off x="4716" y="2461"/>
            <a:ext cx="975" cy="7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47" imgW="558800" imgH="508000" progId="Equation.3">
                    <p:embed/>
                  </p:oleObj>
                </mc:Choice>
                <mc:Fallback>
                  <p:oleObj name="" r:id="rId47" imgW="558800" imgH="508000" progId="Equation.3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48"/>
                        <a:stretch>
                          <a:fillRect/>
                        </a:stretch>
                      </p:blipFill>
                      <p:spPr>
                        <a:xfrm>
                          <a:off x="4716" y="2461"/>
                          <a:ext cx="975" cy="7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0" name="对象 9309"/>
            <p:cNvGraphicFramePr/>
            <p:nvPr/>
          </p:nvGraphicFramePr>
          <p:xfrm>
            <a:off x="4742" y="3475"/>
            <a:ext cx="994" cy="7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49" imgW="571500" imgH="508000" progId="Equation.3">
                    <p:embed/>
                  </p:oleObj>
                </mc:Choice>
                <mc:Fallback>
                  <p:oleObj name="" r:id="rId49" imgW="571500" imgH="508000" progId="Equation.3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50"/>
                        <a:stretch>
                          <a:fillRect/>
                        </a:stretch>
                      </p:blipFill>
                      <p:spPr>
                        <a:xfrm>
                          <a:off x="4742" y="3475"/>
                          <a:ext cx="994" cy="7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13" name="文本框 9312"/>
            <p:cNvSpPr txBox="1"/>
            <p:nvPr/>
          </p:nvSpPr>
          <p:spPr>
            <a:xfrm>
              <a:off x="4740" y="783"/>
              <a:ext cx="90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点导数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14" name="文本框 9313"/>
            <p:cNvSpPr txBox="1"/>
            <p:nvPr/>
          </p:nvSpPr>
          <p:spPr>
            <a:xfrm>
              <a:off x="4047" y="783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导函数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15" name="文本框 9314"/>
            <p:cNvSpPr txBox="1"/>
            <p:nvPr/>
          </p:nvSpPr>
          <p:spPr>
            <a:xfrm>
              <a:off x="1532" y="799"/>
              <a:ext cx="90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点导数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16" name="文本框 9315"/>
            <p:cNvSpPr txBox="1"/>
            <p:nvPr/>
          </p:nvSpPr>
          <p:spPr>
            <a:xfrm>
              <a:off x="839" y="799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导函数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17" name="文本框 9316"/>
            <p:cNvSpPr txBox="1"/>
            <p:nvPr/>
          </p:nvSpPr>
          <p:spPr>
            <a:xfrm>
              <a:off x="3119" y="799"/>
              <a:ext cx="90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点导数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18" name="文本框 9317"/>
            <p:cNvSpPr txBox="1"/>
            <p:nvPr/>
          </p:nvSpPr>
          <p:spPr>
            <a:xfrm>
              <a:off x="2426" y="799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导函数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19" name="直接连接符 9318"/>
            <p:cNvSpPr/>
            <p:nvPr/>
          </p:nvSpPr>
          <p:spPr>
            <a:xfrm>
              <a:off x="1565" y="709"/>
              <a:ext cx="0" cy="34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20" name="直接连接符 9319"/>
            <p:cNvSpPr/>
            <p:nvPr/>
          </p:nvSpPr>
          <p:spPr>
            <a:xfrm>
              <a:off x="3107" y="709"/>
              <a:ext cx="0" cy="34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21" name="直接连接符 9320"/>
            <p:cNvSpPr/>
            <p:nvPr/>
          </p:nvSpPr>
          <p:spPr>
            <a:xfrm>
              <a:off x="4694" y="709"/>
              <a:ext cx="0" cy="34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22" name="文本框 9321"/>
            <p:cNvSpPr txBox="1"/>
            <p:nvPr/>
          </p:nvSpPr>
          <p:spPr>
            <a:xfrm>
              <a:off x="237" y="3715"/>
              <a:ext cx="4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阶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23" name="文本框 9322"/>
            <p:cNvSpPr txBox="1"/>
            <p:nvPr/>
          </p:nvSpPr>
          <p:spPr>
            <a:xfrm>
              <a:off x="282" y="1253"/>
              <a:ext cx="5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一阶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24" name="文本框 9323"/>
            <p:cNvSpPr txBox="1"/>
            <p:nvPr/>
          </p:nvSpPr>
          <p:spPr>
            <a:xfrm>
              <a:off x="295" y="2008"/>
              <a:ext cx="5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二阶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25" name="文本框 9324"/>
            <p:cNvSpPr txBox="1"/>
            <p:nvPr/>
          </p:nvSpPr>
          <p:spPr>
            <a:xfrm>
              <a:off x="295" y="2688"/>
              <a:ext cx="5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三阶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327" name="对象 9326"/>
            <p:cNvGraphicFramePr/>
            <p:nvPr/>
          </p:nvGraphicFramePr>
          <p:xfrm>
            <a:off x="340" y="3294"/>
            <a:ext cx="37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51" imgW="177165" imgH="76200" progId="Equation.3">
                    <p:embed/>
                  </p:oleObj>
                </mc:Choice>
                <mc:Fallback>
                  <p:oleObj name="" r:id="rId51" imgW="177165" imgH="762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52"/>
                        <a:stretch>
                          <a:fillRect/>
                        </a:stretch>
                      </p:blipFill>
                      <p:spPr>
                        <a:xfrm>
                          <a:off x="340" y="3294"/>
                          <a:ext cx="374" cy="1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8" name="对象 9327"/>
            <p:cNvGraphicFramePr/>
            <p:nvPr/>
          </p:nvGraphicFramePr>
          <p:xfrm>
            <a:off x="1055" y="3294"/>
            <a:ext cx="37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53" imgW="177165" imgH="76200" progId="Equation.3">
                    <p:embed/>
                  </p:oleObj>
                </mc:Choice>
                <mc:Fallback>
                  <p:oleObj name="" r:id="rId53" imgW="177165" imgH="762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52"/>
                        <a:stretch>
                          <a:fillRect/>
                        </a:stretch>
                      </p:blipFill>
                      <p:spPr>
                        <a:xfrm>
                          <a:off x="1055" y="3294"/>
                          <a:ext cx="374" cy="1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9" name="对象 9328"/>
            <p:cNvGraphicFramePr/>
            <p:nvPr/>
          </p:nvGraphicFramePr>
          <p:xfrm>
            <a:off x="1746" y="3294"/>
            <a:ext cx="37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54" imgW="177165" imgH="76200" progId="Equation.3">
                    <p:embed/>
                  </p:oleObj>
                </mc:Choice>
                <mc:Fallback>
                  <p:oleObj name="" r:id="rId54" imgW="177165" imgH="762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52"/>
                        <a:stretch>
                          <a:fillRect/>
                        </a:stretch>
                      </p:blipFill>
                      <p:spPr>
                        <a:xfrm>
                          <a:off x="1746" y="3294"/>
                          <a:ext cx="374" cy="1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30" name="对象 9329"/>
            <p:cNvGraphicFramePr/>
            <p:nvPr/>
          </p:nvGraphicFramePr>
          <p:xfrm>
            <a:off x="2506" y="3294"/>
            <a:ext cx="37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55" imgW="177165" imgH="76200" progId="Equation.3">
                    <p:embed/>
                  </p:oleObj>
                </mc:Choice>
                <mc:Fallback>
                  <p:oleObj name="" r:id="rId55" imgW="177165" imgH="76200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52"/>
                        <a:stretch>
                          <a:fillRect/>
                        </a:stretch>
                      </p:blipFill>
                      <p:spPr>
                        <a:xfrm>
                          <a:off x="2506" y="3294"/>
                          <a:ext cx="374" cy="1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31" name="对象 9330"/>
            <p:cNvGraphicFramePr/>
            <p:nvPr/>
          </p:nvGraphicFramePr>
          <p:xfrm>
            <a:off x="3379" y="3294"/>
            <a:ext cx="37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56" imgW="177165" imgH="76200" progId="Equation.3">
                    <p:embed/>
                  </p:oleObj>
                </mc:Choice>
                <mc:Fallback>
                  <p:oleObj name="" r:id="rId56" imgW="177165" imgH="762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52"/>
                        <a:stretch>
                          <a:fillRect/>
                        </a:stretch>
                      </p:blipFill>
                      <p:spPr>
                        <a:xfrm>
                          <a:off x="3379" y="3294"/>
                          <a:ext cx="374" cy="1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32" name="对象 9331"/>
            <p:cNvGraphicFramePr/>
            <p:nvPr/>
          </p:nvGraphicFramePr>
          <p:xfrm>
            <a:off x="4150" y="3294"/>
            <a:ext cx="37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57" imgW="177165" imgH="76200" progId="Equation.3">
                    <p:embed/>
                  </p:oleObj>
                </mc:Choice>
                <mc:Fallback>
                  <p:oleObj name="" r:id="rId57" imgW="177165" imgH="762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52"/>
                        <a:stretch>
                          <a:fillRect/>
                        </a:stretch>
                      </p:blipFill>
                      <p:spPr>
                        <a:xfrm>
                          <a:off x="4150" y="3294"/>
                          <a:ext cx="374" cy="1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33" name="对象 9332"/>
            <p:cNvGraphicFramePr/>
            <p:nvPr/>
          </p:nvGraphicFramePr>
          <p:xfrm>
            <a:off x="4921" y="3294"/>
            <a:ext cx="37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58" imgW="177165" imgH="76200" progId="Equation.3">
                    <p:embed/>
                  </p:oleObj>
                </mc:Choice>
                <mc:Fallback>
                  <p:oleObj name="" r:id="rId58" imgW="177165" imgH="762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52"/>
                        <a:stretch>
                          <a:fillRect/>
                        </a:stretch>
                      </p:blipFill>
                      <p:spPr>
                        <a:xfrm>
                          <a:off x="4921" y="3294"/>
                          <a:ext cx="374" cy="1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242" name="对象 10241"/>
          <p:cNvGraphicFramePr/>
          <p:nvPr/>
        </p:nvGraphicFramePr>
        <p:xfrm>
          <a:off x="6797675" y="4902200"/>
          <a:ext cx="219392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2031365" imgH="444500" progId="Equation.3">
                  <p:embed/>
                </p:oleObj>
              </mc:Choice>
              <mc:Fallback>
                <p:oleObj name="" r:id="rId1" imgW="2031365" imgH="4445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97675" y="4902200"/>
                        <a:ext cx="2193925" cy="477838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对象 10242"/>
          <p:cNvGraphicFramePr/>
          <p:nvPr/>
        </p:nvGraphicFramePr>
        <p:xfrm>
          <a:off x="1524000" y="1501775"/>
          <a:ext cx="9906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913765" imgH="355600" progId="Equation.3">
                  <p:embed/>
                </p:oleObj>
              </mc:Choice>
              <mc:Fallback>
                <p:oleObj name="" r:id="rId3" imgW="913765" imgH="3556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1501775"/>
                        <a:ext cx="990600" cy="382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4" name="组合 10243"/>
          <p:cNvGrpSpPr/>
          <p:nvPr/>
        </p:nvGrpSpPr>
        <p:grpSpPr>
          <a:xfrm>
            <a:off x="457200" y="2127250"/>
            <a:ext cx="4114800" cy="493713"/>
            <a:chOff x="288" y="1340"/>
            <a:chExt cx="2256" cy="311"/>
          </a:xfrm>
        </p:grpSpPr>
        <p:graphicFrame>
          <p:nvGraphicFramePr>
            <p:cNvPr id="10245" name="对象 10244"/>
            <p:cNvGraphicFramePr/>
            <p:nvPr/>
          </p:nvGraphicFramePr>
          <p:xfrm>
            <a:off x="1008" y="1340"/>
            <a:ext cx="1536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5" imgW="1915795" imgH="355600" progId="Equation.3">
                    <p:embed/>
                  </p:oleObj>
                </mc:Choice>
                <mc:Fallback>
                  <p:oleObj name="" r:id="rId5" imgW="1915795" imgH="355600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08" y="1340"/>
                          <a:ext cx="1536" cy="2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6" name="文本框 10245"/>
            <p:cNvSpPr txBox="1"/>
            <p:nvPr/>
          </p:nvSpPr>
          <p:spPr>
            <a:xfrm>
              <a:off x="288" y="1363"/>
              <a:ext cx="38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例</a:t>
              </a:r>
              <a:r>
                <a:rPr lang="zh-CN" altLang="en-US" b="1" dirty="0">
                  <a:solidFill>
                    <a:srgbClr val="0000FF"/>
                  </a:solidFill>
                  <a:latin typeface="Italic" pitchFamily="2" charset="0"/>
                  <a:ea typeface="宋体" panose="02010600030101010101" pitchFamily="2" charset="-122"/>
                </a:rPr>
                <a:t>2</a:t>
              </a:r>
              <a:r>
                <a:rPr lang="en-US" altLang="zh-CN" b="1">
                  <a:solidFill>
                    <a:srgbClr val="0000FF"/>
                  </a:solidFill>
                  <a:latin typeface="Italic" pitchFamily="2" charset="0"/>
                  <a:ea typeface="宋体" panose="02010600030101010101" pitchFamily="2" charset="-122"/>
                </a:rPr>
                <a:t>:   </a:t>
              </a:r>
              <a:endParaRPr lang="en-US" altLang="zh-CN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247" name="组合 10246"/>
          <p:cNvGrpSpPr/>
          <p:nvPr/>
        </p:nvGrpSpPr>
        <p:grpSpPr>
          <a:xfrm>
            <a:off x="457200" y="3444875"/>
            <a:ext cx="5267325" cy="471488"/>
            <a:chOff x="288" y="2170"/>
            <a:chExt cx="3216" cy="297"/>
          </a:xfrm>
        </p:grpSpPr>
        <p:graphicFrame>
          <p:nvGraphicFramePr>
            <p:cNvPr id="10248" name="对象 10247"/>
            <p:cNvGraphicFramePr/>
            <p:nvPr/>
          </p:nvGraphicFramePr>
          <p:xfrm>
            <a:off x="864" y="2170"/>
            <a:ext cx="2640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7" imgW="3656330" imgH="431800" progId="Equation.3">
                    <p:embed/>
                  </p:oleObj>
                </mc:Choice>
                <mc:Fallback>
                  <p:oleObj name="" r:id="rId7" imgW="3656330" imgH="431800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64" y="2170"/>
                          <a:ext cx="2640" cy="2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9" name="文本框 10248"/>
            <p:cNvSpPr txBox="1"/>
            <p:nvPr/>
          </p:nvSpPr>
          <p:spPr>
            <a:xfrm>
              <a:off x="288" y="2179"/>
              <a:ext cx="50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例</a:t>
              </a:r>
              <a:r>
                <a:rPr lang="zh-CN" altLang="en-US" b="1" dirty="0">
                  <a:solidFill>
                    <a:srgbClr val="0000FF"/>
                  </a:solidFill>
                  <a:latin typeface="Italic" pitchFamily="2" charset="0"/>
                  <a:ea typeface="宋体" panose="02010600030101010101" pitchFamily="2" charset="-122"/>
                </a:rPr>
                <a:t>3  </a:t>
              </a:r>
              <a:endParaRPr lang="zh-CN" altLang="en-US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0250" name="对象 10249"/>
          <p:cNvGraphicFramePr/>
          <p:nvPr/>
        </p:nvGraphicFramePr>
        <p:xfrm>
          <a:off x="6629400" y="4114800"/>
          <a:ext cx="16827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9" imgW="1586865" imgH="431800" progId="Equation.3">
                  <p:embed/>
                </p:oleObj>
              </mc:Choice>
              <mc:Fallback>
                <p:oleObj name="" r:id="rId9" imgW="1586865" imgH="4318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29400" y="4114800"/>
                        <a:ext cx="1682750" cy="4572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对象 10250"/>
          <p:cNvGraphicFramePr/>
          <p:nvPr/>
        </p:nvGraphicFramePr>
        <p:xfrm>
          <a:off x="2438400" y="4114800"/>
          <a:ext cx="13716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1" imgW="1231265" imgH="431800" progId="Equation.3">
                  <p:embed/>
                </p:oleObj>
              </mc:Choice>
              <mc:Fallback>
                <p:oleObj name="" r:id="rId11" imgW="1231265" imgH="4318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38400" y="4114800"/>
                        <a:ext cx="1371600" cy="481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52" name="组合 10251"/>
          <p:cNvGrpSpPr/>
          <p:nvPr/>
        </p:nvGrpSpPr>
        <p:grpSpPr>
          <a:xfrm>
            <a:off x="504825" y="4114800"/>
            <a:ext cx="1781175" cy="534988"/>
            <a:chOff x="318" y="2592"/>
            <a:chExt cx="1122" cy="337"/>
          </a:xfrm>
        </p:grpSpPr>
        <p:sp>
          <p:nvSpPr>
            <p:cNvPr id="10253" name="文本框 10252"/>
            <p:cNvSpPr txBox="1"/>
            <p:nvPr/>
          </p:nvSpPr>
          <p:spPr>
            <a:xfrm>
              <a:off x="318" y="2641"/>
              <a:ext cx="3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解</a:t>
              </a:r>
              <a:endPara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0254" name="对象 10253"/>
            <p:cNvGraphicFramePr/>
            <p:nvPr/>
          </p:nvGraphicFramePr>
          <p:xfrm>
            <a:off x="768" y="2592"/>
            <a:ext cx="672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13" imgW="1002665" imgH="431800" progId="Equation.3">
                    <p:embed/>
                  </p:oleObj>
                </mc:Choice>
                <mc:Fallback>
                  <p:oleObj name="" r:id="rId13" imgW="1002665" imgH="4318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68" y="2592"/>
                          <a:ext cx="672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55" name="对象 10254"/>
          <p:cNvGraphicFramePr/>
          <p:nvPr/>
        </p:nvGraphicFramePr>
        <p:xfrm>
          <a:off x="3886200" y="4119563"/>
          <a:ext cx="14684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5" imgW="1396365" imgH="431800" progId="Equation.3">
                  <p:embed/>
                </p:oleObj>
              </mc:Choice>
              <mc:Fallback>
                <p:oleObj name="" r:id="rId15" imgW="1396365" imgH="4318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86200" y="4119563"/>
                        <a:ext cx="1468438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6" name="对象 10255"/>
          <p:cNvGraphicFramePr/>
          <p:nvPr/>
        </p:nvGraphicFramePr>
        <p:xfrm>
          <a:off x="5715000" y="4260850"/>
          <a:ext cx="5334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7" imgW="228600" imgH="139700" progId="Equation.3">
                  <p:embed/>
                </p:oleObj>
              </mc:Choice>
              <mc:Fallback>
                <p:oleObj name="" r:id="rId17" imgW="228600" imgH="1397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715000" y="4260850"/>
                        <a:ext cx="533400" cy="325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对象 10256"/>
          <p:cNvGraphicFramePr/>
          <p:nvPr/>
        </p:nvGraphicFramePr>
        <p:xfrm>
          <a:off x="990600" y="4927600"/>
          <a:ext cx="99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9" imgW="939165" imgH="431800" progId="Equation.3">
                  <p:embed/>
                </p:oleObj>
              </mc:Choice>
              <mc:Fallback>
                <p:oleObj name="" r:id="rId19" imgW="939165" imgH="4318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90600" y="4927600"/>
                        <a:ext cx="9906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8" name="对象 10257"/>
          <p:cNvGraphicFramePr/>
          <p:nvPr/>
        </p:nvGraphicFramePr>
        <p:xfrm>
          <a:off x="2271713" y="4902200"/>
          <a:ext cx="161448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21" imgW="1510665" imgH="431800" progId="Equation.3">
                  <p:embed/>
                </p:oleObj>
              </mc:Choice>
              <mc:Fallback>
                <p:oleObj name="" r:id="rId21" imgW="1510665" imgH="4318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271713" y="4902200"/>
                        <a:ext cx="1614487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9" name="对象 10258"/>
          <p:cNvGraphicFramePr/>
          <p:nvPr/>
        </p:nvGraphicFramePr>
        <p:xfrm>
          <a:off x="4125913" y="4906963"/>
          <a:ext cx="2046287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23" imgW="1840865" imgH="444500" progId="Equation.3">
                  <p:embed/>
                </p:oleObj>
              </mc:Choice>
              <mc:Fallback>
                <p:oleObj name="" r:id="rId23" imgW="1840865" imgH="4445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125913" y="4906963"/>
                        <a:ext cx="2046287" cy="490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0" name="对象 10259"/>
          <p:cNvGraphicFramePr/>
          <p:nvPr/>
        </p:nvGraphicFramePr>
        <p:xfrm>
          <a:off x="6172200" y="5105400"/>
          <a:ext cx="6096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25" imgW="228600" imgH="139700" progId="Equation.3">
                  <p:embed/>
                </p:oleObj>
              </mc:Choice>
              <mc:Fallback>
                <p:oleObj name="" r:id="rId25" imgW="228600" imgH="1397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172200" y="5105400"/>
                        <a:ext cx="609600" cy="373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1" name="对象 10260"/>
          <p:cNvGraphicFramePr/>
          <p:nvPr/>
        </p:nvGraphicFramePr>
        <p:xfrm>
          <a:off x="3200400" y="1501775"/>
          <a:ext cx="923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27" imgW="837565" imgH="355600" progId="Equation.3">
                  <p:embed/>
                </p:oleObj>
              </mc:Choice>
              <mc:Fallback>
                <p:oleObj name="" r:id="rId27" imgW="837565" imgH="3556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200400" y="1501775"/>
                        <a:ext cx="923925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2" name="对象 10261"/>
          <p:cNvGraphicFramePr/>
          <p:nvPr/>
        </p:nvGraphicFramePr>
        <p:xfrm>
          <a:off x="4648200" y="2728913"/>
          <a:ext cx="24384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29" imgW="1955800" imgH="368300" progId="Equation.3">
                  <p:embed/>
                </p:oleObj>
              </mc:Choice>
              <mc:Fallback>
                <p:oleObj name="" r:id="rId29" imgW="1955800" imgH="3683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648200" y="2728913"/>
                        <a:ext cx="2438400" cy="395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3" name="文本框 10262"/>
          <p:cNvSpPr txBox="1"/>
          <p:nvPr/>
        </p:nvSpPr>
        <p:spPr>
          <a:xfrm>
            <a:off x="107950" y="115888"/>
            <a:ext cx="31527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>
                <a:solidFill>
                  <a:srgbClr val="FF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en-US" altLang="zh-CN" b="1">
                <a:solidFill>
                  <a:srgbClr val="FF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r>
              <a:rPr lang="zh-CN" altLang="en-US" b="1" dirty="0">
                <a:solidFill>
                  <a:srgbClr val="FF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求高阶导数举例：</a:t>
            </a:r>
            <a:endParaRPr lang="en-US" altLang="zh-CN" b="1" dirty="0">
              <a:solidFill>
                <a:srgbClr val="FF00FF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0264" name="组合 10263"/>
          <p:cNvGrpSpPr/>
          <p:nvPr/>
        </p:nvGrpSpPr>
        <p:grpSpPr>
          <a:xfrm>
            <a:off x="442913" y="692150"/>
            <a:ext cx="3336925" cy="488950"/>
            <a:chOff x="279" y="553"/>
            <a:chExt cx="2025" cy="308"/>
          </a:xfrm>
        </p:grpSpPr>
        <p:graphicFrame>
          <p:nvGraphicFramePr>
            <p:cNvPr id="10265" name="对象 10264"/>
            <p:cNvGraphicFramePr/>
            <p:nvPr/>
          </p:nvGraphicFramePr>
          <p:xfrm>
            <a:off x="672" y="553"/>
            <a:ext cx="1632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31" imgW="2462530" imgH="381000" progId="Equation.3">
                    <p:embed/>
                  </p:oleObj>
                </mc:Choice>
                <mc:Fallback>
                  <p:oleObj name="" r:id="rId31" imgW="2462530" imgH="381000" progId="Equation.3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672" y="553"/>
                          <a:ext cx="1632" cy="2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6" name="文本框 10265"/>
            <p:cNvSpPr txBox="1"/>
            <p:nvPr/>
          </p:nvSpPr>
          <p:spPr>
            <a:xfrm>
              <a:off x="279" y="573"/>
              <a:ext cx="59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p>
              <a:r>
                <a:rPr lang="zh-CN" altLang="en-US" b="1" dirty="0">
                  <a:solidFill>
                    <a:srgbClr val="0000FF"/>
                  </a:solidFill>
                  <a:latin typeface="Italic" pitchFamily="2" charset="0"/>
                  <a:ea typeface="宋体" panose="02010600030101010101" pitchFamily="2" charset="-122"/>
                </a:rPr>
                <a:t>例1：</a:t>
              </a:r>
              <a:endParaRPr lang="zh-CN" altLang="en-US" b="1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267" name="文本框 10266"/>
          <p:cNvSpPr txBox="1"/>
          <p:nvPr/>
        </p:nvSpPr>
        <p:spPr>
          <a:xfrm>
            <a:off x="442913" y="1447800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zh-CN" altLang="en-US" b="1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解：</a:t>
            </a:r>
            <a:endParaRPr lang="zh-CN" altLang="en-US" b="1" dirty="0">
              <a:solidFill>
                <a:srgbClr val="0000FF"/>
              </a:solidFill>
              <a:latin typeface="Italic" pitchFamily="2" charset="0"/>
              <a:ea typeface="宋体" panose="02010600030101010101" pitchFamily="2" charset="-122"/>
            </a:endParaRPr>
          </a:p>
        </p:txBody>
      </p:sp>
      <p:grpSp>
        <p:nvGrpSpPr>
          <p:cNvPr id="10268" name="组合 10267"/>
          <p:cNvGrpSpPr/>
          <p:nvPr/>
        </p:nvGrpSpPr>
        <p:grpSpPr>
          <a:xfrm>
            <a:off x="498475" y="2743200"/>
            <a:ext cx="3194050" cy="457200"/>
            <a:chOff x="314" y="1728"/>
            <a:chExt cx="2012" cy="288"/>
          </a:xfrm>
        </p:grpSpPr>
        <p:graphicFrame>
          <p:nvGraphicFramePr>
            <p:cNvPr id="10269" name="对象 10268"/>
            <p:cNvGraphicFramePr/>
            <p:nvPr/>
          </p:nvGraphicFramePr>
          <p:xfrm>
            <a:off x="1008" y="1776"/>
            <a:ext cx="131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33" imgW="1637665" imgH="330200" progId="Equation.3">
                    <p:embed/>
                  </p:oleObj>
                </mc:Choice>
                <mc:Fallback>
                  <p:oleObj name="" r:id="rId33" imgW="1637665" imgH="330200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1008" y="1776"/>
                          <a:ext cx="1318" cy="2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0" name="文本框 10269"/>
            <p:cNvSpPr txBox="1"/>
            <p:nvPr/>
          </p:nvSpPr>
          <p:spPr>
            <a:xfrm>
              <a:off x="314" y="1728"/>
              <a:ext cx="5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>
              <a:spAutoFit/>
            </a:bodyPr>
            <a:p>
              <a:r>
                <a:rPr lang="zh-CN" altLang="en-US" b="1" dirty="0">
                  <a:solidFill>
                    <a:srgbClr val="0000FF"/>
                  </a:solidFill>
                  <a:latin typeface="Italic" pitchFamily="2" charset="0"/>
                  <a:ea typeface="宋体" panose="02010600030101010101" pitchFamily="2" charset="-122"/>
                </a:rPr>
                <a:t>解：</a:t>
              </a:r>
              <a:endParaRPr lang="zh-CN" altLang="en-US" b="1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3" grpId="0"/>
      <p:bldP spid="102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266" name="对象 11265"/>
          <p:cNvGraphicFramePr/>
          <p:nvPr/>
        </p:nvGraphicFramePr>
        <p:xfrm>
          <a:off x="1676400" y="2141538"/>
          <a:ext cx="3992563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" imgW="2691130" imgH="190500" progId="Equation.3">
                  <p:embed/>
                </p:oleObj>
              </mc:Choice>
              <mc:Fallback>
                <p:oleObj name="" r:id="rId1" imgW="2691130" imgH="1905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6400" y="2141538"/>
                        <a:ext cx="3992563" cy="282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对象 11266"/>
          <p:cNvGraphicFramePr/>
          <p:nvPr/>
        </p:nvGraphicFramePr>
        <p:xfrm>
          <a:off x="1284288" y="2473325"/>
          <a:ext cx="1919287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3" imgW="774065" imgH="241300" progId="Equation.3">
                  <p:embed/>
                </p:oleObj>
              </mc:Choice>
              <mc:Fallback>
                <p:oleObj name="" r:id="rId3" imgW="774065" imgH="2413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4288" y="2473325"/>
                        <a:ext cx="1919287" cy="595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对象 11267"/>
          <p:cNvGraphicFramePr/>
          <p:nvPr/>
        </p:nvGraphicFramePr>
        <p:xfrm>
          <a:off x="827088" y="4689475"/>
          <a:ext cx="2179637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5" imgW="1066165" imgH="431800" progId="Equation.3">
                  <p:embed/>
                </p:oleObj>
              </mc:Choice>
              <mc:Fallback>
                <p:oleObj name="" r:id="rId5" imgW="1066165" imgH="4318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088" y="4689475"/>
                        <a:ext cx="2179637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对象 11268"/>
          <p:cNvGraphicFramePr/>
          <p:nvPr/>
        </p:nvGraphicFramePr>
        <p:xfrm>
          <a:off x="304800" y="1462088"/>
          <a:ext cx="85026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7" imgW="8047990" imgH="444500" progId="Equation.3">
                  <p:embed/>
                </p:oleObj>
              </mc:Choice>
              <mc:Fallback>
                <p:oleObj name="" r:id="rId7" imgW="8047990" imgH="4445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800" y="1462088"/>
                        <a:ext cx="8502650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70" name="组合 11269"/>
          <p:cNvGrpSpPr/>
          <p:nvPr/>
        </p:nvGrpSpPr>
        <p:grpSpPr>
          <a:xfrm>
            <a:off x="152400" y="838200"/>
            <a:ext cx="7467600" cy="509588"/>
            <a:chOff x="96" y="491"/>
            <a:chExt cx="4848" cy="362"/>
          </a:xfrm>
        </p:grpSpPr>
        <p:graphicFrame>
          <p:nvGraphicFramePr>
            <p:cNvPr id="11271" name="对象 11270"/>
            <p:cNvGraphicFramePr/>
            <p:nvPr/>
          </p:nvGraphicFramePr>
          <p:xfrm>
            <a:off x="864" y="491"/>
            <a:ext cx="4080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9" imgW="5979160" imgH="444500" progId="Equation.3">
                    <p:embed/>
                  </p:oleObj>
                </mc:Choice>
                <mc:Fallback>
                  <p:oleObj name="" r:id="rId9" imgW="5979160" imgH="444500" progId="Equation.3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64" y="491"/>
                          <a:ext cx="4080" cy="3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2" name="文本框 11271"/>
            <p:cNvSpPr txBox="1"/>
            <p:nvPr/>
          </p:nvSpPr>
          <p:spPr>
            <a:xfrm>
              <a:off x="96" y="528"/>
              <a:ext cx="519" cy="3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解：</a:t>
              </a:r>
              <a:endPara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273" name="组合 11272"/>
          <p:cNvGrpSpPr/>
          <p:nvPr/>
        </p:nvGrpSpPr>
        <p:grpSpPr>
          <a:xfrm>
            <a:off x="152400" y="182563"/>
            <a:ext cx="8667750" cy="503237"/>
            <a:chOff x="96" y="115"/>
            <a:chExt cx="5328" cy="317"/>
          </a:xfrm>
        </p:grpSpPr>
        <p:graphicFrame>
          <p:nvGraphicFramePr>
            <p:cNvPr id="11274" name="对象 11273"/>
            <p:cNvGraphicFramePr/>
            <p:nvPr/>
          </p:nvGraphicFramePr>
          <p:xfrm>
            <a:off x="624" y="144"/>
            <a:ext cx="480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11" imgW="7451725" imgH="444500" progId="Equation.3">
                    <p:embed/>
                  </p:oleObj>
                </mc:Choice>
                <mc:Fallback>
                  <p:oleObj name="" r:id="rId11" imgW="7451725" imgH="444500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24" y="144"/>
                          <a:ext cx="4800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5" name="文本框 11274"/>
            <p:cNvSpPr txBox="1"/>
            <p:nvPr/>
          </p:nvSpPr>
          <p:spPr>
            <a:xfrm>
              <a:off x="96" y="115"/>
              <a:ext cx="56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例</a:t>
              </a:r>
              <a:r>
                <a:rPr lang="zh-CN" altLang="en-US" b="1" dirty="0">
                  <a:solidFill>
                    <a:srgbClr val="0000FF"/>
                  </a:solidFill>
                  <a:latin typeface="Italic" pitchFamily="2" charset="0"/>
                  <a:ea typeface="宋体" panose="02010600030101010101" pitchFamily="2" charset="-122"/>
                </a:rPr>
                <a:t>4   </a:t>
              </a:r>
              <a:endParaRPr lang="zh-CN" altLang="en-US" b="1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1279" name="对象 11278"/>
          <p:cNvGraphicFramePr/>
          <p:nvPr/>
        </p:nvGraphicFramePr>
        <p:xfrm>
          <a:off x="827088" y="3895725"/>
          <a:ext cx="321945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3" imgW="1586865" imgH="431800" progId="Equation.3">
                  <p:embed/>
                </p:oleObj>
              </mc:Choice>
              <mc:Fallback>
                <p:oleObj name="" r:id="rId13" imgW="1586865" imgH="4318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27088" y="3895725"/>
                        <a:ext cx="3219450" cy="896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88" name="组合 11287"/>
          <p:cNvGrpSpPr/>
          <p:nvPr/>
        </p:nvGrpSpPr>
        <p:grpSpPr>
          <a:xfrm>
            <a:off x="201613" y="2971800"/>
            <a:ext cx="4237037" cy="511175"/>
            <a:chOff x="127" y="1872"/>
            <a:chExt cx="2669" cy="322"/>
          </a:xfrm>
        </p:grpSpPr>
        <p:graphicFrame>
          <p:nvGraphicFramePr>
            <p:cNvPr id="11277" name="对象 11276"/>
            <p:cNvGraphicFramePr/>
            <p:nvPr/>
          </p:nvGraphicFramePr>
          <p:xfrm>
            <a:off x="612" y="1898"/>
            <a:ext cx="218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15" imgW="1458595" imgH="215900" progId="Equation.3">
                    <p:embed/>
                  </p:oleObj>
                </mc:Choice>
                <mc:Fallback>
                  <p:oleObj name="" r:id="rId15" imgW="1458595" imgH="215900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12" y="1898"/>
                          <a:ext cx="2184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8" name="文本框 11277"/>
            <p:cNvSpPr txBox="1"/>
            <p:nvPr/>
          </p:nvSpPr>
          <p:spPr>
            <a:xfrm>
              <a:off x="127" y="1872"/>
              <a:ext cx="57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例</a:t>
              </a:r>
              <a:r>
                <a:rPr lang="zh-CN" altLang="en-US" b="1" dirty="0">
                  <a:solidFill>
                    <a:srgbClr val="0000FF"/>
                  </a:solidFill>
                  <a:latin typeface="Italic" pitchFamily="2" charset="0"/>
                  <a:ea typeface="宋体" panose="02010600030101010101" pitchFamily="2" charset="-122"/>
                </a:rPr>
                <a:t>5   </a:t>
              </a:r>
              <a:endParaRPr lang="zh-CN" altLang="en-US" b="1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1281" name="对象 11280"/>
          <p:cNvGraphicFramePr/>
          <p:nvPr/>
        </p:nvGraphicFramePr>
        <p:xfrm>
          <a:off x="900113" y="3573463"/>
          <a:ext cx="13160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7" imgW="634365" imgH="203200" progId="Equation.3">
                  <p:embed/>
                </p:oleObj>
              </mc:Choice>
              <mc:Fallback>
                <p:oleObj name="" r:id="rId17" imgW="634365" imgH="2032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00113" y="3573463"/>
                        <a:ext cx="1316037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文本框 11281"/>
          <p:cNvSpPr txBox="1"/>
          <p:nvPr/>
        </p:nvSpPr>
        <p:spPr>
          <a:xfrm>
            <a:off x="228600" y="3505200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283" name="对象 11282"/>
          <p:cNvGraphicFramePr/>
          <p:nvPr/>
        </p:nvGraphicFramePr>
        <p:xfrm>
          <a:off x="827088" y="5572125"/>
          <a:ext cx="260191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9" imgW="1243965" imgH="431800" progId="Equation.3">
                  <p:embed/>
                </p:oleObj>
              </mc:Choice>
              <mc:Fallback>
                <p:oleObj name="" r:id="rId19" imgW="1243965" imgH="4318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27088" y="5572125"/>
                        <a:ext cx="2601912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4" name="对象 11283"/>
          <p:cNvGraphicFramePr/>
          <p:nvPr/>
        </p:nvGraphicFramePr>
        <p:xfrm>
          <a:off x="3054350" y="4710113"/>
          <a:ext cx="22383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21" imgW="1142365" imgH="431800" progId="Equation.3">
                  <p:embed/>
                </p:oleObj>
              </mc:Choice>
              <mc:Fallback>
                <p:oleObj name="" r:id="rId21" imgW="1142365" imgH="4318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054350" y="4710113"/>
                        <a:ext cx="2238375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5" name="对象 11284"/>
          <p:cNvGraphicFramePr/>
          <p:nvPr/>
        </p:nvGraphicFramePr>
        <p:xfrm>
          <a:off x="5364163" y="4657725"/>
          <a:ext cx="22066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23" imgW="1066165" imgH="431800" progId="Equation.3">
                  <p:embed/>
                </p:oleObj>
              </mc:Choice>
              <mc:Fallback>
                <p:oleObj name="" r:id="rId23" imgW="1066165" imgH="4318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364163" y="4657725"/>
                        <a:ext cx="2206625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6" name="对象 11285"/>
          <p:cNvGraphicFramePr/>
          <p:nvPr/>
        </p:nvGraphicFramePr>
        <p:xfrm>
          <a:off x="3419475" y="5572125"/>
          <a:ext cx="22336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25" imgW="1066165" imgH="431800" progId="Equation.3">
                  <p:embed/>
                </p:oleObj>
              </mc:Choice>
              <mc:Fallback>
                <p:oleObj name="" r:id="rId25" imgW="1066165" imgH="4318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419475" y="5572125"/>
                        <a:ext cx="2233613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290" name="对象 12289"/>
          <p:cNvGraphicFramePr/>
          <p:nvPr/>
        </p:nvGraphicFramePr>
        <p:xfrm>
          <a:off x="2667000" y="304800"/>
          <a:ext cx="327660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" imgW="2399030" imgH="190500" progId="Equation.3">
                  <p:embed/>
                </p:oleObj>
              </mc:Choice>
              <mc:Fallback>
                <p:oleObj name="" r:id="rId1" imgW="2399030" imgH="1905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7000" y="304800"/>
                        <a:ext cx="3276600" cy="260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对象 12290"/>
          <p:cNvGraphicFramePr/>
          <p:nvPr/>
        </p:nvGraphicFramePr>
        <p:xfrm>
          <a:off x="2700338" y="541338"/>
          <a:ext cx="266382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3" imgW="1345565" imgH="431800" progId="Equation.3">
                  <p:embed/>
                </p:oleObj>
              </mc:Choice>
              <mc:Fallback>
                <p:oleObj name="" r:id="rId3" imgW="1345565" imgH="4318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0338" y="541338"/>
                        <a:ext cx="2663825" cy="890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对象 12291"/>
          <p:cNvGraphicFramePr/>
          <p:nvPr/>
        </p:nvGraphicFramePr>
        <p:xfrm>
          <a:off x="2667000" y="2565400"/>
          <a:ext cx="34766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5" imgW="1701165" imgH="444500" progId="Equation.3">
                  <p:embed/>
                </p:oleObj>
              </mc:Choice>
              <mc:Fallback>
                <p:oleObj name="" r:id="rId5" imgW="1701165" imgH="4445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67000" y="2565400"/>
                        <a:ext cx="3476625" cy="90805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对象 12292"/>
          <p:cNvGraphicFramePr/>
          <p:nvPr/>
        </p:nvGraphicFramePr>
        <p:xfrm>
          <a:off x="3067050" y="4149725"/>
          <a:ext cx="1360488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7" imgW="1320165" imgH="723900" progId="Equation.3">
                  <p:embed/>
                </p:oleObj>
              </mc:Choice>
              <mc:Fallback>
                <p:oleObj name="" r:id="rId7" imgW="1320165" imgH="7239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67050" y="4149725"/>
                        <a:ext cx="1360488" cy="744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对象 12293"/>
          <p:cNvGraphicFramePr/>
          <p:nvPr/>
        </p:nvGraphicFramePr>
        <p:xfrm>
          <a:off x="6732588" y="4149725"/>
          <a:ext cx="1846262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9" imgW="1803400" imgH="825500" progId="Equation.3">
                  <p:embed/>
                </p:oleObj>
              </mc:Choice>
              <mc:Fallback>
                <p:oleObj name="" r:id="rId9" imgW="1803400" imgH="8255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32588" y="4149725"/>
                        <a:ext cx="1846262" cy="773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对象 12294"/>
          <p:cNvGraphicFramePr/>
          <p:nvPr/>
        </p:nvGraphicFramePr>
        <p:xfrm>
          <a:off x="4572000" y="4149725"/>
          <a:ext cx="217805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1" imgW="1981200" imgH="825500" progId="Equation.3">
                  <p:embed/>
                </p:oleObj>
              </mc:Choice>
              <mc:Fallback>
                <p:oleObj name="" r:id="rId11" imgW="1981200" imgH="8255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72000" y="4149725"/>
                        <a:ext cx="2178050" cy="833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对象 12295"/>
          <p:cNvGraphicFramePr/>
          <p:nvPr/>
        </p:nvGraphicFramePr>
        <p:xfrm>
          <a:off x="962025" y="5084763"/>
          <a:ext cx="224155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3" imgW="2374900" imgH="825500" progId="Equation.3">
                  <p:embed/>
                </p:oleObj>
              </mc:Choice>
              <mc:Fallback>
                <p:oleObj name="" r:id="rId13" imgW="2374900" imgH="8255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62025" y="5084763"/>
                        <a:ext cx="2241550" cy="779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对象 12296"/>
          <p:cNvGraphicFramePr/>
          <p:nvPr/>
        </p:nvGraphicFramePr>
        <p:xfrm>
          <a:off x="3559175" y="5445125"/>
          <a:ext cx="671513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5" imgW="673100" imgH="190500" progId="Equation.3">
                  <p:embed/>
                </p:oleObj>
              </mc:Choice>
              <mc:Fallback>
                <p:oleObj name="" r:id="rId15" imgW="673100" imgH="1905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59175" y="5445125"/>
                        <a:ext cx="671513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对象 12297"/>
          <p:cNvGraphicFramePr/>
          <p:nvPr/>
        </p:nvGraphicFramePr>
        <p:xfrm>
          <a:off x="4427538" y="5084763"/>
          <a:ext cx="299561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7" imgW="1459865" imgH="444500" progId="Equation.3">
                  <p:embed/>
                </p:oleObj>
              </mc:Choice>
              <mc:Fallback>
                <p:oleObj name="" r:id="rId17" imgW="1459865" imgH="4445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427538" y="5084763"/>
                        <a:ext cx="2995612" cy="908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文本框 12298"/>
          <p:cNvSpPr txBox="1"/>
          <p:nvPr/>
        </p:nvSpPr>
        <p:spPr>
          <a:xfrm>
            <a:off x="457200" y="2781300"/>
            <a:ext cx="1716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同样可求得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2310" name="组合 12309"/>
          <p:cNvGrpSpPr/>
          <p:nvPr/>
        </p:nvGrpSpPr>
        <p:grpSpPr>
          <a:xfrm>
            <a:off x="381000" y="3746500"/>
            <a:ext cx="4191000" cy="474663"/>
            <a:chOff x="240" y="2419"/>
            <a:chExt cx="2640" cy="299"/>
          </a:xfrm>
        </p:grpSpPr>
        <p:graphicFrame>
          <p:nvGraphicFramePr>
            <p:cNvPr id="12301" name="对象 12300"/>
            <p:cNvGraphicFramePr/>
            <p:nvPr/>
          </p:nvGraphicFramePr>
          <p:xfrm>
            <a:off x="657" y="2432"/>
            <a:ext cx="2223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19" imgW="1711960" imgH="215900" progId="Equation.3">
                    <p:embed/>
                  </p:oleObj>
                </mc:Choice>
                <mc:Fallback>
                  <p:oleObj name="" r:id="rId19" imgW="1711960" imgH="215900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657" y="2432"/>
                          <a:ext cx="2223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2" name="文本框 12301"/>
            <p:cNvSpPr txBox="1"/>
            <p:nvPr/>
          </p:nvSpPr>
          <p:spPr>
            <a:xfrm>
              <a:off x="240" y="2419"/>
              <a:ext cx="6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例</a:t>
              </a:r>
              <a:r>
                <a:rPr lang="zh-CN" altLang="en-US" b="1" dirty="0">
                  <a:solidFill>
                    <a:srgbClr val="0000FF"/>
                  </a:solidFill>
                  <a:latin typeface="Italic" pitchFamily="2" charset="0"/>
                  <a:ea typeface="宋体" panose="02010600030101010101" pitchFamily="2" charset="-122"/>
                </a:rPr>
                <a:t>6    </a:t>
              </a:r>
              <a:endParaRPr lang="zh-CN" altLang="en-US" b="1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2306" name="对象 12305"/>
          <p:cNvGraphicFramePr/>
          <p:nvPr/>
        </p:nvGraphicFramePr>
        <p:xfrm>
          <a:off x="2673350" y="1403350"/>
          <a:ext cx="34988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21" imgW="1688465" imgH="444500" progId="Equation.3">
                  <p:embed/>
                </p:oleObj>
              </mc:Choice>
              <mc:Fallback>
                <p:oleObj name="" r:id="rId21" imgW="1688465" imgH="4445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73350" y="1403350"/>
                        <a:ext cx="3498850" cy="92075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7" name="文本框 12306"/>
          <p:cNvSpPr txBox="1"/>
          <p:nvPr/>
        </p:nvSpPr>
        <p:spPr>
          <a:xfrm>
            <a:off x="533400" y="1752600"/>
            <a:ext cx="492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即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308" name="对象 12307"/>
          <p:cNvGraphicFramePr/>
          <p:nvPr/>
        </p:nvGraphicFramePr>
        <p:xfrm>
          <a:off x="1258888" y="4365625"/>
          <a:ext cx="17319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23" imgW="862330" imgH="215900" progId="Equation.3">
                  <p:embed/>
                </p:oleObj>
              </mc:Choice>
              <mc:Fallback>
                <p:oleObj name="" r:id="rId23" imgW="862330" imgH="2159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258888" y="4365625"/>
                        <a:ext cx="1731962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9" name="文本框 12308"/>
          <p:cNvSpPr txBox="1"/>
          <p:nvPr/>
        </p:nvSpPr>
        <p:spPr>
          <a:xfrm>
            <a:off x="411163" y="42926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9" grpId="0"/>
      <p:bldP spid="12307" grpId="0"/>
      <p:bldP spid="1230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314" name="对象 13313"/>
          <p:cNvGraphicFramePr/>
          <p:nvPr/>
        </p:nvGraphicFramePr>
        <p:xfrm>
          <a:off x="1143000" y="1525588"/>
          <a:ext cx="3573463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" imgW="2946400" imgH="736600" progId="Equation.3">
                  <p:embed/>
                </p:oleObj>
              </mc:Choice>
              <mc:Fallback>
                <p:oleObj name="" r:id="rId1" imgW="2946400" imgH="7366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1525588"/>
                        <a:ext cx="3573463" cy="676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对象 13314"/>
          <p:cNvGraphicFramePr/>
          <p:nvPr/>
        </p:nvGraphicFramePr>
        <p:xfrm>
          <a:off x="1168400" y="2292350"/>
          <a:ext cx="331470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3314700" imgH="736600" progId="Equation.3">
                  <p:embed/>
                </p:oleObj>
              </mc:Choice>
              <mc:Fallback>
                <p:oleObj name="" r:id="rId3" imgW="3314700" imgH="7366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8400" y="2292350"/>
                        <a:ext cx="3314700" cy="735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对象 13315"/>
          <p:cNvGraphicFramePr/>
          <p:nvPr/>
        </p:nvGraphicFramePr>
        <p:xfrm>
          <a:off x="1168400" y="3282950"/>
          <a:ext cx="377190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3771900" imgH="736600" progId="Equation.3">
                  <p:embed/>
                </p:oleObj>
              </mc:Choice>
              <mc:Fallback>
                <p:oleObj name="" r:id="rId5" imgW="3771900" imgH="7366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8400" y="3282950"/>
                        <a:ext cx="3771900" cy="735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对象 13316"/>
          <p:cNvGraphicFramePr/>
          <p:nvPr/>
        </p:nvGraphicFramePr>
        <p:xfrm>
          <a:off x="1676400" y="4381500"/>
          <a:ext cx="26670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7" imgW="2120265" imgH="190500" progId="Equation.3">
                  <p:embed/>
                </p:oleObj>
              </mc:Choice>
              <mc:Fallback>
                <p:oleObj name="" r:id="rId7" imgW="2120265" imgH="1905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6400" y="4381500"/>
                        <a:ext cx="2667000" cy="239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对象 13317"/>
          <p:cNvGraphicFramePr/>
          <p:nvPr/>
        </p:nvGraphicFramePr>
        <p:xfrm>
          <a:off x="966788" y="4694238"/>
          <a:ext cx="6067425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9" imgW="5702300" imgH="749300" progId="Equation.3">
                  <p:embed/>
                </p:oleObj>
              </mc:Choice>
              <mc:Fallback>
                <p:oleObj name="" r:id="rId9" imgW="5702300" imgH="7493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66788" y="4694238"/>
                        <a:ext cx="6067425" cy="798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9" name="组合 13318"/>
          <p:cNvGrpSpPr/>
          <p:nvPr/>
        </p:nvGrpSpPr>
        <p:grpSpPr>
          <a:xfrm>
            <a:off x="517525" y="257175"/>
            <a:ext cx="5278438" cy="493713"/>
            <a:chOff x="326" y="162"/>
            <a:chExt cx="3274" cy="311"/>
          </a:xfrm>
        </p:grpSpPr>
        <p:graphicFrame>
          <p:nvGraphicFramePr>
            <p:cNvPr id="13320" name="对象 13319"/>
            <p:cNvGraphicFramePr/>
            <p:nvPr/>
          </p:nvGraphicFramePr>
          <p:xfrm>
            <a:off x="1028" y="162"/>
            <a:ext cx="257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1" imgW="3413125" imgH="405765" progId="Equation.3">
                    <p:embed/>
                  </p:oleObj>
                </mc:Choice>
                <mc:Fallback>
                  <p:oleObj name="" r:id="rId11" imgW="3413125" imgH="405765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28" y="162"/>
                          <a:ext cx="2572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1" name="文本框 13320"/>
            <p:cNvSpPr txBox="1"/>
            <p:nvPr/>
          </p:nvSpPr>
          <p:spPr>
            <a:xfrm>
              <a:off x="326" y="185"/>
              <a:ext cx="53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例</a:t>
              </a:r>
              <a:r>
                <a:rPr lang="zh-CN" altLang="en-US" b="1" dirty="0">
                  <a:solidFill>
                    <a:srgbClr val="0000FF"/>
                  </a:solidFill>
                  <a:latin typeface="Italic" pitchFamily="2" charset="0"/>
                  <a:ea typeface="宋体" panose="02010600030101010101" pitchFamily="2" charset="-122"/>
                </a:rPr>
                <a:t>7</a:t>
              </a:r>
              <a:r>
                <a:rPr lang="zh-CN" altLang="en-US" sz="800" b="1" dirty="0">
                  <a:solidFill>
                    <a:srgbClr val="0000FF"/>
                  </a:solidFill>
                  <a:latin typeface="Italic" pitchFamily="2" charset="0"/>
                  <a:ea typeface="宋体" panose="02010600030101010101" pitchFamily="2" charset="-122"/>
                </a:rPr>
                <a:t>       </a:t>
              </a:r>
              <a:endParaRPr lang="zh-CN" altLang="en-US" b="1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322" name="组合 13321"/>
          <p:cNvGrpSpPr/>
          <p:nvPr/>
        </p:nvGrpSpPr>
        <p:grpSpPr>
          <a:xfrm>
            <a:off x="517525" y="762000"/>
            <a:ext cx="4130675" cy="712788"/>
            <a:chOff x="326" y="641"/>
            <a:chExt cx="2602" cy="449"/>
          </a:xfrm>
        </p:grpSpPr>
        <p:graphicFrame>
          <p:nvGraphicFramePr>
            <p:cNvPr id="13323" name="对象 13322"/>
            <p:cNvGraphicFramePr/>
            <p:nvPr/>
          </p:nvGraphicFramePr>
          <p:xfrm>
            <a:off x="713" y="641"/>
            <a:ext cx="2215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13" imgW="2755900" imgH="736600" progId="Equation.3">
                    <p:embed/>
                  </p:oleObj>
                </mc:Choice>
                <mc:Fallback>
                  <p:oleObj name="" r:id="rId13" imgW="2755900" imgH="7366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13" y="641"/>
                          <a:ext cx="2215" cy="4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4" name="文本框 13323"/>
            <p:cNvSpPr txBox="1"/>
            <p:nvPr/>
          </p:nvSpPr>
          <p:spPr>
            <a:xfrm>
              <a:off x="326" y="650"/>
              <a:ext cx="37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解:</a:t>
              </a:r>
              <a:endPara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3325" name="对象 13324"/>
          <p:cNvGraphicFramePr/>
          <p:nvPr/>
        </p:nvGraphicFramePr>
        <p:xfrm>
          <a:off x="1981200" y="5468938"/>
          <a:ext cx="43910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5" imgW="2004695" imgH="405765" progId="Equation.3">
                  <p:embed/>
                </p:oleObj>
              </mc:Choice>
              <mc:Fallback>
                <p:oleObj name="" r:id="rId15" imgW="2004695" imgH="405765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81200" y="5468938"/>
                        <a:ext cx="4391025" cy="828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338" name="对象 14337"/>
          <p:cNvGraphicFramePr/>
          <p:nvPr/>
        </p:nvGraphicFramePr>
        <p:xfrm>
          <a:off x="1187450" y="1736725"/>
          <a:ext cx="23510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2335530" imgH="431800" progId="Equation.3">
                  <p:embed/>
                </p:oleObj>
              </mc:Choice>
              <mc:Fallback>
                <p:oleObj name="" r:id="rId1" imgW="2335530" imgH="4318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450" y="1736725"/>
                        <a:ext cx="2351088" cy="433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对象 14338"/>
          <p:cNvGraphicFramePr/>
          <p:nvPr/>
        </p:nvGraphicFramePr>
        <p:xfrm>
          <a:off x="1098550" y="2349500"/>
          <a:ext cx="3200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3199130" imgH="431800" progId="Equation.3">
                  <p:embed/>
                </p:oleObj>
              </mc:Choice>
              <mc:Fallback>
                <p:oleObj name="" r:id="rId3" imgW="3199130" imgH="4318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8550" y="2349500"/>
                        <a:ext cx="3200400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对象 14339"/>
          <p:cNvGraphicFramePr/>
          <p:nvPr/>
        </p:nvGraphicFramePr>
        <p:xfrm>
          <a:off x="2159000" y="3124200"/>
          <a:ext cx="1828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1828165" imgH="190500" progId="Equation.3">
                  <p:embed/>
                </p:oleObj>
              </mc:Choice>
              <mc:Fallback>
                <p:oleObj name="" r:id="rId5" imgW="1828165" imgH="1905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9000" y="3124200"/>
                        <a:ext cx="18288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对象 14340"/>
          <p:cNvGraphicFramePr/>
          <p:nvPr/>
        </p:nvGraphicFramePr>
        <p:xfrm>
          <a:off x="1054100" y="3621088"/>
          <a:ext cx="49276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7" imgW="4925695" imgH="431800" progId="Equation.3">
                  <p:embed/>
                </p:oleObj>
              </mc:Choice>
              <mc:Fallback>
                <p:oleObj name="" r:id="rId7" imgW="4925695" imgH="4318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54100" y="3621088"/>
                        <a:ext cx="4927600" cy="430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对象 14341"/>
          <p:cNvGraphicFramePr/>
          <p:nvPr/>
        </p:nvGraphicFramePr>
        <p:xfrm>
          <a:off x="1042988" y="5013325"/>
          <a:ext cx="46545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9" imgW="2295525" imgH="266065" progId="Equation.3">
                  <p:embed/>
                </p:oleObj>
              </mc:Choice>
              <mc:Fallback>
                <p:oleObj name="" r:id="rId9" imgW="2295525" imgH="266065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42988" y="5013325"/>
                        <a:ext cx="4654550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3" name="组合 14342"/>
          <p:cNvGrpSpPr/>
          <p:nvPr/>
        </p:nvGrpSpPr>
        <p:grpSpPr>
          <a:xfrm>
            <a:off x="517525" y="495300"/>
            <a:ext cx="6677025" cy="490538"/>
            <a:chOff x="326" y="312"/>
            <a:chExt cx="4206" cy="309"/>
          </a:xfrm>
        </p:grpSpPr>
        <p:graphicFrame>
          <p:nvGraphicFramePr>
            <p:cNvPr id="14344" name="对象 14343"/>
            <p:cNvGraphicFramePr/>
            <p:nvPr/>
          </p:nvGraphicFramePr>
          <p:xfrm>
            <a:off x="844" y="312"/>
            <a:ext cx="3688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11" imgW="4658995" imgH="431800" progId="Equation.3">
                    <p:embed/>
                  </p:oleObj>
                </mc:Choice>
                <mc:Fallback>
                  <p:oleObj name="" r:id="rId11" imgW="4658995" imgH="4318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44" y="312"/>
                          <a:ext cx="3688" cy="3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5" name="文本框 14344"/>
            <p:cNvSpPr txBox="1"/>
            <p:nvPr/>
          </p:nvSpPr>
          <p:spPr>
            <a:xfrm>
              <a:off x="326" y="333"/>
              <a:ext cx="6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例</a:t>
              </a:r>
              <a:r>
                <a:rPr lang="zh-CN" altLang="en-US" b="1" dirty="0">
                  <a:solidFill>
                    <a:srgbClr val="0000FF"/>
                  </a:solidFill>
                  <a:latin typeface="Italic" pitchFamily="2" charset="0"/>
                  <a:ea typeface="宋体" panose="02010600030101010101" pitchFamily="2" charset="-122"/>
                </a:rPr>
                <a:t>8    </a:t>
              </a:r>
              <a:endParaRPr lang="zh-CN" altLang="en-US" b="1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346" name="组合 14345"/>
          <p:cNvGrpSpPr/>
          <p:nvPr/>
        </p:nvGrpSpPr>
        <p:grpSpPr>
          <a:xfrm>
            <a:off x="533400" y="1146175"/>
            <a:ext cx="2178050" cy="474663"/>
            <a:chOff x="336" y="722"/>
            <a:chExt cx="1372" cy="299"/>
          </a:xfrm>
        </p:grpSpPr>
        <p:graphicFrame>
          <p:nvGraphicFramePr>
            <p:cNvPr id="14347" name="对象 14346"/>
            <p:cNvGraphicFramePr/>
            <p:nvPr/>
          </p:nvGraphicFramePr>
          <p:xfrm>
            <a:off x="768" y="722"/>
            <a:ext cx="940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13" imgW="1421765" imgH="431800" progId="Equation.3">
                    <p:embed/>
                  </p:oleObj>
                </mc:Choice>
                <mc:Fallback>
                  <p:oleObj name="" r:id="rId13" imgW="1421765" imgH="4318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68" y="722"/>
                          <a:ext cx="940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8" name="文本框 14347"/>
            <p:cNvSpPr txBox="1"/>
            <p:nvPr/>
          </p:nvSpPr>
          <p:spPr>
            <a:xfrm>
              <a:off x="336" y="733"/>
              <a:ext cx="37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解:</a:t>
              </a:r>
              <a:endPara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349" name="组合 14348"/>
          <p:cNvGrpSpPr/>
          <p:nvPr/>
        </p:nvGrpSpPr>
        <p:grpSpPr>
          <a:xfrm>
            <a:off x="1066800" y="4343400"/>
            <a:ext cx="1939925" cy="457200"/>
            <a:chOff x="672" y="2736"/>
            <a:chExt cx="1222" cy="288"/>
          </a:xfrm>
        </p:grpSpPr>
        <p:sp>
          <p:nvSpPr>
            <p:cNvPr id="14350" name="文本框 14349"/>
            <p:cNvSpPr txBox="1"/>
            <p:nvPr/>
          </p:nvSpPr>
          <p:spPr>
            <a:xfrm>
              <a:off x="672" y="2736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当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4351" name="对象 14350"/>
            <p:cNvGraphicFramePr/>
            <p:nvPr/>
          </p:nvGraphicFramePr>
          <p:xfrm>
            <a:off x="960" y="2800"/>
            <a:ext cx="481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15" imgW="723900" imgH="279400" progId="Equation.3">
                    <p:embed/>
                  </p:oleObj>
                </mc:Choice>
                <mc:Fallback>
                  <p:oleObj name="" r:id="rId15" imgW="723900" imgH="2794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960" y="2800"/>
                          <a:ext cx="481" cy="1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2" name="文本框 14351"/>
            <p:cNvSpPr txBox="1"/>
            <p:nvPr/>
          </p:nvSpPr>
          <p:spPr>
            <a:xfrm>
              <a:off x="1392" y="2736"/>
              <a:ext cx="5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时，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712</Words>
  <Application>WPS 演示</Application>
  <PresentationFormat>屏幕显示</PresentationFormat>
  <Paragraphs>182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144</vt:i4>
      </vt:variant>
      <vt:variant>
        <vt:lpstr>幻灯片标题</vt:lpstr>
      </vt:variant>
      <vt:variant>
        <vt:i4>13</vt:i4>
      </vt:variant>
    </vt:vector>
  </HeadingPairs>
  <TitlesOfParts>
    <vt:vector size="170" baseType="lpstr">
      <vt:lpstr>Arial</vt:lpstr>
      <vt:lpstr>宋体</vt:lpstr>
      <vt:lpstr>Wingdings</vt:lpstr>
      <vt:lpstr>Times New Roman</vt:lpstr>
      <vt:lpstr>Italic</vt:lpstr>
      <vt:lpstr>Segoe Print</vt:lpstr>
      <vt:lpstr>楷体_GB2312</vt:lpstr>
      <vt:lpstr>新宋体</vt:lpstr>
      <vt:lpstr>华文隶书</vt:lpstr>
      <vt:lpstr>黑体</vt:lpstr>
      <vt:lpstr>微软雅黑</vt:lpstr>
      <vt:lpstr>Arial Unicode MS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傻过了，才会成长。</cp:lastModifiedBy>
  <cp:revision>13</cp:revision>
  <dcterms:created xsi:type="dcterms:W3CDTF">2020-10-17T12:07:58Z</dcterms:created>
  <dcterms:modified xsi:type="dcterms:W3CDTF">2020-10-17T12:08:58Z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