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  <p:sldId id="260" r:id="rId6"/>
    <p:sldId id="261" r:id="rId7"/>
    <p:sldId id="262" r:id="rId8"/>
    <p:sldId id="28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00FF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86" y="-90"/>
      </p:cViewPr>
      <p:guideLst>
        <p:guide orient="horz" pos="2400"/>
        <p:guide pos="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3" Type="http://schemas.openxmlformats.org/officeDocument/2006/relationships/image" Target="../media/image119.wmf"/><Relationship Id="rId12" Type="http://schemas.openxmlformats.org/officeDocument/2006/relationships/image" Target="../media/image118.wmf"/><Relationship Id="rId11" Type="http://schemas.openxmlformats.org/officeDocument/2006/relationships/image" Target="../media/image117.wmf"/><Relationship Id="rId10" Type="http://schemas.openxmlformats.org/officeDocument/2006/relationships/image" Target="../media/image116.wmf"/><Relationship Id="rId1" Type="http://schemas.openxmlformats.org/officeDocument/2006/relationships/image" Target="../media/image107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4" Type="http://schemas.openxmlformats.org/officeDocument/2006/relationships/image" Target="../media/image140.wmf"/><Relationship Id="rId13" Type="http://schemas.openxmlformats.org/officeDocument/2006/relationships/image" Target="../media/image139.wmf"/><Relationship Id="rId12" Type="http://schemas.openxmlformats.org/officeDocument/2006/relationships/image" Target="../media/image13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wmf"/><Relationship Id="rId8" Type="http://schemas.openxmlformats.org/officeDocument/2006/relationships/image" Target="../media/image148.wmf"/><Relationship Id="rId7" Type="http://schemas.openxmlformats.org/officeDocument/2006/relationships/image" Target="../media/image147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2" Type="http://schemas.openxmlformats.org/officeDocument/2006/relationships/image" Target="../media/image140.wmf"/><Relationship Id="rId11" Type="http://schemas.openxmlformats.org/officeDocument/2006/relationships/image" Target="../media/image151.wmf"/><Relationship Id="rId10" Type="http://schemas.openxmlformats.org/officeDocument/2006/relationships/image" Target="../media/image150.wmf"/><Relationship Id="rId1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wmf"/><Relationship Id="rId8" Type="http://schemas.openxmlformats.org/officeDocument/2006/relationships/image" Target="../media/image180.wmf"/><Relationship Id="rId7" Type="http://schemas.openxmlformats.org/officeDocument/2006/relationships/image" Target="../media/image179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0" Type="http://schemas.openxmlformats.org/officeDocument/2006/relationships/image" Target="../media/image182.wmf"/><Relationship Id="rId1" Type="http://schemas.openxmlformats.org/officeDocument/2006/relationships/image" Target="../media/image17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1" Type="http://schemas.openxmlformats.org/officeDocument/2006/relationships/image" Target="../media/image193.wmf"/><Relationship Id="rId10" Type="http://schemas.openxmlformats.org/officeDocument/2006/relationships/image" Target="../media/image192.wmf"/><Relationship Id="rId1" Type="http://schemas.openxmlformats.org/officeDocument/2006/relationships/image" Target="../media/image18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4" Type="http://schemas.openxmlformats.org/officeDocument/2006/relationships/image" Target="../media/image25.wmf"/><Relationship Id="rId13" Type="http://schemas.openxmlformats.org/officeDocument/2006/relationships/image" Target="../media/image24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7" Type="http://schemas.openxmlformats.org/officeDocument/2006/relationships/image" Target="../media/image206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4" Type="http://schemas.openxmlformats.org/officeDocument/2006/relationships/image" Target="../media/image221.wmf"/><Relationship Id="rId13" Type="http://schemas.openxmlformats.org/officeDocument/2006/relationships/image" Target="../media/image220.wmf"/><Relationship Id="rId12" Type="http://schemas.openxmlformats.org/officeDocument/2006/relationships/image" Target="../media/image219.wmf"/><Relationship Id="rId11" Type="http://schemas.openxmlformats.org/officeDocument/2006/relationships/image" Target="../media/image218.wmf"/><Relationship Id="rId10" Type="http://schemas.openxmlformats.org/officeDocument/2006/relationships/image" Target="../media/image217.wmf"/><Relationship Id="rId1" Type="http://schemas.openxmlformats.org/officeDocument/2006/relationships/image" Target="../media/image208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9" Type="http://schemas.openxmlformats.org/officeDocument/2006/relationships/image" Target="../media/image44.wmf"/><Relationship Id="rId18" Type="http://schemas.openxmlformats.org/officeDocument/2006/relationships/image" Target="../media/image43.wmf"/><Relationship Id="rId17" Type="http://schemas.openxmlformats.org/officeDocument/2006/relationships/image" Target="../media/image42.wmf"/><Relationship Id="rId16" Type="http://schemas.openxmlformats.org/officeDocument/2006/relationships/image" Target="../media/image41.wmf"/><Relationship Id="rId15" Type="http://schemas.openxmlformats.org/officeDocument/2006/relationships/image" Target="../media/image40.wmf"/><Relationship Id="rId14" Type="http://schemas.openxmlformats.org/officeDocument/2006/relationships/image" Target="../media/image39.wmf"/><Relationship Id="rId13" Type="http://schemas.openxmlformats.org/officeDocument/2006/relationships/image" Target="../media/image38.wmf"/><Relationship Id="rId12" Type="http://schemas.openxmlformats.org/officeDocument/2006/relationships/image" Target="../media/image37.wmf"/><Relationship Id="rId11" Type="http://schemas.openxmlformats.org/officeDocument/2006/relationships/image" Target="../media/image36.wmf"/><Relationship Id="rId10" Type="http://schemas.openxmlformats.org/officeDocument/2006/relationships/image" Target="../media/image35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.wmf"/><Relationship Id="rId1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8" Type="http://schemas.openxmlformats.org/officeDocument/2006/relationships/image" Target="../media/image94.wmf"/><Relationship Id="rId17" Type="http://schemas.openxmlformats.org/officeDocument/2006/relationships/image" Target="../media/image93.wmf"/><Relationship Id="rId16" Type="http://schemas.openxmlformats.org/officeDocument/2006/relationships/image" Target="../media/image92.wmf"/><Relationship Id="rId15" Type="http://schemas.openxmlformats.org/officeDocument/2006/relationships/image" Target="../media/image91.wmf"/><Relationship Id="rId14" Type="http://schemas.openxmlformats.org/officeDocument/2006/relationships/image" Target="../media/image90.wmf"/><Relationship Id="rId13" Type="http://schemas.openxmlformats.org/officeDocument/2006/relationships/image" Target="../media/image89.wmf"/><Relationship Id="rId12" Type="http://schemas.openxmlformats.org/officeDocument/2006/relationships/image" Target="../media/image88.w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2" Type="http://schemas.openxmlformats.org/officeDocument/2006/relationships/image" Target="../media/image106.wmf"/><Relationship Id="rId11" Type="http://schemas.openxmlformats.org/officeDocument/2006/relationships/image" Target="../media/image105.wmf"/><Relationship Id="rId10" Type="http://schemas.openxmlformats.org/officeDocument/2006/relationships/image" Target="../media/image104.wmf"/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页眉占位符 81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8195" name="日期占位符 819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8196" name="幻灯片图像占位符 8195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文本占位符 819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8" name="页脚占位符 819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8199" name="灯片编号占位符 819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9218" name="幻灯片图像占位符 92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1310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动作按钮: 后退或前一项 1030">
            <a:hlinkClick r:id="" action="ppaction://hlinkshowjump?jump=previousslide"/>
          </p:cNvPr>
          <p:cNvSpPr/>
          <p:nvPr/>
        </p:nvSpPr>
        <p:spPr>
          <a:xfrm>
            <a:off x="8172450" y="6597650"/>
            <a:ext cx="466725" cy="2603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动作按钮: 前进或下一项 1031">
            <a:hlinkClick r:id="" action="ppaction://hlinkshowjump?jump=nextslide"/>
          </p:cNvPr>
          <p:cNvSpPr/>
          <p:nvPr/>
        </p:nvSpPr>
        <p:spPr>
          <a:xfrm>
            <a:off x="8677275" y="6597650"/>
            <a:ext cx="466725" cy="260350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1.bin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6.wmf"/><Relationship Id="rId23" Type="http://schemas.openxmlformats.org/officeDocument/2006/relationships/oleObject" Target="../embeddings/oleObject111.bin"/><Relationship Id="rId22" Type="http://schemas.openxmlformats.org/officeDocument/2006/relationships/image" Target="../media/image105.wmf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104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103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0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3.bin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9.wmf"/><Relationship Id="rId25" Type="http://schemas.openxmlformats.org/officeDocument/2006/relationships/oleObject" Target="../embeddings/oleObject124.bin"/><Relationship Id="rId24" Type="http://schemas.openxmlformats.org/officeDocument/2006/relationships/image" Target="../media/image118.wmf"/><Relationship Id="rId23" Type="http://schemas.openxmlformats.org/officeDocument/2006/relationships/oleObject" Target="../embeddings/oleObject123.bin"/><Relationship Id="rId22" Type="http://schemas.openxmlformats.org/officeDocument/2006/relationships/image" Target="../media/image117.w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16.wmf"/><Relationship Id="rId2" Type="http://schemas.openxmlformats.org/officeDocument/2006/relationships/image" Target="../media/image107.w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0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2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3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8.wmf"/><Relationship Id="rId30" Type="http://schemas.openxmlformats.org/officeDocument/2006/relationships/vmlDrawing" Target="../drawings/vmlDrawing13.vml"/><Relationship Id="rId3" Type="http://schemas.openxmlformats.org/officeDocument/2006/relationships/oleObject" Target="../embeddings/oleObject133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40.wmf"/><Relationship Id="rId27" Type="http://schemas.openxmlformats.org/officeDocument/2006/relationships/oleObject" Target="../embeddings/oleObject145.bin"/><Relationship Id="rId26" Type="http://schemas.openxmlformats.org/officeDocument/2006/relationships/image" Target="../media/image139.wmf"/><Relationship Id="rId25" Type="http://schemas.openxmlformats.org/officeDocument/2006/relationships/oleObject" Target="../embeddings/oleObject144.bin"/><Relationship Id="rId24" Type="http://schemas.openxmlformats.org/officeDocument/2006/relationships/image" Target="../media/image138.wmf"/><Relationship Id="rId23" Type="http://schemas.openxmlformats.org/officeDocument/2006/relationships/oleObject" Target="../embeddings/oleObject143.bin"/><Relationship Id="rId22" Type="http://schemas.openxmlformats.org/officeDocument/2006/relationships/image" Target="../media/image137.wmf"/><Relationship Id="rId21" Type="http://schemas.openxmlformats.org/officeDocument/2006/relationships/oleObject" Target="../embeddings/oleObject142.bin"/><Relationship Id="rId20" Type="http://schemas.openxmlformats.org/officeDocument/2006/relationships/image" Target="../media/image136.wmf"/><Relationship Id="rId2" Type="http://schemas.openxmlformats.org/officeDocument/2006/relationships/image" Target="../media/image127.wmf"/><Relationship Id="rId19" Type="http://schemas.openxmlformats.org/officeDocument/2006/relationships/oleObject" Target="../embeddings/oleObject141.bin"/><Relationship Id="rId18" Type="http://schemas.openxmlformats.org/officeDocument/2006/relationships/image" Target="../media/image135.wmf"/><Relationship Id="rId17" Type="http://schemas.openxmlformats.org/officeDocument/2006/relationships/oleObject" Target="../embeddings/oleObject140.bin"/><Relationship Id="rId16" Type="http://schemas.openxmlformats.org/officeDocument/2006/relationships/image" Target="../media/image134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33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3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47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40.wmf"/><Relationship Id="rId23" Type="http://schemas.openxmlformats.org/officeDocument/2006/relationships/oleObject" Target="../embeddings/oleObject157.bin"/><Relationship Id="rId22" Type="http://schemas.openxmlformats.org/officeDocument/2006/relationships/image" Target="../media/image151.wmf"/><Relationship Id="rId21" Type="http://schemas.openxmlformats.org/officeDocument/2006/relationships/oleObject" Target="../embeddings/oleObject156.bin"/><Relationship Id="rId20" Type="http://schemas.openxmlformats.org/officeDocument/2006/relationships/image" Target="../media/image150.wmf"/><Relationship Id="rId2" Type="http://schemas.openxmlformats.org/officeDocument/2006/relationships/image" Target="../media/image141.wmf"/><Relationship Id="rId19" Type="http://schemas.openxmlformats.org/officeDocument/2006/relationships/oleObject" Target="../embeddings/oleObject155.bin"/><Relationship Id="rId18" Type="http://schemas.openxmlformats.org/officeDocument/2006/relationships/image" Target="../media/image149.wmf"/><Relationship Id="rId17" Type="http://schemas.openxmlformats.org/officeDocument/2006/relationships/oleObject" Target="../embeddings/oleObject154.bin"/><Relationship Id="rId16" Type="http://schemas.openxmlformats.org/officeDocument/2006/relationships/image" Target="../media/image148.wmf"/><Relationship Id="rId15" Type="http://schemas.openxmlformats.org/officeDocument/2006/relationships/oleObject" Target="../embeddings/oleObject153.bin"/><Relationship Id="rId14" Type="http://schemas.openxmlformats.org/officeDocument/2006/relationships/image" Target="../media/image147.w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46.w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14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52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5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57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6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5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65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5" Type="http://schemas.openxmlformats.org/officeDocument/2006/relationships/oleObject" Target="../embeddings/oleObject178.bin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77.bin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176.bin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7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80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82.wmf"/><Relationship Id="rId2" Type="http://schemas.openxmlformats.org/officeDocument/2006/relationships/image" Target="../media/image173.wmf"/><Relationship Id="rId19" Type="http://schemas.openxmlformats.org/officeDocument/2006/relationships/oleObject" Target="../embeddings/oleObject188.bin"/><Relationship Id="rId18" Type="http://schemas.openxmlformats.org/officeDocument/2006/relationships/image" Target="../media/image181.w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180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79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78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7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5" Type="http://schemas.openxmlformats.org/officeDocument/2006/relationships/notesSlide" Target="../notesSlides/notesSlide1.xml"/><Relationship Id="rId24" Type="http://schemas.openxmlformats.org/officeDocument/2006/relationships/vmlDrawing" Target="../drawings/vmlDrawing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90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3.wmf"/><Relationship Id="rId21" Type="http://schemas.openxmlformats.org/officeDocument/2006/relationships/oleObject" Target="../embeddings/oleObject199.bin"/><Relationship Id="rId20" Type="http://schemas.openxmlformats.org/officeDocument/2006/relationships/image" Target="../media/image192.wmf"/><Relationship Id="rId2" Type="http://schemas.openxmlformats.org/officeDocument/2006/relationships/image" Target="../media/image183.wmf"/><Relationship Id="rId19" Type="http://schemas.openxmlformats.org/officeDocument/2006/relationships/oleObject" Target="../embeddings/oleObject198.bin"/><Relationship Id="rId18" Type="http://schemas.openxmlformats.org/officeDocument/2006/relationships/image" Target="../media/image191.wmf"/><Relationship Id="rId17" Type="http://schemas.openxmlformats.org/officeDocument/2006/relationships/oleObject" Target="../embeddings/oleObject197.bin"/><Relationship Id="rId16" Type="http://schemas.openxmlformats.org/officeDocument/2006/relationships/image" Target="../media/image190.w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8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194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05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20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0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200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15" Type="http://schemas.openxmlformats.org/officeDocument/2006/relationships/oleObject" Target="../embeddings/oleObject213.bin"/><Relationship Id="rId14" Type="http://schemas.openxmlformats.org/officeDocument/2006/relationships/image" Target="../media/image206.wmf"/><Relationship Id="rId13" Type="http://schemas.openxmlformats.org/officeDocument/2006/relationships/oleObject" Target="../embeddings/oleObject212.bin"/><Relationship Id="rId12" Type="http://schemas.openxmlformats.org/officeDocument/2006/relationships/image" Target="../media/image205.wmf"/><Relationship Id="rId11" Type="http://schemas.openxmlformats.org/officeDocument/2006/relationships/oleObject" Target="../embeddings/oleObject211.bin"/><Relationship Id="rId10" Type="http://schemas.openxmlformats.org/officeDocument/2006/relationships/image" Target="../media/image204.wmf"/><Relationship Id="rId1" Type="http://schemas.openxmlformats.org/officeDocument/2006/relationships/oleObject" Target="../embeddings/oleObject20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09.wmf"/><Relationship Id="rId30" Type="http://schemas.openxmlformats.org/officeDocument/2006/relationships/vmlDrawing" Target="../drawings/vmlDrawing22.vml"/><Relationship Id="rId3" Type="http://schemas.openxmlformats.org/officeDocument/2006/relationships/oleObject" Target="../embeddings/oleObject21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21.wmf"/><Relationship Id="rId27" Type="http://schemas.openxmlformats.org/officeDocument/2006/relationships/oleObject" Target="../embeddings/oleObject227.bin"/><Relationship Id="rId26" Type="http://schemas.openxmlformats.org/officeDocument/2006/relationships/image" Target="../media/image220.wmf"/><Relationship Id="rId25" Type="http://schemas.openxmlformats.org/officeDocument/2006/relationships/oleObject" Target="../embeddings/oleObject226.bin"/><Relationship Id="rId24" Type="http://schemas.openxmlformats.org/officeDocument/2006/relationships/image" Target="../media/image219.wmf"/><Relationship Id="rId23" Type="http://schemas.openxmlformats.org/officeDocument/2006/relationships/oleObject" Target="../embeddings/oleObject225.bin"/><Relationship Id="rId22" Type="http://schemas.openxmlformats.org/officeDocument/2006/relationships/image" Target="../media/image218.wmf"/><Relationship Id="rId21" Type="http://schemas.openxmlformats.org/officeDocument/2006/relationships/oleObject" Target="../embeddings/oleObject224.bin"/><Relationship Id="rId20" Type="http://schemas.openxmlformats.org/officeDocument/2006/relationships/image" Target="../media/image217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23.bin"/><Relationship Id="rId18" Type="http://schemas.openxmlformats.org/officeDocument/2006/relationships/image" Target="../media/image216.wmf"/><Relationship Id="rId17" Type="http://schemas.openxmlformats.org/officeDocument/2006/relationships/oleObject" Target="../embeddings/oleObject222.bin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21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20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1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222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22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2" Type="http://schemas.openxmlformats.org/officeDocument/2006/relationships/vmlDrawing" Target="../drawings/vmlDrawing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29" Type="http://schemas.openxmlformats.org/officeDocument/2006/relationships/oleObject" Target="../embeddings/oleObject27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26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25.bin"/><Relationship Id="rId24" Type="http://schemas.openxmlformats.org/officeDocument/2006/relationships/oleObject" Target="../embeddings/oleObject24.bin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21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0" Type="http://schemas.openxmlformats.org/officeDocument/2006/relationships/vmlDrawing" Target="../drawings/vmlDrawing3.vml"/><Relationship Id="rId4" Type="http://schemas.openxmlformats.org/officeDocument/2006/relationships/image" Target="../media/image27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44.wmf"/><Relationship Id="rId37" Type="http://schemas.openxmlformats.org/officeDocument/2006/relationships/oleObject" Target="../embeddings/oleObject46.bin"/><Relationship Id="rId36" Type="http://schemas.openxmlformats.org/officeDocument/2006/relationships/image" Target="../media/image43.wmf"/><Relationship Id="rId35" Type="http://schemas.openxmlformats.org/officeDocument/2006/relationships/oleObject" Target="../embeddings/oleObject45.bin"/><Relationship Id="rId34" Type="http://schemas.openxmlformats.org/officeDocument/2006/relationships/image" Target="../media/image42.wmf"/><Relationship Id="rId33" Type="http://schemas.openxmlformats.org/officeDocument/2006/relationships/oleObject" Target="../embeddings/oleObject44.bin"/><Relationship Id="rId32" Type="http://schemas.openxmlformats.org/officeDocument/2006/relationships/image" Target="../media/image41.wmf"/><Relationship Id="rId31" Type="http://schemas.openxmlformats.org/officeDocument/2006/relationships/oleObject" Target="../embeddings/oleObject43.bin"/><Relationship Id="rId30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29" Type="http://schemas.openxmlformats.org/officeDocument/2006/relationships/oleObject" Target="../embeddings/oleObject42.bin"/><Relationship Id="rId28" Type="http://schemas.openxmlformats.org/officeDocument/2006/relationships/image" Target="../media/image39.wmf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38.w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37.w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36.w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35.wmf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8.bin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55.wmf"/><Relationship Id="rId25" Type="http://schemas.openxmlformats.org/officeDocument/2006/relationships/oleObject" Target="../embeddings/oleObject59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52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4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6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6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9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6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2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1.wav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8.wmf"/><Relationship Id="rId38" Type="http://schemas.openxmlformats.org/officeDocument/2006/relationships/vmlDrawing" Target="../drawings/vmlDrawing8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94.wmf"/><Relationship Id="rId35" Type="http://schemas.openxmlformats.org/officeDocument/2006/relationships/oleObject" Target="../embeddings/oleObject99.bin"/><Relationship Id="rId34" Type="http://schemas.openxmlformats.org/officeDocument/2006/relationships/image" Target="../media/image93.wmf"/><Relationship Id="rId33" Type="http://schemas.openxmlformats.org/officeDocument/2006/relationships/oleObject" Target="../embeddings/oleObject98.bin"/><Relationship Id="rId32" Type="http://schemas.openxmlformats.org/officeDocument/2006/relationships/image" Target="../media/image92.wmf"/><Relationship Id="rId31" Type="http://schemas.openxmlformats.org/officeDocument/2006/relationships/oleObject" Target="../embeddings/oleObject97.bin"/><Relationship Id="rId30" Type="http://schemas.openxmlformats.org/officeDocument/2006/relationships/image" Target="../media/image91.wmf"/><Relationship Id="rId3" Type="http://schemas.openxmlformats.org/officeDocument/2006/relationships/oleObject" Target="../embeddings/oleObject83.bin"/><Relationship Id="rId29" Type="http://schemas.openxmlformats.org/officeDocument/2006/relationships/oleObject" Target="../embeddings/oleObject96.bin"/><Relationship Id="rId28" Type="http://schemas.openxmlformats.org/officeDocument/2006/relationships/image" Target="../media/image90.wmf"/><Relationship Id="rId27" Type="http://schemas.openxmlformats.org/officeDocument/2006/relationships/oleObject" Target="../embeddings/oleObject95.bin"/><Relationship Id="rId26" Type="http://schemas.openxmlformats.org/officeDocument/2006/relationships/image" Target="../media/image89.wmf"/><Relationship Id="rId25" Type="http://schemas.openxmlformats.org/officeDocument/2006/relationships/oleObject" Target="../embeddings/oleObject94.bin"/><Relationship Id="rId24" Type="http://schemas.openxmlformats.org/officeDocument/2006/relationships/image" Target="../media/image88.w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86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642938" y="1778000"/>
            <a:ext cx="806450" cy="253841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数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微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分 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1984375" y="914400"/>
            <a:ext cx="187801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微分的定义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文本框 5124"/>
          <p:cNvSpPr txBox="1"/>
          <p:nvPr/>
        </p:nvSpPr>
        <p:spPr>
          <a:xfrm>
            <a:off x="1981200" y="1565275"/>
            <a:ext cx="2490788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微分的几何意义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6" name="文本框 5125"/>
          <p:cNvSpPr txBox="1"/>
          <p:nvPr/>
        </p:nvSpPr>
        <p:spPr>
          <a:xfrm>
            <a:off x="1981200" y="2503488"/>
            <a:ext cx="2338388" cy="13065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基本初等函数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的微分公式与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微分的运算法则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7" name="文本框 5126"/>
          <p:cNvSpPr txBox="1"/>
          <p:nvPr/>
        </p:nvSpPr>
        <p:spPr>
          <a:xfrm>
            <a:off x="1981200" y="4630738"/>
            <a:ext cx="3716338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微分在近似计算中的应用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8" name="文本框 5127"/>
          <p:cNvSpPr txBox="1"/>
          <p:nvPr/>
        </p:nvSpPr>
        <p:spPr>
          <a:xfrm>
            <a:off x="6348413" y="4343400"/>
            <a:ext cx="2490787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微分的近似计算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6348413" y="4884738"/>
            <a:ext cx="1571625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误差估计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" name="文本框 5129"/>
          <p:cNvSpPr txBox="1"/>
          <p:nvPr/>
        </p:nvSpPr>
        <p:spPr>
          <a:xfrm>
            <a:off x="4968875" y="2297113"/>
            <a:ext cx="3792538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基本初等函数的微分公式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1" name="文本框 5130"/>
          <p:cNvSpPr txBox="1"/>
          <p:nvPr/>
        </p:nvSpPr>
        <p:spPr>
          <a:xfrm>
            <a:off x="4968875" y="2886075"/>
            <a:ext cx="4098925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和、差、积、商的微分法则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2" name="文本框 5131"/>
          <p:cNvSpPr txBox="1"/>
          <p:nvPr/>
        </p:nvSpPr>
        <p:spPr>
          <a:xfrm>
            <a:off x="4968875" y="3495675"/>
            <a:ext cx="31035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复合函数的微分法则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4" name="直接连接符 5133"/>
          <p:cNvSpPr/>
          <p:nvPr/>
        </p:nvSpPr>
        <p:spPr>
          <a:xfrm>
            <a:off x="1676400" y="1143000"/>
            <a:ext cx="0" cy="38100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5" name="直接连接符 5134"/>
          <p:cNvSpPr/>
          <p:nvPr/>
        </p:nvSpPr>
        <p:spPr>
          <a:xfrm>
            <a:off x="1676400" y="11430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6" name="直接连接符 5135"/>
          <p:cNvSpPr/>
          <p:nvPr/>
        </p:nvSpPr>
        <p:spPr>
          <a:xfrm>
            <a:off x="1676400" y="18288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7" name="直接连接符 5136"/>
          <p:cNvSpPr/>
          <p:nvPr/>
        </p:nvSpPr>
        <p:spPr>
          <a:xfrm>
            <a:off x="1676400" y="31242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8" name="直接连接符 5137"/>
          <p:cNvSpPr/>
          <p:nvPr/>
        </p:nvSpPr>
        <p:spPr>
          <a:xfrm>
            <a:off x="1676400" y="49530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9" name="直接连接符 5138"/>
          <p:cNvSpPr/>
          <p:nvPr/>
        </p:nvSpPr>
        <p:spPr>
          <a:xfrm>
            <a:off x="1371600" y="31242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0" name="直接连接符 5139"/>
          <p:cNvSpPr/>
          <p:nvPr/>
        </p:nvSpPr>
        <p:spPr>
          <a:xfrm>
            <a:off x="4648200" y="2590800"/>
            <a:ext cx="0" cy="1219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1" name="直接连接符 5140"/>
          <p:cNvSpPr/>
          <p:nvPr/>
        </p:nvSpPr>
        <p:spPr>
          <a:xfrm>
            <a:off x="4648200" y="25908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2" name="直接连接符 5141"/>
          <p:cNvSpPr/>
          <p:nvPr/>
        </p:nvSpPr>
        <p:spPr>
          <a:xfrm>
            <a:off x="4343400" y="32004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3" name="直接连接符 5142"/>
          <p:cNvSpPr/>
          <p:nvPr/>
        </p:nvSpPr>
        <p:spPr>
          <a:xfrm>
            <a:off x="4648200" y="32004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4" name="直接连接符 5143"/>
          <p:cNvSpPr/>
          <p:nvPr/>
        </p:nvSpPr>
        <p:spPr>
          <a:xfrm>
            <a:off x="4648200" y="38100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5" name="直接连接符 5144"/>
          <p:cNvSpPr/>
          <p:nvPr/>
        </p:nvSpPr>
        <p:spPr>
          <a:xfrm>
            <a:off x="6019800" y="4572000"/>
            <a:ext cx="0" cy="6096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6" name="直接连接符 5145"/>
          <p:cNvSpPr/>
          <p:nvPr/>
        </p:nvSpPr>
        <p:spPr>
          <a:xfrm>
            <a:off x="5715000" y="48768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7" name="直接连接符 5146"/>
          <p:cNvSpPr/>
          <p:nvPr/>
        </p:nvSpPr>
        <p:spPr>
          <a:xfrm>
            <a:off x="6019800" y="45720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8" name="直接连接符 5147"/>
          <p:cNvSpPr/>
          <p:nvPr/>
        </p:nvSpPr>
        <p:spPr>
          <a:xfrm>
            <a:off x="6019800" y="5181600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文本框 16385"/>
          <p:cNvSpPr txBox="1"/>
          <p:nvPr/>
        </p:nvSpPr>
        <p:spPr>
          <a:xfrm>
            <a:off x="228600" y="5373688"/>
            <a:ext cx="5008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函数的和、差、积、商的微分法则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01" name="组合 16400"/>
          <p:cNvGrpSpPr/>
          <p:nvPr/>
        </p:nvGrpSpPr>
        <p:grpSpPr>
          <a:xfrm>
            <a:off x="827088" y="173038"/>
            <a:ext cx="2814637" cy="4984750"/>
            <a:chOff x="521" y="109"/>
            <a:chExt cx="1773" cy="3140"/>
          </a:xfrm>
        </p:grpSpPr>
        <p:graphicFrame>
          <p:nvGraphicFramePr>
            <p:cNvPr id="16389" name="对象 16388"/>
            <p:cNvGraphicFramePr/>
            <p:nvPr/>
          </p:nvGraphicFramePr>
          <p:xfrm>
            <a:off x="530" y="109"/>
            <a:ext cx="1437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" imgW="1167765" imgH="393700" progId="Equation.3">
                    <p:embed/>
                  </p:oleObj>
                </mc:Choice>
                <mc:Fallback>
                  <p:oleObj name="" r:id="rId1" imgW="1167765" imgH="3937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30" y="109"/>
                          <a:ext cx="1437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对象 16389"/>
            <p:cNvGraphicFramePr/>
            <p:nvPr/>
          </p:nvGraphicFramePr>
          <p:xfrm>
            <a:off x="521" y="552"/>
            <a:ext cx="84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3" imgW="660400" imgH="393700" progId="Equation.3">
                    <p:embed/>
                  </p:oleObj>
                </mc:Choice>
                <mc:Fallback>
                  <p:oleObj name="" r:id="rId3" imgW="660400" imgH="3937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1" y="552"/>
                          <a:ext cx="846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对象 16390"/>
            <p:cNvGraphicFramePr/>
            <p:nvPr/>
          </p:nvGraphicFramePr>
          <p:xfrm>
            <a:off x="541" y="1056"/>
            <a:ext cx="1607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5" imgW="1434465" imgH="444500" progId="Equation.3">
                    <p:embed/>
                  </p:oleObj>
                </mc:Choice>
                <mc:Fallback>
                  <p:oleObj name="" r:id="rId5" imgW="1434465" imgH="4445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1" y="1056"/>
                          <a:ext cx="1607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对象 16391"/>
            <p:cNvGraphicFramePr/>
            <p:nvPr/>
          </p:nvGraphicFramePr>
          <p:xfrm>
            <a:off x="542" y="1599"/>
            <a:ext cx="1721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7" imgW="1548765" imgH="444500" progId="Equation.3">
                    <p:embed/>
                  </p:oleObj>
                </mc:Choice>
                <mc:Fallback>
                  <p:oleObj name="" r:id="rId7" imgW="1548765" imgH="4445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2" y="1599"/>
                          <a:ext cx="1721" cy="5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对象 16392"/>
            <p:cNvGraphicFramePr/>
            <p:nvPr/>
          </p:nvGraphicFramePr>
          <p:xfrm>
            <a:off x="526" y="2185"/>
            <a:ext cx="1542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9" imgW="1345565" imgH="393700" progId="Equation.3">
                    <p:embed/>
                  </p:oleObj>
                </mc:Choice>
                <mc:Fallback>
                  <p:oleObj name="" r:id="rId9" imgW="1345565" imgH="3937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6" y="2185"/>
                          <a:ext cx="1542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对象 16393"/>
            <p:cNvGraphicFramePr/>
            <p:nvPr/>
          </p:nvGraphicFramePr>
          <p:xfrm>
            <a:off x="537" y="2709"/>
            <a:ext cx="1757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1" imgW="1447165" imgH="393700" progId="Equation.3">
                    <p:embed/>
                  </p:oleObj>
                </mc:Choice>
                <mc:Fallback>
                  <p:oleObj name="" r:id="rId11" imgW="1447165" imgH="3937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7" y="2709"/>
                          <a:ext cx="1757" cy="5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2" name="组合 16401"/>
          <p:cNvGrpSpPr/>
          <p:nvPr/>
        </p:nvGrpSpPr>
        <p:grpSpPr>
          <a:xfrm>
            <a:off x="4500563" y="152400"/>
            <a:ext cx="3284537" cy="4984750"/>
            <a:chOff x="2835" y="96"/>
            <a:chExt cx="2069" cy="3140"/>
          </a:xfrm>
        </p:grpSpPr>
        <p:graphicFrame>
          <p:nvGraphicFramePr>
            <p:cNvPr id="16395" name="对象 16394"/>
            <p:cNvGraphicFramePr/>
            <p:nvPr/>
          </p:nvGraphicFramePr>
          <p:xfrm>
            <a:off x="2862" y="96"/>
            <a:ext cx="1672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3" imgW="1358265" imgH="393700" progId="Equation.3">
                    <p:embed/>
                  </p:oleObj>
                </mc:Choice>
                <mc:Fallback>
                  <p:oleObj name="" r:id="rId13" imgW="1358265" imgH="3937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62" y="96"/>
                          <a:ext cx="1672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对象 16395"/>
            <p:cNvGraphicFramePr/>
            <p:nvPr/>
          </p:nvGraphicFramePr>
          <p:xfrm>
            <a:off x="2835" y="539"/>
            <a:ext cx="123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5" imgW="964565" imgH="393700" progId="Equation.3">
                    <p:embed/>
                  </p:oleObj>
                </mc:Choice>
                <mc:Fallback>
                  <p:oleObj name="" r:id="rId15" imgW="964565" imgH="3937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5" y="539"/>
                          <a:ext cx="1236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对象 16396"/>
            <p:cNvGraphicFramePr/>
            <p:nvPr/>
          </p:nvGraphicFramePr>
          <p:xfrm>
            <a:off x="2883" y="1043"/>
            <a:ext cx="1819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7" imgW="1624965" imgH="444500" progId="Equation.3">
                    <p:embed/>
                  </p:oleObj>
                </mc:Choice>
                <mc:Fallback>
                  <p:oleObj name="" r:id="rId17" imgW="1624965" imgH="4445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3" y="1043"/>
                          <a:ext cx="1819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对象 16397"/>
            <p:cNvGraphicFramePr/>
            <p:nvPr/>
          </p:nvGraphicFramePr>
          <p:xfrm>
            <a:off x="2883" y="1567"/>
            <a:ext cx="2021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19" imgW="1751965" imgH="444500" progId="Equation.3">
                    <p:embed/>
                  </p:oleObj>
                </mc:Choice>
                <mc:Fallback>
                  <p:oleObj name="" r:id="rId19" imgW="1751965" imgH="4445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3" y="1567"/>
                          <a:ext cx="2021" cy="5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对象 16398"/>
            <p:cNvGraphicFramePr/>
            <p:nvPr/>
          </p:nvGraphicFramePr>
          <p:xfrm>
            <a:off x="2865" y="2172"/>
            <a:ext cx="176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21" imgW="1536065" imgH="393700" progId="Equation.3">
                    <p:embed/>
                  </p:oleObj>
                </mc:Choice>
                <mc:Fallback>
                  <p:oleObj name="" r:id="rId21" imgW="1536065" imgH="3937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65" y="2172"/>
                          <a:ext cx="1760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对象 16399"/>
            <p:cNvGraphicFramePr/>
            <p:nvPr/>
          </p:nvGraphicFramePr>
          <p:xfrm>
            <a:off x="2864" y="2695"/>
            <a:ext cx="2003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23" imgW="1650365" imgH="393700" progId="Equation.3">
                    <p:embed/>
                  </p:oleObj>
                </mc:Choice>
                <mc:Fallback>
                  <p:oleObj name="" r:id="rId23" imgW="1650365" imgH="3937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64" y="2695"/>
                          <a:ext cx="2003" cy="5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文本框 17409"/>
          <p:cNvSpPr txBox="1"/>
          <p:nvPr/>
        </p:nvSpPr>
        <p:spPr>
          <a:xfrm>
            <a:off x="76200" y="762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函数和、差、积、商的求导法则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1" name="对象 17410"/>
          <p:cNvGraphicFramePr/>
          <p:nvPr/>
        </p:nvGraphicFramePr>
        <p:xfrm>
          <a:off x="887413" y="642938"/>
          <a:ext cx="23320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090930" imgH="215900" progId="Equation.3">
                  <p:embed/>
                </p:oleObj>
              </mc:Choice>
              <mc:Fallback>
                <p:oleObj name="" r:id="rId1" imgW="1090930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7413" y="642938"/>
                        <a:ext cx="2332037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/>
          <p:nvPr/>
        </p:nvGraphicFramePr>
        <p:xfrm>
          <a:off x="903288" y="1081088"/>
          <a:ext cx="26908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447800" imgH="279400" progId="Equation.3">
                  <p:embed/>
                </p:oleObj>
              </mc:Choice>
              <mc:Fallback>
                <p:oleObj name="" r:id="rId3" imgW="1447800" imgH="279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1081088"/>
                        <a:ext cx="269081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/>
          <p:cNvGraphicFramePr/>
          <p:nvPr/>
        </p:nvGraphicFramePr>
        <p:xfrm>
          <a:off x="847725" y="1690688"/>
          <a:ext cx="23510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104900" imgH="279400" progId="Equation.3">
                  <p:embed/>
                </p:oleObj>
              </mc:Choice>
              <mc:Fallback>
                <p:oleObj name="" r:id="rId5" imgW="1104900" imgH="279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7725" y="1690688"/>
                        <a:ext cx="235108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865188" y="2300288"/>
          <a:ext cx="30273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536065" imgH="495300" progId="Equation.3">
                  <p:embed/>
                </p:oleObj>
              </mc:Choice>
              <mc:Fallback>
                <p:oleObj name="" r:id="rId7" imgW="1536065" imgH="495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5188" y="2300288"/>
                        <a:ext cx="3027362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文本框 17414"/>
          <p:cNvSpPr txBox="1"/>
          <p:nvPr/>
        </p:nvSpPr>
        <p:spPr>
          <a:xfrm>
            <a:off x="4692650" y="762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函数和、差、积、商的微分法则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6" name="对象 17415"/>
          <p:cNvGraphicFramePr/>
          <p:nvPr/>
        </p:nvGraphicFramePr>
        <p:xfrm>
          <a:off x="5167313" y="625475"/>
          <a:ext cx="26050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217930" imgH="215900" progId="Equation.3">
                  <p:embed/>
                </p:oleObj>
              </mc:Choice>
              <mc:Fallback>
                <p:oleObj name="" r:id="rId9" imgW="1217930" imgH="215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67313" y="625475"/>
                        <a:ext cx="2605087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/>
        </p:nvGraphicFramePr>
        <p:xfrm>
          <a:off x="5181600" y="1187450"/>
          <a:ext cx="31384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1522095" imgH="215900" progId="Equation.3">
                  <p:embed/>
                </p:oleObj>
              </mc:Choice>
              <mc:Fallback>
                <p:oleObj name="" r:id="rId11" imgW="1522095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1187450"/>
                        <a:ext cx="3138488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/>
        </p:nvGraphicFramePr>
        <p:xfrm>
          <a:off x="5181600" y="1741488"/>
          <a:ext cx="2590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1205230" imgH="215900" progId="Equation.3">
                  <p:embed/>
                </p:oleObj>
              </mc:Choice>
              <mc:Fallback>
                <p:oleObj name="" r:id="rId13" imgW="1205230" imgH="21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1741488"/>
                        <a:ext cx="25908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17418"/>
          <p:cNvGraphicFramePr/>
          <p:nvPr/>
        </p:nvGraphicFramePr>
        <p:xfrm>
          <a:off x="5141913" y="2232025"/>
          <a:ext cx="34321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5" imgW="1637665" imgH="431800" progId="Equation.3">
                  <p:embed/>
                </p:oleObj>
              </mc:Choice>
              <mc:Fallback>
                <p:oleObj name="" r:id="rId15" imgW="1637665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1913" y="2232025"/>
                        <a:ext cx="343217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文本框 17419"/>
          <p:cNvSpPr txBox="1"/>
          <p:nvPr/>
        </p:nvSpPr>
        <p:spPr>
          <a:xfrm>
            <a:off x="152400" y="3276600"/>
            <a:ext cx="7383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复合函数的微分法则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微分公式的形式不变性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7421" name="组合 17420"/>
          <p:cNvGrpSpPr/>
          <p:nvPr/>
        </p:nvGrpSpPr>
        <p:grpSpPr>
          <a:xfrm>
            <a:off x="196850" y="5334000"/>
            <a:ext cx="8456613" cy="927100"/>
            <a:chOff x="124" y="3360"/>
            <a:chExt cx="5327" cy="584"/>
          </a:xfrm>
        </p:grpSpPr>
        <p:sp>
          <p:nvSpPr>
            <p:cNvPr id="17422" name="文本框 17421"/>
            <p:cNvSpPr txBox="1"/>
            <p:nvPr/>
          </p:nvSpPr>
          <p:spPr>
            <a:xfrm>
              <a:off x="124" y="3360"/>
              <a:ext cx="53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由此可见，无论是自变量还是中间变量的可微函数，微分形式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23" name="对象 17422"/>
            <p:cNvGraphicFramePr/>
            <p:nvPr/>
          </p:nvGraphicFramePr>
          <p:xfrm>
            <a:off x="218" y="3687"/>
            <a:ext cx="119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7" imgW="862965" imgH="203200" progId="Equation.3">
                    <p:embed/>
                  </p:oleObj>
                </mc:Choice>
                <mc:Fallback>
                  <p:oleObj name="" r:id="rId17" imgW="862965" imgH="2032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8" y="3687"/>
                          <a:ext cx="1191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文本框 17423"/>
            <p:cNvSpPr txBox="1"/>
            <p:nvPr/>
          </p:nvSpPr>
          <p:spPr>
            <a:xfrm>
              <a:off x="1440" y="3648"/>
              <a:ext cx="11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保持不变 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文本框 17424"/>
            <p:cNvSpPr txBox="1"/>
            <p:nvPr/>
          </p:nvSpPr>
          <p:spPr>
            <a:xfrm>
              <a:off x="2448" y="3648"/>
              <a:ext cx="28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这一性质叫做</a:t>
              </a: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微分形式不变性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26" name="组合 17425"/>
          <p:cNvGrpSpPr/>
          <p:nvPr/>
        </p:nvGrpSpPr>
        <p:grpSpPr>
          <a:xfrm>
            <a:off x="577850" y="3746500"/>
            <a:ext cx="8369300" cy="1587500"/>
            <a:chOff x="211" y="2360"/>
            <a:chExt cx="5421" cy="1020"/>
          </a:xfrm>
        </p:grpSpPr>
        <p:graphicFrame>
          <p:nvGraphicFramePr>
            <p:cNvPr id="17427" name="对象 17426"/>
            <p:cNvGraphicFramePr/>
            <p:nvPr/>
          </p:nvGraphicFramePr>
          <p:xfrm>
            <a:off x="211" y="2360"/>
            <a:ext cx="542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9" imgW="4033520" imgH="215900" progId="Equation.3">
                    <p:embed/>
                  </p:oleObj>
                </mc:Choice>
                <mc:Fallback>
                  <p:oleObj name="" r:id="rId19" imgW="4033520" imgH="215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11" y="2360"/>
                          <a:ext cx="5421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对象 17427"/>
            <p:cNvGraphicFramePr/>
            <p:nvPr/>
          </p:nvGraphicFramePr>
          <p:xfrm>
            <a:off x="913" y="2688"/>
            <a:ext cx="222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1" imgW="1727200" imgH="228600" progId="Equation.3">
                    <p:embed/>
                  </p:oleObj>
                </mc:Choice>
                <mc:Fallback>
                  <p:oleObj name="" r:id="rId21" imgW="1727200" imgH="2286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3" y="2688"/>
                          <a:ext cx="222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对象 17428"/>
            <p:cNvGraphicFramePr/>
            <p:nvPr/>
          </p:nvGraphicFramePr>
          <p:xfrm>
            <a:off x="579" y="3072"/>
            <a:ext cx="34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3" imgW="2260600" imgH="228600" progId="Equation.3">
                    <p:embed/>
                  </p:oleObj>
                </mc:Choice>
                <mc:Fallback>
                  <p:oleObj name="" r:id="rId23" imgW="22606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9" y="3072"/>
                          <a:ext cx="3462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对象 17429"/>
            <p:cNvGraphicFramePr/>
            <p:nvPr/>
          </p:nvGraphicFramePr>
          <p:xfrm>
            <a:off x="3679" y="2688"/>
            <a:ext cx="123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5" imgW="875665" imgH="203200" progId="Equation.3">
                    <p:embed/>
                  </p:oleObj>
                </mc:Choice>
                <mc:Fallback>
                  <p:oleObj name="" r:id="rId25" imgW="875665" imgH="2032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79" y="2688"/>
                          <a:ext cx="1230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5" grpId="0"/>
      <p:bldP spid="174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文本框 18433"/>
          <p:cNvSpPr txBox="1"/>
          <p:nvPr/>
        </p:nvSpPr>
        <p:spPr>
          <a:xfrm>
            <a:off x="152400" y="152400"/>
            <a:ext cx="5578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、利用微分公式的形式不变性计算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5" name="文本框 18434"/>
          <p:cNvSpPr txBox="1"/>
          <p:nvPr/>
        </p:nvSpPr>
        <p:spPr>
          <a:xfrm>
            <a:off x="152400" y="728663"/>
            <a:ext cx="8763000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  利用微分公式的形式不变性，不仅可以求函数的微分，而且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可以求导数，只要</a:t>
            </a:r>
            <a:r>
              <a:rPr lang="zh-CN" altLang="en-US" dirty="0">
                <a:solidFill>
                  <a:srgbClr val="FF00FF"/>
                </a:solidFill>
                <a:latin typeface="Italic" pitchFamily="2" charset="0"/>
                <a:ea typeface="宋体" panose="02010600030101010101" pitchFamily="2" charset="-122"/>
              </a:rPr>
              <a:t>把微分运算进行到只剩自变量的微分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，就可以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得到函数的导数。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1709738" y="2352675"/>
            <a:ext cx="9667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8437" name="对象 18436"/>
          <p:cNvGraphicFramePr/>
          <p:nvPr/>
        </p:nvGraphicFramePr>
        <p:xfrm>
          <a:off x="2619375" y="2132013"/>
          <a:ext cx="39830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941195" imgH="405765" progId="Equation.3">
                  <p:embed/>
                </p:oleObj>
              </mc:Choice>
              <mc:Fallback>
                <p:oleObj name="" r:id="rId1" imgW="1941195" imgH="4057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9375" y="2132013"/>
                        <a:ext cx="39830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2005013" y="2974975"/>
          <a:ext cx="4470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2260600" imgH="228600" progId="Equation.3">
                  <p:embed/>
                </p:oleObj>
              </mc:Choice>
              <mc:Fallback>
                <p:oleObj name="" r:id="rId3" imgW="22606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5013" y="2974975"/>
                        <a:ext cx="44704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/>
          <p:nvPr/>
        </p:nvGraphicFramePr>
        <p:xfrm>
          <a:off x="2362200" y="3619500"/>
          <a:ext cx="3021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611630" imgH="203200" progId="Equation.3">
                  <p:embed/>
                </p:oleObj>
              </mc:Choice>
              <mc:Fallback>
                <p:oleObj name="" r:id="rId5" imgW="1611630" imgH="203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619500"/>
                        <a:ext cx="30210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/>
          <p:nvPr/>
        </p:nvGraphicFramePr>
        <p:xfrm>
          <a:off x="2379663" y="4133850"/>
          <a:ext cx="3194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751330" imgH="203200" progId="Equation.3">
                  <p:embed/>
                </p:oleObj>
              </mc:Choice>
              <mc:Fallback>
                <p:oleObj name="" r:id="rId7" imgW="1751330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9663" y="4133850"/>
                        <a:ext cx="31940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8440"/>
          <p:cNvGraphicFramePr/>
          <p:nvPr/>
        </p:nvGraphicFramePr>
        <p:xfrm>
          <a:off x="5535613" y="4124325"/>
          <a:ext cx="1752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887730" imgH="177800" progId="Equation.3">
                  <p:embed/>
                </p:oleObj>
              </mc:Choice>
              <mc:Fallback>
                <p:oleObj name="" r:id="rId9" imgW="887730" imgH="177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5613" y="4124325"/>
                        <a:ext cx="1752600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8441"/>
          <p:cNvGraphicFramePr/>
          <p:nvPr/>
        </p:nvGraphicFramePr>
        <p:xfrm>
          <a:off x="2411413" y="4711700"/>
          <a:ext cx="19526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989965" imgH="405765" progId="Equation.3">
                  <p:embed/>
                </p:oleObj>
              </mc:Choice>
              <mc:Fallback>
                <p:oleObj name="" r:id="rId11" imgW="989965" imgH="4057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413" y="4711700"/>
                        <a:ext cx="1952625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文本框 19457"/>
          <p:cNvSpPr txBox="1"/>
          <p:nvPr/>
        </p:nvSpPr>
        <p:spPr>
          <a:xfrm>
            <a:off x="647700" y="1905000"/>
            <a:ext cx="4622800" cy="11144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分别按照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dy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合并同类项。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得到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dy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g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文本框 19458"/>
          <p:cNvSpPr txBox="1"/>
          <p:nvPr/>
        </p:nvSpPr>
        <p:spPr>
          <a:xfrm>
            <a:off x="304800" y="228600"/>
            <a:ext cx="84566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黑体" panose="02010609060101010101" pitchFamily="2" charset="-122"/>
              </a:rPr>
              <a:t>利用微分公式的形式不变性，求隐函数的微分和导数的步骤：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黑体" panose="02010609060101010101" pitchFamily="2" charset="-122"/>
            </a:endParaRPr>
          </a:p>
        </p:txBody>
      </p:sp>
      <p:sp>
        <p:nvSpPr>
          <p:cNvPr id="19460" name="文本框 19459"/>
          <p:cNvSpPr txBox="1"/>
          <p:nvPr/>
        </p:nvSpPr>
        <p:spPr>
          <a:xfrm>
            <a:off x="666750" y="762000"/>
            <a:ext cx="8320088" cy="11144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、不论自变量还是函数，对方程两边求微分。并将微分进行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到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dy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9461" name="组合 19460"/>
          <p:cNvGrpSpPr/>
          <p:nvPr/>
        </p:nvGrpSpPr>
        <p:grpSpPr>
          <a:xfrm>
            <a:off x="706438" y="3200400"/>
            <a:ext cx="4802187" cy="1749425"/>
            <a:chOff x="446" y="1920"/>
            <a:chExt cx="3171" cy="1198"/>
          </a:xfrm>
        </p:grpSpPr>
        <p:graphicFrame>
          <p:nvGraphicFramePr>
            <p:cNvPr id="19462" name="对象 19461"/>
            <p:cNvGraphicFramePr/>
            <p:nvPr/>
          </p:nvGraphicFramePr>
          <p:xfrm>
            <a:off x="898" y="1920"/>
            <a:ext cx="2719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2019300" imgH="889000" progId="Equation.3">
                    <p:embed/>
                  </p:oleObj>
                </mc:Choice>
                <mc:Fallback>
                  <p:oleObj name="" r:id="rId1" imgW="2019300" imgH="8890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98" y="1920"/>
                          <a:ext cx="2719" cy="1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文本框 19462"/>
            <p:cNvSpPr txBox="1"/>
            <p:nvPr/>
          </p:nvSpPr>
          <p:spPr>
            <a:xfrm>
              <a:off x="446" y="2052"/>
              <a:ext cx="436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3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、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文本框 20481"/>
          <p:cNvSpPr txBox="1"/>
          <p:nvPr/>
        </p:nvSpPr>
        <p:spPr>
          <a:xfrm>
            <a:off x="1566863" y="2514600"/>
            <a:ext cx="6924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在求复合函数的微分时，也可以不写出中间变量。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8" name="对象 20487"/>
          <p:cNvGraphicFramePr/>
          <p:nvPr/>
        </p:nvGraphicFramePr>
        <p:xfrm>
          <a:off x="5081588" y="1382713"/>
          <a:ext cx="2733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319530" imgH="203200" progId="Equation.3">
                  <p:embed/>
                </p:oleObj>
              </mc:Choice>
              <mc:Fallback>
                <p:oleObj name="" r:id="rId1" imgW="1319530" imgH="203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1588" y="1382713"/>
                        <a:ext cx="27336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0488"/>
          <p:cNvGraphicFramePr/>
          <p:nvPr/>
        </p:nvGraphicFramePr>
        <p:xfrm>
          <a:off x="1706563" y="1392238"/>
          <a:ext cx="19939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977265" imgH="203200" progId="Equation.3">
                  <p:embed/>
                </p:oleObj>
              </mc:Choice>
              <mc:Fallback>
                <p:oleObj name="" r:id="rId3" imgW="977265" imgH="203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6563" y="1392238"/>
                        <a:ext cx="199390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20489"/>
          <p:cNvGraphicFramePr/>
          <p:nvPr/>
        </p:nvGraphicFramePr>
        <p:xfrm>
          <a:off x="3749675" y="1387475"/>
          <a:ext cx="13223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646430" imgH="177800" progId="Equation.3">
                  <p:embed/>
                </p:oleObj>
              </mc:Choice>
              <mc:Fallback>
                <p:oleObj name="" r:id="rId5" imgW="646430" imgH="177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9675" y="1387475"/>
                        <a:ext cx="1322388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0490"/>
          <p:cNvGraphicFramePr/>
          <p:nvPr/>
        </p:nvGraphicFramePr>
        <p:xfrm>
          <a:off x="1971675" y="1981200"/>
          <a:ext cx="24463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192530" imgH="203200" progId="Equation.3">
                  <p:embed/>
                </p:oleObj>
              </mc:Choice>
              <mc:Fallback>
                <p:oleObj name="" r:id="rId7" imgW="1192530" imgH="203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1675" y="1981200"/>
                        <a:ext cx="2446338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20491"/>
          <p:cNvGraphicFramePr/>
          <p:nvPr/>
        </p:nvGraphicFramePr>
        <p:xfrm>
          <a:off x="4437063" y="1957388"/>
          <a:ext cx="2438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1154430" imgH="203200" progId="Equation.3">
                  <p:embed/>
                </p:oleObj>
              </mc:Choice>
              <mc:Fallback>
                <p:oleObj name="" r:id="rId9" imgW="1154430" imgH="203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7063" y="1957388"/>
                        <a:ext cx="24384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对象 20497"/>
          <p:cNvGraphicFramePr/>
          <p:nvPr/>
        </p:nvGraphicFramePr>
        <p:xfrm>
          <a:off x="3975100" y="4659313"/>
          <a:ext cx="15414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825500" imgH="469900" progId="Equation.3">
                  <p:embed/>
                </p:oleObj>
              </mc:Choice>
              <mc:Fallback>
                <p:oleObj name="" r:id="rId11" imgW="825500" imgH="469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75100" y="4659313"/>
                        <a:ext cx="154146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对象 20499"/>
          <p:cNvGraphicFramePr/>
          <p:nvPr/>
        </p:nvGraphicFramePr>
        <p:xfrm>
          <a:off x="1627188" y="3860800"/>
          <a:ext cx="2193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1078865" imgH="254000" progId="Equation.3">
                  <p:embed/>
                </p:oleObj>
              </mc:Choice>
              <mc:Fallback>
                <p:oleObj name="" r:id="rId13" imgW="1078865" imgH="254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27188" y="3860800"/>
                        <a:ext cx="21939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文本框 20500"/>
          <p:cNvSpPr txBox="1"/>
          <p:nvPr/>
        </p:nvSpPr>
        <p:spPr>
          <a:xfrm>
            <a:off x="1033463" y="387508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02" name="对象 20501"/>
          <p:cNvGraphicFramePr/>
          <p:nvPr/>
        </p:nvGraphicFramePr>
        <p:xfrm>
          <a:off x="3913188" y="3708400"/>
          <a:ext cx="23288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1206500" imgH="419100" progId="Equation.3">
                  <p:embed/>
                </p:oleObj>
              </mc:Choice>
              <mc:Fallback>
                <p:oleObj name="" r:id="rId15" imgW="1206500" imgH="419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13188" y="3708400"/>
                        <a:ext cx="2328862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对象 20502"/>
          <p:cNvGraphicFramePr/>
          <p:nvPr/>
        </p:nvGraphicFramePr>
        <p:xfrm>
          <a:off x="6237288" y="3719513"/>
          <a:ext cx="252571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1231265" imgH="419100" progId="Equation.3">
                  <p:embed/>
                </p:oleObj>
              </mc:Choice>
              <mc:Fallback>
                <p:oleObj name="" r:id="rId17" imgW="1231265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37288" y="3719513"/>
                        <a:ext cx="2525712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对象 20503"/>
          <p:cNvGraphicFramePr/>
          <p:nvPr/>
        </p:nvGraphicFramePr>
        <p:xfrm>
          <a:off x="1879600" y="4629150"/>
          <a:ext cx="1981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9" imgW="1028700" imgH="469900" progId="Equation.3">
                  <p:embed/>
                </p:oleObj>
              </mc:Choice>
              <mc:Fallback>
                <p:oleObj name="" r:id="rId19" imgW="1028700" imgH="469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79600" y="4629150"/>
                        <a:ext cx="1981200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5" name="组合 20504"/>
          <p:cNvGrpSpPr/>
          <p:nvPr/>
        </p:nvGrpSpPr>
        <p:grpSpPr>
          <a:xfrm>
            <a:off x="1033463" y="817563"/>
            <a:ext cx="4503737" cy="508000"/>
            <a:chOff x="192" y="515"/>
            <a:chExt cx="2837" cy="320"/>
          </a:xfrm>
        </p:grpSpPr>
        <p:sp>
          <p:nvSpPr>
            <p:cNvPr id="20506" name="文本框 20505"/>
            <p:cNvSpPr txBox="1"/>
            <p:nvPr/>
          </p:nvSpPr>
          <p:spPr>
            <a:xfrm>
              <a:off x="192" y="515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文本框 20506"/>
            <p:cNvSpPr txBox="1"/>
            <p:nvPr/>
          </p:nvSpPr>
          <p:spPr>
            <a:xfrm>
              <a:off x="624" y="547"/>
              <a:ext cx="24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把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看成中间变量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，则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9" name="组合 20508"/>
          <p:cNvGrpSpPr/>
          <p:nvPr/>
        </p:nvGrpSpPr>
        <p:grpSpPr>
          <a:xfrm>
            <a:off x="1017588" y="249238"/>
            <a:ext cx="3508375" cy="468312"/>
            <a:chOff x="182" y="157"/>
            <a:chExt cx="2210" cy="295"/>
          </a:xfrm>
        </p:grpSpPr>
        <p:sp>
          <p:nvSpPr>
            <p:cNvPr id="20484" name="文本框 20483"/>
            <p:cNvSpPr txBox="1"/>
            <p:nvPr/>
          </p:nvSpPr>
          <p:spPr>
            <a:xfrm>
              <a:off x="182" y="164"/>
              <a:ext cx="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85" name="对象 20484"/>
            <p:cNvGraphicFramePr/>
            <p:nvPr/>
          </p:nvGraphicFramePr>
          <p:xfrm>
            <a:off x="618" y="178"/>
            <a:ext cx="126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1" imgW="1015365" imgH="203200" progId="Equation.3">
                    <p:embed/>
                  </p:oleObj>
                </mc:Choice>
                <mc:Fallback>
                  <p:oleObj name="" r:id="rId21" imgW="1015365" imgH="2032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18" y="178"/>
                          <a:ext cx="1261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6" name="文本框 20485"/>
            <p:cNvSpPr txBox="1"/>
            <p:nvPr/>
          </p:nvSpPr>
          <p:spPr>
            <a:xfrm>
              <a:off x="1862" y="157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8" name="对象 20507"/>
            <p:cNvGraphicFramePr/>
            <p:nvPr/>
          </p:nvGraphicFramePr>
          <p:xfrm>
            <a:off x="2109" y="186"/>
            <a:ext cx="28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3" imgW="228600" imgH="203200" progId="Equation.3">
                    <p:embed/>
                  </p:oleObj>
                </mc:Choice>
                <mc:Fallback>
                  <p:oleObj name="" r:id="rId23" imgW="228600" imgH="2032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109" y="186"/>
                          <a:ext cx="283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5" name="组合 20514"/>
          <p:cNvGrpSpPr/>
          <p:nvPr/>
        </p:nvGrpSpPr>
        <p:grpSpPr>
          <a:xfrm>
            <a:off x="957263" y="3122613"/>
            <a:ext cx="3568700" cy="557212"/>
            <a:chOff x="144" y="1967"/>
            <a:chExt cx="2248" cy="351"/>
          </a:xfrm>
        </p:grpSpPr>
        <p:sp>
          <p:nvSpPr>
            <p:cNvPr id="20494" name="文本框 20493"/>
            <p:cNvSpPr txBox="1"/>
            <p:nvPr/>
          </p:nvSpPr>
          <p:spPr>
            <a:xfrm>
              <a:off x="144" y="1991"/>
              <a:ext cx="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5</a:t>
              </a:r>
              <a:endPara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5" name="对象 20494"/>
            <p:cNvGraphicFramePr/>
            <p:nvPr/>
          </p:nvGraphicFramePr>
          <p:xfrm>
            <a:off x="593" y="1967"/>
            <a:ext cx="115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5" imgW="989965" imgH="254000" progId="Equation.3">
                    <p:embed/>
                  </p:oleObj>
                </mc:Choice>
                <mc:Fallback>
                  <p:oleObj name="" r:id="rId25" imgW="989965" imgH="2540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93" y="1967"/>
                          <a:ext cx="1153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文本框 20495"/>
            <p:cNvSpPr txBox="1"/>
            <p:nvPr/>
          </p:nvSpPr>
          <p:spPr>
            <a:xfrm>
              <a:off x="1802" y="1981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14" name="对象 20513"/>
            <p:cNvGraphicFramePr/>
            <p:nvPr/>
          </p:nvGraphicFramePr>
          <p:xfrm>
            <a:off x="2109" y="2046"/>
            <a:ext cx="28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27" imgW="228600" imgH="203200" progId="Equation.3">
                    <p:embed/>
                  </p:oleObj>
                </mc:Choice>
                <mc:Fallback>
                  <p:oleObj name="" r:id="rId27" imgW="228600" imgH="2032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109" y="2046"/>
                          <a:ext cx="283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5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06" name="对象 21505"/>
          <p:cNvGraphicFramePr/>
          <p:nvPr/>
        </p:nvGraphicFramePr>
        <p:xfrm>
          <a:off x="1714500" y="1333500"/>
          <a:ext cx="2439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193800" imgH="228600" progId="Equation.3">
                  <p:embed/>
                </p:oleObj>
              </mc:Choice>
              <mc:Fallback>
                <p:oleObj name="" r:id="rId1" imgW="1193800" imgH="228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333500"/>
                        <a:ext cx="24399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文本框 21506"/>
          <p:cNvSpPr txBox="1"/>
          <p:nvPr/>
        </p:nvSpPr>
        <p:spPr>
          <a:xfrm>
            <a:off x="346075" y="3217863"/>
            <a:ext cx="8629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在下列等式左端的括号中填入适当的函数，使等式成立。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13" name="对象 21512"/>
          <p:cNvGraphicFramePr/>
          <p:nvPr/>
        </p:nvGraphicFramePr>
        <p:xfrm>
          <a:off x="2098675" y="2592388"/>
          <a:ext cx="3379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727200" imgH="228600" progId="Equation.3">
                  <p:embed/>
                </p:oleObj>
              </mc:Choice>
              <mc:Fallback>
                <p:oleObj name="" r:id="rId3" imgW="17272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8675" y="2592388"/>
                        <a:ext cx="3379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1513"/>
          <p:cNvGraphicFramePr/>
          <p:nvPr/>
        </p:nvGraphicFramePr>
        <p:xfrm>
          <a:off x="4360863" y="1308100"/>
          <a:ext cx="39925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1943100" imgH="228600" progId="Equation.3">
                  <p:embed/>
                </p:oleObj>
              </mc:Choice>
              <mc:Fallback>
                <p:oleObj name="" r:id="rId5" imgW="1943100" imgH="228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0863" y="1308100"/>
                        <a:ext cx="3992562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1514"/>
          <p:cNvGraphicFramePr/>
          <p:nvPr/>
        </p:nvGraphicFramePr>
        <p:xfrm>
          <a:off x="1246188" y="3819525"/>
          <a:ext cx="53070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2207895" imgH="203200" progId="Equation.3">
                  <p:embed/>
                </p:oleObj>
              </mc:Choice>
              <mc:Fallback>
                <p:oleObj name="" r:id="rId7" imgW="2207895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6188" y="3819525"/>
                        <a:ext cx="5307012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文本框 21515"/>
          <p:cNvSpPr txBox="1"/>
          <p:nvPr/>
        </p:nvSpPr>
        <p:spPr>
          <a:xfrm>
            <a:off x="1193800" y="4416425"/>
            <a:ext cx="593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17" name="对象 21516"/>
          <p:cNvGraphicFramePr/>
          <p:nvPr/>
        </p:nvGraphicFramePr>
        <p:xfrm>
          <a:off x="2009775" y="5653088"/>
          <a:ext cx="2408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1231265" imgH="482600" progId="Equation.3">
                  <p:embed/>
                </p:oleObj>
              </mc:Choice>
              <mc:Fallback>
                <p:oleObj name="" r:id="rId9" imgW="1231265" imgH="482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9775" y="5653088"/>
                        <a:ext cx="240823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8" name="组合 21517"/>
          <p:cNvGrpSpPr/>
          <p:nvPr/>
        </p:nvGrpSpPr>
        <p:grpSpPr>
          <a:xfrm>
            <a:off x="1219200" y="762000"/>
            <a:ext cx="3781425" cy="468313"/>
            <a:chOff x="288" y="480"/>
            <a:chExt cx="2382" cy="295"/>
          </a:xfrm>
        </p:grpSpPr>
        <p:sp>
          <p:nvSpPr>
            <p:cNvPr id="21519" name="文本框 21518"/>
            <p:cNvSpPr txBox="1"/>
            <p:nvPr/>
          </p:nvSpPr>
          <p:spPr>
            <a:xfrm>
              <a:off x="288" y="487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0" name="文本框 21519"/>
            <p:cNvSpPr txBox="1"/>
            <p:nvPr/>
          </p:nvSpPr>
          <p:spPr>
            <a:xfrm>
              <a:off x="624" y="480"/>
              <a:ext cx="2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应用积的微分法则得：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21" name="组合 21520"/>
          <p:cNvGrpSpPr/>
          <p:nvPr/>
        </p:nvGrpSpPr>
        <p:grpSpPr>
          <a:xfrm>
            <a:off x="1863725" y="4430713"/>
            <a:ext cx="3325813" cy="498475"/>
            <a:chOff x="662" y="2756"/>
            <a:chExt cx="2101" cy="316"/>
          </a:xfrm>
        </p:grpSpPr>
        <p:graphicFrame>
          <p:nvGraphicFramePr>
            <p:cNvPr id="21522" name="对象 21521"/>
            <p:cNvGraphicFramePr/>
            <p:nvPr/>
          </p:nvGraphicFramePr>
          <p:xfrm>
            <a:off x="1452" y="2756"/>
            <a:ext cx="131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1" imgW="939800" imgH="228600" progId="Equation.3">
                    <p:embed/>
                  </p:oleObj>
                </mc:Choice>
                <mc:Fallback>
                  <p:oleObj name="" r:id="rId11" imgW="939800" imgH="2286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52" y="2756"/>
                          <a:ext cx="1311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文本框 21522"/>
            <p:cNvSpPr txBox="1"/>
            <p:nvPr/>
          </p:nvSpPr>
          <p:spPr>
            <a:xfrm>
              <a:off x="662" y="2782"/>
              <a:ext cx="7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因为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24" name="组合 21523"/>
          <p:cNvGrpSpPr/>
          <p:nvPr/>
        </p:nvGrpSpPr>
        <p:grpSpPr>
          <a:xfrm>
            <a:off x="2081213" y="1962150"/>
            <a:ext cx="5156200" cy="466725"/>
            <a:chOff x="831" y="1236"/>
            <a:chExt cx="3248" cy="294"/>
          </a:xfrm>
        </p:grpSpPr>
        <p:graphicFrame>
          <p:nvGraphicFramePr>
            <p:cNvPr id="21525" name="对象 21524"/>
            <p:cNvGraphicFramePr/>
            <p:nvPr/>
          </p:nvGraphicFramePr>
          <p:xfrm>
            <a:off x="831" y="1238"/>
            <a:ext cx="171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1320165" imgH="228600" progId="Equation.3">
                    <p:embed/>
                  </p:oleObj>
                </mc:Choice>
                <mc:Fallback>
                  <p:oleObj name="" r:id="rId13" imgW="1320165" imgH="2286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31" y="1238"/>
                          <a:ext cx="1718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对象 21525"/>
            <p:cNvGraphicFramePr/>
            <p:nvPr/>
          </p:nvGraphicFramePr>
          <p:xfrm>
            <a:off x="2608" y="1236"/>
            <a:ext cx="147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5" imgW="1129665" imgH="228600" progId="Equation.3">
                    <p:embed/>
                  </p:oleObj>
                </mc:Choice>
                <mc:Fallback>
                  <p:oleObj name="" r:id="rId15" imgW="1129665" imgH="2286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08" y="1236"/>
                          <a:ext cx="1471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7" name="组合 21526"/>
          <p:cNvGrpSpPr/>
          <p:nvPr/>
        </p:nvGrpSpPr>
        <p:grpSpPr>
          <a:xfrm>
            <a:off x="2058988" y="4773613"/>
            <a:ext cx="3960812" cy="1103312"/>
            <a:chOff x="785" y="3007"/>
            <a:chExt cx="2495" cy="695"/>
          </a:xfrm>
        </p:grpSpPr>
        <p:graphicFrame>
          <p:nvGraphicFramePr>
            <p:cNvPr id="21528" name="对象 21527"/>
            <p:cNvGraphicFramePr/>
            <p:nvPr/>
          </p:nvGraphicFramePr>
          <p:xfrm>
            <a:off x="785" y="3085"/>
            <a:ext cx="1694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7" imgW="1370965" imgH="393700" progId="Equation.3">
                    <p:embed/>
                  </p:oleObj>
                </mc:Choice>
                <mc:Fallback>
                  <p:oleObj name="" r:id="rId17" imgW="1370965" imgH="3937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85" y="3085"/>
                          <a:ext cx="1694" cy="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对象 21528"/>
            <p:cNvGraphicFramePr/>
            <p:nvPr/>
          </p:nvGraphicFramePr>
          <p:xfrm>
            <a:off x="2483" y="3007"/>
            <a:ext cx="797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647700" imgH="508000" progId="Equation.3">
                    <p:embed/>
                  </p:oleObj>
                </mc:Choice>
                <mc:Fallback>
                  <p:oleObj name="" r:id="rId19" imgW="647700" imgH="5080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83" y="3007"/>
                          <a:ext cx="797" cy="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5" name="组合 21534"/>
          <p:cNvGrpSpPr/>
          <p:nvPr/>
        </p:nvGrpSpPr>
        <p:grpSpPr>
          <a:xfrm>
            <a:off x="457200" y="158750"/>
            <a:ext cx="3484563" cy="498475"/>
            <a:chOff x="288" y="100"/>
            <a:chExt cx="2195" cy="314"/>
          </a:xfrm>
        </p:grpSpPr>
        <p:sp>
          <p:nvSpPr>
            <p:cNvPr id="21509" name="文本框 21508"/>
            <p:cNvSpPr txBox="1"/>
            <p:nvPr/>
          </p:nvSpPr>
          <p:spPr>
            <a:xfrm>
              <a:off x="288" y="115"/>
              <a:ext cx="4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6 </a:t>
              </a:r>
              <a:endPara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10" name="对象 21509"/>
            <p:cNvGraphicFramePr/>
            <p:nvPr/>
          </p:nvGraphicFramePr>
          <p:xfrm>
            <a:off x="738" y="100"/>
            <a:ext cx="114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21" imgW="977900" imgH="228600" progId="Equation.3">
                    <p:embed/>
                  </p:oleObj>
                </mc:Choice>
                <mc:Fallback>
                  <p:oleObj name="" r:id="rId21" imgW="977900" imgH="2286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38" y="100"/>
                          <a:ext cx="1144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文本框 21510"/>
            <p:cNvSpPr txBox="1"/>
            <p:nvPr/>
          </p:nvSpPr>
          <p:spPr>
            <a:xfrm>
              <a:off x="1872" y="109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34" name="对象 21533"/>
            <p:cNvGraphicFramePr/>
            <p:nvPr/>
          </p:nvGraphicFramePr>
          <p:xfrm>
            <a:off x="2200" y="164"/>
            <a:ext cx="28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3" imgW="228600" imgH="203200" progId="Equation.3">
                    <p:embed/>
                  </p:oleObj>
                </mc:Choice>
                <mc:Fallback>
                  <p:oleObj name="" r:id="rId23" imgW="228600" imgH="2032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00" y="164"/>
                          <a:ext cx="283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0" name="对象 22529"/>
          <p:cNvGraphicFramePr/>
          <p:nvPr/>
        </p:nvGraphicFramePr>
        <p:xfrm>
          <a:off x="576263" y="273050"/>
          <a:ext cx="47894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889760" imgH="215900" progId="Equation.3">
                  <p:embed/>
                </p:oleObj>
              </mc:Choice>
              <mc:Fallback>
                <p:oleObj name="" r:id="rId1" imgW="1889760" imgH="215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6263" y="273050"/>
                        <a:ext cx="4789487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2530"/>
          <p:cNvGraphicFramePr/>
          <p:nvPr/>
        </p:nvGraphicFramePr>
        <p:xfrm>
          <a:off x="900113" y="1746250"/>
          <a:ext cx="4140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1777365" imgH="431800" progId="Equation.3">
                  <p:embed/>
                </p:oleObj>
              </mc:Choice>
              <mc:Fallback>
                <p:oleObj name="" r:id="rId3" imgW="1777365" imgH="431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746250"/>
                        <a:ext cx="414020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2531"/>
          <p:cNvGraphicFramePr/>
          <p:nvPr/>
        </p:nvGraphicFramePr>
        <p:xfrm>
          <a:off x="250825" y="2738438"/>
          <a:ext cx="80438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3656330" imgH="431800" progId="Equation.3">
                  <p:embed/>
                </p:oleObj>
              </mc:Choice>
              <mc:Fallback>
                <p:oleObj name="" r:id="rId5" imgW="3656330" imgH="431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2738438"/>
                        <a:ext cx="8043863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/>
          <p:nvPr/>
        </p:nvGraphicFramePr>
        <p:xfrm>
          <a:off x="823913" y="827088"/>
          <a:ext cx="41290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1764665" imgH="393700" progId="Equation.3">
                  <p:embed/>
                </p:oleObj>
              </mc:Choice>
              <mc:Fallback>
                <p:oleObj name="" r:id="rId7" imgW="1764665" imgH="393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3913" y="827088"/>
                        <a:ext cx="4129087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/>
          <p:nvPr/>
        </p:nvGraphicFramePr>
        <p:xfrm>
          <a:off x="4937125" y="762000"/>
          <a:ext cx="22272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951865" imgH="431800" progId="Equation.3">
                  <p:embed/>
                </p:oleObj>
              </mc:Choice>
              <mc:Fallback>
                <p:oleObj name="" r:id="rId9" imgW="951865" imgH="431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7125" y="762000"/>
                        <a:ext cx="222726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文本框 23553"/>
          <p:cNvSpPr txBox="1"/>
          <p:nvPr/>
        </p:nvSpPr>
        <p:spPr>
          <a:xfrm>
            <a:off x="1187450" y="44450"/>
            <a:ext cx="68373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第八节 微分在近似计算中的应用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3555" name="对象 23554"/>
          <p:cNvGraphicFramePr/>
          <p:nvPr/>
        </p:nvGraphicFramePr>
        <p:xfrm>
          <a:off x="592138" y="692150"/>
          <a:ext cx="71485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3223260" imgH="254000" progId="Equation.3">
                  <p:embed/>
                </p:oleObj>
              </mc:Choice>
              <mc:Fallback>
                <p:oleObj name="" r:id="rId1" imgW="3223260" imgH="254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2138" y="692150"/>
                        <a:ext cx="71485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23555"/>
          <p:cNvGraphicFramePr/>
          <p:nvPr/>
        </p:nvGraphicFramePr>
        <p:xfrm>
          <a:off x="539750" y="1212850"/>
          <a:ext cx="7272338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3365500" imgH="1168400" progId="Equation.3">
                  <p:embed/>
                </p:oleObj>
              </mc:Choice>
              <mc:Fallback>
                <p:oleObj name="" r:id="rId3" imgW="3365500" imgH="1168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212850"/>
                        <a:ext cx="7272338" cy="242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3556"/>
          <p:cNvGraphicFramePr/>
          <p:nvPr/>
        </p:nvGraphicFramePr>
        <p:xfrm>
          <a:off x="939800" y="4495800"/>
          <a:ext cx="368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1828165" imgH="393700" progId="Equation.3">
                  <p:embed/>
                </p:oleObj>
              </mc:Choice>
              <mc:Fallback>
                <p:oleObj name="" r:id="rId5" imgW="1828165" imgH="3937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9800" y="4495800"/>
                        <a:ext cx="36830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3557"/>
          <p:cNvGraphicFramePr/>
          <p:nvPr/>
        </p:nvGraphicFramePr>
        <p:xfrm>
          <a:off x="4978400" y="4572000"/>
          <a:ext cx="3352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1699895" imgH="215900" progId="Equation.3">
                  <p:embed/>
                </p:oleObj>
              </mc:Choice>
              <mc:Fallback>
                <p:oleObj name="" r:id="rId7" imgW="1699895" imgH="215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8400" y="4572000"/>
                        <a:ext cx="33528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3558"/>
          <p:cNvGraphicFramePr/>
          <p:nvPr/>
        </p:nvGraphicFramePr>
        <p:xfrm>
          <a:off x="787400" y="5222875"/>
          <a:ext cx="53260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2411095" imgH="203200" progId="Equation.3">
                  <p:embed/>
                </p:oleObj>
              </mc:Choice>
              <mc:Fallback>
                <p:oleObj name="" r:id="rId9" imgW="2411095" imgH="203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400" y="5222875"/>
                        <a:ext cx="532606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文本框 23559"/>
          <p:cNvSpPr txBox="1"/>
          <p:nvPr/>
        </p:nvSpPr>
        <p:spPr>
          <a:xfrm>
            <a:off x="254000" y="46212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61" name="对象 23560"/>
          <p:cNvGraphicFramePr/>
          <p:nvPr/>
        </p:nvGraphicFramePr>
        <p:xfrm>
          <a:off x="3530600" y="5813425"/>
          <a:ext cx="5537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2792730" imgH="241300" progId="Equation.3">
                  <p:embed/>
                </p:oleObj>
              </mc:Choice>
              <mc:Fallback>
                <p:oleObj name="" r:id="rId11" imgW="2792730" imgH="241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0600" y="5813425"/>
                        <a:ext cx="55372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对象 23561"/>
          <p:cNvGraphicFramePr/>
          <p:nvPr/>
        </p:nvGraphicFramePr>
        <p:xfrm>
          <a:off x="787400" y="5603875"/>
          <a:ext cx="29003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3" imgW="1396365" imgH="482600" progId="Equation.3">
                  <p:embed/>
                </p:oleObj>
              </mc:Choice>
              <mc:Fallback>
                <p:oleObj name="" r:id="rId13" imgW="1396365" imgH="482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7400" y="5603875"/>
                        <a:ext cx="2900363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组合 23562"/>
          <p:cNvGrpSpPr/>
          <p:nvPr/>
        </p:nvGrpSpPr>
        <p:grpSpPr>
          <a:xfrm>
            <a:off x="136525" y="3657600"/>
            <a:ext cx="8805863" cy="942975"/>
            <a:chOff x="86" y="2112"/>
            <a:chExt cx="5547" cy="594"/>
          </a:xfrm>
        </p:grpSpPr>
        <p:graphicFrame>
          <p:nvGraphicFramePr>
            <p:cNvPr id="23564" name="对象 23563"/>
            <p:cNvGraphicFramePr/>
            <p:nvPr/>
          </p:nvGraphicFramePr>
          <p:xfrm>
            <a:off x="175" y="2112"/>
            <a:ext cx="545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5" imgW="4127500" imgH="457200" progId="Equation.3">
                    <p:embed/>
                  </p:oleObj>
                </mc:Choice>
                <mc:Fallback>
                  <p:oleObj name="" r:id="rId15" imgW="4127500" imgH="4572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5" y="2112"/>
                          <a:ext cx="5458" cy="5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文本框 23564"/>
            <p:cNvSpPr txBox="1"/>
            <p:nvPr/>
          </p:nvSpPr>
          <p:spPr>
            <a:xfrm>
              <a:off x="86" y="2124"/>
              <a:ext cx="6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：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78" name="对象 24577"/>
          <p:cNvGraphicFramePr/>
          <p:nvPr/>
        </p:nvGraphicFramePr>
        <p:xfrm>
          <a:off x="1219200" y="1260475"/>
          <a:ext cx="5029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2208530" imgH="393700" progId="Equation.3">
                  <p:embed/>
                </p:oleObj>
              </mc:Choice>
              <mc:Fallback>
                <p:oleObj name="" r:id="rId1" imgW="2208530" imgH="3937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60475"/>
                        <a:ext cx="5029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24578"/>
          <p:cNvGraphicFramePr/>
          <p:nvPr/>
        </p:nvGraphicFramePr>
        <p:xfrm>
          <a:off x="1258888" y="2168525"/>
          <a:ext cx="34242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1663065" imgH="431800" progId="Equation.3">
                  <p:embed/>
                </p:oleObj>
              </mc:Choice>
              <mc:Fallback>
                <p:oleObj name="" r:id="rId3" imgW="1663065" imgH="431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168525"/>
                        <a:ext cx="3424237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24579"/>
          <p:cNvGraphicFramePr/>
          <p:nvPr/>
        </p:nvGraphicFramePr>
        <p:xfrm>
          <a:off x="2633663" y="3128963"/>
          <a:ext cx="20907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977265" imgH="431800" progId="Equation.3">
                  <p:embed/>
                </p:oleObj>
              </mc:Choice>
              <mc:Fallback>
                <p:oleObj name="" r:id="rId5" imgW="977265" imgH="4318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3663" y="3128963"/>
                        <a:ext cx="2090737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24580"/>
          <p:cNvGraphicFramePr/>
          <p:nvPr/>
        </p:nvGraphicFramePr>
        <p:xfrm>
          <a:off x="4665663" y="2184400"/>
          <a:ext cx="2714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1332865" imgH="393700" progId="Equation.3">
                  <p:embed/>
                </p:oleObj>
              </mc:Choice>
              <mc:Fallback>
                <p:oleObj name="" r:id="rId7" imgW="1332865" imgH="393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5663" y="2184400"/>
                        <a:ext cx="271462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/>
          <p:nvPr/>
        </p:nvGraphicFramePr>
        <p:xfrm>
          <a:off x="2590800" y="4270375"/>
          <a:ext cx="3810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1724025" imgH="177800" progId="Equation.3">
                  <p:embed/>
                </p:oleObj>
              </mc:Choice>
              <mc:Fallback>
                <p:oleObj name="" r:id="rId9" imgW="1724025" imgH="177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4270375"/>
                        <a:ext cx="3810000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4582"/>
          <p:cNvGraphicFramePr/>
          <p:nvPr/>
        </p:nvGraphicFramePr>
        <p:xfrm>
          <a:off x="5508625" y="600075"/>
          <a:ext cx="2420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1" imgW="1167765" imgH="393700" progId="Equation.3">
                  <p:embed/>
                </p:oleObj>
              </mc:Choice>
              <mc:Fallback>
                <p:oleObj name="" r:id="rId11" imgW="1167765" imgH="393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8625" y="600075"/>
                        <a:ext cx="2420938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组合 24583"/>
          <p:cNvGrpSpPr/>
          <p:nvPr/>
        </p:nvGrpSpPr>
        <p:grpSpPr>
          <a:xfrm>
            <a:off x="304800" y="719138"/>
            <a:ext cx="5130800" cy="458787"/>
            <a:chOff x="192" y="453"/>
            <a:chExt cx="3152" cy="289"/>
          </a:xfrm>
        </p:grpSpPr>
        <p:graphicFrame>
          <p:nvGraphicFramePr>
            <p:cNvPr id="24585" name="对象 24584"/>
            <p:cNvGraphicFramePr/>
            <p:nvPr/>
          </p:nvGraphicFramePr>
          <p:xfrm>
            <a:off x="708" y="453"/>
            <a:ext cx="263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3" imgW="1953260" imgH="215900" progId="Equation.3">
                    <p:embed/>
                  </p:oleObj>
                </mc:Choice>
                <mc:Fallback>
                  <p:oleObj name="" r:id="rId13" imgW="1953260" imgH="2159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8" y="453"/>
                          <a:ext cx="2636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文本框 24585"/>
            <p:cNvSpPr txBox="1"/>
            <p:nvPr/>
          </p:nvSpPr>
          <p:spPr>
            <a:xfrm>
              <a:off x="192" y="453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解：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89" name="文本框 24588"/>
          <p:cNvSpPr txBox="1"/>
          <p:nvPr/>
        </p:nvSpPr>
        <p:spPr>
          <a:xfrm>
            <a:off x="323850" y="203200"/>
            <a:ext cx="966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4590" name="对象 24589"/>
          <p:cNvGraphicFramePr/>
          <p:nvPr/>
        </p:nvGraphicFramePr>
        <p:xfrm>
          <a:off x="1295400" y="152400"/>
          <a:ext cx="50117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5" imgW="2120900" imgH="228600" progId="Equation.3">
                  <p:embed/>
                </p:oleObj>
              </mc:Choice>
              <mc:Fallback>
                <p:oleObj name="" r:id="rId15" imgW="2120900" imgH="228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5400" y="152400"/>
                        <a:ext cx="5011738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2" name="对象 25601"/>
          <p:cNvGraphicFramePr/>
          <p:nvPr/>
        </p:nvGraphicFramePr>
        <p:xfrm>
          <a:off x="2171700" y="4464050"/>
          <a:ext cx="2781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1333500" imgH="228600" progId="Equation.3">
                  <p:embed/>
                </p:oleObj>
              </mc:Choice>
              <mc:Fallback>
                <p:oleObj name="" r:id="rId1" imgW="1333500" imgH="228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1700" y="4464050"/>
                        <a:ext cx="27813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25602"/>
          <p:cNvGraphicFramePr/>
          <p:nvPr/>
        </p:nvGraphicFramePr>
        <p:xfrm>
          <a:off x="2252663" y="5097463"/>
          <a:ext cx="32194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1483995" imgH="215900" progId="Equation.3">
                  <p:embed/>
                </p:oleObj>
              </mc:Choice>
              <mc:Fallback>
                <p:oleObj name="" r:id="rId3" imgW="1483995" imgH="2159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2663" y="5097463"/>
                        <a:ext cx="321945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组合 25603"/>
          <p:cNvGrpSpPr/>
          <p:nvPr/>
        </p:nvGrpSpPr>
        <p:grpSpPr>
          <a:xfrm>
            <a:off x="609600" y="1905000"/>
            <a:ext cx="8242300" cy="609600"/>
            <a:chOff x="528" y="2640"/>
            <a:chExt cx="5192" cy="384"/>
          </a:xfrm>
        </p:grpSpPr>
        <p:sp>
          <p:nvSpPr>
            <p:cNvPr id="25605" name="文本框 25604"/>
            <p:cNvSpPr txBox="1"/>
            <p:nvPr/>
          </p:nvSpPr>
          <p:spPr>
            <a:xfrm>
              <a:off x="528" y="2701"/>
              <a:ext cx="5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利用上式可导出工程上常用的几个公式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（                        ）：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06" name="组合 25605"/>
            <p:cNvGrpSpPr/>
            <p:nvPr/>
          </p:nvGrpSpPr>
          <p:grpSpPr>
            <a:xfrm>
              <a:off x="4080" y="2640"/>
              <a:ext cx="1224" cy="384"/>
              <a:chOff x="240" y="2064"/>
              <a:chExt cx="1224" cy="384"/>
            </a:xfrm>
          </p:grpSpPr>
          <p:sp>
            <p:nvSpPr>
              <p:cNvPr id="25607" name="文本框 25606"/>
              <p:cNvSpPr txBox="1"/>
              <p:nvPr/>
            </p:nvSpPr>
            <p:spPr>
              <a:xfrm>
                <a:off x="240" y="2112"/>
                <a:ext cx="5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假定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5608" name="对象 25607"/>
              <p:cNvGraphicFramePr/>
              <p:nvPr/>
            </p:nvGraphicFramePr>
            <p:xfrm>
              <a:off x="672" y="2064"/>
              <a:ext cx="37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5" imgW="165100" imgH="253365" progId="Equation.3">
                      <p:embed/>
                    </p:oleObj>
                  </mc:Choice>
                  <mc:Fallback>
                    <p:oleObj name="" r:id="rId5" imgW="165100" imgH="253365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72" y="2064"/>
                            <a:ext cx="379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09" name="文本框 25608"/>
              <p:cNvSpPr txBox="1"/>
              <p:nvPr/>
            </p:nvSpPr>
            <p:spPr>
              <a:xfrm>
                <a:off x="960" y="2112"/>
                <a:ext cx="5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很小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25610" name="对象 25609"/>
          <p:cNvGraphicFramePr/>
          <p:nvPr/>
        </p:nvGraphicFramePr>
        <p:xfrm>
          <a:off x="2162175" y="2562225"/>
          <a:ext cx="324643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1523365" imgH="393700" progId="Equation.3">
                  <p:embed/>
                </p:oleObj>
              </mc:Choice>
              <mc:Fallback>
                <p:oleObj name="" r:id="rId7" imgW="1523365" imgH="393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2175" y="2562225"/>
                        <a:ext cx="3246438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25610"/>
          <p:cNvGraphicFramePr/>
          <p:nvPr/>
        </p:nvGraphicFramePr>
        <p:xfrm>
          <a:off x="2147888" y="3340100"/>
          <a:ext cx="45005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2029460" imgH="215900" progId="Equation.3">
                  <p:embed/>
                </p:oleObj>
              </mc:Choice>
              <mc:Fallback>
                <p:oleObj name="" r:id="rId9" imgW="2029460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7888" y="3340100"/>
                        <a:ext cx="4500562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25611"/>
          <p:cNvGraphicFramePr/>
          <p:nvPr/>
        </p:nvGraphicFramePr>
        <p:xfrm>
          <a:off x="2171700" y="3910013"/>
          <a:ext cx="44831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2054860" imgH="215900" progId="Equation.3">
                  <p:embed/>
                </p:oleObj>
              </mc:Choice>
              <mc:Fallback>
                <p:oleObj name="" r:id="rId11" imgW="2054860" imgH="215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1700" y="3910013"/>
                        <a:ext cx="448310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3" name="组合 25612"/>
          <p:cNvGrpSpPr/>
          <p:nvPr/>
        </p:nvGrpSpPr>
        <p:grpSpPr>
          <a:xfrm>
            <a:off x="304800" y="304800"/>
            <a:ext cx="8283575" cy="1371600"/>
            <a:chOff x="192" y="2928"/>
            <a:chExt cx="5218" cy="864"/>
          </a:xfrm>
        </p:grpSpPr>
        <p:sp>
          <p:nvSpPr>
            <p:cNvPr id="25614" name="文本框 25613"/>
            <p:cNvSpPr txBox="1"/>
            <p:nvPr/>
          </p:nvSpPr>
          <p:spPr>
            <a:xfrm>
              <a:off x="192" y="2928"/>
              <a:ext cx="46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                                                                           式中，取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15" name="对象 25614">
              <a:hlinkClick r:id="" action="ppaction://noaction"/>
            </p:cNvPr>
            <p:cNvGraphicFramePr/>
            <p:nvPr/>
          </p:nvGraphicFramePr>
          <p:xfrm>
            <a:off x="4800" y="2928"/>
            <a:ext cx="61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3" imgW="457200" imgH="228600" progId="Equation.3">
                    <p:embed/>
                  </p:oleObj>
                </mc:Choice>
                <mc:Fallback>
                  <p:oleObj name="" r:id="rId13" imgW="457200" imgH="2286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800" y="2928"/>
                          <a:ext cx="610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文本框 25615"/>
            <p:cNvSpPr txBox="1"/>
            <p:nvPr/>
          </p:nvSpPr>
          <p:spPr>
            <a:xfrm>
              <a:off x="842" y="3216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得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17" name="对象 25616"/>
            <p:cNvGraphicFramePr/>
            <p:nvPr/>
          </p:nvGraphicFramePr>
          <p:xfrm>
            <a:off x="1738" y="3520"/>
            <a:ext cx="172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15" imgW="1344295" imgH="215900" progId="Equation.3">
                    <p:embed/>
                  </p:oleObj>
                </mc:Choice>
                <mc:Fallback>
                  <p:oleObj name="" r:id="rId15" imgW="1344295" imgH="2159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38" y="3520"/>
                          <a:ext cx="1721" cy="27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对象 25617"/>
            <p:cNvGraphicFramePr/>
            <p:nvPr/>
          </p:nvGraphicFramePr>
          <p:xfrm>
            <a:off x="480" y="2943"/>
            <a:ext cx="355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7" imgW="2921000" imgH="228600" progId="Equation.3">
                    <p:embed/>
                  </p:oleObj>
                </mc:Choice>
                <mc:Fallback>
                  <p:oleObj name="" r:id="rId17" imgW="2921000" imgH="2286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2943"/>
                          <a:ext cx="3552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对象 25618">
              <a:hlinkClick r:id="" action="ppaction://noaction"/>
            </p:cNvPr>
            <p:cNvGraphicFramePr/>
            <p:nvPr/>
          </p:nvGraphicFramePr>
          <p:xfrm>
            <a:off x="220" y="3216"/>
            <a:ext cx="64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9" imgW="481965" imgH="177800" progId="Equation.3">
                    <p:embed/>
                  </p:oleObj>
                </mc:Choice>
                <mc:Fallback>
                  <p:oleObj name="" r:id="rId19" imgW="481965" imgH="1778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0" y="3216"/>
                          <a:ext cx="644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文本框 7169"/>
          <p:cNvSpPr txBox="1"/>
          <p:nvPr/>
        </p:nvSpPr>
        <p:spPr>
          <a:xfrm>
            <a:off x="2124075" y="115888"/>
            <a:ext cx="541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第七节  函数的微分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152400" y="8382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微分的定义：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228600" y="1371600"/>
            <a:ext cx="4848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实例</a:t>
            </a:r>
            <a:r>
              <a:rPr lang="en-US" altLang="zh-CN">
                <a:solidFill>
                  <a:schemeClr val="accent2"/>
                </a:solidFill>
                <a:latin typeface="Italic" pitchFamily="2" charset="0"/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函数增量的构成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173" name="组合 7172"/>
          <p:cNvGrpSpPr/>
          <p:nvPr/>
        </p:nvGrpSpPr>
        <p:grpSpPr>
          <a:xfrm>
            <a:off x="6019800" y="839788"/>
            <a:ext cx="2984500" cy="3046412"/>
            <a:chOff x="3840" y="-47"/>
            <a:chExt cx="1880" cy="1919"/>
          </a:xfrm>
        </p:grpSpPr>
        <p:sp>
          <p:nvSpPr>
            <p:cNvPr id="7174" name="矩形 7173"/>
            <p:cNvSpPr/>
            <p:nvPr/>
          </p:nvSpPr>
          <p:spPr>
            <a:xfrm>
              <a:off x="3840" y="335"/>
              <a:ext cx="1537" cy="153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5" name="矩形 7174"/>
            <p:cNvSpPr/>
            <p:nvPr/>
          </p:nvSpPr>
          <p:spPr>
            <a:xfrm>
              <a:off x="3840" y="336"/>
              <a:ext cx="1536" cy="288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6" name="矩形 7175"/>
            <p:cNvSpPr/>
            <p:nvPr/>
          </p:nvSpPr>
          <p:spPr>
            <a:xfrm>
              <a:off x="5088" y="336"/>
              <a:ext cx="288" cy="153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7177" name="对象 7176"/>
            <p:cNvGraphicFramePr/>
            <p:nvPr/>
          </p:nvGraphicFramePr>
          <p:xfrm>
            <a:off x="4176" y="1104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875665" imgH="431800" progId="Equation.3">
                    <p:embed/>
                  </p:oleObj>
                </mc:Choice>
                <mc:Fallback>
                  <p:oleObj name="" r:id="rId1" imgW="875665" imgH="431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6" y="1104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对象 7177"/>
            <p:cNvGraphicFramePr/>
            <p:nvPr/>
          </p:nvGraphicFramePr>
          <p:xfrm>
            <a:off x="4176" y="336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685800" imgH="381000" progId="Equation.3">
                    <p:embed/>
                  </p:oleObj>
                </mc:Choice>
                <mc:Fallback>
                  <p:oleObj name="" r:id="rId3" imgW="685800" imgH="3810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76" y="336"/>
                          <a:ext cx="4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对象 7178"/>
            <p:cNvGraphicFramePr/>
            <p:nvPr/>
          </p:nvGraphicFramePr>
          <p:xfrm>
            <a:off x="5088" y="1104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685800" imgH="381000" progId="Equation.3">
                    <p:embed/>
                  </p:oleObj>
                </mc:Choice>
                <mc:Fallback>
                  <p:oleObj name="" r:id="rId5" imgW="685800" imgH="3810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88" y="1104"/>
                          <a:ext cx="4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对象 7179"/>
            <p:cNvGraphicFramePr/>
            <p:nvPr/>
          </p:nvGraphicFramePr>
          <p:xfrm>
            <a:off x="5088" y="384"/>
            <a:ext cx="3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7" imgW="520065" imgH="355600" progId="Equation.3">
                    <p:embed/>
                  </p:oleObj>
                </mc:Choice>
                <mc:Fallback>
                  <p:oleObj name="" r:id="rId7" imgW="520065" imgH="355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8" y="384"/>
                          <a:ext cx="32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直接连接符 7180"/>
            <p:cNvSpPr/>
            <p:nvPr/>
          </p:nvSpPr>
          <p:spPr>
            <a:xfrm>
              <a:off x="3840" y="192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</p:sp>
        <p:sp>
          <p:nvSpPr>
            <p:cNvPr id="7182" name="直接连接符 7181"/>
            <p:cNvSpPr/>
            <p:nvPr/>
          </p:nvSpPr>
          <p:spPr>
            <a:xfrm>
              <a:off x="5088" y="19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</p:sp>
        <p:graphicFrame>
          <p:nvGraphicFramePr>
            <p:cNvPr id="7183" name="对象 7182"/>
            <p:cNvGraphicFramePr/>
            <p:nvPr/>
          </p:nvGraphicFramePr>
          <p:xfrm>
            <a:off x="5128" y="0"/>
            <a:ext cx="24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393700" imgH="279400" progId="Equation.3">
                    <p:embed/>
                  </p:oleObj>
                </mc:Choice>
                <mc:Fallback>
                  <p:oleObj name="" r:id="rId9" imgW="393700" imgH="2794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28" y="0"/>
                          <a:ext cx="248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文本框 7183"/>
            <p:cNvSpPr txBox="1"/>
            <p:nvPr/>
          </p:nvSpPr>
          <p:spPr>
            <a:xfrm>
              <a:off x="4224" y="-47"/>
              <a:ext cx="2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>
                  <a:latin typeface="Italic" pitchFamily="2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85" name="直接连接符 7184"/>
            <p:cNvSpPr/>
            <p:nvPr/>
          </p:nvSpPr>
          <p:spPr>
            <a:xfrm flipV="1">
              <a:off x="5472" y="624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</p:sp>
        <p:sp>
          <p:nvSpPr>
            <p:cNvPr id="7186" name="直接连接符 7185"/>
            <p:cNvSpPr/>
            <p:nvPr/>
          </p:nvSpPr>
          <p:spPr>
            <a:xfrm flipV="1">
              <a:off x="5472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</p:sp>
        <p:sp>
          <p:nvSpPr>
            <p:cNvPr id="7187" name="文本框 7186"/>
            <p:cNvSpPr txBox="1"/>
            <p:nvPr/>
          </p:nvSpPr>
          <p:spPr>
            <a:xfrm>
              <a:off x="5408" y="1201"/>
              <a:ext cx="2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>
                  <a:latin typeface="Italic" pitchFamily="2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88" name="对象 7187"/>
            <p:cNvGraphicFramePr/>
            <p:nvPr/>
          </p:nvGraphicFramePr>
          <p:xfrm>
            <a:off x="5472" y="384"/>
            <a:ext cx="24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1" imgW="393700" imgH="279400" progId="Equation.3">
                    <p:embed/>
                  </p:oleObj>
                </mc:Choice>
                <mc:Fallback>
                  <p:oleObj name="" r:id="rId11" imgW="393700" imgH="2794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72" y="384"/>
                          <a:ext cx="248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9" name="对象 7188"/>
          <p:cNvGraphicFramePr/>
          <p:nvPr/>
        </p:nvGraphicFramePr>
        <p:xfrm>
          <a:off x="228600" y="2006600"/>
          <a:ext cx="525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5039995" imgH="761365" progId="Equation.3">
                  <p:embed/>
                </p:oleObj>
              </mc:Choice>
              <mc:Fallback>
                <p:oleObj name="" r:id="rId13" imgW="5039995" imgH="7613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600" y="2006600"/>
                        <a:ext cx="5257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8" name="组合 7197"/>
          <p:cNvGrpSpPr/>
          <p:nvPr/>
        </p:nvGrpSpPr>
        <p:grpSpPr>
          <a:xfrm>
            <a:off x="304800" y="2895600"/>
            <a:ext cx="6653213" cy="1852613"/>
            <a:chOff x="192" y="1824"/>
            <a:chExt cx="4191" cy="1167"/>
          </a:xfrm>
        </p:grpSpPr>
        <p:graphicFrame>
          <p:nvGraphicFramePr>
            <p:cNvPr id="7191" name="对象 7190"/>
            <p:cNvGraphicFramePr/>
            <p:nvPr/>
          </p:nvGraphicFramePr>
          <p:xfrm>
            <a:off x="192" y="1824"/>
            <a:ext cx="331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5" imgW="4965700" imgH="876300" progId="Equation.3">
                    <p:embed/>
                  </p:oleObj>
                </mc:Choice>
                <mc:Fallback>
                  <p:oleObj name="" r:id="rId15" imgW="4965700" imgH="876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2" y="1824"/>
                          <a:ext cx="3312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对象 7191"/>
            <p:cNvGraphicFramePr/>
            <p:nvPr/>
          </p:nvGraphicFramePr>
          <p:xfrm>
            <a:off x="562" y="2378"/>
            <a:ext cx="3821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7" imgW="2881630" imgH="482600" progId="Equation.3">
                    <p:embed/>
                  </p:oleObj>
                </mc:Choice>
                <mc:Fallback>
                  <p:oleObj name="" r:id="rId17" imgW="2881630" imgH="482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2" y="2378"/>
                          <a:ext cx="3821" cy="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3" name="文本框 7192"/>
          <p:cNvSpPr txBox="1"/>
          <p:nvPr/>
        </p:nvSpPr>
        <p:spPr>
          <a:xfrm>
            <a:off x="381000" y="4724400"/>
            <a:ext cx="38798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函数的增量由两部分构成：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7194" name="对象 7193"/>
          <p:cNvGraphicFramePr/>
          <p:nvPr/>
        </p:nvGraphicFramePr>
        <p:xfrm>
          <a:off x="533400" y="5300663"/>
          <a:ext cx="79994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9" imgW="8035925" imgH="342900" progId="Equation.3">
                  <p:embed/>
                </p:oleObj>
              </mc:Choice>
              <mc:Fallback>
                <p:oleObj name="" r:id="rId19" imgW="8035925" imgH="342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3400" y="5300663"/>
                        <a:ext cx="7999413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对象 7194"/>
          <p:cNvGraphicFramePr/>
          <p:nvPr/>
        </p:nvGraphicFramePr>
        <p:xfrm>
          <a:off x="468313" y="5805488"/>
          <a:ext cx="68405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1" imgW="3427730" imgH="241300" progId="Equation.3">
                  <p:embed/>
                </p:oleObj>
              </mc:Choice>
              <mc:Fallback>
                <p:oleObj name="" r:id="rId21" imgW="3427730" imgH="241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8313" y="5805488"/>
                        <a:ext cx="6840537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矩形标注 7195"/>
          <p:cNvSpPr/>
          <p:nvPr/>
        </p:nvSpPr>
        <p:spPr>
          <a:xfrm>
            <a:off x="4932363" y="4267200"/>
            <a:ext cx="1008062" cy="457200"/>
          </a:xfrm>
          <a:prstGeom prst="wedgeRectCallout">
            <a:avLst>
              <a:gd name="adj1" fmla="val -152519"/>
              <a:gd name="adj2" fmla="val 215972"/>
            </a:avLst>
          </a:prstGeom>
          <a:noFill/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zh-CN" altLang="en-US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7197" name="矩形标注 7196"/>
          <p:cNvSpPr/>
          <p:nvPr/>
        </p:nvSpPr>
        <p:spPr>
          <a:xfrm>
            <a:off x="6156325" y="4267200"/>
            <a:ext cx="792163" cy="457200"/>
          </a:xfrm>
          <a:prstGeom prst="wedgeRectCallout">
            <a:avLst>
              <a:gd name="adj1" fmla="val -146394"/>
              <a:gd name="adj2" fmla="val 317361"/>
            </a:avLst>
          </a:prstGeom>
          <a:noFill/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zh-CN" altLang="en-US"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2"/>
      <p:bldP spid="7171" grpId="0"/>
      <p:bldP spid="7172" grpId="0"/>
      <p:bldP spid="7193" grpId="0"/>
      <p:bldP spid="7196" grpId="0" animBg="1"/>
      <p:bldP spid="71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26" name="对象 26625"/>
          <p:cNvGraphicFramePr/>
          <p:nvPr/>
        </p:nvGraphicFramePr>
        <p:xfrm>
          <a:off x="1016000" y="3028950"/>
          <a:ext cx="2660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1206500" imgH="228600" progId="Equation.3">
                  <p:embed/>
                </p:oleObj>
              </mc:Choice>
              <mc:Fallback>
                <p:oleObj name="" r:id="rId1" imgW="12065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3028950"/>
                        <a:ext cx="26606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26626"/>
          <p:cNvGraphicFramePr/>
          <p:nvPr/>
        </p:nvGraphicFramePr>
        <p:xfrm>
          <a:off x="1741488" y="3643313"/>
          <a:ext cx="31988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1637665" imgH="482600" progId="Equation.3">
                  <p:embed/>
                </p:oleObj>
              </mc:Choice>
              <mc:Fallback>
                <p:oleObj name="" r:id="rId3" imgW="1637665" imgH="4826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488" y="3643313"/>
                        <a:ext cx="3198812" cy="93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26627"/>
          <p:cNvGraphicFramePr/>
          <p:nvPr/>
        </p:nvGraphicFramePr>
        <p:xfrm>
          <a:off x="1525588" y="4699000"/>
          <a:ext cx="22971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1179830" imgH="203200" progId="Equation.3">
                  <p:embed/>
                </p:oleObj>
              </mc:Choice>
              <mc:Fallback>
                <p:oleObj name="" r:id="rId5" imgW="1179830" imgH="203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4699000"/>
                        <a:ext cx="2297112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文本框 26628"/>
          <p:cNvSpPr txBox="1"/>
          <p:nvPr/>
        </p:nvSpPr>
        <p:spPr>
          <a:xfrm>
            <a:off x="1060450" y="3795713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0" name="对象 26629"/>
          <p:cNvGraphicFramePr/>
          <p:nvPr/>
        </p:nvGraphicFramePr>
        <p:xfrm>
          <a:off x="5002213" y="3871913"/>
          <a:ext cx="24907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1205230" imgH="254000" progId="Equation.3">
                  <p:embed/>
                </p:oleObj>
              </mc:Choice>
              <mc:Fallback>
                <p:oleObj name="" r:id="rId7" imgW="1205230" imgH="254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2213" y="3871913"/>
                        <a:ext cx="2490787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26630"/>
          <p:cNvGraphicFramePr/>
          <p:nvPr/>
        </p:nvGraphicFramePr>
        <p:xfrm>
          <a:off x="1965325" y="5397500"/>
          <a:ext cx="836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431800" imgH="228600" progId="Equation.3">
                  <p:embed/>
                </p:oleObj>
              </mc:Choice>
              <mc:Fallback>
                <p:oleObj name="" r:id="rId9" imgW="431800" imgH="2286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5325" y="5397500"/>
                        <a:ext cx="8366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26631"/>
          <p:cNvGraphicFramePr/>
          <p:nvPr/>
        </p:nvGraphicFramePr>
        <p:xfrm>
          <a:off x="2792413" y="5168900"/>
          <a:ext cx="35067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1" imgW="1802765" imgH="431800" progId="Equation.3">
                  <p:embed/>
                </p:oleObj>
              </mc:Choice>
              <mc:Fallback>
                <p:oleObj name="" r:id="rId11" imgW="1802765" imgH="4318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92413" y="5168900"/>
                        <a:ext cx="3506787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对象 26634"/>
          <p:cNvGraphicFramePr/>
          <p:nvPr/>
        </p:nvGraphicFramePr>
        <p:xfrm>
          <a:off x="1092200" y="76200"/>
          <a:ext cx="27987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1193800" imgH="228600" progId="Equation.3">
                  <p:embed/>
                </p:oleObj>
              </mc:Choice>
              <mc:Fallback>
                <p:oleObj name="" r:id="rId13" imgW="1193800" imgH="228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2200" y="76200"/>
                        <a:ext cx="2798763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26635"/>
          <p:cNvGraphicFramePr/>
          <p:nvPr/>
        </p:nvGraphicFramePr>
        <p:xfrm>
          <a:off x="1968500" y="565150"/>
          <a:ext cx="51593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5" imgW="2551430" imgH="241300" progId="Equation.3">
                  <p:embed/>
                </p:oleObj>
              </mc:Choice>
              <mc:Fallback>
                <p:oleObj name="" r:id="rId15" imgW="2551430" imgH="2413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68500" y="565150"/>
                        <a:ext cx="515937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对象 26636"/>
          <p:cNvGraphicFramePr/>
          <p:nvPr/>
        </p:nvGraphicFramePr>
        <p:xfrm>
          <a:off x="1854200" y="1047750"/>
          <a:ext cx="39036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7" imgW="1815465" imgH="393700" progId="Equation.3">
                  <p:embed/>
                </p:oleObj>
              </mc:Choice>
              <mc:Fallback>
                <p:oleObj name="" r:id="rId17" imgW="1815465" imgH="3937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54200" y="1047750"/>
                        <a:ext cx="3903663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/>
          <p:cNvGraphicFramePr/>
          <p:nvPr/>
        </p:nvGraphicFramePr>
        <p:xfrm>
          <a:off x="1968500" y="1900238"/>
          <a:ext cx="42608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9" imgW="2082800" imgH="228600" progId="Equation.3">
                  <p:embed/>
                </p:oleObj>
              </mc:Choice>
              <mc:Fallback>
                <p:oleObj name="" r:id="rId19" imgW="2082800" imgH="228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68500" y="1900238"/>
                        <a:ext cx="426085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/>
          <p:nvPr/>
        </p:nvGraphicFramePr>
        <p:xfrm>
          <a:off x="1930400" y="2474913"/>
          <a:ext cx="6680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1" imgW="2997200" imgH="228600" progId="Equation.3">
                  <p:embed/>
                </p:oleObj>
              </mc:Choice>
              <mc:Fallback>
                <p:oleObj name="" r:id="rId21" imgW="2997200" imgH="2286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30400" y="2474913"/>
                        <a:ext cx="66802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文本框 26639"/>
          <p:cNvSpPr txBox="1"/>
          <p:nvPr/>
        </p:nvSpPr>
        <p:spPr>
          <a:xfrm>
            <a:off x="1016000" y="60483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dvAuto="0"/>
      <p:bldP spid="2662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0" name="对象 27649"/>
          <p:cNvGraphicFramePr/>
          <p:nvPr/>
        </p:nvGraphicFramePr>
        <p:xfrm>
          <a:off x="228600" y="228600"/>
          <a:ext cx="4038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3415030" imgH="342900" progId="Equation.3">
                  <p:embed/>
                </p:oleObj>
              </mc:Choice>
              <mc:Fallback>
                <p:oleObj name="" r:id="rId1" imgW="3415030" imgH="3429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228600"/>
                        <a:ext cx="40386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27650"/>
          <p:cNvGraphicFramePr/>
          <p:nvPr/>
        </p:nvGraphicFramePr>
        <p:xfrm>
          <a:off x="304800" y="730250"/>
          <a:ext cx="83058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8788400" imgH="1778000" progId="Equation.3">
                  <p:embed/>
                </p:oleObj>
              </mc:Choice>
              <mc:Fallback>
                <p:oleObj name="" r:id="rId3" imgW="8788400" imgH="17780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730250"/>
                        <a:ext cx="8305800" cy="163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27651"/>
          <p:cNvGraphicFramePr/>
          <p:nvPr/>
        </p:nvGraphicFramePr>
        <p:xfrm>
          <a:off x="350838" y="2667000"/>
          <a:ext cx="38719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3199130" imgH="342900" progId="Equation.3">
                  <p:embed/>
                </p:oleObj>
              </mc:Choice>
              <mc:Fallback>
                <p:oleObj name="" r:id="rId5" imgW="3199130" imgH="342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838" y="2667000"/>
                        <a:ext cx="3871912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文本框 27652"/>
          <p:cNvSpPr txBox="1"/>
          <p:nvPr/>
        </p:nvSpPr>
        <p:spPr>
          <a:xfrm>
            <a:off x="533400" y="3124200"/>
            <a:ext cx="1692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绝对误差：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4" name="对象 27653"/>
          <p:cNvGraphicFramePr/>
          <p:nvPr/>
        </p:nvGraphicFramePr>
        <p:xfrm flipV="1">
          <a:off x="2209800" y="3200400"/>
          <a:ext cx="5486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5215255" imgH="355600" progId="Equation.3">
                  <p:embed/>
                </p:oleObj>
              </mc:Choice>
              <mc:Fallback>
                <p:oleObj name="" r:id="rId7" imgW="5215255" imgH="3556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 flipV="1">
                        <a:off x="2209800" y="3200400"/>
                        <a:ext cx="54864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文本框 27654"/>
          <p:cNvSpPr txBox="1"/>
          <p:nvPr/>
        </p:nvSpPr>
        <p:spPr>
          <a:xfrm>
            <a:off x="609600" y="4267200"/>
            <a:ext cx="1692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相对误差：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6" name="对象 27655"/>
          <p:cNvGraphicFramePr/>
          <p:nvPr/>
        </p:nvGraphicFramePr>
        <p:xfrm>
          <a:off x="2241550" y="4114800"/>
          <a:ext cx="430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9" imgW="4303395" imgH="1269365" progId="Equation.3">
                  <p:embed/>
                </p:oleObj>
              </mc:Choice>
              <mc:Fallback>
                <p:oleObj name="" r:id="rId9" imgW="4303395" imgH="12693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1550" y="4114800"/>
                        <a:ext cx="4305300" cy="127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对象 27656"/>
          <p:cNvGraphicFramePr/>
          <p:nvPr/>
        </p:nvGraphicFramePr>
        <p:xfrm>
          <a:off x="2514600" y="3657600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3274060" imgH="405765" progId="Equation.3">
                  <p:embed/>
                </p:oleObj>
              </mc:Choice>
              <mc:Fallback>
                <p:oleObj name="" r:id="rId11" imgW="3274060" imgH="40576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3657600"/>
                        <a:ext cx="3505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文本框 27657"/>
          <p:cNvSpPr txBox="1"/>
          <p:nvPr/>
        </p:nvSpPr>
        <p:spPr>
          <a:xfrm>
            <a:off x="1162050" y="5486400"/>
            <a:ext cx="78835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在实际工作中，由于某个量的精确值往往是无法知道的，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9" name="文本框 27658"/>
          <p:cNvSpPr txBox="1"/>
          <p:nvPr/>
        </p:nvSpPr>
        <p:spPr>
          <a:xfrm>
            <a:off x="441325" y="6040438"/>
            <a:ext cx="511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所以绝对误差和相对误差无法求得。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5" grpId="0"/>
      <p:bldP spid="27658" grpId="0"/>
      <p:bldP spid="276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74" name="对象 28673"/>
          <p:cNvGraphicFramePr/>
          <p:nvPr/>
        </p:nvGraphicFramePr>
        <p:xfrm>
          <a:off x="1881188" y="152400"/>
          <a:ext cx="72866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3833495" imgH="482600" progId="Equation.3">
                  <p:embed/>
                </p:oleObj>
              </mc:Choice>
              <mc:Fallback>
                <p:oleObj name="" r:id="rId1" imgW="3833495" imgH="4826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1188" y="152400"/>
                        <a:ext cx="7286625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文本框 28674"/>
          <p:cNvSpPr txBox="1"/>
          <p:nvPr/>
        </p:nvSpPr>
        <p:spPr>
          <a:xfrm>
            <a:off x="76200" y="114300"/>
            <a:ext cx="21018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绝对误差 限：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文本框 28675"/>
          <p:cNvSpPr txBox="1"/>
          <p:nvPr/>
        </p:nvSpPr>
        <p:spPr>
          <a:xfrm>
            <a:off x="76200" y="1143000"/>
            <a:ext cx="2025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相对误差限：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77" name="对象 28676"/>
          <p:cNvGraphicFramePr/>
          <p:nvPr/>
        </p:nvGraphicFramePr>
        <p:xfrm>
          <a:off x="1981200" y="1066800"/>
          <a:ext cx="3810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1955800" imgH="457200" progId="Equation.3">
                  <p:embed/>
                </p:oleObj>
              </mc:Choice>
              <mc:Fallback>
                <p:oleObj name="" r:id="rId3" imgW="1955800" imgH="4572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066800"/>
                        <a:ext cx="381000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/>
          <p:nvPr/>
        </p:nvGraphicFramePr>
        <p:xfrm>
          <a:off x="228600" y="1981200"/>
          <a:ext cx="3048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1484630" imgH="203200" progId="Equation.3">
                  <p:embed/>
                </p:oleObj>
              </mc:Choice>
              <mc:Fallback>
                <p:oleObj name="" r:id="rId5" imgW="1484630" imgH="2032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1981200"/>
                        <a:ext cx="3048000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/>
          <p:nvPr/>
        </p:nvGraphicFramePr>
        <p:xfrm flipV="1">
          <a:off x="793750" y="2514600"/>
          <a:ext cx="63690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120390" imgH="215900" progId="Equation.3">
                  <p:embed/>
                </p:oleObj>
              </mc:Choice>
              <mc:Fallback>
                <p:oleObj name="" r:id="rId7" imgW="3120390" imgH="215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 flipV="1">
                        <a:off x="793750" y="2514600"/>
                        <a:ext cx="636905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/>
          <p:nvPr/>
        </p:nvGraphicFramePr>
        <p:xfrm>
          <a:off x="762000" y="3097213"/>
          <a:ext cx="60753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9" imgW="3096260" imgH="254000" progId="Equation.3">
                  <p:embed/>
                </p:oleObj>
              </mc:Choice>
              <mc:Fallback>
                <p:oleObj name="" r:id="rId9" imgW="3096260" imgH="2540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3097213"/>
                        <a:ext cx="607536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/>
          <p:cNvGraphicFramePr/>
          <p:nvPr/>
        </p:nvGraphicFramePr>
        <p:xfrm>
          <a:off x="766763" y="5230813"/>
          <a:ext cx="5213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2538730" imgH="482600" progId="Equation.3">
                  <p:embed/>
                </p:oleObj>
              </mc:Choice>
              <mc:Fallback>
                <p:oleObj name="" r:id="rId11" imgW="2538730" imgH="482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6763" y="5230813"/>
                        <a:ext cx="52133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8681"/>
          <p:cNvGraphicFramePr/>
          <p:nvPr/>
        </p:nvGraphicFramePr>
        <p:xfrm>
          <a:off x="762000" y="3629025"/>
          <a:ext cx="58102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2576830" imgH="482600" progId="Equation.3">
                  <p:embed/>
                </p:oleObj>
              </mc:Choice>
              <mc:Fallback>
                <p:oleObj name="" r:id="rId13" imgW="2576830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000" y="3629025"/>
                        <a:ext cx="581025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8682"/>
          <p:cNvGraphicFramePr/>
          <p:nvPr/>
        </p:nvGraphicFramePr>
        <p:xfrm>
          <a:off x="785813" y="4708525"/>
          <a:ext cx="53228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2538095" imgH="254000" progId="Equation.3">
                  <p:embed/>
                </p:oleObj>
              </mc:Choice>
              <mc:Fallback>
                <p:oleObj name="" r:id="rId15" imgW="2538095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5813" y="4708525"/>
                        <a:ext cx="5322887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698" name="对象 29697"/>
          <p:cNvGraphicFramePr/>
          <p:nvPr/>
        </p:nvGraphicFramePr>
        <p:xfrm>
          <a:off x="635000" y="177800"/>
          <a:ext cx="7680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4051300" imgH="457200" progId="Equation.3">
                  <p:embed/>
                </p:oleObj>
              </mc:Choice>
              <mc:Fallback>
                <p:oleObj name="" r:id="rId1" imgW="40513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000" y="177800"/>
                        <a:ext cx="7680325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9698"/>
          <p:cNvGraphicFramePr/>
          <p:nvPr/>
        </p:nvGraphicFramePr>
        <p:xfrm>
          <a:off x="877888" y="914400"/>
          <a:ext cx="25114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307465" imgH="393700" progId="Equation.3">
                  <p:embed/>
                </p:oleObj>
              </mc:Choice>
              <mc:Fallback>
                <p:oleObj name="" r:id="rId3" imgW="1307465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888" y="914400"/>
                        <a:ext cx="2511425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9699"/>
          <p:cNvGraphicFramePr/>
          <p:nvPr/>
        </p:nvGraphicFramePr>
        <p:xfrm>
          <a:off x="830263" y="2185988"/>
          <a:ext cx="458946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399030" imgH="393700" progId="Equation.3">
                  <p:embed/>
                </p:oleObj>
              </mc:Choice>
              <mc:Fallback>
                <p:oleObj name="" r:id="rId5" imgW="2399030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263" y="2185988"/>
                        <a:ext cx="4589462" cy="74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29700"/>
          <p:cNvGraphicFramePr/>
          <p:nvPr/>
        </p:nvGraphicFramePr>
        <p:xfrm>
          <a:off x="874713" y="2938463"/>
          <a:ext cx="3508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700530" imgH="203200" progId="Equation.3">
                  <p:embed/>
                </p:oleObj>
              </mc:Choice>
              <mc:Fallback>
                <p:oleObj name="" r:id="rId7" imgW="170053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2938463"/>
                        <a:ext cx="3508375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9701"/>
          <p:cNvGraphicFramePr/>
          <p:nvPr/>
        </p:nvGraphicFramePr>
        <p:xfrm>
          <a:off x="668338" y="4149725"/>
          <a:ext cx="33702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611630" imgH="203200" progId="Equation.3">
                  <p:embed/>
                </p:oleObj>
              </mc:Choice>
              <mc:Fallback>
                <p:oleObj name="" r:id="rId9" imgW="1611630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338" y="4149725"/>
                        <a:ext cx="3370262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/>
          <p:nvPr/>
        </p:nvGraphicFramePr>
        <p:xfrm>
          <a:off x="4932363" y="1652588"/>
          <a:ext cx="21002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230630" imgH="254000" progId="Equation.3">
                  <p:embed/>
                </p:oleObj>
              </mc:Choice>
              <mc:Fallback>
                <p:oleObj name="" r:id="rId11" imgW="1230630" imgH="254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2363" y="1652588"/>
                        <a:ext cx="2100262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文本框 29703"/>
          <p:cNvSpPr txBox="1"/>
          <p:nvPr/>
        </p:nvSpPr>
        <p:spPr>
          <a:xfrm>
            <a:off x="133350" y="1011238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5" name="对象 29704"/>
          <p:cNvGraphicFramePr/>
          <p:nvPr/>
        </p:nvGraphicFramePr>
        <p:xfrm>
          <a:off x="3544888" y="1098550"/>
          <a:ext cx="38846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2016760" imgH="215900" progId="Equation.3">
                  <p:embed/>
                </p:oleObj>
              </mc:Choice>
              <mc:Fallback>
                <p:oleObj name="" r:id="rId13" imgW="201676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44888" y="1098550"/>
                        <a:ext cx="3884612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29705"/>
          <p:cNvGraphicFramePr/>
          <p:nvPr/>
        </p:nvGraphicFramePr>
        <p:xfrm>
          <a:off x="739775" y="1731963"/>
          <a:ext cx="13747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748030" imgH="177800" progId="Equation.3">
                  <p:embed/>
                </p:oleObj>
              </mc:Choice>
              <mc:Fallback>
                <p:oleObj name="" r:id="rId15" imgW="748030" imgH="177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9775" y="1731963"/>
                        <a:ext cx="1374775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对象 29706"/>
          <p:cNvGraphicFramePr/>
          <p:nvPr/>
        </p:nvGraphicFramePr>
        <p:xfrm>
          <a:off x="1811338" y="4473575"/>
          <a:ext cx="1957387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7" imgW="989965" imgH="786765" progId="Equation.3">
                  <p:embed/>
                </p:oleObj>
              </mc:Choice>
              <mc:Fallback>
                <p:oleObj name="" r:id="rId17" imgW="989965" imgH="7867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11338" y="4473575"/>
                        <a:ext cx="1957387" cy="1423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对象 29707"/>
          <p:cNvGraphicFramePr/>
          <p:nvPr/>
        </p:nvGraphicFramePr>
        <p:xfrm>
          <a:off x="1828800" y="3352800"/>
          <a:ext cx="17399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9" imgW="913765" imgH="393700" progId="Equation.3">
                  <p:embed/>
                </p:oleObj>
              </mc:Choice>
              <mc:Fallback>
                <p:oleObj name="" r:id="rId19" imgW="913765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28800" y="3352800"/>
                        <a:ext cx="173990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对象 29708"/>
          <p:cNvGraphicFramePr/>
          <p:nvPr/>
        </p:nvGraphicFramePr>
        <p:xfrm>
          <a:off x="3568700" y="3352800"/>
          <a:ext cx="40147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1" imgW="2107565" imgH="393700" progId="Equation.3">
                  <p:embed/>
                </p:oleObj>
              </mc:Choice>
              <mc:Fallback>
                <p:oleObj name="" r:id="rId21" imgW="2107565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68700" y="3352800"/>
                        <a:ext cx="4014788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对象 29709"/>
          <p:cNvGraphicFramePr/>
          <p:nvPr/>
        </p:nvGraphicFramePr>
        <p:xfrm>
          <a:off x="3767138" y="4784725"/>
          <a:ext cx="8747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3" imgW="481965" imgH="405765" progId="Equation.3">
                  <p:embed/>
                </p:oleObj>
              </mc:Choice>
              <mc:Fallback>
                <p:oleObj name="" r:id="rId23" imgW="481965" imgH="4057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67138" y="4784725"/>
                        <a:ext cx="874712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对象 29710"/>
          <p:cNvGraphicFramePr/>
          <p:nvPr/>
        </p:nvGraphicFramePr>
        <p:xfrm>
          <a:off x="4692650" y="4806950"/>
          <a:ext cx="23939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5" imgW="1320165" imgH="393700" progId="Equation.3">
                  <p:embed/>
                </p:oleObj>
              </mc:Choice>
              <mc:Fallback>
                <p:oleObj name="" r:id="rId25" imgW="1320165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92650" y="4806950"/>
                        <a:ext cx="2393950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文本框 29711"/>
          <p:cNvSpPr txBox="1"/>
          <p:nvPr/>
        </p:nvSpPr>
        <p:spPr>
          <a:xfrm>
            <a:off x="381000" y="5867400"/>
            <a:ext cx="8499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通常把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绝对误差限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相对误差限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简称为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绝对误差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相对误差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13" name="对象 29712"/>
          <p:cNvGraphicFramePr/>
          <p:nvPr/>
        </p:nvGraphicFramePr>
        <p:xfrm>
          <a:off x="2135188" y="1524000"/>
          <a:ext cx="25225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7" imgW="1370965" imgH="393700" progId="Equation.3">
                  <p:embed/>
                </p:oleObj>
              </mc:Choice>
              <mc:Fallback>
                <p:oleObj name="" r:id="rId27" imgW="1370965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35188" y="1524000"/>
                        <a:ext cx="2522537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文本框 29713"/>
          <p:cNvSpPr txBox="1"/>
          <p:nvPr/>
        </p:nvSpPr>
        <p:spPr>
          <a:xfrm>
            <a:off x="122238" y="152400"/>
            <a:ext cx="10207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  <p:bldP spid="29712" grpId="0"/>
      <p:bldP spid="297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文本框 30721"/>
          <p:cNvSpPr txBox="1"/>
          <p:nvPr/>
        </p:nvSpPr>
        <p:spPr>
          <a:xfrm>
            <a:off x="3200400" y="227013"/>
            <a:ext cx="22256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        结：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文本框 30722"/>
          <p:cNvSpPr txBox="1"/>
          <p:nvPr/>
        </p:nvSpPr>
        <p:spPr>
          <a:xfrm>
            <a:off x="914400" y="25146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．近似计算公式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24" name="对象 30723"/>
          <p:cNvGraphicFramePr/>
          <p:nvPr/>
        </p:nvGraphicFramePr>
        <p:xfrm>
          <a:off x="914400" y="2895600"/>
          <a:ext cx="2895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408430" imgH="203200" progId="Equation.3">
                  <p:embed/>
                </p:oleObj>
              </mc:Choice>
              <mc:Fallback>
                <p:oleObj name="" r:id="rId1" imgW="140843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2895600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30724"/>
          <p:cNvGraphicFramePr/>
          <p:nvPr/>
        </p:nvGraphicFramePr>
        <p:xfrm>
          <a:off x="990600" y="3505200"/>
          <a:ext cx="4343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260600" imgH="228600" progId="Equation.3">
                  <p:embed/>
                </p:oleObj>
              </mc:Choice>
              <mc:Fallback>
                <p:oleObj name="" r:id="rId3" imgW="22606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505200"/>
                        <a:ext cx="43434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30725"/>
          <p:cNvGraphicFramePr/>
          <p:nvPr/>
        </p:nvGraphicFramePr>
        <p:xfrm>
          <a:off x="1066800" y="3962400"/>
          <a:ext cx="4419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197100" imgH="228600" progId="Equation.3">
                  <p:embed/>
                </p:oleObj>
              </mc:Choice>
              <mc:Fallback>
                <p:oleObj name="" r:id="rId5" imgW="21971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3962400"/>
                        <a:ext cx="441960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文本框 30726"/>
          <p:cNvSpPr txBox="1"/>
          <p:nvPr/>
        </p:nvSpPr>
        <p:spPr>
          <a:xfrm>
            <a:off x="914400" y="5105400"/>
            <a:ext cx="431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．工业上常用的几个近似公式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8" name="文本框 30727"/>
          <p:cNvSpPr txBox="1"/>
          <p:nvPr/>
        </p:nvSpPr>
        <p:spPr>
          <a:xfrm>
            <a:off x="990600" y="5638800"/>
            <a:ext cx="5008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绝对误差与相对误差的定义及计算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9" name="文本框 30728"/>
          <p:cNvSpPr txBox="1"/>
          <p:nvPr/>
        </p:nvSpPr>
        <p:spPr>
          <a:xfrm>
            <a:off x="838200" y="9144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．微分的定义、公式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0" name="文本框 30729"/>
          <p:cNvSpPr txBox="1"/>
          <p:nvPr/>
        </p:nvSpPr>
        <p:spPr>
          <a:xfrm>
            <a:off x="914400" y="14478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．微分的几何意义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914400" y="2057400"/>
            <a:ext cx="670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．基本初等函数的微分公式与微分运算法则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32" name="对象 30731"/>
          <p:cNvGraphicFramePr/>
          <p:nvPr/>
        </p:nvGraphicFramePr>
        <p:xfrm>
          <a:off x="990600" y="4419600"/>
          <a:ext cx="3171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560195" imgH="215900" progId="Equation.3">
                  <p:embed/>
                </p:oleObj>
              </mc:Choice>
              <mc:Fallback>
                <p:oleObj name="" r:id="rId7" imgW="1560195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31718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文本框 30732"/>
          <p:cNvSpPr txBox="1"/>
          <p:nvPr/>
        </p:nvSpPr>
        <p:spPr>
          <a:xfrm>
            <a:off x="6477000" y="3124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4" name="文本框 30733"/>
          <p:cNvSpPr txBox="1"/>
          <p:nvPr/>
        </p:nvSpPr>
        <p:spPr>
          <a:xfrm>
            <a:off x="4038600" y="2667000"/>
            <a:ext cx="5791200" cy="28686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作业:习题2-7，2-8，总习题二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学习指导 例题2.15,2.16，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      第二章自测题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作业纸：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P16</a:t>
            </a:r>
            <a:endParaRPr lang="en-US" altLang="zh-CN" sz="280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    下次交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P15--16</a:t>
            </a:r>
            <a:endParaRPr lang="en-US" altLang="zh-CN" sz="280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文本框 10241"/>
          <p:cNvSpPr txBox="1"/>
          <p:nvPr/>
        </p:nvSpPr>
        <p:spPr>
          <a:xfrm>
            <a:off x="365125" y="128588"/>
            <a:ext cx="24844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、微分的定义  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332" name="组合 10331"/>
          <p:cNvGrpSpPr/>
          <p:nvPr/>
        </p:nvGrpSpPr>
        <p:grpSpPr>
          <a:xfrm>
            <a:off x="228600" y="609600"/>
            <a:ext cx="8667750" cy="3938588"/>
            <a:chOff x="140" y="399"/>
            <a:chExt cx="5390" cy="2481"/>
          </a:xfrm>
        </p:grpSpPr>
        <p:sp>
          <p:nvSpPr>
            <p:cNvPr id="10282" name="文本框 10281"/>
            <p:cNvSpPr txBox="1"/>
            <p:nvPr/>
          </p:nvSpPr>
          <p:spPr>
            <a:xfrm>
              <a:off x="912" y="432"/>
              <a:ext cx="29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zh-CN" dirty="0">
                  <a:latin typeface="楷体_GB2312" pitchFamily="49" charset="-122"/>
                  <a:ea typeface="楷体_GB2312" pitchFamily="49" charset="-122"/>
                </a:rPr>
                <a:t>设函数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在某区间内有定义，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283" name="文本框 10282"/>
            <p:cNvSpPr txBox="1"/>
            <p:nvPr/>
          </p:nvSpPr>
          <p:spPr>
            <a:xfrm>
              <a:off x="140" y="720"/>
              <a:ext cx="3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区间内，如果函数的增量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84" name="对象 10283"/>
            <p:cNvGraphicFramePr/>
            <p:nvPr/>
          </p:nvGraphicFramePr>
          <p:xfrm>
            <a:off x="2384" y="743"/>
            <a:ext cx="203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" imgW="1612900" imgH="228600" progId="Equation.3">
                    <p:embed/>
                  </p:oleObj>
                </mc:Choice>
                <mc:Fallback>
                  <p:oleObj name="" r:id="rId1" imgW="1612900" imgH="2286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84" y="743"/>
                          <a:ext cx="2032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5" name="对象 10284"/>
            <p:cNvGraphicFramePr/>
            <p:nvPr/>
          </p:nvGraphicFramePr>
          <p:xfrm>
            <a:off x="1488" y="1152"/>
            <a:ext cx="17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3" imgW="1179830" imgH="203200" progId="Equation.3">
                    <p:embed/>
                  </p:oleObj>
                </mc:Choice>
                <mc:Fallback>
                  <p:oleObj name="" r:id="rId3" imgW="1179830" imgH="2032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1152"/>
                          <a:ext cx="170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6" name="对象 10285"/>
            <p:cNvGraphicFramePr/>
            <p:nvPr/>
          </p:nvGraphicFramePr>
          <p:xfrm>
            <a:off x="1979" y="2595"/>
            <a:ext cx="99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685165" imgH="203200" progId="Equation.3">
                    <p:embed/>
                  </p:oleObj>
                </mc:Choice>
                <mc:Fallback>
                  <p:oleObj name="" r:id="rId5" imgW="685165" imgH="203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9" y="2595"/>
                          <a:ext cx="997" cy="285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文本框 10286"/>
            <p:cNvSpPr txBox="1"/>
            <p:nvPr/>
          </p:nvSpPr>
          <p:spPr>
            <a:xfrm>
              <a:off x="4464" y="720"/>
              <a:ext cx="9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可表示为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288" name="文本框 10287"/>
            <p:cNvSpPr txBox="1"/>
            <p:nvPr/>
          </p:nvSpPr>
          <p:spPr>
            <a:xfrm>
              <a:off x="4752" y="1104"/>
              <a:ext cx="5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（1）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290" name="文本框 10289"/>
            <p:cNvSpPr txBox="1"/>
            <p:nvPr/>
          </p:nvSpPr>
          <p:spPr>
            <a:xfrm>
              <a:off x="156" y="1488"/>
              <a:ext cx="5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其中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91" name="对象 10290"/>
            <p:cNvGraphicFramePr/>
            <p:nvPr/>
          </p:nvGraphicFramePr>
          <p:xfrm>
            <a:off x="587" y="1506"/>
            <a:ext cx="22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165100" imgH="165100" progId="Equation.3">
                    <p:embed/>
                  </p:oleObj>
                </mc:Choice>
                <mc:Fallback>
                  <p:oleObj name="" r:id="rId7" imgW="165100" imgH="1651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7" y="1506"/>
                          <a:ext cx="229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2" name="文本框 10291"/>
            <p:cNvSpPr txBox="1"/>
            <p:nvPr/>
          </p:nvSpPr>
          <p:spPr>
            <a:xfrm>
              <a:off x="774" y="1488"/>
              <a:ext cx="11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是不依赖于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93" name="对象 10292"/>
            <p:cNvGraphicFramePr/>
            <p:nvPr/>
          </p:nvGraphicFramePr>
          <p:xfrm>
            <a:off x="1776" y="1528"/>
            <a:ext cx="32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227965" imgH="177800" progId="Equation.3">
                    <p:embed/>
                  </p:oleObj>
                </mc:Choice>
                <mc:Fallback>
                  <p:oleObj name="" r:id="rId9" imgW="227965" imgH="1778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76" y="1528"/>
                          <a:ext cx="32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4" name="文本框 10293"/>
            <p:cNvSpPr txBox="1"/>
            <p:nvPr/>
          </p:nvSpPr>
          <p:spPr>
            <a:xfrm>
              <a:off x="2038" y="1488"/>
              <a:ext cx="11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的常数，而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97" name="对象 10296"/>
            <p:cNvGraphicFramePr/>
            <p:nvPr/>
          </p:nvGraphicFramePr>
          <p:xfrm>
            <a:off x="3072" y="1528"/>
            <a:ext cx="57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1" imgW="405765" imgH="203200" progId="Equation.3">
                    <p:embed/>
                  </p:oleObj>
                </mc:Choice>
                <mc:Fallback>
                  <p:oleObj name="" r:id="rId11" imgW="405765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72" y="1528"/>
                          <a:ext cx="576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8" name="文本框 10297"/>
            <p:cNvSpPr txBox="1"/>
            <p:nvPr/>
          </p:nvSpPr>
          <p:spPr>
            <a:xfrm>
              <a:off x="3600" y="1488"/>
              <a:ext cx="4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是比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99" name="对象 10298"/>
            <p:cNvGraphicFramePr/>
            <p:nvPr/>
          </p:nvGraphicFramePr>
          <p:xfrm>
            <a:off x="4032" y="1520"/>
            <a:ext cx="32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3" imgW="227965" imgH="177800" progId="Equation.3">
                    <p:embed/>
                  </p:oleObj>
                </mc:Choice>
                <mc:Fallback>
                  <p:oleObj name="" r:id="rId13" imgW="227965" imgH="1778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32" y="1520"/>
                          <a:ext cx="32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0" name="文本框 10299"/>
            <p:cNvSpPr txBox="1"/>
            <p:nvPr/>
          </p:nvSpPr>
          <p:spPr>
            <a:xfrm>
              <a:off x="4272" y="1488"/>
              <a:ext cx="12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高阶无穷小，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302" name="对象 10301"/>
            <p:cNvGraphicFramePr/>
            <p:nvPr/>
          </p:nvGraphicFramePr>
          <p:xfrm>
            <a:off x="1200" y="1871"/>
            <a:ext cx="92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5" imgW="621665" imgH="203200" progId="Equation.3">
                    <p:embed/>
                  </p:oleObj>
                </mc:Choice>
                <mc:Fallback>
                  <p:oleObj name="" r:id="rId15" imgW="621665" imgH="203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00" y="1871"/>
                          <a:ext cx="920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3" name="文本框 10302"/>
            <p:cNvSpPr txBox="1"/>
            <p:nvPr/>
          </p:nvSpPr>
          <p:spPr>
            <a:xfrm>
              <a:off x="144" y="1824"/>
              <a:ext cx="1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那么称函数 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304" name="文本框 10303"/>
            <p:cNvSpPr txBox="1"/>
            <p:nvPr/>
          </p:nvSpPr>
          <p:spPr>
            <a:xfrm>
              <a:off x="2064" y="1840"/>
              <a:ext cx="5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在点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305" name="对象 10304"/>
            <p:cNvGraphicFramePr/>
            <p:nvPr/>
          </p:nvGraphicFramePr>
          <p:xfrm>
            <a:off x="2544" y="1827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7" imgW="190500" imgH="228600" progId="Equation.3">
                    <p:embed/>
                  </p:oleObj>
                </mc:Choice>
                <mc:Fallback>
                  <p:oleObj name="" r:id="rId17" imgW="1905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44" y="1827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6" name="文本框 10305"/>
            <p:cNvSpPr txBox="1"/>
            <p:nvPr/>
          </p:nvSpPr>
          <p:spPr>
            <a:xfrm>
              <a:off x="2832" y="1840"/>
              <a:ext cx="13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是可微的，而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308" name="对象 10307"/>
            <p:cNvGraphicFramePr/>
            <p:nvPr/>
          </p:nvGraphicFramePr>
          <p:xfrm>
            <a:off x="4069" y="1875"/>
            <a:ext cx="46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9" imgW="342265" imgH="177800" progId="Equation.3">
                    <p:embed/>
                  </p:oleObj>
                </mc:Choice>
                <mc:Fallback>
                  <p:oleObj name="" r:id="rId19" imgW="342265" imgH="177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69" y="1875"/>
                          <a:ext cx="46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0" name="文本框 10309"/>
            <p:cNvSpPr txBox="1"/>
            <p:nvPr/>
          </p:nvSpPr>
          <p:spPr>
            <a:xfrm>
              <a:off x="4440" y="1824"/>
              <a:ext cx="10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叫做函数 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312" name="文本框 10311"/>
            <p:cNvSpPr txBox="1"/>
            <p:nvPr/>
          </p:nvSpPr>
          <p:spPr>
            <a:xfrm>
              <a:off x="1536" y="2160"/>
              <a:ext cx="27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相应于自变量增量</a:t>
              </a:r>
              <a:r>
                <a:rPr lang="zh-CN" altLang="en-US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zh-CN" altLang="en-US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的微分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，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313" name="对象 10312"/>
            <p:cNvGraphicFramePr/>
            <p:nvPr/>
          </p:nvGraphicFramePr>
          <p:xfrm>
            <a:off x="192" y="2163"/>
            <a:ext cx="76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1" imgW="621665" imgH="203200" progId="Equation.3">
                    <p:embed/>
                  </p:oleObj>
                </mc:Choice>
                <mc:Fallback>
                  <p:oleObj name="" r:id="rId21" imgW="621665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" y="2163"/>
                          <a:ext cx="768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4" name="文本框 10313"/>
            <p:cNvSpPr txBox="1"/>
            <p:nvPr/>
          </p:nvSpPr>
          <p:spPr>
            <a:xfrm>
              <a:off x="864" y="2163"/>
              <a:ext cx="5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在点 </a:t>
              </a:r>
              <a:endPara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315" name="对象 10314"/>
            <p:cNvGraphicFramePr/>
            <p:nvPr/>
          </p:nvGraphicFramePr>
          <p:xfrm>
            <a:off x="1248" y="2160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23" imgW="190500" imgH="228600" progId="Equation.3">
                    <p:embed/>
                  </p:oleObj>
                </mc:Choice>
                <mc:Fallback>
                  <p:oleObj name="" r:id="rId23" imgW="1905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8" y="2160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6" name="文本框 10315"/>
            <p:cNvSpPr txBox="1"/>
            <p:nvPr/>
          </p:nvSpPr>
          <p:spPr>
            <a:xfrm>
              <a:off x="3792" y="2160"/>
              <a:ext cx="15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 记作</a:t>
              </a:r>
              <a:r>
                <a:rPr lang="en-US" altLang="zh-CN" i="1" err="1">
                  <a:latin typeface="Times New Roman" panose="02020603050405020304" pitchFamily="18" charset="0"/>
                  <a:ea typeface="楷体_GB2312" pitchFamily="49" charset="-122"/>
                </a:rPr>
                <a:t>dy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即：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318" name="文本框 10317"/>
            <p:cNvSpPr txBox="1"/>
            <p:nvPr/>
          </p:nvSpPr>
          <p:spPr>
            <a:xfrm>
              <a:off x="3932" y="432"/>
              <a:ext cx="3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及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320" name="对象 10319"/>
            <p:cNvGraphicFramePr/>
            <p:nvPr/>
          </p:nvGraphicFramePr>
          <p:xfrm>
            <a:off x="3730" y="432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4" imgW="190500" imgH="228600" progId="Equation.3">
                    <p:embed/>
                  </p:oleObj>
                </mc:Choice>
                <mc:Fallback>
                  <p:oleObj name="" r:id="rId24" imgW="1905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30" y="432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1" name="对象 10320"/>
            <p:cNvGraphicFramePr/>
            <p:nvPr/>
          </p:nvGraphicFramePr>
          <p:xfrm>
            <a:off x="4146" y="432"/>
            <a:ext cx="7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5" imgW="533400" imgH="228600" progId="Equation.3">
                    <p:embed/>
                  </p:oleObj>
                </mc:Choice>
                <mc:Fallback>
                  <p:oleObj name="" r:id="rId25" imgW="5334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146" y="432"/>
                          <a:ext cx="7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2" name="文本框 10321"/>
            <p:cNvSpPr txBox="1"/>
            <p:nvPr/>
          </p:nvSpPr>
          <p:spPr>
            <a:xfrm>
              <a:off x="4768" y="432"/>
              <a:ext cx="5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在这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329" name="文本框 10328"/>
            <p:cNvSpPr txBox="1"/>
            <p:nvPr/>
          </p:nvSpPr>
          <p:spPr>
            <a:xfrm>
              <a:off x="278" y="399"/>
              <a:ext cx="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zh-CN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10330" name="对象 10329"/>
          <p:cNvGraphicFramePr/>
          <p:nvPr/>
        </p:nvGraphicFramePr>
        <p:xfrm>
          <a:off x="609600" y="4800600"/>
          <a:ext cx="69357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7" imgW="3348355" imgH="215900" progId="Equation.3">
                  <p:embed/>
                </p:oleObj>
              </mc:Choice>
              <mc:Fallback>
                <p:oleObj name="" r:id="rId27" imgW="3348355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4800600"/>
                        <a:ext cx="693578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1" name="对象 10330"/>
          <p:cNvGraphicFramePr/>
          <p:nvPr/>
        </p:nvGraphicFramePr>
        <p:xfrm>
          <a:off x="1608138" y="5334000"/>
          <a:ext cx="48688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9" imgW="2246630" imgH="482600" progId="Equation.3">
                  <p:embed/>
                </p:oleObj>
              </mc:Choice>
              <mc:Fallback>
                <p:oleObj name="" r:id="rId29" imgW="2246630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08138" y="5334000"/>
                        <a:ext cx="4868862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10" name="组合 11309"/>
          <p:cNvGrpSpPr/>
          <p:nvPr/>
        </p:nvGrpSpPr>
        <p:grpSpPr>
          <a:xfrm>
            <a:off x="838200" y="549275"/>
            <a:ext cx="6256338" cy="936625"/>
            <a:chOff x="528" y="418"/>
            <a:chExt cx="3941" cy="590"/>
          </a:xfrm>
        </p:grpSpPr>
        <p:graphicFrame>
          <p:nvGraphicFramePr>
            <p:cNvPr id="11267" name="对象 11266"/>
            <p:cNvGraphicFramePr/>
            <p:nvPr/>
          </p:nvGraphicFramePr>
          <p:xfrm>
            <a:off x="2263" y="418"/>
            <a:ext cx="24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190500" imgH="228600" progId="Equation.3">
                    <p:embed/>
                  </p:oleObj>
                </mc:Choice>
                <mc:Fallback>
                  <p:oleObj name="" r:id="rId1" imgW="190500" imgH="2286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63" y="418"/>
                          <a:ext cx="245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8" name="文本框 11267"/>
            <p:cNvSpPr txBox="1"/>
            <p:nvPr/>
          </p:nvSpPr>
          <p:spPr>
            <a:xfrm>
              <a:off x="528" y="43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设函数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69" name="对象 11268"/>
            <p:cNvGraphicFramePr/>
            <p:nvPr/>
          </p:nvGraphicFramePr>
          <p:xfrm>
            <a:off x="1156" y="459"/>
            <a:ext cx="72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621665" imgH="203200" progId="Equation.3">
                    <p:embed/>
                  </p:oleObj>
                </mc:Choice>
                <mc:Fallback>
                  <p:oleObj name="" r:id="rId3" imgW="621665" imgH="203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6" y="459"/>
                          <a:ext cx="72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" name="文本框 11269"/>
            <p:cNvSpPr txBox="1"/>
            <p:nvPr/>
          </p:nvSpPr>
          <p:spPr>
            <a:xfrm>
              <a:off x="1817" y="420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在点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文本框 11270"/>
            <p:cNvSpPr txBox="1"/>
            <p:nvPr/>
          </p:nvSpPr>
          <p:spPr>
            <a:xfrm>
              <a:off x="2434" y="432"/>
              <a:ext cx="5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可微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文本框 11271"/>
            <p:cNvSpPr txBox="1"/>
            <p:nvPr/>
          </p:nvSpPr>
          <p:spPr>
            <a:xfrm>
              <a:off x="2971" y="432"/>
              <a:ext cx="14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则有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成立，即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3" name="对象 11272"/>
            <p:cNvGraphicFramePr/>
            <p:nvPr/>
          </p:nvGraphicFramePr>
          <p:xfrm>
            <a:off x="1581" y="723"/>
            <a:ext cx="154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5" imgW="1179830" imgH="203200" progId="Equation.3">
                    <p:embed/>
                  </p:oleObj>
                </mc:Choice>
                <mc:Fallback>
                  <p:oleObj name="" r:id="rId5" imgW="1179830" imgH="2032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81" y="723"/>
                          <a:ext cx="1549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11" name="组合 11310"/>
          <p:cNvGrpSpPr/>
          <p:nvPr/>
        </p:nvGrpSpPr>
        <p:grpSpPr>
          <a:xfrm>
            <a:off x="228600" y="1484313"/>
            <a:ext cx="5141913" cy="1306512"/>
            <a:chOff x="144" y="1008"/>
            <a:chExt cx="3239" cy="823"/>
          </a:xfrm>
        </p:grpSpPr>
        <p:graphicFrame>
          <p:nvGraphicFramePr>
            <p:cNvPr id="11275" name="对象 11274"/>
            <p:cNvGraphicFramePr/>
            <p:nvPr/>
          </p:nvGraphicFramePr>
          <p:xfrm>
            <a:off x="1791" y="1298"/>
            <a:ext cx="1592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7" imgW="1104265" imgH="393700" progId="Equation.3">
                    <p:embed/>
                  </p:oleObj>
                </mc:Choice>
                <mc:Fallback>
                  <p:oleObj name="" r:id="rId7" imgW="1104265" imgH="3937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91" y="1298"/>
                          <a:ext cx="1592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对象 11275"/>
            <p:cNvGraphicFramePr/>
            <p:nvPr/>
          </p:nvGraphicFramePr>
          <p:xfrm>
            <a:off x="1399" y="1051"/>
            <a:ext cx="57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9" imgW="812165" imgH="355600" progId="Equation.3">
                    <p:embed/>
                  </p:oleObj>
                </mc:Choice>
                <mc:Fallback>
                  <p:oleObj name="" r:id="rId9" imgW="812165" imgH="3556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9" y="1051"/>
                          <a:ext cx="571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文本框 11276"/>
            <p:cNvSpPr txBox="1"/>
            <p:nvPr/>
          </p:nvSpPr>
          <p:spPr>
            <a:xfrm>
              <a:off x="144" y="1008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等式两端除以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13" name="组合 11312"/>
          <p:cNvGrpSpPr/>
          <p:nvPr/>
        </p:nvGrpSpPr>
        <p:grpSpPr>
          <a:xfrm>
            <a:off x="152400" y="4267200"/>
            <a:ext cx="8880475" cy="1020763"/>
            <a:chOff x="96" y="2688"/>
            <a:chExt cx="5594" cy="643"/>
          </a:xfrm>
        </p:grpSpPr>
        <p:graphicFrame>
          <p:nvGraphicFramePr>
            <p:cNvPr id="11279" name="对象 11278"/>
            <p:cNvGraphicFramePr/>
            <p:nvPr/>
          </p:nvGraphicFramePr>
          <p:xfrm>
            <a:off x="1882" y="3022"/>
            <a:ext cx="104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1" imgW="787400" imgH="228600" progId="Equation.3">
                    <p:embed/>
                  </p:oleObj>
                </mc:Choice>
                <mc:Fallback>
                  <p:oleObj name="" r:id="rId11" imgW="787400" imgH="2286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82" y="3022"/>
                          <a:ext cx="1043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对象 11279"/>
            <p:cNvGraphicFramePr/>
            <p:nvPr/>
          </p:nvGraphicFramePr>
          <p:xfrm>
            <a:off x="2200" y="2705"/>
            <a:ext cx="28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3" imgW="190500" imgH="228600" progId="Equation.3">
                    <p:embed/>
                  </p:oleObj>
                </mc:Choice>
                <mc:Fallback>
                  <p:oleObj name="" r:id="rId13" imgW="190500" imgH="2286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00" y="2705"/>
                          <a:ext cx="287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文本框 11280"/>
            <p:cNvSpPr txBox="1"/>
            <p:nvPr/>
          </p:nvSpPr>
          <p:spPr>
            <a:xfrm>
              <a:off x="96" y="2700"/>
              <a:ext cx="137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因此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如果函数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82" name="对象 11281"/>
            <p:cNvGraphicFramePr/>
            <p:nvPr/>
          </p:nvGraphicFramePr>
          <p:xfrm>
            <a:off x="1383" y="2704"/>
            <a:ext cx="45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5" imgW="367665" imgH="203200" progId="Equation.3">
                    <p:embed/>
                  </p:oleObj>
                </mc:Choice>
                <mc:Fallback>
                  <p:oleObj name="" r:id="rId15" imgW="367665" imgH="2032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83" y="2704"/>
                          <a:ext cx="453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3" name="文本框 11282"/>
            <p:cNvSpPr txBox="1"/>
            <p:nvPr/>
          </p:nvSpPr>
          <p:spPr>
            <a:xfrm>
              <a:off x="1776" y="2688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在点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文本框 11283"/>
            <p:cNvSpPr txBox="1"/>
            <p:nvPr/>
          </p:nvSpPr>
          <p:spPr>
            <a:xfrm>
              <a:off x="2400" y="268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可微，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85" name="对象 11284"/>
            <p:cNvGraphicFramePr/>
            <p:nvPr/>
          </p:nvGraphicFramePr>
          <p:xfrm>
            <a:off x="4085" y="2705"/>
            <a:ext cx="28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7" imgW="190500" imgH="228600" progId="Equation.3">
                    <p:embed/>
                  </p:oleObj>
                </mc:Choice>
                <mc:Fallback>
                  <p:oleObj name="" r:id="rId17" imgW="190500" imgH="2286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85" y="2705"/>
                          <a:ext cx="289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文本框 11285"/>
            <p:cNvSpPr txBox="1"/>
            <p:nvPr/>
          </p:nvSpPr>
          <p:spPr>
            <a:xfrm>
              <a:off x="2971" y="2688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87" name="对象 11286"/>
            <p:cNvGraphicFramePr/>
            <p:nvPr/>
          </p:nvGraphicFramePr>
          <p:xfrm>
            <a:off x="3243" y="2704"/>
            <a:ext cx="45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9" imgW="367665" imgH="203200" progId="Equation.3">
                    <p:embed/>
                  </p:oleObj>
                </mc:Choice>
                <mc:Fallback>
                  <p:oleObj name="" r:id="rId19" imgW="367665" imgH="2032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243" y="2704"/>
                          <a:ext cx="453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文本框 11287"/>
            <p:cNvSpPr txBox="1"/>
            <p:nvPr/>
          </p:nvSpPr>
          <p:spPr>
            <a:xfrm>
              <a:off x="3606" y="2688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在点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文本框 11288"/>
            <p:cNvSpPr txBox="1"/>
            <p:nvPr/>
          </p:nvSpPr>
          <p:spPr>
            <a:xfrm>
              <a:off x="4272" y="2716"/>
              <a:ext cx="14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也一定可导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99" name="组合 11298"/>
          <p:cNvGrpSpPr/>
          <p:nvPr/>
        </p:nvGrpSpPr>
        <p:grpSpPr>
          <a:xfrm>
            <a:off x="228600" y="133350"/>
            <a:ext cx="5638800" cy="457200"/>
            <a:chOff x="192" y="116"/>
            <a:chExt cx="3552" cy="288"/>
          </a:xfrm>
        </p:grpSpPr>
        <p:sp>
          <p:nvSpPr>
            <p:cNvPr id="11300" name="文本框 11299"/>
            <p:cNvSpPr txBox="1"/>
            <p:nvPr/>
          </p:nvSpPr>
          <p:spPr>
            <a:xfrm>
              <a:off x="192" y="116"/>
              <a:ext cx="31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、</a:t>
              </a:r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问题：函数可微的条件是什么？</a:t>
              </a:r>
              <a:endPara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1301" name="对象 11300"/>
            <p:cNvGraphicFramePr/>
            <p:nvPr/>
          </p:nvGraphicFramePr>
          <p:xfrm>
            <a:off x="3304" y="150"/>
            <a:ext cx="44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1" imgW="698500" imgH="279400" progId="Equation.3">
                    <p:embed/>
                  </p:oleObj>
                </mc:Choice>
                <mc:Fallback>
                  <p:oleObj name="" r:id="rId21" imgW="698500" imgH="2794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04" y="150"/>
                          <a:ext cx="440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12" name="组合 11311"/>
          <p:cNvGrpSpPr/>
          <p:nvPr/>
        </p:nvGrpSpPr>
        <p:grpSpPr>
          <a:xfrm>
            <a:off x="304800" y="2852738"/>
            <a:ext cx="6643688" cy="1344612"/>
            <a:chOff x="192" y="1824"/>
            <a:chExt cx="4185" cy="847"/>
          </a:xfrm>
        </p:grpSpPr>
        <p:sp>
          <p:nvSpPr>
            <p:cNvPr id="11303" name="文本框 11302"/>
            <p:cNvSpPr txBox="1"/>
            <p:nvPr/>
          </p:nvSpPr>
          <p:spPr>
            <a:xfrm>
              <a:off x="192" y="1824"/>
              <a:ext cx="7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于是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04" name="对象 11303"/>
            <p:cNvGraphicFramePr/>
            <p:nvPr/>
          </p:nvGraphicFramePr>
          <p:xfrm>
            <a:off x="941" y="1887"/>
            <a:ext cx="62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3" imgW="965200" imgH="279400" progId="Equation.3">
                    <p:embed/>
                  </p:oleObj>
                </mc:Choice>
                <mc:Fallback>
                  <p:oleObj name="" r:id="rId23" imgW="965200" imgH="2794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41" y="1887"/>
                          <a:ext cx="624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5" name="文本框 11304"/>
            <p:cNvSpPr txBox="1"/>
            <p:nvPr/>
          </p:nvSpPr>
          <p:spPr>
            <a:xfrm>
              <a:off x="1498" y="1824"/>
              <a:ext cx="15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由上式就得到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06" name="对象 11305"/>
            <p:cNvGraphicFramePr/>
            <p:nvPr/>
          </p:nvGraphicFramePr>
          <p:xfrm>
            <a:off x="1636" y="2115"/>
            <a:ext cx="745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5" imgW="520700" imgH="393700" progId="Equation.3">
                    <p:embed/>
                  </p:oleObj>
                </mc:Choice>
                <mc:Fallback>
                  <p:oleObj name="" r:id="rId25" imgW="520700" imgH="3937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636" y="2115"/>
                          <a:ext cx="745" cy="5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对象 11306"/>
            <p:cNvGraphicFramePr/>
            <p:nvPr/>
          </p:nvGraphicFramePr>
          <p:xfrm>
            <a:off x="803" y="2263"/>
            <a:ext cx="807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7" imgW="1078865" imgH="381000" progId="Equation.3">
                    <p:embed/>
                  </p:oleObj>
                </mc:Choice>
                <mc:Fallback>
                  <p:oleObj name="" r:id="rId27" imgW="1078865" imgH="3810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03" y="2263"/>
                          <a:ext cx="807" cy="26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8" name="对象 11307"/>
            <p:cNvGraphicFramePr/>
            <p:nvPr/>
          </p:nvGraphicFramePr>
          <p:xfrm>
            <a:off x="2381" y="2073"/>
            <a:ext cx="1588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9" imgW="1193165" imgH="431800" progId="Equation.3">
                    <p:embed/>
                  </p:oleObj>
                </mc:Choice>
                <mc:Fallback>
                  <p:oleObj name="" r:id="rId29" imgW="1193165" imgH="4318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381" y="2073"/>
                          <a:ext cx="1588" cy="5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9" name="对象 11308"/>
            <p:cNvGraphicFramePr/>
            <p:nvPr/>
          </p:nvGraphicFramePr>
          <p:xfrm>
            <a:off x="3995" y="2284"/>
            <a:ext cx="38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1" imgW="571500" imgH="279400" progId="Equation.3">
                    <p:embed/>
                  </p:oleObj>
                </mc:Choice>
                <mc:Fallback>
                  <p:oleObj name="" r:id="rId31" imgW="571500" imgH="2794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995" y="2284"/>
                          <a:ext cx="382" cy="19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15" name="组合 11314"/>
          <p:cNvGrpSpPr/>
          <p:nvPr/>
        </p:nvGrpSpPr>
        <p:grpSpPr>
          <a:xfrm>
            <a:off x="152400" y="5154613"/>
            <a:ext cx="8596313" cy="1169987"/>
            <a:chOff x="96" y="3247"/>
            <a:chExt cx="5415" cy="737"/>
          </a:xfrm>
        </p:grpSpPr>
        <p:graphicFrame>
          <p:nvGraphicFramePr>
            <p:cNvPr id="11291" name="对象 11290"/>
            <p:cNvGraphicFramePr/>
            <p:nvPr/>
          </p:nvGraphicFramePr>
          <p:xfrm>
            <a:off x="3514" y="3247"/>
            <a:ext cx="1543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3" imgW="1104265" imgH="393700" progId="Equation.3">
                    <p:embed/>
                  </p:oleObj>
                </mc:Choice>
                <mc:Fallback>
                  <p:oleObj name="" r:id="rId33" imgW="1104265" imgH="3937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514" y="3247"/>
                          <a:ext cx="1543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文本框 11292"/>
            <p:cNvSpPr txBox="1"/>
            <p:nvPr/>
          </p:nvSpPr>
          <p:spPr>
            <a:xfrm>
              <a:off x="96" y="3696"/>
              <a:ext cx="33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根据极限与无穷小的关系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上式可写为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文本框 11293"/>
            <p:cNvSpPr txBox="1"/>
            <p:nvPr/>
          </p:nvSpPr>
          <p:spPr>
            <a:xfrm>
              <a:off x="548" y="3369"/>
              <a:ext cx="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反之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5" name="对象 11294"/>
            <p:cNvGraphicFramePr/>
            <p:nvPr/>
          </p:nvGraphicFramePr>
          <p:xfrm>
            <a:off x="1474" y="3386"/>
            <a:ext cx="86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5" imgW="621665" imgH="203200" progId="Equation.3">
                    <p:embed/>
                  </p:oleObj>
                </mc:Choice>
                <mc:Fallback>
                  <p:oleObj name="" r:id="rId35" imgW="621665" imgH="2032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474" y="3386"/>
                          <a:ext cx="862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对象 11295"/>
            <p:cNvGraphicFramePr/>
            <p:nvPr/>
          </p:nvGraphicFramePr>
          <p:xfrm>
            <a:off x="2576" y="3384"/>
            <a:ext cx="25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7" imgW="330200" imgH="381000" progId="Equation.3">
                    <p:embed/>
                  </p:oleObj>
                </mc:Choice>
                <mc:Fallback>
                  <p:oleObj name="" r:id="rId37" imgW="330200" imgH="3810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576" y="3384"/>
                          <a:ext cx="259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文本框 11296"/>
            <p:cNvSpPr txBox="1"/>
            <p:nvPr/>
          </p:nvSpPr>
          <p:spPr>
            <a:xfrm>
              <a:off x="2253" y="3369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8" name="文本框 11297"/>
            <p:cNvSpPr txBox="1"/>
            <p:nvPr/>
          </p:nvSpPr>
          <p:spPr>
            <a:xfrm>
              <a:off x="4961" y="3369"/>
              <a:ext cx="5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存在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4" name="文本框 11313"/>
            <p:cNvSpPr txBox="1"/>
            <p:nvPr/>
          </p:nvSpPr>
          <p:spPr>
            <a:xfrm>
              <a:off x="2744" y="3369"/>
              <a:ext cx="8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可导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  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0" name="对象 12289"/>
          <p:cNvGraphicFramePr/>
          <p:nvPr/>
        </p:nvGraphicFramePr>
        <p:xfrm>
          <a:off x="1692275" y="128588"/>
          <a:ext cx="475138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373630" imgH="393700" progId="Equation.3">
                  <p:embed/>
                </p:oleObj>
              </mc:Choice>
              <mc:Fallback>
                <p:oleObj name="" r:id="rId1" imgW="2373630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28588"/>
                        <a:ext cx="4751388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5" name="组合 12324"/>
          <p:cNvGrpSpPr/>
          <p:nvPr/>
        </p:nvGrpSpPr>
        <p:grpSpPr>
          <a:xfrm>
            <a:off x="685800" y="1052513"/>
            <a:ext cx="4419600" cy="492125"/>
            <a:chOff x="432" y="716"/>
            <a:chExt cx="2784" cy="310"/>
          </a:xfrm>
        </p:grpSpPr>
        <p:graphicFrame>
          <p:nvGraphicFramePr>
            <p:cNvPr id="12292" name="对象 12291"/>
            <p:cNvGraphicFramePr/>
            <p:nvPr/>
          </p:nvGraphicFramePr>
          <p:xfrm>
            <a:off x="1066" y="716"/>
            <a:ext cx="215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1422400" imgH="228600" progId="Equation.3">
                    <p:embed/>
                  </p:oleObj>
                </mc:Choice>
                <mc:Fallback>
                  <p:oleObj name="" r:id="rId3" imgW="1422400" imgH="228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6" y="716"/>
                          <a:ext cx="2150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3" name="文本框 12292"/>
            <p:cNvSpPr txBox="1"/>
            <p:nvPr/>
          </p:nvSpPr>
          <p:spPr>
            <a:xfrm>
              <a:off x="432" y="720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26" name="组合 12325"/>
          <p:cNvGrpSpPr/>
          <p:nvPr/>
        </p:nvGrpSpPr>
        <p:grpSpPr>
          <a:xfrm>
            <a:off x="323850" y="1619250"/>
            <a:ext cx="8424863" cy="1017588"/>
            <a:chOff x="204" y="1056"/>
            <a:chExt cx="5307" cy="641"/>
          </a:xfrm>
        </p:grpSpPr>
        <p:graphicFrame>
          <p:nvGraphicFramePr>
            <p:cNvPr id="12295" name="对象 12294"/>
            <p:cNvGraphicFramePr/>
            <p:nvPr/>
          </p:nvGraphicFramePr>
          <p:xfrm>
            <a:off x="414" y="1071"/>
            <a:ext cx="328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" imgW="2527300" imgH="228600" progId="Equation.3">
                    <p:embed/>
                  </p:oleObj>
                </mc:Choice>
                <mc:Fallback>
                  <p:oleObj name="" r:id="rId5" imgW="2527300" imgH="2286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4" y="1071"/>
                          <a:ext cx="3282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文本框 12295"/>
            <p:cNvSpPr txBox="1"/>
            <p:nvPr/>
          </p:nvSpPr>
          <p:spPr>
            <a:xfrm>
              <a:off x="3724" y="1056"/>
              <a:ext cx="17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故上式相当于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式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文本框 12296"/>
            <p:cNvSpPr txBox="1"/>
            <p:nvPr/>
          </p:nvSpPr>
          <p:spPr>
            <a:xfrm>
              <a:off x="836" y="1373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在点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298" name="对象 12297"/>
            <p:cNvGraphicFramePr/>
            <p:nvPr/>
          </p:nvGraphicFramePr>
          <p:xfrm>
            <a:off x="1277" y="1380"/>
            <a:ext cx="28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7" imgW="190500" imgH="228600" progId="Equation.3">
                    <p:embed/>
                  </p:oleObj>
                </mc:Choice>
                <mc:Fallback>
                  <p:oleObj name="" r:id="rId7" imgW="1905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77" y="1380"/>
                          <a:ext cx="288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文本框 12298"/>
            <p:cNvSpPr txBox="1"/>
            <p:nvPr/>
          </p:nvSpPr>
          <p:spPr>
            <a:xfrm>
              <a:off x="1474" y="136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可微。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00" name="对象 12299"/>
            <p:cNvGraphicFramePr/>
            <p:nvPr/>
          </p:nvGraphicFramePr>
          <p:xfrm>
            <a:off x="431" y="1389"/>
            <a:ext cx="4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9" imgW="367665" imgH="203200" progId="Equation.3">
                    <p:embed/>
                  </p:oleObj>
                </mc:Choice>
                <mc:Fallback>
                  <p:oleObj name="" r:id="rId9" imgW="367665" imgH="2032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1" y="1389"/>
                          <a:ext cx="453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文本框 12300"/>
            <p:cNvSpPr txBox="1"/>
            <p:nvPr/>
          </p:nvSpPr>
          <p:spPr>
            <a:xfrm>
              <a:off x="204" y="1373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2303" name="对象 12302"/>
          <p:cNvGraphicFramePr/>
          <p:nvPr/>
        </p:nvGraphicFramePr>
        <p:xfrm>
          <a:off x="755650" y="3213100"/>
          <a:ext cx="79549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3898900" imgH="228600" progId="Equation.3">
                  <p:embed/>
                </p:oleObj>
              </mc:Choice>
              <mc:Fallback>
                <p:oleObj name="" r:id="rId11" imgW="38989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3213100"/>
                        <a:ext cx="7954963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文本框 12303"/>
          <p:cNvSpPr txBox="1"/>
          <p:nvPr/>
        </p:nvSpPr>
        <p:spPr>
          <a:xfrm>
            <a:off x="212725" y="2665413"/>
            <a:ext cx="3670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函数可微的充要条件：  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2328" name="组合 12327"/>
          <p:cNvGrpSpPr/>
          <p:nvPr/>
        </p:nvGrpSpPr>
        <p:grpSpPr>
          <a:xfrm>
            <a:off x="762000" y="4724400"/>
            <a:ext cx="5783263" cy="936625"/>
            <a:chOff x="144" y="3113"/>
            <a:chExt cx="3643" cy="590"/>
          </a:xfrm>
        </p:grpSpPr>
        <p:sp>
          <p:nvSpPr>
            <p:cNvPr id="12306" name="文本框 12305"/>
            <p:cNvSpPr txBox="1"/>
            <p:nvPr/>
          </p:nvSpPr>
          <p:spPr>
            <a:xfrm>
              <a:off x="144" y="3113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如函数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07" name="对象 12306"/>
            <p:cNvGraphicFramePr/>
            <p:nvPr/>
          </p:nvGraphicFramePr>
          <p:xfrm>
            <a:off x="762" y="3211"/>
            <a:ext cx="80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3" imgW="621665" imgH="165100" progId="Equation.3">
                    <p:embed/>
                  </p:oleObj>
                </mc:Choice>
                <mc:Fallback>
                  <p:oleObj name="" r:id="rId13" imgW="621665" imgH="1651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2" y="3211"/>
                          <a:ext cx="801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文本框 12307"/>
            <p:cNvSpPr txBox="1"/>
            <p:nvPr/>
          </p:nvSpPr>
          <p:spPr>
            <a:xfrm>
              <a:off x="1536" y="311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的微分为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09" name="对象 12308"/>
            <p:cNvGraphicFramePr/>
            <p:nvPr/>
          </p:nvGraphicFramePr>
          <p:xfrm>
            <a:off x="1353" y="3443"/>
            <a:ext cx="243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5" imgW="1751330" imgH="203200" progId="Equation.3">
                    <p:embed/>
                  </p:oleObj>
                </mc:Choice>
                <mc:Fallback>
                  <p:oleObj name="" r:id="rId15" imgW="1751330" imgH="2032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53" y="3443"/>
                          <a:ext cx="2434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9" name="组合 12328"/>
          <p:cNvGrpSpPr/>
          <p:nvPr/>
        </p:nvGrpSpPr>
        <p:grpSpPr>
          <a:xfrm>
            <a:off x="762000" y="5638800"/>
            <a:ext cx="6986588" cy="503238"/>
            <a:chOff x="144" y="3703"/>
            <a:chExt cx="4401" cy="317"/>
          </a:xfrm>
        </p:grpSpPr>
        <p:sp>
          <p:nvSpPr>
            <p:cNvPr id="12311" name="文本框 12310"/>
            <p:cNvSpPr txBox="1"/>
            <p:nvPr/>
          </p:nvSpPr>
          <p:spPr>
            <a:xfrm>
              <a:off x="144" y="3703"/>
              <a:ext cx="16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显然，函数的微分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12" name="对象 12311"/>
            <p:cNvGraphicFramePr/>
            <p:nvPr/>
          </p:nvGraphicFramePr>
          <p:xfrm>
            <a:off x="1764" y="3738"/>
            <a:ext cx="123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7" imgW="888365" imgH="203200" progId="Equation.3">
                    <p:embed/>
                  </p:oleObj>
                </mc:Choice>
                <mc:Fallback>
                  <p:oleObj name="" r:id="rId17" imgW="888365" imgH="2032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64" y="3738"/>
                          <a:ext cx="1237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文本框 12312"/>
            <p:cNvSpPr txBox="1"/>
            <p:nvPr/>
          </p:nvSpPr>
          <p:spPr>
            <a:xfrm>
              <a:off x="2938" y="3732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14" name="对象 12313"/>
            <p:cNvGraphicFramePr/>
            <p:nvPr/>
          </p:nvGraphicFramePr>
          <p:xfrm>
            <a:off x="3193" y="3793"/>
            <a:ext cx="18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9" imgW="139700" imgH="139700" progId="Equation.3">
                    <p:embed/>
                  </p:oleObj>
                </mc:Choice>
                <mc:Fallback>
                  <p:oleObj name="" r:id="rId19" imgW="139700" imgH="1397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193" y="3793"/>
                          <a:ext cx="186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文本框 12314"/>
            <p:cNvSpPr txBox="1"/>
            <p:nvPr/>
          </p:nvSpPr>
          <p:spPr>
            <a:xfrm>
              <a:off x="3322" y="373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16" name="对象 12315"/>
            <p:cNvGraphicFramePr/>
            <p:nvPr/>
          </p:nvGraphicFramePr>
          <p:xfrm>
            <a:off x="3590" y="3756"/>
            <a:ext cx="30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1" imgW="227965" imgH="177800" progId="Equation.3">
                    <p:embed/>
                  </p:oleObj>
                </mc:Choice>
                <mc:Fallback>
                  <p:oleObj name="" r:id="rId21" imgW="227965" imgH="1778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90" y="3756"/>
                          <a:ext cx="30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7" name="文本框 12316"/>
            <p:cNvSpPr txBox="1"/>
            <p:nvPr/>
          </p:nvSpPr>
          <p:spPr>
            <a:xfrm>
              <a:off x="3850" y="373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有关。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18" name="组合 12317"/>
          <p:cNvGrpSpPr/>
          <p:nvPr/>
        </p:nvGrpSpPr>
        <p:grpSpPr>
          <a:xfrm>
            <a:off x="250825" y="3733800"/>
            <a:ext cx="8053388" cy="939800"/>
            <a:chOff x="180" y="2496"/>
            <a:chExt cx="5050" cy="592"/>
          </a:xfrm>
        </p:grpSpPr>
        <p:grpSp>
          <p:nvGrpSpPr>
            <p:cNvPr id="12319" name="组合 12318"/>
            <p:cNvGrpSpPr/>
            <p:nvPr/>
          </p:nvGrpSpPr>
          <p:grpSpPr>
            <a:xfrm>
              <a:off x="180" y="2496"/>
              <a:ext cx="5050" cy="592"/>
              <a:chOff x="432" y="2771"/>
              <a:chExt cx="5050" cy="592"/>
            </a:xfrm>
          </p:grpSpPr>
          <p:sp>
            <p:nvSpPr>
              <p:cNvPr id="12320" name="文本框 12319"/>
              <p:cNvSpPr txBox="1"/>
              <p:nvPr/>
            </p:nvSpPr>
            <p:spPr>
              <a:xfrm>
                <a:off x="432" y="2771"/>
                <a:ext cx="366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函数在任意点的微分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称为</a:t>
                </a:r>
                <a:r>
                  <a:rPr lang="zh-CN" altLang="en-US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函数的微分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记作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2321" name="对象 12320"/>
              <p:cNvGraphicFramePr/>
              <p:nvPr/>
            </p:nvGraphicFramePr>
            <p:xfrm>
              <a:off x="2070" y="3094"/>
              <a:ext cx="1376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" name="" r:id="rId23" imgW="926465" imgH="203200" progId="Equation.3">
                      <p:embed/>
                    </p:oleObj>
                  </mc:Choice>
                  <mc:Fallback>
                    <p:oleObj name="" r:id="rId23" imgW="926465" imgH="203200" progId="Equation.3">
                      <p:embed/>
                      <p:pic>
                        <p:nvPicPr>
                          <p:cNvPr id="0" name="图片 3161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70" y="3094"/>
                            <a:ext cx="1376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2" name="对象 12321"/>
              <p:cNvGraphicFramePr/>
              <p:nvPr/>
            </p:nvGraphicFramePr>
            <p:xfrm>
              <a:off x="4060" y="2771"/>
              <a:ext cx="1144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" r:id="rId25" imgW="748030" imgH="215900" progId="Equation.3">
                      <p:embed/>
                    </p:oleObj>
                  </mc:Choice>
                  <mc:Fallback>
                    <p:oleObj name="" r:id="rId25" imgW="748030" imgH="215900" progId="Equation.3">
                      <p:embed/>
                      <p:pic>
                        <p:nvPicPr>
                          <p:cNvPr id="0" name="图片 3162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60" y="2771"/>
                            <a:ext cx="1144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3" name="文本框 12322"/>
              <p:cNvSpPr txBox="1"/>
              <p:nvPr/>
            </p:nvSpPr>
            <p:spPr>
              <a:xfrm>
                <a:off x="5174" y="2784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即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24" name="矩形 12323"/>
            <p:cNvSpPr/>
            <p:nvPr/>
          </p:nvSpPr>
          <p:spPr>
            <a:xfrm>
              <a:off x="1728" y="2748"/>
              <a:ext cx="153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文本框 32769"/>
          <p:cNvSpPr txBox="1"/>
          <p:nvPr/>
        </p:nvSpPr>
        <p:spPr>
          <a:xfrm>
            <a:off x="685800" y="3048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、微分的几何意义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1" name="文本框 32770"/>
          <p:cNvSpPr txBox="1"/>
          <p:nvPr/>
        </p:nvSpPr>
        <p:spPr>
          <a:xfrm>
            <a:off x="2209800" y="274320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3" name="组合 32772"/>
          <p:cNvGrpSpPr/>
          <p:nvPr/>
        </p:nvGrpSpPr>
        <p:grpSpPr>
          <a:xfrm>
            <a:off x="5029200" y="1447800"/>
            <a:ext cx="381000" cy="1219200"/>
            <a:chOff x="3936" y="2016"/>
            <a:chExt cx="240" cy="768"/>
          </a:xfrm>
        </p:grpSpPr>
        <p:sp>
          <p:nvSpPr>
            <p:cNvPr id="32774" name="直接连接符 32773"/>
            <p:cNvSpPr/>
            <p:nvPr/>
          </p:nvSpPr>
          <p:spPr>
            <a:xfrm flipV="1">
              <a:off x="3936" y="225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5" name="直接连接符 32774"/>
            <p:cNvSpPr/>
            <p:nvPr/>
          </p:nvSpPr>
          <p:spPr>
            <a:xfrm flipV="1">
              <a:off x="4176" y="20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6" name="直接连接符 32775"/>
            <p:cNvSpPr/>
            <p:nvPr/>
          </p:nvSpPr>
          <p:spPr>
            <a:xfrm>
              <a:off x="4176" y="249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7" name="直接连接符 32776"/>
            <p:cNvSpPr/>
            <p:nvPr/>
          </p:nvSpPr>
          <p:spPr>
            <a:xfrm>
              <a:off x="3936" y="259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2779" name="直接连接符 32778"/>
          <p:cNvSpPr/>
          <p:nvPr/>
        </p:nvSpPr>
        <p:spPr>
          <a:xfrm>
            <a:off x="1447800" y="3962400"/>
            <a:ext cx="495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0" name="直接连接符 32779"/>
          <p:cNvSpPr/>
          <p:nvPr/>
        </p:nvSpPr>
        <p:spPr>
          <a:xfrm flipV="1">
            <a:off x="1905000" y="990600"/>
            <a:ext cx="0" cy="3429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1" name="任意多边形 32780"/>
          <p:cNvSpPr/>
          <p:nvPr/>
        </p:nvSpPr>
        <p:spPr>
          <a:xfrm>
            <a:off x="2286000" y="1295400"/>
            <a:ext cx="2514600" cy="2133600"/>
          </a:xfrm>
          <a:custGeom>
            <a:avLst/>
            <a:gdLst/>
            <a:ahLst/>
            <a:cxnLst/>
            <a:pathLst>
              <a:path w="1584" h="1344">
                <a:moveTo>
                  <a:pt x="0" y="1344"/>
                </a:moveTo>
                <a:cubicBezTo>
                  <a:pt x="324" y="1240"/>
                  <a:pt x="648" y="1136"/>
                  <a:pt x="912" y="912"/>
                </a:cubicBezTo>
                <a:cubicBezTo>
                  <a:pt x="1176" y="688"/>
                  <a:pt x="1472" y="152"/>
                  <a:pt x="1584" y="0"/>
                </a:cubicBezTo>
              </a:path>
            </a:pathLst>
          </a:cu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82" name="任意多边形 32781"/>
          <p:cNvSpPr/>
          <p:nvPr/>
        </p:nvSpPr>
        <p:spPr>
          <a:xfrm>
            <a:off x="2438400" y="876300"/>
            <a:ext cx="3257550" cy="3086100"/>
          </a:xfrm>
          <a:custGeom>
            <a:avLst/>
            <a:gdLst/>
            <a:ahLst/>
            <a:cxnLst/>
            <a:pathLst>
              <a:path w="2052" h="1944">
                <a:moveTo>
                  <a:pt x="0" y="1944"/>
                </a:moveTo>
                <a:lnTo>
                  <a:pt x="2052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83" name="任意多边形 32782"/>
          <p:cNvSpPr/>
          <p:nvPr/>
        </p:nvSpPr>
        <p:spPr>
          <a:xfrm>
            <a:off x="3810000" y="2667000"/>
            <a:ext cx="1657350" cy="1588"/>
          </a:xfrm>
          <a:custGeom>
            <a:avLst/>
            <a:gdLst/>
            <a:ahLst/>
            <a:cxnLst/>
            <a:pathLst>
              <a:path w="1044" h="1">
                <a:moveTo>
                  <a:pt x="0" y="0"/>
                </a:moveTo>
                <a:lnTo>
                  <a:pt x="1044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84" name="直接连接符 32783"/>
          <p:cNvSpPr/>
          <p:nvPr/>
        </p:nvSpPr>
        <p:spPr>
          <a:xfrm>
            <a:off x="3810000" y="26670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5" name="直接连接符 32784"/>
          <p:cNvSpPr/>
          <p:nvPr/>
        </p:nvSpPr>
        <p:spPr>
          <a:xfrm>
            <a:off x="4724400" y="1447800"/>
            <a:ext cx="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6" name="直接连接符 32785"/>
          <p:cNvSpPr/>
          <p:nvPr/>
        </p:nvSpPr>
        <p:spPr>
          <a:xfrm>
            <a:off x="4724400" y="14478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7" name="文本框 32786"/>
          <p:cNvSpPr txBox="1"/>
          <p:nvPr/>
        </p:nvSpPr>
        <p:spPr>
          <a:xfrm>
            <a:off x="6000750" y="38862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x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2788" name="文本框 32787"/>
          <p:cNvSpPr txBox="1"/>
          <p:nvPr/>
        </p:nvSpPr>
        <p:spPr>
          <a:xfrm>
            <a:off x="1570038" y="9906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y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2789" name="文本框 32788"/>
          <p:cNvSpPr txBox="1"/>
          <p:nvPr/>
        </p:nvSpPr>
        <p:spPr>
          <a:xfrm>
            <a:off x="3252788" y="2286000"/>
            <a:ext cx="550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Italic" pitchFamily="2" charset="0"/>
                <a:ea typeface="宋体" panose="02010600030101010101" pitchFamily="2" charset="-122"/>
              </a:rPr>
              <a:t>0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2790" name="文本框 32789"/>
          <p:cNvSpPr txBox="1"/>
          <p:nvPr/>
        </p:nvSpPr>
        <p:spPr>
          <a:xfrm>
            <a:off x="4346575" y="11430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N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2791" name="文本框 32790"/>
          <p:cNvSpPr txBox="1"/>
          <p:nvPr/>
        </p:nvSpPr>
        <p:spPr>
          <a:xfrm>
            <a:off x="4419600" y="1660525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latin typeface="Italic" pitchFamily="2" charset="0"/>
                <a:ea typeface="宋体" panose="02010600030101010101" pitchFamily="2" charset="-122"/>
              </a:rPr>
              <a:t>P</a:t>
            </a:r>
            <a:endParaRPr lang="en-US" altLang="zh-CN" sz="200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2792" name="文本框 32791"/>
          <p:cNvSpPr txBox="1"/>
          <p:nvPr/>
        </p:nvSpPr>
        <p:spPr>
          <a:xfrm>
            <a:off x="4419600" y="233045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>
                <a:latin typeface="Italic" pitchFamily="2" charset="0"/>
                <a:ea typeface="宋体" panose="02010600030101010101" pitchFamily="2" charset="-122"/>
              </a:rPr>
              <a:t>Q</a:t>
            </a:r>
            <a:endParaRPr lang="en-US" altLang="zh-CN" sz="200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2793" name="文本框 32792"/>
          <p:cNvSpPr txBox="1"/>
          <p:nvPr/>
        </p:nvSpPr>
        <p:spPr>
          <a:xfrm>
            <a:off x="3403600" y="3886200"/>
            <a:ext cx="466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Italic" pitchFamily="2" charset="0"/>
                <a:ea typeface="宋体" panose="02010600030101010101" pitchFamily="2" charset="-122"/>
              </a:rPr>
              <a:t>0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2794" name="对象 32793"/>
          <p:cNvGraphicFramePr/>
          <p:nvPr/>
        </p:nvGraphicFramePr>
        <p:xfrm>
          <a:off x="4495800" y="3917950"/>
          <a:ext cx="1104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989965" imgH="381000" progId="Equation.3">
                  <p:embed/>
                </p:oleObj>
              </mc:Choice>
              <mc:Fallback>
                <p:oleObj name="" r:id="rId1" imgW="989965" imgH="3810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3917950"/>
                        <a:ext cx="11049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对象 32794"/>
          <p:cNvGraphicFramePr/>
          <p:nvPr/>
        </p:nvGraphicFramePr>
        <p:xfrm>
          <a:off x="4038600" y="3657600"/>
          <a:ext cx="4254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393700" imgH="279400" progId="Equation.3">
                  <p:embed/>
                </p:oleObj>
              </mc:Choice>
              <mc:Fallback>
                <p:oleObj name="" r:id="rId3" imgW="393700" imgH="2794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3657600"/>
                        <a:ext cx="425450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对象 32795"/>
          <p:cNvGraphicFramePr/>
          <p:nvPr/>
        </p:nvGraphicFramePr>
        <p:xfrm>
          <a:off x="5181600" y="1905000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381000" imgH="342900" progId="Equation.3">
                  <p:embed/>
                </p:oleObj>
              </mc:Choice>
              <mc:Fallback>
                <p:oleObj name="" r:id="rId5" imgW="381000" imgH="342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600" y="1905000"/>
                        <a:ext cx="381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直接连接符 32796"/>
          <p:cNvSpPr/>
          <p:nvPr/>
        </p:nvSpPr>
        <p:spPr>
          <a:xfrm>
            <a:off x="4724400" y="1828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2798" name="对象 32797"/>
          <p:cNvGraphicFramePr/>
          <p:nvPr/>
        </p:nvGraphicFramePr>
        <p:xfrm>
          <a:off x="4800600" y="2057400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330200" imgH="342900" progId="Equation.3">
                  <p:embed/>
                </p:oleObj>
              </mc:Choice>
              <mc:Fallback>
                <p:oleObj name="" r:id="rId7" imgW="330200" imgH="342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600" y="2057400"/>
                        <a:ext cx="330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9" name="文本框 32798"/>
          <p:cNvSpPr txBox="1"/>
          <p:nvPr/>
        </p:nvSpPr>
        <p:spPr>
          <a:xfrm>
            <a:off x="5303838" y="685800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T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32800" name="文本框 32799"/>
          <p:cNvSpPr txBox="1"/>
          <p:nvPr/>
        </p:nvSpPr>
        <p:spPr>
          <a:xfrm>
            <a:off x="1570038" y="3886200"/>
            <a:ext cx="420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O</a:t>
            </a:r>
            <a:endParaRPr lang="en-US" altLang="zh-CN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2801" name="对象 32800"/>
          <p:cNvGraphicFramePr/>
          <p:nvPr/>
        </p:nvGraphicFramePr>
        <p:xfrm>
          <a:off x="1905000" y="2743200"/>
          <a:ext cx="1257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1256665" imgH="342900" progId="Equation.3">
                  <p:embed/>
                </p:oleObj>
              </mc:Choice>
              <mc:Fallback>
                <p:oleObj name="" r:id="rId9" imgW="1256665" imgH="342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2743200"/>
                        <a:ext cx="12573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文本框 32801"/>
          <p:cNvSpPr txBox="1"/>
          <p:nvPr/>
        </p:nvSpPr>
        <p:spPr>
          <a:xfrm>
            <a:off x="2590800" y="525780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803" name="组合 32802"/>
          <p:cNvGrpSpPr/>
          <p:nvPr/>
        </p:nvGrpSpPr>
        <p:grpSpPr>
          <a:xfrm>
            <a:off x="1905000" y="5715000"/>
            <a:ext cx="3100388" cy="525463"/>
            <a:chOff x="422" y="3530"/>
            <a:chExt cx="1953" cy="331"/>
          </a:xfrm>
        </p:grpSpPr>
        <p:sp>
          <p:nvSpPr>
            <p:cNvPr id="32804" name="文本框 32803"/>
            <p:cNvSpPr txBox="1"/>
            <p:nvPr/>
          </p:nvSpPr>
          <p:spPr>
            <a:xfrm>
              <a:off x="422" y="3530"/>
              <a:ext cx="4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05" name="对象 32804"/>
            <p:cNvGraphicFramePr/>
            <p:nvPr/>
          </p:nvGraphicFramePr>
          <p:xfrm>
            <a:off x="672" y="3552"/>
            <a:ext cx="32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266065" imgH="253365" progId="Equation.3">
                    <p:embed/>
                  </p:oleObj>
                </mc:Choice>
                <mc:Fallback>
                  <p:oleObj name="" r:id="rId11" imgW="266065" imgH="2533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72" y="3552"/>
                          <a:ext cx="324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6" name="文本框 32805"/>
            <p:cNvSpPr txBox="1"/>
            <p:nvPr/>
          </p:nvSpPr>
          <p:spPr>
            <a:xfrm>
              <a:off x="912" y="3536"/>
              <a:ext cx="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很小时，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07" name="对象 32806"/>
            <p:cNvGraphicFramePr/>
            <p:nvPr/>
          </p:nvGraphicFramePr>
          <p:xfrm>
            <a:off x="1697" y="3583"/>
            <a:ext cx="67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3" imgW="558165" imgH="203200" progId="Equation.3">
                    <p:embed/>
                  </p:oleObj>
                </mc:Choice>
                <mc:Fallback>
                  <p:oleObj name="" r:id="rId13" imgW="558165" imgH="2032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97" y="3583"/>
                          <a:ext cx="678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16" name="文本框 32815"/>
          <p:cNvSpPr txBox="1"/>
          <p:nvPr/>
        </p:nvSpPr>
        <p:spPr>
          <a:xfrm>
            <a:off x="838200" y="5562600"/>
            <a:ext cx="260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819" name="对象 32818"/>
          <p:cNvGraphicFramePr/>
          <p:nvPr/>
        </p:nvGraphicFramePr>
        <p:xfrm>
          <a:off x="617538" y="4572000"/>
          <a:ext cx="85264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5" imgW="3527425" imgH="405765" progId="Equation.3">
                  <p:embed/>
                </p:oleObj>
              </mc:Choice>
              <mc:Fallback>
                <p:oleObj name="" r:id="rId15" imgW="3527425" imgH="4057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7538" y="4572000"/>
                        <a:ext cx="852646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35" name="组合 13334"/>
          <p:cNvGrpSpPr/>
          <p:nvPr/>
        </p:nvGrpSpPr>
        <p:grpSpPr>
          <a:xfrm>
            <a:off x="554038" y="152400"/>
            <a:ext cx="6373812" cy="525463"/>
            <a:chOff x="65" y="96"/>
            <a:chExt cx="4015" cy="331"/>
          </a:xfrm>
        </p:grpSpPr>
        <p:sp>
          <p:nvSpPr>
            <p:cNvPr id="13315" name="文本框 13314"/>
            <p:cNvSpPr txBox="1"/>
            <p:nvPr/>
          </p:nvSpPr>
          <p:spPr>
            <a:xfrm>
              <a:off x="65" y="119"/>
              <a:ext cx="10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求函数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16" name="对象 13315"/>
            <p:cNvGraphicFramePr/>
            <p:nvPr/>
          </p:nvGraphicFramePr>
          <p:xfrm>
            <a:off x="1127" y="96"/>
            <a:ext cx="295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" imgW="2082165" imgH="241300" progId="Equation.3">
                    <p:embed/>
                  </p:oleObj>
                </mc:Choice>
                <mc:Fallback>
                  <p:oleObj name="" r:id="rId1" imgW="2082165" imgH="2413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27" y="96"/>
                          <a:ext cx="2953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7" name="组合 13316"/>
          <p:cNvGrpSpPr/>
          <p:nvPr/>
        </p:nvGrpSpPr>
        <p:grpSpPr>
          <a:xfrm>
            <a:off x="1089025" y="1752600"/>
            <a:ext cx="4829175" cy="944563"/>
            <a:chOff x="402" y="2112"/>
            <a:chExt cx="3042" cy="595"/>
          </a:xfrm>
        </p:grpSpPr>
        <p:graphicFrame>
          <p:nvGraphicFramePr>
            <p:cNvPr id="13318" name="对象 13317"/>
            <p:cNvGraphicFramePr/>
            <p:nvPr/>
          </p:nvGraphicFramePr>
          <p:xfrm>
            <a:off x="402" y="2112"/>
            <a:ext cx="202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3" imgW="1281430" imgH="203200" progId="Equation.3">
                    <p:embed/>
                  </p:oleObj>
                </mc:Choice>
                <mc:Fallback>
                  <p:oleObj name="" r:id="rId3" imgW="1281430" imgH="2032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2" y="2112"/>
                          <a:ext cx="2028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对象 13318"/>
            <p:cNvGraphicFramePr/>
            <p:nvPr/>
          </p:nvGraphicFramePr>
          <p:xfrm>
            <a:off x="1223" y="2387"/>
            <a:ext cx="222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5" imgW="1548765" imgH="241300" progId="Equation.3">
                    <p:embed/>
                  </p:oleObj>
                </mc:Choice>
                <mc:Fallback>
                  <p:oleObj name="" r:id="rId5" imgW="1548765" imgH="2413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23" y="2387"/>
                          <a:ext cx="2221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0" name="组合 13319"/>
          <p:cNvGrpSpPr/>
          <p:nvPr/>
        </p:nvGrpSpPr>
        <p:grpSpPr>
          <a:xfrm>
            <a:off x="603250" y="747713"/>
            <a:ext cx="5387975" cy="977900"/>
            <a:chOff x="96" y="1479"/>
            <a:chExt cx="3394" cy="616"/>
          </a:xfrm>
        </p:grpSpPr>
        <p:sp>
          <p:nvSpPr>
            <p:cNvPr id="13321" name="文本框 13320"/>
            <p:cNvSpPr txBox="1"/>
            <p:nvPr/>
          </p:nvSpPr>
          <p:spPr>
            <a:xfrm>
              <a:off x="96" y="1523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2" name="对象 13321"/>
            <p:cNvGraphicFramePr/>
            <p:nvPr/>
          </p:nvGraphicFramePr>
          <p:xfrm>
            <a:off x="1214" y="1776"/>
            <a:ext cx="227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7" imgW="1586865" imgH="241300" progId="Equation.3">
                    <p:embed/>
                  </p:oleObj>
                </mc:Choice>
                <mc:Fallback>
                  <p:oleObj name="" r:id="rId7" imgW="1586865" imgH="2413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14" y="1776"/>
                          <a:ext cx="2276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对象 13322"/>
            <p:cNvGraphicFramePr/>
            <p:nvPr/>
          </p:nvGraphicFramePr>
          <p:xfrm>
            <a:off x="912" y="1479"/>
            <a:ext cx="215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9" imgW="1688465" imgH="241300" progId="Equation.3">
                    <p:embed/>
                  </p:oleObj>
                </mc:Choice>
                <mc:Fallback>
                  <p:oleObj name="" r:id="rId9" imgW="1688465" imgH="2413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2" y="1479"/>
                          <a:ext cx="2155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文本框 13323"/>
            <p:cNvSpPr txBox="1"/>
            <p:nvPr/>
          </p:nvSpPr>
          <p:spPr>
            <a:xfrm>
              <a:off x="384" y="1536"/>
              <a:ext cx="5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函数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36" name="组合 13335"/>
          <p:cNvGrpSpPr/>
          <p:nvPr/>
        </p:nvGrpSpPr>
        <p:grpSpPr>
          <a:xfrm>
            <a:off x="603250" y="2898775"/>
            <a:ext cx="6594475" cy="534988"/>
            <a:chOff x="96" y="1826"/>
            <a:chExt cx="4154" cy="337"/>
          </a:xfrm>
        </p:grpSpPr>
        <p:sp>
          <p:nvSpPr>
            <p:cNvPr id="13326" name="文本框 13325"/>
            <p:cNvSpPr txBox="1"/>
            <p:nvPr/>
          </p:nvSpPr>
          <p:spPr>
            <a:xfrm>
              <a:off x="96" y="1875"/>
              <a:ext cx="10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求函数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7" name="对象 13326"/>
            <p:cNvGraphicFramePr/>
            <p:nvPr/>
          </p:nvGraphicFramePr>
          <p:xfrm>
            <a:off x="1111" y="1826"/>
            <a:ext cx="313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1" imgW="2233930" imgH="241300" progId="Equation.3">
                    <p:embed/>
                  </p:oleObj>
                </mc:Choice>
                <mc:Fallback>
                  <p:oleObj name="" r:id="rId11" imgW="2233930" imgH="241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11" y="1826"/>
                          <a:ext cx="3139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8" name="对象 13327"/>
          <p:cNvGraphicFramePr/>
          <p:nvPr/>
        </p:nvGraphicFramePr>
        <p:xfrm>
          <a:off x="2790825" y="4083050"/>
          <a:ext cx="3038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1473200" imgH="228600" progId="Equation.3">
                  <p:embed/>
                </p:oleObj>
              </mc:Choice>
              <mc:Fallback>
                <p:oleObj name="" r:id="rId13" imgW="14732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90825" y="4083050"/>
                        <a:ext cx="30384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9" name="组合 13328"/>
          <p:cNvGrpSpPr/>
          <p:nvPr/>
        </p:nvGrpSpPr>
        <p:grpSpPr>
          <a:xfrm>
            <a:off x="1368425" y="4645025"/>
            <a:ext cx="7470775" cy="1447800"/>
            <a:chOff x="437" y="1056"/>
            <a:chExt cx="4706" cy="912"/>
          </a:xfrm>
        </p:grpSpPr>
        <p:graphicFrame>
          <p:nvGraphicFramePr>
            <p:cNvPr id="13330" name="对象 13329"/>
            <p:cNvGraphicFramePr/>
            <p:nvPr/>
          </p:nvGraphicFramePr>
          <p:xfrm>
            <a:off x="437" y="1056"/>
            <a:ext cx="359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5" imgW="2411095" imgH="203200" progId="Equation.3">
                    <p:embed/>
                  </p:oleObj>
                </mc:Choice>
                <mc:Fallback>
                  <p:oleObj name="" r:id="rId15" imgW="2411095" imgH="2032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7" y="1056"/>
                          <a:ext cx="3595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对象 13330"/>
            <p:cNvGraphicFramePr/>
            <p:nvPr/>
          </p:nvGraphicFramePr>
          <p:xfrm>
            <a:off x="1230" y="1308"/>
            <a:ext cx="391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7" imgW="2907030" imgH="482600" progId="Equation.3">
                    <p:embed/>
                  </p:oleObj>
                </mc:Choice>
                <mc:Fallback>
                  <p:oleObj name="" r:id="rId17" imgW="2907030" imgH="4826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30" y="1308"/>
                          <a:ext cx="3913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32" name="组合 13331"/>
          <p:cNvGrpSpPr/>
          <p:nvPr/>
        </p:nvGrpSpPr>
        <p:grpSpPr>
          <a:xfrm>
            <a:off x="679450" y="3490913"/>
            <a:ext cx="4224338" cy="471487"/>
            <a:chOff x="240" y="458"/>
            <a:chExt cx="2661" cy="297"/>
          </a:xfrm>
        </p:grpSpPr>
        <p:sp>
          <p:nvSpPr>
            <p:cNvPr id="13333" name="文本框 13332"/>
            <p:cNvSpPr txBox="1"/>
            <p:nvPr/>
          </p:nvSpPr>
          <p:spPr>
            <a:xfrm>
              <a:off x="240" y="467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文本框 13333"/>
            <p:cNvSpPr txBox="1"/>
            <p:nvPr/>
          </p:nvSpPr>
          <p:spPr>
            <a:xfrm>
              <a:off x="614" y="458"/>
              <a:ext cx="2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先求函数在任意点的微分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8" name="对象 14337"/>
          <p:cNvGraphicFramePr/>
          <p:nvPr/>
        </p:nvGraphicFramePr>
        <p:xfrm>
          <a:off x="823913" y="1905000"/>
          <a:ext cx="3276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383665" imgH="393700" progId="Equation.3">
                  <p:embed/>
                </p:oleObj>
              </mc:Choice>
              <mc:Fallback>
                <p:oleObj name="" r:id="rId1" imgW="1383665" imgH="393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3913" y="1905000"/>
                        <a:ext cx="327660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9" name="组合 14338"/>
          <p:cNvGrpSpPr/>
          <p:nvPr/>
        </p:nvGrpSpPr>
        <p:grpSpPr>
          <a:xfrm>
            <a:off x="685800" y="228600"/>
            <a:ext cx="6553200" cy="457200"/>
            <a:chOff x="432" y="2137"/>
            <a:chExt cx="4128" cy="288"/>
          </a:xfrm>
        </p:grpSpPr>
        <p:sp>
          <p:nvSpPr>
            <p:cNvPr id="14340" name="文本框 14339"/>
            <p:cNvSpPr txBox="1"/>
            <p:nvPr/>
          </p:nvSpPr>
          <p:spPr>
            <a:xfrm>
              <a:off x="432" y="2137"/>
              <a:ext cx="38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通常把</a:t>
              </a: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自变量的增量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称为</a:t>
              </a: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自变量的微分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记作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41" name="对象 14340"/>
            <p:cNvGraphicFramePr/>
            <p:nvPr/>
          </p:nvGraphicFramePr>
          <p:xfrm>
            <a:off x="4259" y="2185"/>
            <a:ext cx="3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3" imgW="240665" imgH="177800" progId="Equation.3">
                    <p:embed/>
                  </p:oleObj>
                </mc:Choice>
                <mc:Fallback>
                  <p:oleObj name="" r:id="rId3" imgW="240665" imgH="1778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59" y="2185"/>
                          <a:ext cx="301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2" name="组合 14341"/>
          <p:cNvGrpSpPr/>
          <p:nvPr/>
        </p:nvGrpSpPr>
        <p:grpSpPr>
          <a:xfrm>
            <a:off x="685800" y="762000"/>
            <a:ext cx="3825875" cy="457200"/>
            <a:chOff x="518" y="2496"/>
            <a:chExt cx="2410" cy="288"/>
          </a:xfrm>
        </p:grpSpPr>
        <p:sp>
          <p:nvSpPr>
            <p:cNvPr id="14343" name="文本框 14342"/>
            <p:cNvSpPr txBox="1"/>
            <p:nvPr/>
          </p:nvSpPr>
          <p:spPr>
            <a:xfrm>
              <a:off x="518" y="2496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2240" y="2514"/>
            <a:ext cx="6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545465" imgH="177800" progId="Equation.3">
                    <p:embed/>
                  </p:oleObj>
                </mc:Choice>
                <mc:Fallback>
                  <p:oleObj name="" r:id="rId5" imgW="545465" imgH="1778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40" y="2514"/>
                          <a:ext cx="688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5" name="组合 14344"/>
          <p:cNvGrpSpPr/>
          <p:nvPr/>
        </p:nvGrpSpPr>
        <p:grpSpPr>
          <a:xfrm>
            <a:off x="701675" y="1352550"/>
            <a:ext cx="7508875" cy="482600"/>
            <a:chOff x="442" y="2676"/>
            <a:chExt cx="4730" cy="304"/>
          </a:xfrm>
        </p:grpSpPr>
        <p:graphicFrame>
          <p:nvGraphicFramePr>
            <p:cNvPr id="14346" name="对象 14345"/>
            <p:cNvGraphicFramePr/>
            <p:nvPr/>
          </p:nvGraphicFramePr>
          <p:xfrm>
            <a:off x="3724" y="2676"/>
            <a:ext cx="14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7" imgW="977900" imgH="228600" progId="Equation.3">
                    <p:embed/>
                  </p:oleObj>
                </mc:Choice>
                <mc:Fallback>
                  <p:oleObj name="" r:id="rId7" imgW="977900" imgH="2286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4" y="2676"/>
                          <a:ext cx="144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文本框 14346"/>
            <p:cNvSpPr txBox="1"/>
            <p:nvPr/>
          </p:nvSpPr>
          <p:spPr>
            <a:xfrm>
              <a:off x="442" y="2688"/>
              <a:ext cx="3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则函数                   的微分又可记作：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348" name="对象 14347"/>
            <p:cNvGraphicFramePr/>
            <p:nvPr/>
          </p:nvGraphicFramePr>
          <p:xfrm>
            <a:off x="1080" y="2688"/>
            <a:ext cx="87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9" imgW="621665" imgH="203200" progId="Equation.3">
                    <p:embed/>
                  </p:oleObj>
                </mc:Choice>
                <mc:Fallback>
                  <p:oleObj name="" r:id="rId9" imgW="621665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80" y="2688"/>
                          <a:ext cx="871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9" name="组合 14348"/>
          <p:cNvGrpSpPr/>
          <p:nvPr/>
        </p:nvGrpSpPr>
        <p:grpSpPr>
          <a:xfrm>
            <a:off x="193675" y="2819400"/>
            <a:ext cx="8721725" cy="990600"/>
            <a:chOff x="122" y="3600"/>
            <a:chExt cx="5494" cy="624"/>
          </a:xfrm>
        </p:grpSpPr>
        <p:sp>
          <p:nvSpPr>
            <p:cNvPr id="14350" name="文本框 14349"/>
            <p:cNvSpPr txBox="1"/>
            <p:nvPr/>
          </p:nvSpPr>
          <p:spPr>
            <a:xfrm>
              <a:off x="506" y="3600"/>
              <a:ext cx="51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这表明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函数的微分与自变量的微分之商等于该函数的导数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文本框 14350"/>
            <p:cNvSpPr txBox="1"/>
            <p:nvPr/>
          </p:nvSpPr>
          <p:spPr>
            <a:xfrm>
              <a:off x="122" y="3936"/>
              <a:ext cx="19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因此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导数也叫“微商”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52" name="文本框 14351"/>
          <p:cNvSpPr txBox="1"/>
          <p:nvPr/>
        </p:nvSpPr>
        <p:spPr>
          <a:xfrm>
            <a:off x="793750" y="4114800"/>
            <a:ext cx="3854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导数（微商）即微分之商。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文本框 15361"/>
          <p:cNvSpPr txBox="1"/>
          <p:nvPr/>
        </p:nvSpPr>
        <p:spPr>
          <a:xfrm>
            <a:off x="228600" y="131763"/>
            <a:ext cx="6159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基本初等函数的微分公式与微分运算法则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304800" y="665163"/>
            <a:ext cx="4016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基本初等函数的微分公式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73" name="文本框 15372"/>
          <p:cNvSpPr txBox="1"/>
          <p:nvPr/>
        </p:nvSpPr>
        <p:spPr>
          <a:xfrm>
            <a:off x="1257300" y="11430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导数公式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4" name="文本框 15373"/>
          <p:cNvSpPr txBox="1"/>
          <p:nvPr/>
        </p:nvSpPr>
        <p:spPr>
          <a:xfrm>
            <a:off x="5524500" y="11430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微分公式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84" name="组合 15383"/>
          <p:cNvGrpSpPr/>
          <p:nvPr/>
        </p:nvGrpSpPr>
        <p:grpSpPr>
          <a:xfrm>
            <a:off x="1322388" y="1589088"/>
            <a:ext cx="7288212" cy="5053012"/>
            <a:chOff x="385" y="1001"/>
            <a:chExt cx="4591" cy="3183"/>
          </a:xfrm>
        </p:grpSpPr>
        <p:graphicFrame>
          <p:nvGraphicFramePr>
            <p:cNvPr id="15364" name="对象 15363"/>
            <p:cNvGraphicFramePr/>
            <p:nvPr/>
          </p:nvGraphicFramePr>
          <p:xfrm>
            <a:off x="413" y="1001"/>
            <a:ext cx="124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" imgW="964565" imgH="304800" progId="Equation.3">
                    <p:embed/>
                  </p:oleObj>
                </mc:Choice>
                <mc:Fallback>
                  <p:oleObj name="" r:id="rId1" imgW="964565" imgH="3048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3" y="1001"/>
                          <a:ext cx="1242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对象 15364"/>
            <p:cNvGraphicFramePr/>
            <p:nvPr/>
          </p:nvGraphicFramePr>
          <p:xfrm>
            <a:off x="385" y="1359"/>
            <a:ext cx="124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" imgW="1002665" imgH="279400" progId="Equation.3">
                    <p:embed/>
                  </p:oleObj>
                </mc:Choice>
                <mc:Fallback>
                  <p:oleObj name="" r:id="rId3" imgW="1002665" imgH="2794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5" y="1359"/>
                          <a:ext cx="1247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对象 15365"/>
            <p:cNvGraphicFramePr/>
            <p:nvPr/>
          </p:nvGraphicFramePr>
          <p:xfrm>
            <a:off x="416" y="1680"/>
            <a:ext cx="135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5" imgW="1104900" imgH="279400" progId="Equation.3">
                    <p:embed/>
                  </p:oleObj>
                </mc:Choice>
                <mc:Fallback>
                  <p:oleObj name="" r:id="rId5" imgW="1104900" imgH="2794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6" y="1680"/>
                          <a:ext cx="1354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对象 15366"/>
            <p:cNvGraphicFramePr/>
            <p:nvPr/>
          </p:nvGraphicFramePr>
          <p:xfrm>
            <a:off x="400" y="2047"/>
            <a:ext cx="1391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7" imgW="1104900" imgH="279400" progId="Equation.3">
                    <p:embed/>
                  </p:oleObj>
                </mc:Choice>
                <mc:Fallback>
                  <p:oleObj name="" r:id="rId7" imgW="1104900" imgH="2794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0" y="2047"/>
                          <a:ext cx="1391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对象 15367"/>
            <p:cNvGraphicFramePr/>
            <p:nvPr/>
          </p:nvGraphicFramePr>
          <p:xfrm>
            <a:off x="411" y="2400"/>
            <a:ext cx="15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9" imgW="1193800" imgH="279400" progId="Equation.3">
                    <p:embed/>
                  </p:oleObj>
                </mc:Choice>
                <mc:Fallback>
                  <p:oleObj name="" r:id="rId9" imgW="1193800" imgH="2794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1" y="2400"/>
                          <a:ext cx="1516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对象 15368"/>
            <p:cNvGraphicFramePr/>
            <p:nvPr/>
          </p:nvGraphicFramePr>
          <p:xfrm>
            <a:off x="392" y="2736"/>
            <a:ext cx="166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1" imgW="1346200" imgH="279400" progId="Equation.3">
                    <p:embed/>
                  </p:oleObj>
                </mc:Choice>
                <mc:Fallback>
                  <p:oleObj name="" r:id="rId11" imgW="1346200" imgH="2794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2" y="2736"/>
                          <a:ext cx="1663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对象 15369"/>
            <p:cNvGraphicFramePr/>
            <p:nvPr/>
          </p:nvGraphicFramePr>
          <p:xfrm>
            <a:off x="401" y="3072"/>
            <a:ext cx="176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3" imgW="1435100" imgH="279400" progId="Equation.3">
                    <p:embed/>
                  </p:oleObj>
                </mc:Choice>
                <mc:Fallback>
                  <p:oleObj name="" r:id="rId13" imgW="1435100" imgH="2794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1" y="3072"/>
                          <a:ext cx="1769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5370"/>
            <p:cNvGraphicFramePr/>
            <p:nvPr/>
          </p:nvGraphicFramePr>
          <p:xfrm>
            <a:off x="418" y="3456"/>
            <a:ext cx="111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5" imgW="964565" imgH="292100" progId="Equation.3">
                    <p:embed/>
                  </p:oleObj>
                </mc:Choice>
                <mc:Fallback>
                  <p:oleObj name="" r:id="rId15" imgW="964565" imgH="2921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8" y="3456"/>
                          <a:ext cx="1115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对象 15371"/>
            <p:cNvGraphicFramePr/>
            <p:nvPr/>
          </p:nvGraphicFramePr>
          <p:xfrm>
            <a:off x="414" y="3816"/>
            <a:ext cx="97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7" imgW="697865" imgH="304800" progId="Equation.3">
                    <p:embed/>
                  </p:oleObj>
                </mc:Choice>
                <mc:Fallback>
                  <p:oleObj name="" r:id="rId17" imgW="697865" imgH="3048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4" y="3816"/>
                          <a:ext cx="977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对象 15374"/>
            <p:cNvGraphicFramePr/>
            <p:nvPr/>
          </p:nvGraphicFramePr>
          <p:xfrm>
            <a:off x="2958" y="1035"/>
            <a:ext cx="14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9" imgW="1142365" imgH="241300" progId="Equation.3">
                    <p:embed/>
                  </p:oleObj>
                </mc:Choice>
                <mc:Fallback>
                  <p:oleObj name="" r:id="rId19" imgW="1142365" imgH="2413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58" y="1035"/>
                          <a:ext cx="147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对象 15375"/>
            <p:cNvGraphicFramePr/>
            <p:nvPr/>
          </p:nvGraphicFramePr>
          <p:xfrm>
            <a:off x="2973" y="1354"/>
            <a:ext cx="158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1" imgW="1192530" imgH="215900" progId="Equation.3">
                    <p:embed/>
                  </p:oleObj>
                </mc:Choice>
                <mc:Fallback>
                  <p:oleObj name="" r:id="rId21" imgW="1192530" imgH="2159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3" y="1354"/>
                          <a:ext cx="158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对象 15376"/>
            <p:cNvGraphicFramePr/>
            <p:nvPr/>
          </p:nvGraphicFramePr>
          <p:xfrm>
            <a:off x="2987" y="1677"/>
            <a:ext cx="166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23" imgW="1293495" imgH="215900" progId="Equation.3">
                    <p:embed/>
                  </p:oleObj>
                </mc:Choice>
                <mc:Fallback>
                  <p:oleObj name="" r:id="rId23" imgW="1293495" imgH="2159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87" y="1677"/>
                          <a:ext cx="1662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对象 15377"/>
            <p:cNvGraphicFramePr/>
            <p:nvPr/>
          </p:nvGraphicFramePr>
          <p:xfrm>
            <a:off x="2975" y="2076"/>
            <a:ext cx="163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5" imgW="1282700" imgH="228600" progId="Equation.3">
                    <p:embed/>
                  </p:oleObj>
                </mc:Choice>
                <mc:Fallback>
                  <p:oleObj name="" r:id="rId25" imgW="1282700" imgH="2286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5" y="2076"/>
                          <a:ext cx="1631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对象 15378"/>
            <p:cNvGraphicFramePr/>
            <p:nvPr/>
          </p:nvGraphicFramePr>
          <p:xfrm>
            <a:off x="3003" y="2427"/>
            <a:ext cx="173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27" imgW="1371600" imgH="228600" progId="Equation.3">
                    <p:embed/>
                  </p:oleObj>
                </mc:Choice>
                <mc:Fallback>
                  <p:oleObj name="" r:id="rId27" imgW="1371600" imgH="2286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03" y="2427"/>
                          <a:ext cx="1737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对象 15379"/>
            <p:cNvGraphicFramePr/>
            <p:nvPr/>
          </p:nvGraphicFramePr>
          <p:xfrm>
            <a:off x="2962" y="2776"/>
            <a:ext cx="189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9" imgW="1534795" imgH="215900" progId="Equation.3">
                    <p:embed/>
                  </p:oleObj>
                </mc:Choice>
                <mc:Fallback>
                  <p:oleObj name="" r:id="rId29" imgW="1534795" imgH="2159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62" y="2776"/>
                          <a:ext cx="189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对象 15380"/>
            <p:cNvGraphicFramePr/>
            <p:nvPr/>
          </p:nvGraphicFramePr>
          <p:xfrm>
            <a:off x="2972" y="3112"/>
            <a:ext cx="200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1" imgW="1623695" imgH="215900" progId="Equation.3">
                    <p:embed/>
                  </p:oleObj>
                </mc:Choice>
                <mc:Fallback>
                  <p:oleObj name="" r:id="rId31" imgW="1623695" imgH="2159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2" y="3112"/>
                          <a:ext cx="2004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对象 15381"/>
            <p:cNvGraphicFramePr/>
            <p:nvPr/>
          </p:nvGraphicFramePr>
          <p:xfrm>
            <a:off x="2995" y="3492"/>
            <a:ext cx="133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33" imgW="1155700" imgH="228600" progId="Equation.3">
                    <p:embed/>
                  </p:oleObj>
                </mc:Choice>
                <mc:Fallback>
                  <p:oleObj name="" r:id="rId33" imgW="1155700" imgH="2286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95" y="3492"/>
                          <a:ext cx="1336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对象 15382"/>
            <p:cNvGraphicFramePr/>
            <p:nvPr/>
          </p:nvGraphicFramePr>
          <p:xfrm>
            <a:off x="2976" y="3861"/>
            <a:ext cx="122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35" imgW="876300" imgH="228600" progId="Equation.3">
                    <p:embed/>
                  </p:oleObj>
                </mc:Choice>
                <mc:Fallback>
                  <p:oleObj name="" r:id="rId35" imgW="876300" imgH="2286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6" y="3861"/>
                          <a:ext cx="1229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73" grpId="0"/>
      <p:bldP spid="15374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WPS 演示</Application>
  <PresentationFormat>屏幕显示</PresentationFormat>
  <Paragraphs>375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231</vt:i4>
      </vt:variant>
      <vt:variant>
        <vt:lpstr>幻灯片标题</vt:lpstr>
      </vt:variant>
      <vt:variant>
        <vt:i4>24</vt:i4>
      </vt:variant>
    </vt:vector>
  </HeadingPairs>
  <TitlesOfParts>
    <vt:vector size="269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黑体</vt:lpstr>
      <vt:lpstr>Italic</vt:lpstr>
      <vt:lpstr>Segoe Print</vt:lpstr>
      <vt:lpstr>Symbol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傻过了，才会成长。</cp:lastModifiedBy>
  <cp:revision>25</cp:revision>
  <dcterms:created xsi:type="dcterms:W3CDTF">2020-10-17T12:08:06Z</dcterms:created>
  <dcterms:modified xsi:type="dcterms:W3CDTF">2020-10-17T12:09:14Z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