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&#22797;&#20064;&#39064;/2013-2014&#32447;&#24615;&#20195;&#25968;.do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f.hiphotos.baidu.com/zhidao/pic/item/cf1b9d16fdfaaf514eaf677e8c5494eef11f7aa7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、 填空题 </a:t>
            </a:r>
            <a:r>
              <a:rPr lang="en-US" altLang="zh-CN" dirty="0"/>
              <a:t>(</a:t>
            </a:r>
            <a:r>
              <a:rPr lang="zh-CN" altLang="en-US" dirty="0"/>
              <a:t>本题共有</a:t>
            </a:r>
            <a:r>
              <a:rPr lang="en-US" altLang="zh-CN" dirty="0"/>
              <a:t>32</a:t>
            </a:r>
            <a:r>
              <a:rPr lang="zh-CN" altLang="en-US" dirty="0"/>
              <a:t>分</a:t>
            </a:r>
            <a:r>
              <a:rPr lang="en-US" altLang="zh-CN" dirty="0"/>
              <a:t>, </a:t>
            </a:r>
            <a:r>
              <a:rPr lang="zh-CN" altLang="en-US" dirty="0"/>
              <a:t>每小题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二、单项选择题（本题共</a:t>
            </a:r>
            <a:r>
              <a:rPr lang="en-US" altLang="zh-CN" dirty="0"/>
              <a:t>12</a:t>
            </a:r>
            <a:r>
              <a:rPr lang="zh-CN" altLang="en-US" dirty="0"/>
              <a:t>分，每小题</a:t>
            </a:r>
            <a:r>
              <a:rPr lang="en-US" altLang="zh-CN" dirty="0"/>
              <a:t>3</a:t>
            </a:r>
            <a:r>
              <a:rPr lang="zh-CN" altLang="en-US" dirty="0"/>
              <a:t>分）</a:t>
            </a:r>
            <a:br>
              <a:rPr lang="zh-CN" altLang="en-US" dirty="0"/>
            </a:br>
            <a:r>
              <a:rPr lang="zh-CN" altLang="en-US" dirty="0" smtClean="0"/>
              <a:t>计算题、综合题、证明题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1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1" descr="D:\qq record\20320579\Image\C2C\~5]O%K6HQ86$@N44HF2@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D:\qq record\20320579\Image\C2C\~5]O%K6HQ86$@N44HF2@1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2352"/>
            <a:ext cx="6885964" cy="589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9"/>
          <a:stretch/>
        </p:blipFill>
        <p:spPr bwMode="auto">
          <a:xfrm>
            <a:off x="4427984" y="4437112"/>
            <a:ext cx="22055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88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f.hiphotos.baidu.com/zhidao/wh%3D600%2C800/sign=6bf907ce8794a4c20a76ef2d3ec437ed/cf1b9d16fdfaaf514eaf677e8c5494eef11f7aa7.jpg">
            <a:hlinkClick r:id="rId2" tooltip="点击查看大图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682"/>
            <a:ext cx="9540552" cy="67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7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全屏显示(4:3)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考试题型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</dc:creator>
  <cp:lastModifiedBy>ww</cp:lastModifiedBy>
  <cp:revision>4</cp:revision>
  <dcterms:created xsi:type="dcterms:W3CDTF">2015-05-12T11:19:32Z</dcterms:created>
  <dcterms:modified xsi:type="dcterms:W3CDTF">2015-05-12T23:19:19Z</dcterms:modified>
</cp:coreProperties>
</file>