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7C9D-4A64-4C81-9D59-46BFAD4C3BDC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79F0-9895-4180-A6EB-42143CD48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00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7C9D-4A64-4C81-9D59-46BFAD4C3BDC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79F0-9895-4180-A6EB-42143CD48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1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7C9D-4A64-4C81-9D59-46BFAD4C3BDC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79F0-9895-4180-A6EB-42143CD48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77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7C9D-4A64-4C81-9D59-46BFAD4C3BDC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79F0-9895-4180-A6EB-42143CD48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3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7C9D-4A64-4C81-9D59-46BFAD4C3BDC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79F0-9895-4180-A6EB-42143CD48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5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7C9D-4A64-4C81-9D59-46BFAD4C3BDC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79F0-9895-4180-A6EB-42143CD48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35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7C9D-4A64-4C81-9D59-46BFAD4C3BDC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79F0-9895-4180-A6EB-42143CD48E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7C9D-4A64-4C81-9D59-46BFAD4C3BDC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79F0-9895-4180-A6EB-42143CD48E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1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7C9D-4A64-4C81-9D59-46BFAD4C3BDC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79F0-9895-4180-A6EB-42143CD48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78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7C9D-4A64-4C81-9D59-46BFAD4C3BDC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79F0-9895-4180-A6EB-42143CD48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7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7C9D-4A64-4C81-9D59-46BFAD4C3BDC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79F0-9895-4180-A6EB-42143CD48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23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3047C9D-4A64-4C81-9D59-46BFAD4C3BDC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979F0-9895-4180-A6EB-42143CD48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01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sdnng/rich/commit/122762ae410fc06131f007398d6f316530b1dd83#diff-28c0d3d128aa1c3706c46ddb13db19e3eeb4b25c5d04023fab2f1b6cf5acce26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sdnng/rich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sdnng/rich/commit/122762ae410fc06131f007398d6f316530b1dd83#diff-ad4affc71f0175e1dc6ebdb47a0ff6bf70d56ff70b43a3a419432b1aab7c54ee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D798F8-340A-6748-51BA-DC32391428A5}"/>
              </a:ext>
            </a:extLst>
          </p:cNvPr>
          <p:cNvSpPr txBox="1"/>
          <p:nvPr/>
        </p:nvSpPr>
        <p:spPr>
          <a:xfrm>
            <a:off x="855785" y="715108"/>
            <a:ext cx="5756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Intro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4851E-B541-DAC4-719F-F337CADAC03F}"/>
              </a:ext>
            </a:extLst>
          </p:cNvPr>
          <p:cNvSpPr txBox="1"/>
          <p:nvPr/>
        </p:nvSpPr>
        <p:spPr>
          <a:xfrm>
            <a:off x="715108" y="2228671"/>
            <a:ext cx="42320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Project outlines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Introduce project Function 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Function 1.testing &amp; results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Introduce project Function 2</a:t>
            </a:r>
          </a:p>
          <a:p>
            <a:pPr marL="342900" indent="-342900">
              <a:buAutoNum type="arabicPeriod"/>
            </a:pPr>
            <a:r>
              <a:rPr lang="en-US" altLang="ko-KR" dirty="0"/>
              <a:t>Function 2.testing &amp; results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Overall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59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D798F8-340A-6748-51BA-DC32391428A5}"/>
              </a:ext>
            </a:extLst>
          </p:cNvPr>
          <p:cNvSpPr txBox="1"/>
          <p:nvPr/>
        </p:nvSpPr>
        <p:spPr>
          <a:xfrm>
            <a:off x="855785" y="715108"/>
            <a:ext cx="9812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Function 2 : </a:t>
            </a:r>
            <a:r>
              <a:rPr lang="en-US" altLang="ko-KR" sz="3200" dirty="0"/>
              <a:t>GetConsoleMode</a:t>
            </a:r>
            <a:r>
              <a:rPr lang="en-US" altLang="ko-KR" sz="2000" dirty="0"/>
              <a:t>(rich\_win32_console.py)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118D5-F197-2DB8-0CD7-88E2D7599B56}"/>
              </a:ext>
            </a:extLst>
          </p:cNvPr>
          <p:cNvSpPr txBox="1"/>
          <p:nvPr/>
        </p:nvSpPr>
        <p:spPr>
          <a:xfrm>
            <a:off x="1160585" y="1503262"/>
            <a:ext cx="950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New coverage (Enhanced new test code :  </a:t>
            </a:r>
            <a:r>
              <a:rPr lang="en-US" altLang="ko-KR" dirty="0">
                <a:hlinkClick r:id="rId2"/>
              </a:rPr>
              <a:t>Commit-2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9D0B2FA-F789-5B84-7D4C-57268E1C6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62" y="2144360"/>
            <a:ext cx="9688277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36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D798F8-340A-6748-51BA-DC32391428A5}"/>
              </a:ext>
            </a:extLst>
          </p:cNvPr>
          <p:cNvSpPr txBox="1"/>
          <p:nvPr/>
        </p:nvSpPr>
        <p:spPr>
          <a:xfrm>
            <a:off x="855785" y="715108"/>
            <a:ext cx="9812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Function 2 : </a:t>
            </a:r>
            <a:r>
              <a:rPr lang="en-US" altLang="ko-KR" sz="3200" dirty="0"/>
              <a:t>GetConsoleMode</a:t>
            </a:r>
            <a:r>
              <a:rPr lang="en-US" altLang="ko-KR" sz="2000" dirty="0"/>
              <a:t>(rich\_win32_console.py)</a:t>
            </a:r>
            <a:endParaRPr lang="ko-KR" altLang="en-US" sz="2000" dirty="0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BB49858-B405-E77E-726D-449E5C668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85" y="1695208"/>
            <a:ext cx="5515745" cy="1733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19839C-8786-3E1F-F44B-CAD351EA5B98}"/>
              </a:ext>
            </a:extLst>
          </p:cNvPr>
          <p:cNvSpPr txBox="1"/>
          <p:nvPr/>
        </p:nvSpPr>
        <p:spPr>
          <a:xfrm>
            <a:off x="5005754" y="376276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This function also has 100% test coverage after enhancement after I added some additional test cases like the first one. Before the improvement, coverage of this function was 71%</a:t>
            </a:r>
          </a:p>
        </p:txBody>
      </p:sp>
    </p:spTree>
    <p:extLst>
      <p:ext uri="{BB962C8B-B14F-4D97-AF65-F5344CB8AC3E}">
        <p14:creationId xmlns:p14="http://schemas.microsoft.com/office/powerpoint/2010/main" val="1866631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D798F8-340A-6748-51BA-DC32391428A5}"/>
              </a:ext>
            </a:extLst>
          </p:cNvPr>
          <p:cNvSpPr txBox="1"/>
          <p:nvPr/>
        </p:nvSpPr>
        <p:spPr>
          <a:xfrm>
            <a:off x="855785" y="715108"/>
            <a:ext cx="5756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Overall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AA7E27-60CD-32F4-7246-9538835E2D84}"/>
              </a:ext>
            </a:extLst>
          </p:cNvPr>
          <p:cNvSpPr txBox="1"/>
          <p:nvPr/>
        </p:nvSpPr>
        <p:spPr>
          <a:xfrm>
            <a:off x="0" y="1575435"/>
            <a:ext cx="356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Old coverage </a:t>
            </a:r>
            <a:endParaRPr lang="ko-KR" altLang="en-US" dirty="0"/>
          </a:p>
        </p:txBody>
      </p:sp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7A0D72F9-A325-549A-D823-4C0D1AA1D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8085"/>
            <a:ext cx="5540427" cy="3688249"/>
          </a:xfrm>
          <a:prstGeom prst="rect">
            <a:avLst/>
          </a:prstGeom>
        </p:spPr>
      </p:pic>
      <p:pic>
        <p:nvPicPr>
          <p:cNvPr id="8" name="그림 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C6C997E4-0BE1-507B-1BBD-940C24B0C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452" y="2068085"/>
            <a:ext cx="5756032" cy="36882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1D0B12-18FF-39C6-D144-B9AF81AA0C34}"/>
              </a:ext>
            </a:extLst>
          </p:cNvPr>
          <p:cNvSpPr txBox="1"/>
          <p:nvPr/>
        </p:nvSpPr>
        <p:spPr>
          <a:xfrm>
            <a:off x="6292452" y="1511808"/>
            <a:ext cx="19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New coverage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38792D-A987-34F7-6D04-EC8E97EFAA4B}"/>
              </a:ext>
            </a:extLst>
          </p:cNvPr>
          <p:cNvSpPr txBox="1"/>
          <p:nvPr/>
        </p:nvSpPr>
        <p:spPr>
          <a:xfrm>
            <a:off x="3012831" y="6049108"/>
            <a:ext cx="5756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The overall overage percentage has not changed but the coverage of each file has increased by 1 %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13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D798F8-340A-6748-51BA-DC32391428A5}"/>
              </a:ext>
            </a:extLst>
          </p:cNvPr>
          <p:cNvSpPr txBox="1"/>
          <p:nvPr/>
        </p:nvSpPr>
        <p:spPr>
          <a:xfrm>
            <a:off x="855785" y="715108"/>
            <a:ext cx="5756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Project outlines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4851E-B541-DAC4-719F-F337CADAC03F}"/>
              </a:ext>
            </a:extLst>
          </p:cNvPr>
          <p:cNvSpPr txBox="1"/>
          <p:nvPr/>
        </p:nvSpPr>
        <p:spPr>
          <a:xfrm>
            <a:off x="750277" y="2168769"/>
            <a:ext cx="7022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Project name : Rich</a:t>
            </a:r>
            <a:r>
              <a:rPr lang="ko-KR" altLang="en-US" dirty="0"/>
              <a:t> </a:t>
            </a:r>
            <a:r>
              <a:rPr lang="en-US" altLang="ko-KR" dirty="0"/>
              <a:t>(URL : </a:t>
            </a:r>
            <a:r>
              <a:rPr lang="en-US" altLang="ko-KR" b="0" i="0" u="sng" dirty="0">
                <a:effectLst/>
                <a:highlight>
                  <a:srgbClr val="FFFFFF"/>
                </a:highlight>
                <a:latin typeface="-apple-system"/>
                <a:hlinkClick r:id="rId2"/>
              </a:rPr>
              <a:t>https://github.com/asdnng/rich</a:t>
            </a:r>
            <a:r>
              <a:rPr lang="en-US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)</a:t>
            </a:r>
          </a:p>
          <a:p>
            <a:pPr marL="342900" indent="-342900">
              <a:buAutoNum type="arabicParenR"/>
            </a:pP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Number of lines of Code : 34128. Measured by Lizard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FF0AE0-FBED-513C-8397-878E041C4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69" y="2891300"/>
            <a:ext cx="6668431" cy="724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F03CB3-DE40-5F07-2123-3CC7B3F4FE73}"/>
              </a:ext>
            </a:extLst>
          </p:cNvPr>
          <p:cNvSpPr txBox="1"/>
          <p:nvPr/>
        </p:nvSpPr>
        <p:spPr>
          <a:xfrm>
            <a:off x="750277" y="4009292"/>
            <a:ext cx="498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Language : Python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38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D798F8-340A-6748-51BA-DC32391428A5}"/>
              </a:ext>
            </a:extLst>
          </p:cNvPr>
          <p:cNvSpPr txBox="1"/>
          <p:nvPr/>
        </p:nvSpPr>
        <p:spPr>
          <a:xfrm>
            <a:off x="246185" y="269631"/>
            <a:ext cx="5756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Project outlines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4851E-B541-DAC4-719F-F337CADAC03F}"/>
              </a:ext>
            </a:extLst>
          </p:cNvPr>
          <p:cNvSpPr txBox="1"/>
          <p:nvPr/>
        </p:nvSpPr>
        <p:spPr>
          <a:xfrm>
            <a:off x="246185" y="964416"/>
            <a:ext cx="702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Coverage measurement with existing tool</a:t>
            </a:r>
          </a:p>
        </p:txBody>
      </p:sp>
      <p:pic>
        <p:nvPicPr>
          <p:cNvPr id="7" name="그림 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EC04626F-CE85-AABA-2358-9BC933C0A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78" y="1510202"/>
            <a:ext cx="6554115" cy="40699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D50A73-28DA-2AD4-AEDE-2CFA281DFC19}"/>
              </a:ext>
            </a:extLst>
          </p:cNvPr>
          <p:cNvSpPr txBox="1"/>
          <p:nvPr/>
        </p:nvSpPr>
        <p:spPr>
          <a:xfrm>
            <a:off x="480646" y="6060831"/>
            <a:ext cx="590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By using Pytest : pytest --cov=rich --cov</a:t>
            </a:r>
            <a:r>
              <a:rPr lang="en-US" altLang="ko-KR" dirty="0"/>
              <a:t>-branch tests/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99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D798F8-340A-6748-51BA-DC32391428A5}"/>
              </a:ext>
            </a:extLst>
          </p:cNvPr>
          <p:cNvSpPr txBox="1"/>
          <p:nvPr/>
        </p:nvSpPr>
        <p:spPr>
          <a:xfrm>
            <a:off x="855785" y="715108"/>
            <a:ext cx="9812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Function 1 : TaskProgressColumn.render    </a:t>
            </a:r>
            <a:r>
              <a:rPr lang="en-US" altLang="ko-KR" sz="2000" dirty="0"/>
              <a:t>(rich\console.py)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DA16BD-1140-7A1B-90E2-CB14C2C1B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83" y="1509347"/>
            <a:ext cx="6572250" cy="2667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2D25EA-9934-8C97-32A8-4937AB9A4B50}"/>
              </a:ext>
            </a:extLst>
          </p:cNvPr>
          <p:cNvSpPr txBox="1"/>
          <p:nvPr/>
        </p:nvSpPr>
        <p:spPr>
          <a:xfrm>
            <a:off x="1324708" y="442535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The render function takes a task object, converts it to text format, and returns it. This function is used to visually represent a task in progress. It renders text differently depending on the task's completion status, speed, format, and whether it is highlighted.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31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D798F8-340A-6748-51BA-DC32391428A5}"/>
              </a:ext>
            </a:extLst>
          </p:cNvPr>
          <p:cNvSpPr txBox="1"/>
          <p:nvPr/>
        </p:nvSpPr>
        <p:spPr>
          <a:xfrm>
            <a:off x="855785" y="715108"/>
            <a:ext cx="9812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Function 1 : TaskProgressColumn.render    </a:t>
            </a:r>
            <a:r>
              <a:rPr lang="en-US" altLang="ko-KR" sz="2000" dirty="0"/>
              <a:t>(rich\console.py)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0A69A6-4093-D9E9-4453-EA6EAD2E37CF}"/>
              </a:ext>
            </a:extLst>
          </p:cNvPr>
          <p:cNvSpPr txBox="1"/>
          <p:nvPr/>
        </p:nvSpPr>
        <p:spPr>
          <a:xfrm>
            <a:off x="1160585" y="1503262"/>
            <a:ext cx="437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Old coverage</a:t>
            </a:r>
            <a:endParaRPr lang="ko-KR" altLang="en-US" dirty="0"/>
          </a:p>
        </p:txBody>
      </p:sp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7661D5FA-3B38-69AD-AB3C-498E6DD8C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85" y="1923840"/>
            <a:ext cx="9573961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3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D798F8-340A-6748-51BA-DC32391428A5}"/>
              </a:ext>
            </a:extLst>
          </p:cNvPr>
          <p:cNvSpPr txBox="1"/>
          <p:nvPr/>
        </p:nvSpPr>
        <p:spPr>
          <a:xfrm>
            <a:off x="855785" y="715108"/>
            <a:ext cx="9812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Function 1 : TaskProgressColumn.render    </a:t>
            </a:r>
            <a:r>
              <a:rPr lang="en-US" altLang="ko-KR" sz="2000" dirty="0"/>
              <a:t>(rich\console.py)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0A69A6-4093-D9E9-4453-EA6EAD2E37CF}"/>
              </a:ext>
            </a:extLst>
          </p:cNvPr>
          <p:cNvSpPr txBox="1"/>
          <p:nvPr/>
        </p:nvSpPr>
        <p:spPr>
          <a:xfrm>
            <a:off x="1160585" y="1503262"/>
            <a:ext cx="950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New coverage (Enhanced new test code : </a:t>
            </a:r>
            <a:r>
              <a:rPr lang="en-US" altLang="ko-KR" dirty="0">
                <a:hlinkClick r:id="rId2"/>
              </a:rPr>
              <a:t>Commit-1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64485443-6305-8FB4-1470-5531FCF58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72" y="2132288"/>
            <a:ext cx="9173855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0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D798F8-340A-6748-51BA-DC32391428A5}"/>
              </a:ext>
            </a:extLst>
          </p:cNvPr>
          <p:cNvSpPr txBox="1"/>
          <p:nvPr/>
        </p:nvSpPr>
        <p:spPr>
          <a:xfrm>
            <a:off x="855785" y="715108"/>
            <a:ext cx="9812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Function 1 : TaskProgressColumn.render    </a:t>
            </a:r>
            <a:r>
              <a:rPr lang="en-US" altLang="ko-KR" sz="2000" dirty="0"/>
              <a:t>(rich\console.py)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D25EA-9934-8C97-32A8-4937AB9A4B50}"/>
              </a:ext>
            </a:extLst>
          </p:cNvPr>
          <p:cNvSpPr txBox="1"/>
          <p:nvPr/>
        </p:nvSpPr>
        <p:spPr>
          <a:xfrm>
            <a:off x="1359876" y="4665564"/>
            <a:ext cx="87805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The main reason for the improved coverage is that I added test cases and improved existing test cases to extend them to test all conditional branches. Previously, only some branches were tested, but I added test cases that could handle all input conditions so that each branch could be executed. So, coverage of the previous version was approximately 60%, after enhancement, I got 100% test coverage</a:t>
            </a:r>
            <a:endParaRPr lang="ko-KR" altLang="en-US" dirty="0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F527482-BC83-B286-78FF-9272D8845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47" y="1613131"/>
            <a:ext cx="6211167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0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D798F8-340A-6748-51BA-DC32391428A5}"/>
              </a:ext>
            </a:extLst>
          </p:cNvPr>
          <p:cNvSpPr txBox="1"/>
          <p:nvPr/>
        </p:nvSpPr>
        <p:spPr>
          <a:xfrm>
            <a:off x="855785" y="715108"/>
            <a:ext cx="9812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Function 2 : </a:t>
            </a:r>
            <a:r>
              <a:rPr lang="en-US" altLang="ko-KR" sz="3200" dirty="0"/>
              <a:t>GetConsoleMode</a:t>
            </a:r>
            <a:r>
              <a:rPr lang="en-US" altLang="ko-KR" sz="2000" dirty="0"/>
              <a:t>(rich\_win32_console.py)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CFAE20-7A11-8118-CA77-57883B590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85" y="1547812"/>
            <a:ext cx="7800975" cy="3762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284CBC-D979-2C28-4E0B-FD719FC24ECC}"/>
              </a:ext>
            </a:extLst>
          </p:cNvPr>
          <p:cNvSpPr txBox="1"/>
          <p:nvPr/>
        </p:nvSpPr>
        <p:spPr>
          <a:xfrm>
            <a:off x="5181600" y="5496560"/>
            <a:ext cx="63187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The GetConsoleMode function returns the current mode of the Windows console. This function is used to get the mode of the console's input buffer or output screen buffer.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30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D798F8-340A-6748-51BA-DC32391428A5}"/>
              </a:ext>
            </a:extLst>
          </p:cNvPr>
          <p:cNvSpPr txBox="1"/>
          <p:nvPr/>
        </p:nvSpPr>
        <p:spPr>
          <a:xfrm>
            <a:off x="855785" y="715108"/>
            <a:ext cx="9812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Function 2 : </a:t>
            </a:r>
            <a:r>
              <a:rPr lang="en-US" altLang="ko-KR" sz="3200" dirty="0"/>
              <a:t>GetConsoleMode</a:t>
            </a:r>
            <a:r>
              <a:rPr lang="en-US" altLang="ko-KR" sz="2000" dirty="0"/>
              <a:t>(rich\_win32_console.py)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A7743-D3B3-86D4-32C2-F11866DF84C2}"/>
              </a:ext>
            </a:extLst>
          </p:cNvPr>
          <p:cNvSpPr txBox="1"/>
          <p:nvPr/>
        </p:nvSpPr>
        <p:spPr>
          <a:xfrm>
            <a:off x="1160585" y="1503262"/>
            <a:ext cx="437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Old coverage</a:t>
            </a:r>
            <a:endParaRPr lang="ko-KR" altLang="en-US" dirty="0"/>
          </a:p>
        </p:txBody>
      </p:sp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7189B69C-47DF-8EFD-CCAB-4E54E720E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94" y="1872594"/>
            <a:ext cx="9764488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4249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435</Words>
  <Application>Microsoft Office PowerPoint</Application>
  <PresentationFormat>와이드스크린</PresentationFormat>
  <Paragraphs>34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-apple-system</vt:lpstr>
      <vt:lpstr>Calibri</vt:lpstr>
      <vt:lpstr>Calibri Light</vt:lpstr>
      <vt:lpstr>Wingdings 2</vt:lpstr>
      <vt:lpstr>HDOfficeLightV0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Yujin Choi</dc:creator>
  <cp:lastModifiedBy>Yujin Choi</cp:lastModifiedBy>
  <cp:revision>1</cp:revision>
  <dcterms:created xsi:type="dcterms:W3CDTF">2024-07-09T10:31:22Z</dcterms:created>
  <dcterms:modified xsi:type="dcterms:W3CDTF">2024-07-09T11:17:17Z</dcterms:modified>
</cp:coreProperties>
</file>