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5" r:id="rId2"/>
  </p:sldMasterIdLst>
  <p:notesMasterIdLst>
    <p:notesMasterId r:id="rId21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5" r:id="rId19"/>
    <p:sldId id="286" r:id="rId20"/>
  </p:sldIdLst>
  <p:sldSz cx="12192000" cy="6858000"/>
  <p:notesSz cx="6858000" cy="9144000"/>
  <p:embeddedFontLst>
    <p:embeddedFont>
      <p:font typeface="EB Garamond" panose="00000500000000000000" pitchFamily="2" charset="0"/>
      <p:regular r:id="rId22"/>
      <p:bold r:id="rId23"/>
      <p:italic r:id="rId24"/>
      <p:boldItalic r:id="rId25"/>
    </p:embeddedFont>
    <p:embeddedFont>
      <p:font typeface="Kantumruy Pro" panose="020B0604020202020204" charset="0"/>
      <p:regular r:id="rId26"/>
      <p:bold r:id="rId27"/>
      <p:italic r:id="rId28"/>
      <p:boldItalic r:id="rId29"/>
    </p:embeddedFont>
    <p:embeddedFont>
      <p:font typeface="Kantumruy Pro Medium" panose="020B0604020202020204" charset="0"/>
      <p:regular r:id="rId30"/>
      <p:bold r:id="rId31"/>
      <p:italic r:id="rId32"/>
      <p:boldItalic r:id="rId33"/>
    </p:embeddedFont>
    <p:embeddedFont>
      <p:font typeface="Kantumruy Pro SemiBold" panose="020B0604020202020204" charset="0"/>
      <p:regular r:id="rId34"/>
      <p:bold r:id="rId35"/>
      <p:italic r:id="rId36"/>
      <p:boldItalic r:id="rId37"/>
    </p:embeddedFont>
    <p:embeddedFont>
      <p:font typeface="Tahoma" panose="020B0604030504040204" pitchFamily="34" charset="0"/>
      <p:regular r:id="rId38"/>
      <p:bold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SVOdFovUJ0JlZi30yN+jqAb7p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D8442-C2E6-4D66-90AC-CA64AEB4884F}">
  <a:tblStyle styleId="{A6ED8442-C2E6-4D66-90AC-CA64AEB488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DCA3B6-B514-4DFC-9228-71143A2571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82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8" Type="http://schemas.openxmlformats.org/officeDocument/2006/relationships/slide" Target="slides/slide6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20.fntdata"/><Relationship Id="rId8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DC3FF7E0-30D6-7572-247C-5C1AE0F6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:notes">
            <a:extLst>
              <a:ext uri="{FF2B5EF4-FFF2-40B4-BE49-F238E27FC236}">
                <a16:creationId xmlns:a16="http://schemas.microsoft.com/office/drawing/2014/main" id="{DBA90C64-FE41-73B3-67D3-9F7730BC7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:notes">
            <a:extLst>
              <a:ext uri="{FF2B5EF4-FFF2-40B4-BE49-F238E27FC236}">
                <a16:creationId xmlns:a16="http://schemas.microsoft.com/office/drawing/2014/main" id="{20D36E08-00A7-A651-9BDC-31C976BA4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795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E6D83B6A-9391-7E88-3FD2-5DDD3273B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625BA60D-C846-03DB-BEDD-0676565F75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D5862FE5-7193-48EB-56DF-89A292FD3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ECE130A2-DA94-5D1F-5F5D-17CF56136C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658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5F23DB77-0EAB-CC64-F26F-D76D63523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77C8DF3C-CB9E-30CE-77B4-9203ADD423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72035755-118A-98AD-06A0-B58D36B84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3C70A9A1-B7C1-6757-EE2B-217287E134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12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D33B7EE4-9591-F7F0-BF5E-94ED41F5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0B034BC5-F004-B2CA-3570-3DF78CA33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3AAA9D06-4E17-B3E7-DCC0-5691ABB6F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CCBBDEF2-080E-95EE-7757-B3DDA55B25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425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7FBCA027-92F2-297A-4D89-87A44771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516AAD95-DB41-1347-6038-20CD0056F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82106AE0-0AB6-CF7E-F132-AF5872F00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149D29C4-3936-0C77-03D9-0EBF3F91EF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841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0BA3770D-8C42-6D92-DDBB-98064275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5DAFAD76-51C0-48E8-E2A9-75D45666F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44618D0A-261F-0D76-0D94-8747B1FFB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304F106E-89DD-2996-D786-54D41C0CEC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444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1F987826-3A1D-B6A7-89EF-144C7D246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5D4F529E-E42E-6A53-F253-19D5987CA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04728E25-C34A-731B-D4A8-325ABCA62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4E6CE753-87A0-27E7-2BD1-EC2AAA7C87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6717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0251E602-0D8C-C7D5-079F-E67CAD00B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F36A699D-3BC8-313C-32E3-BE1519E3A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0D8A332D-1101-E737-0D86-D3BF1B6006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10628767-D7EC-0906-F524-CC208AF2AE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868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027C71B7-3367-05BA-E2BB-96859743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802DEC58-CEA9-E349-8C90-0145CAB084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4DDBC615-18EC-D087-F29C-4E7975090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D641B868-8894-5DA8-6204-1FB99FB8B4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158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DDD117A0-07CF-5744-BD18-B6205C4C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AAD0ADE7-5440-2667-AEB9-AB00DA428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AD4FCDC1-934E-9986-D180-21474E6AC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2F491751-AC81-A148-6419-C7B6C50FBC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46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D6CCC370-DA44-D9F0-7AF6-765095CD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370C4157-01AB-49AA-F2C0-2360BB4EA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B959F3EA-9186-1DDB-A167-10ACE638C9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85BE6349-0B41-340B-B644-B7B1D0BEFA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8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4875C51D-89FC-CBDC-A185-9092BD7A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AFD9E3FA-17FA-939C-7475-F56C5E3B3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772AEEB6-1343-D73D-D60B-999722DC9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152E58E8-BC97-44DE-931D-837889FF28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44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74794F1D-8ABF-B159-DCFD-43FA96A2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C9D5C534-CBC8-E99E-DCC8-6609BD172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CC9E80E7-BBA9-B7CA-1E2F-750AB7523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857C7E7B-8564-A463-7ECC-F8A029C189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941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84971F6D-7532-7B62-8DA6-78E9E970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256F1E99-6A9D-554A-7BAC-3B8F6BC8A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9F652F14-F4F8-C68A-463E-AC087A9C6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667C0260-8CA7-8FE5-0D9F-7C9F00FA6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26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1DC11F45-452A-0AE0-06A9-4A79ECFB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5B3C9F06-6B56-7515-AFCB-CBCB25929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AFFBD250-EFE4-FAB9-F59A-A344F257E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7AFAFCC1-86F2-B22C-B229-203958403B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45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B587DED4-57C8-7682-E13D-7B1320470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61FFD30B-2F7B-90C2-F005-1BCC68469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44648B81-C0BC-449A-771E-A86BDAF08F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21BDB093-0758-E70D-5243-B5FD8A5424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61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2126EAC1-6011-D0D2-0EFD-EA77EBFB5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DED68388-611C-4FB2-278C-AB0C1006D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8086B6FD-48E9-805F-8678-59005BA4D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02017A1D-84B6-7E11-8001-84043EDAAC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01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38C09E5D-3A94-67EF-B477-B35570DF2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F295202B-395A-7830-436B-D6890C290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36445BBE-8762-62A3-3C36-BD4385067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4F5939CC-459F-8634-C152-3206EA61CD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03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ctrTitle"/>
          </p:nvPr>
        </p:nvSpPr>
        <p:spPr>
          <a:xfrm>
            <a:off x="953467" y="1119733"/>
            <a:ext cx="10285200" cy="2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ubTitle" idx="1"/>
          </p:nvPr>
        </p:nvSpPr>
        <p:spPr>
          <a:xfrm>
            <a:off x="953467" y="3201333"/>
            <a:ext cx="10285200" cy="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2631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953467" y="861367"/>
            <a:ext cx="87680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subTitle" idx="1"/>
          </p:nvPr>
        </p:nvSpPr>
        <p:spPr>
          <a:xfrm>
            <a:off x="953467" y="2931533"/>
            <a:ext cx="87680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5"/>
          <p:cNvSpPr txBox="1">
            <a:spLocks noGrp="1"/>
          </p:cNvSpPr>
          <p:nvPr>
            <p:ph type="title"/>
          </p:nvPr>
        </p:nvSpPr>
        <p:spPr>
          <a:xfrm>
            <a:off x="1906767" y="16640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5"/>
          <p:cNvSpPr txBox="1">
            <a:spLocks noGrp="1"/>
          </p:cNvSpPr>
          <p:nvPr>
            <p:ph type="subTitle" idx="1"/>
          </p:nvPr>
        </p:nvSpPr>
        <p:spPr>
          <a:xfrm>
            <a:off x="2777600" y="22308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5"/>
          <p:cNvSpPr txBox="1">
            <a:spLocks noGrp="1"/>
          </p:cNvSpPr>
          <p:nvPr>
            <p:ph type="subTitle" idx="2"/>
          </p:nvPr>
        </p:nvSpPr>
        <p:spPr>
          <a:xfrm>
            <a:off x="2777600" y="1664100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title" idx="3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title" idx="4"/>
          </p:nvPr>
        </p:nvSpPr>
        <p:spPr>
          <a:xfrm>
            <a:off x="1906767" y="31444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subTitle" idx="5"/>
          </p:nvPr>
        </p:nvSpPr>
        <p:spPr>
          <a:xfrm>
            <a:off x="2777600" y="37112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subTitle" idx="6"/>
          </p:nvPr>
        </p:nvSpPr>
        <p:spPr>
          <a:xfrm>
            <a:off x="2777600" y="31444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title" idx="7"/>
          </p:nvPr>
        </p:nvSpPr>
        <p:spPr>
          <a:xfrm>
            <a:off x="1906767" y="46248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subTitle" idx="8"/>
          </p:nvPr>
        </p:nvSpPr>
        <p:spPr>
          <a:xfrm>
            <a:off x="2777600" y="51916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ubTitle" idx="9"/>
          </p:nvPr>
        </p:nvSpPr>
        <p:spPr>
          <a:xfrm>
            <a:off x="2777600" y="46248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5"/>
          <p:cNvSpPr txBox="1">
            <a:spLocks noGrp="1"/>
          </p:cNvSpPr>
          <p:nvPr>
            <p:ph type="title" idx="13"/>
          </p:nvPr>
        </p:nvSpPr>
        <p:spPr>
          <a:xfrm>
            <a:off x="6299200" y="16640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5"/>
          <p:cNvSpPr txBox="1">
            <a:spLocks noGrp="1"/>
          </p:cNvSpPr>
          <p:nvPr>
            <p:ph type="subTitle" idx="14"/>
          </p:nvPr>
        </p:nvSpPr>
        <p:spPr>
          <a:xfrm>
            <a:off x="7170033" y="22308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subTitle" idx="15"/>
          </p:nvPr>
        </p:nvSpPr>
        <p:spPr>
          <a:xfrm>
            <a:off x="7170033" y="1664100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title" idx="16"/>
          </p:nvPr>
        </p:nvSpPr>
        <p:spPr>
          <a:xfrm>
            <a:off x="6299200" y="31444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subTitle" idx="17"/>
          </p:nvPr>
        </p:nvSpPr>
        <p:spPr>
          <a:xfrm>
            <a:off x="7170033" y="37112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ubTitle" idx="18"/>
          </p:nvPr>
        </p:nvSpPr>
        <p:spPr>
          <a:xfrm>
            <a:off x="7170033" y="31444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title" idx="19"/>
          </p:nvPr>
        </p:nvSpPr>
        <p:spPr>
          <a:xfrm>
            <a:off x="6299200" y="46248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subTitle" idx="20"/>
          </p:nvPr>
        </p:nvSpPr>
        <p:spPr>
          <a:xfrm>
            <a:off x="7170033" y="51916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5"/>
          <p:cNvSpPr txBox="1">
            <a:spLocks noGrp="1"/>
          </p:cNvSpPr>
          <p:nvPr>
            <p:ph type="subTitle" idx="21"/>
          </p:nvPr>
        </p:nvSpPr>
        <p:spPr>
          <a:xfrm>
            <a:off x="7170033" y="46248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 txBox="1">
            <a:spLocks noGrp="1"/>
          </p:cNvSpPr>
          <p:nvPr>
            <p:ph type="subTitle" idx="1"/>
          </p:nvPr>
        </p:nvSpPr>
        <p:spPr>
          <a:xfrm>
            <a:off x="953467" y="1174467"/>
            <a:ext cx="7691600" cy="2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subTitle" idx="2"/>
          </p:nvPr>
        </p:nvSpPr>
        <p:spPr>
          <a:xfrm>
            <a:off x="953467" y="4036467"/>
            <a:ext cx="76916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7"/>
          <p:cNvSpPr txBox="1">
            <a:spLocks noGrp="1"/>
          </p:cNvSpPr>
          <p:nvPr>
            <p:ph type="title"/>
          </p:nvPr>
        </p:nvSpPr>
        <p:spPr>
          <a:xfrm>
            <a:off x="953467" y="1134167"/>
            <a:ext cx="5142400" cy="2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body" idx="1"/>
          </p:nvPr>
        </p:nvSpPr>
        <p:spPr>
          <a:xfrm>
            <a:off x="953467" y="3500167"/>
            <a:ext cx="51424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  <p:sp>
        <p:nvSpPr>
          <p:cNvPr id="71" name="Google Shape;71;p67"/>
          <p:cNvSpPr>
            <a:spLocks noGrp="1"/>
          </p:cNvSpPr>
          <p:nvPr>
            <p:ph type="pic" idx="2"/>
          </p:nvPr>
        </p:nvSpPr>
        <p:spPr>
          <a:xfrm>
            <a:off x="7620033" y="133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>
            <a:spLocks noGrp="1"/>
          </p:cNvSpPr>
          <p:nvPr>
            <p:ph type="title"/>
          </p:nvPr>
        </p:nvSpPr>
        <p:spPr>
          <a:xfrm>
            <a:off x="953467" y="1137967"/>
            <a:ext cx="40160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body" idx="1"/>
          </p:nvPr>
        </p:nvSpPr>
        <p:spPr>
          <a:xfrm>
            <a:off x="953467" y="2003567"/>
            <a:ext cx="4016000" cy="1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subTitle" idx="1"/>
          </p:nvPr>
        </p:nvSpPr>
        <p:spPr>
          <a:xfrm>
            <a:off x="953467" y="2243867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subTitle" idx="2"/>
          </p:nvPr>
        </p:nvSpPr>
        <p:spPr>
          <a:xfrm>
            <a:off x="953467" y="1664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subTitle" idx="3"/>
          </p:nvPr>
        </p:nvSpPr>
        <p:spPr>
          <a:xfrm>
            <a:off x="953467" y="37255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ubTitle" idx="4"/>
          </p:nvPr>
        </p:nvSpPr>
        <p:spPr>
          <a:xfrm>
            <a:off x="953467" y="31574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subTitle" idx="5"/>
          </p:nvPr>
        </p:nvSpPr>
        <p:spPr>
          <a:xfrm>
            <a:off x="953467" y="52191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subTitle" idx="6"/>
          </p:nvPr>
        </p:nvSpPr>
        <p:spPr>
          <a:xfrm>
            <a:off x="953467" y="4651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subTitle" idx="1"/>
          </p:nvPr>
        </p:nvSpPr>
        <p:spPr>
          <a:xfrm>
            <a:off x="953467" y="2243867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ubTitle" idx="2"/>
          </p:nvPr>
        </p:nvSpPr>
        <p:spPr>
          <a:xfrm>
            <a:off x="953467" y="1664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70"/>
          <p:cNvSpPr txBox="1">
            <a:spLocks noGrp="1"/>
          </p:cNvSpPr>
          <p:nvPr>
            <p:ph type="subTitle" idx="3"/>
          </p:nvPr>
        </p:nvSpPr>
        <p:spPr>
          <a:xfrm>
            <a:off x="953467" y="37255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70"/>
          <p:cNvSpPr txBox="1">
            <a:spLocks noGrp="1"/>
          </p:cNvSpPr>
          <p:nvPr>
            <p:ph type="subTitle" idx="4"/>
          </p:nvPr>
        </p:nvSpPr>
        <p:spPr>
          <a:xfrm>
            <a:off x="953467" y="31574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70"/>
          <p:cNvSpPr txBox="1">
            <a:spLocks noGrp="1"/>
          </p:cNvSpPr>
          <p:nvPr>
            <p:ph type="subTitle" idx="5"/>
          </p:nvPr>
        </p:nvSpPr>
        <p:spPr>
          <a:xfrm>
            <a:off x="953467" y="52191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0"/>
          <p:cNvSpPr txBox="1">
            <a:spLocks noGrp="1"/>
          </p:cNvSpPr>
          <p:nvPr>
            <p:ph type="subTitle" idx="6"/>
          </p:nvPr>
        </p:nvSpPr>
        <p:spPr>
          <a:xfrm>
            <a:off x="953467" y="4651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>
            <a:spLocks noGrp="1"/>
          </p:cNvSpPr>
          <p:nvPr>
            <p:ph type="subTitle" idx="1"/>
          </p:nvPr>
        </p:nvSpPr>
        <p:spPr>
          <a:xfrm>
            <a:off x="953467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1"/>
          <p:cNvSpPr txBox="1">
            <a:spLocks noGrp="1"/>
          </p:cNvSpPr>
          <p:nvPr>
            <p:ph type="subTitle" idx="2"/>
          </p:nvPr>
        </p:nvSpPr>
        <p:spPr>
          <a:xfrm>
            <a:off x="953467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7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95" name="Google Shape;95;p71"/>
          <p:cNvSpPr txBox="1">
            <a:spLocks noGrp="1"/>
          </p:cNvSpPr>
          <p:nvPr>
            <p:ph type="subTitle" idx="3"/>
          </p:nvPr>
        </p:nvSpPr>
        <p:spPr>
          <a:xfrm>
            <a:off x="4535397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1"/>
          <p:cNvSpPr txBox="1">
            <a:spLocks noGrp="1"/>
          </p:cNvSpPr>
          <p:nvPr>
            <p:ph type="subTitle" idx="4"/>
          </p:nvPr>
        </p:nvSpPr>
        <p:spPr>
          <a:xfrm>
            <a:off x="4535397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71"/>
          <p:cNvSpPr txBox="1">
            <a:spLocks noGrp="1"/>
          </p:cNvSpPr>
          <p:nvPr>
            <p:ph type="subTitle" idx="5"/>
          </p:nvPr>
        </p:nvSpPr>
        <p:spPr>
          <a:xfrm>
            <a:off x="8117335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1"/>
          <p:cNvSpPr txBox="1">
            <a:spLocks noGrp="1"/>
          </p:cNvSpPr>
          <p:nvPr>
            <p:ph type="subTitle" idx="6"/>
          </p:nvPr>
        </p:nvSpPr>
        <p:spPr>
          <a:xfrm>
            <a:off x="8117335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2"/>
          <p:cNvSpPr txBox="1">
            <a:spLocks noGrp="1"/>
          </p:cNvSpPr>
          <p:nvPr>
            <p:ph type="subTitle" idx="1"/>
          </p:nvPr>
        </p:nvSpPr>
        <p:spPr>
          <a:xfrm>
            <a:off x="1836067" y="28860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2"/>
          <p:cNvSpPr txBox="1">
            <a:spLocks noGrp="1"/>
          </p:cNvSpPr>
          <p:nvPr>
            <p:ph type="subTitle" idx="2"/>
          </p:nvPr>
        </p:nvSpPr>
        <p:spPr>
          <a:xfrm>
            <a:off x="1836067" y="1877235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p72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03" name="Google Shape;103;p72"/>
          <p:cNvSpPr txBox="1">
            <a:spLocks noGrp="1"/>
          </p:cNvSpPr>
          <p:nvPr>
            <p:ph type="subTitle" idx="3"/>
          </p:nvPr>
        </p:nvSpPr>
        <p:spPr>
          <a:xfrm>
            <a:off x="6978467" y="28860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subTitle" idx="4"/>
          </p:nvPr>
        </p:nvSpPr>
        <p:spPr>
          <a:xfrm>
            <a:off x="6978467" y="1877233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72"/>
          <p:cNvSpPr txBox="1">
            <a:spLocks noGrp="1"/>
          </p:cNvSpPr>
          <p:nvPr>
            <p:ph type="subTitle" idx="5"/>
          </p:nvPr>
        </p:nvSpPr>
        <p:spPr>
          <a:xfrm>
            <a:off x="1836067" y="50117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subTitle" idx="6"/>
          </p:nvPr>
        </p:nvSpPr>
        <p:spPr>
          <a:xfrm>
            <a:off x="1836067" y="4002800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7" name="Google Shape;107;p72"/>
          <p:cNvSpPr txBox="1">
            <a:spLocks noGrp="1"/>
          </p:cNvSpPr>
          <p:nvPr>
            <p:ph type="subTitle" idx="7"/>
          </p:nvPr>
        </p:nvSpPr>
        <p:spPr>
          <a:xfrm>
            <a:off x="6978467" y="50117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2"/>
          <p:cNvSpPr txBox="1">
            <a:spLocks noGrp="1"/>
          </p:cNvSpPr>
          <p:nvPr>
            <p:ph type="subTitle" idx="8"/>
          </p:nvPr>
        </p:nvSpPr>
        <p:spPr>
          <a:xfrm>
            <a:off x="6978467" y="4002800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title"/>
          </p:nvPr>
        </p:nvSpPr>
        <p:spPr>
          <a:xfrm>
            <a:off x="953467" y="2401100"/>
            <a:ext cx="65272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title" idx="2"/>
          </p:nvPr>
        </p:nvSpPr>
        <p:spPr>
          <a:xfrm>
            <a:off x="953467" y="1034300"/>
            <a:ext cx="65272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subTitle" idx="1"/>
          </p:nvPr>
        </p:nvSpPr>
        <p:spPr>
          <a:xfrm>
            <a:off x="953467" y="3656300"/>
            <a:ext cx="652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3"/>
          <p:cNvSpPr txBox="1">
            <a:spLocks noGrp="1"/>
          </p:cNvSpPr>
          <p:nvPr>
            <p:ph type="subTitle" idx="1"/>
          </p:nvPr>
        </p:nvSpPr>
        <p:spPr>
          <a:xfrm>
            <a:off x="953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3"/>
          <p:cNvSpPr txBox="1">
            <a:spLocks noGrp="1"/>
          </p:cNvSpPr>
          <p:nvPr>
            <p:ph type="subTitle" idx="2"/>
          </p:nvPr>
        </p:nvSpPr>
        <p:spPr>
          <a:xfrm>
            <a:off x="953467" y="1877235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2" name="Google Shape;112;p73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13" name="Google Shape;113;p73"/>
          <p:cNvSpPr txBox="1">
            <a:spLocks noGrp="1"/>
          </p:cNvSpPr>
          <p:nvPr>
            <p:ph type="subTitle" idx="3"/>
          </p:nvPr>
        </p:nvSpPr>
        <p:spPr>
          <a:xfrm>
            <a:off x="4538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3"/>
          <p:cNvSpPr txBox="1">
            <a:spLocks noGrp="1"/>
          </p:cNvSpPr>
          <p:nvPr>
            <p:ph type="subTitle" idx="4"/>
          </p:nvPr>
        </p:nvSpPr>
        <p:spPr>
          <a:xfrm>
            <a:off x="4538467" y="1877233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5" name="Google Shape;115;p73"/>
          <p:cNvSpPr txBox="1">
            <a:spLocks noGrp="1"/>
          </p:cNvSpPr>
          <p:nvPr>
            <p:ph type="subTitle" idx="5"/>
          </p:nvPr>
        </p:nvSpPr>
        <p:spPr>
          <a:xfrm>
            <a:off x="8123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3"/>
          <p:cNvSpPr txBox="1">
            <a:spLocks noGrp="1"/>
          </p:cNvSpPr>
          <p:nvPr>
            <p:ph type="subTitle" idx="6"/>
          </p:nvPr>
        </p:nvSpPr>
        <p:spPr>
          <a:xfrm>
            <a:off x="8123467" y="1877233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7" name="Google Shape;117;p73"/>
          <p:cNvSpPr txBox="1">
            <a:spLocks noGrp="1"/>
          </p:cNvSpPr>
          <p:nvPr>
            <p:ph type="subTitle" idx="7"/>
          </p:nvPr>
        </p:nvSpPr>
        <p:spPr>
          <a:xfrm>
            <a:off x="953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3"/>
          <p:cNvSpPr txBox="1">
            <a:spLocks noGrp="1"/>
          </p:cNvSpPr>
          <p:nvPr>
            <p:ph type="subTitle" idx="8"/>
          </p:nvPr>
        </p:nvSpPr>
        <p:spPr>
          <a:xfrm>
            <a:off x="953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73"/>
          <p:cNvSpPr txBox="1">
            <a:spLocks noGrp="1"/>
          </p:cNvSpPr>
          <p:nvPr>
            <p:ph type="subTitle" idx="9"/>
          </p:nvPr>
        </p:nvSpPr>
        <p:spPr>
          <a:xfrm>
            <a:off x="4538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3"/>
          <p:cNvSpPr txBox="1">
            <a:spLocks noGrp="1"/>
          </p:cNvSpPr>
          <p:nvPr>
            <p:ph type="subTitle" idx="13"/>
          </p:nvPr>
        </p:nvSpPr>
        <p:spPr>
          <a:xfrm>
            <a:off x="4538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73"/>
          <p:cNvSpPr txBox="1">
            <a:spLocks noGrp="1"/>
          </p:cNvSpPr>
          <p:nvPr>
            <p:ph type="subTitle" idx="14"/>
          </p:nvPr>
        </p:nvSpPr>
        <p:spPr>
          <a:xfrm>
            <a:off x="8123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subTitle" idx="15"/>
          </p:nvPr>
        </p:nvSpPr>
        <p:spPr>
          <a:xfrm>
            <a:off x="8123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4"/>
          <p:cNvSpPr txBox="1">
            <a:spLocks noGrp="1"/>
          </p:cNvSpPr>
          <p:nvPr>
            <p:ph type="title"/>
          </p:nvPr>
        </p:nvSpPr>
        <p:spPr>
          <a:xfrm>
            <a:off x="953467" y="1055533"/>
            <a:ext cx="5345600" cy="1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125" name="Google Shape;125;p74"/>
          <p:cNvSpPr txBox="1">
            <a:spLocks noGrp="1"/>
          </p:cNvSpPr>
          <p:nvPr>
            <p:ph type="subTitle" idx="1"/>
          </p:nvPr>
        </p:nvSpPr>
        <p:spPr>
          <a:xfrm>
            <a:off x="953467" y="2202200"/>
            <a:ext cx="5345600" cy="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4"/>
          <p:cNvSpPr txBox="1">
            <a:spLocks noGrp="1"/>
          </p:cNvSpPr>
          <p:nvPr>
            <p:ph type="title" idx="2"/>
          </p:nvPr>
        </p:nvSpPr>
        <p:spPr>
          <a:xfrm>
            <a:off x="953467" y="3154200"/>
            <a:ext cx="5345600" cy="1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127" name="Google Shape;127;p74"/>
          <p:cNvSpPr txBox="1">
            <a:spLocks noGrp="1"/>
          </p:cNvSpPr>
          <p:nvPr>
            <p:ph type="subTitle" idx="3"/>
          </p:nvPr>
        </p:nvSpPr>
        <p:spPr>
          <a:xfrm>
            <a:off x="953467" y="4301033"/>
            <a:ext cx="5345600" cy="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7"/>
          <p:cNvSpPr txBox="1">
            <a:spLocks noGrp="1"/>
          </p:cNvSpPr>
          <p:nvPr>
            <p:ph type="ctrTitle"/>
          </p:nvPr>
        </p:nvSpPr>
        <p:spPr>
          <a:xfrm>
            <a:off x="953467" y="945417"/>
            <a:ext cx="4048400" cy="1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subTitle" idx="1"/>
          </p:nvPr>
        </p:nvSpPr>
        <p:spPr>
          <a:xfrm>
            <a:off x="953467" y="2115417"/>
            <a:ext cx="4048400" cy="1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77"/>
          <p:cNvSpPr txBox="1"/>
          <p:nvPr/>
        </p:nvSpPr>
        <p:spPr>
          <a:xfrm>
            <a:off x="953467" y="4612584"/>
            <a:ext cx="4048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Kantumruy Pro Medium"/>
              <a:buNone/>
            </a:pP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CREDITS: This presentation template was created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, and includes icons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and infographics &amp; images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8"/>
          <p:cNvGrpSpPr/>
          <p:nvPr/>
        </p:nvGrpSpPr>
        <p:grpSpPr>
          <a:xfrm>
            <a:off x="8807421" y="2777294"/>
            <a:ext cx="4210289" cy="4510820"/>
            <a:chOff x="6605565" y="2082970"/>
            <a:chExt cx="3157716" cy="3383115"/>
          </a:xfrm>
        </p:grpSpPr>
        <p:grpSp>
          <p:nvGrpSpPr>
            <p:cNvPr id="138" name="Google Shape;138;p78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139" name="Google Shape;139;p78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78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8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8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78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8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78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8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8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78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78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8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8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8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78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8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78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8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8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8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8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8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8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8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8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8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8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8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8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8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78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8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8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8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8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8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8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8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8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8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8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8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8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8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8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8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8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78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" name="Google Shape;187;p78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188" name="Google Shape;188;p78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8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8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8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8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8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8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8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8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78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78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199" name="Google Shape;199;p78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8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8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8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8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8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8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8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8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8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8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8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78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78"/>
            <p:cNvCxnSpPr>
              <a:stCxn id="186" idx="5"/>
              <a:endCxn id="211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78"/>
            <p:cNvCxnSpPr>
              <a:stCxn id="186" idx="6"/>
              <a:endCxn id="197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78"/>
            <p:cNvCxnSpPr>
              <a:stCxn id="197" idx="4"/>
              <a:endCxn id="211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78"/>
            <p:cNvCxnSpPr>
              <a:stCxn id="186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78"/>
            <p:cNvCxnSpPr>
              <a:stCxn id="211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9"/>
          <p:cNvGrpSpPr/>
          <p:nvPr/>
        </p:nvGrpSpPr>
        <p:grpSpPr>
          <a:xfrm>
            <a:off x="-283227" y="3680965"/>
            <a:ext cx="3791229" cy="3262799"/>
            <a:chOff x="-822020" y="3675123"/>
            <a:chExt cx="2843422" cy="2447099"/>
          </a:xfrm>
        </p:grpSpPr>
        <p:grpSp>
          <p:nvGrpSpPr>
            <p:cNvPr id="219" name="Google Shape;219;p79"/>
            <p:cNvGrpSpPr/>
            <p:nvPr/>
          </p:nvGrpSpPr>
          <p:grpSpPr>
            <a:xfrm flipH="1">
              <a:off x="460835" y="4337895"/>
              <a:ext cx="1560567" cy="1561202"/>
              <a:chOff x="6644550" y="3312875"/>
              <a:chExt cx="737125" cy="737425"/>
            </a:xfrm>
          </p:grpSpPr>
          <p:sp>
            <p:nvSpPr>
              <p:cNvPr id="220" name="Google Shape;220;p79"/>
              <p:cNvSpPr/>
              <p:nvPr/>
            </p:nvSpPr>
            <p:spPr>
              <a:xfrm>
                <a:off x="6766750" y="3435950"/>
                <a:ext cx="491800" cy="4918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9672" extrusionOk="0">
                    <a:moveTo>
                      <a:pt x="9835" y="3807"/>
                    </a:moveTo>
                    <a:cubicBezTo>
                      <a:pt x="13161" y="3807"/>
                      <a:pt x="15866" y="6511"/>
                      <a:pt x="15866" y="9837"/>
                    </a:cubicBezTo>
                    <a:cubicBezTo>
                      <a:pt x="15866" y="13161"/>
                      <a:pt x="13161" y="15865"/>
                      <a:pt x="9835" y="15865"/>
                    </a:cubicBezTo>
                    <a:cubicBezTo>
                      <a:pt x="6511" y="15865"/>
                      <a:pt x="3805" y="13161"/>
                      <a:pt x="3805" y="9837"/>
                    </a:cubicBezTo>
                    <a:cubicBezTo>
                      <a:pt x="3805" y="6511"/>
                      <a:pt x="6511" y="3807"/>
                      <a:pt x="9835" y="3807"/>
                    </a:cubicBezTo>
                    <a:close/>
                    <a:moveTo>
                      <a:pt x="9835" y="3354"/>
                    </a:moveTo>
                    <a:cubicBezTo>
                      <a:pt x="6262" y="3354"/>
                      <a:pt x="3353" y="6262"/>
                      <a:pt x="3353" y="9837"/>
                    </a:cubicBezTo>
                    <a:cubicBezTo>
                      <a:pt x="3353" y="13410"/>
                      <a:pt x="6262" y="16318"/>
                      <a:pt x="9835" y="16318"/>
                    </a:cubicBezTo>
                    <a:cubicBezTo>
                      <a:pt x="13411" y="16318"/>
                      <a:pt x="16318" y="13410"/>
                      <a:pt x="16318" y="9837"/>
                    </a:cubicBezTo>
                    <a:cubicBezTo>
                      <a:pt x="16318" y="6262"/>
                      <a:pt x="13411" y="3354"/>
                      <a:pt x="9835" y="3354"/>
                    </a:cubicBezTo>
                    <a:close/>
                    <a:moveTo>
                      <a:pt x="9835" y="453"/>
                    </a:moveTo>
                    <a:cubicBezTo>
                      <a:pt x="9976" y="453"/>
                      <a:pt x="10123" y="456"/>
                      <a:pt x="10286" y="466"/>
                    </a:cubicBezTo>
                    <a:lnTo>
                      <a:pt x="10153" y="2323"/>
                    </a:lnTo>
                    <a:lnTo>
                      <a:pt x="10379" y="2338"/>
                    </a:lnTo>
                    <a:cubicBezTo>
                      <a:pt x="11512" y="2421"/>
                      <a:pt x="12588" y="2750"/>
                      <a:pt x="13572" y="3316"/>
                    </a:cubicBezTo>
                    <a:lnTo>
                      <a:pt x="13769" y="3429"/>
                    </a:lnTo>
                    <a:lnTo>
                      <a:pt x="14696" y="1816"/>
                    </a:lnTo>
                    <a:cubicBezTo>
                      <a:pt x="16183" y="2718"/>
                      <a:pt x="17377" y="3999"/>
                      <a:pt x="18173" y="5537"/>
                    </a:cubicBezTo>
                    <a:lnTo>
                      <a:pt x="16500" y="6351"/>
                    </a:lnTo>
                    <a:lnTo>
                      <a:pt x="16599" y="6554"/>
                    </a:lnTo>
                    <a:cubicBezTo>
                      <a:pt x="17096" y="7572"/>
                      <a:pt x="17349" y="8666"/>
                      <a:pt x="17354" y="9806"/>
                    </a:cubicBezTo>
                    <a:lnTo>
                      <a:pt x="17354" y="10030"/>
                    </a:lnTo>
                    <a:lnTo>
                      <a:pt x="19218" y="10030"/>
                    </a:lnTo>
                    <a:cubicBezTo>
                      <a:pt x="19181" y="11778"/>
                      <a:pt x="18664" y="13463"/>
                      <a:pt x="17713" y="14929"/>
                    </a:cubicBezTo>
                    <a:lnTo>
                      <a:pt x="16176" y="13880"/>
                    </a:lnTo>
                    <a:lnTo>
                      <a:pt x="16049" y="14066"/>
                    </a:lnTo>
                    <a:cubicBezTo>
                      <a:pt x="15416" y="14993"/>
                      <a:pt x="14567" y="15779"/>
                      <a:pt x="13596" y="16344"/>
                    </a:cubicBezTo>
                    <a:lnTo>
                      <a:pt x="13401" y="16457"/>
                    </a:lnTo>
                    <a:lnTo>
                      <a:pt x="14332" y="18068"/>
                    </a:lnTo>
                    <a:cubicBezTo>
                      <a:pt x="12956" y="18823"/>
                      <a:pt x="11407" y="19219"/>
                      <a:pt x="9835" y="19219"/>
                    </a:cubicBezTo>
                    <a:cubicBezTo>
                      <a:pt x="9688" y="19219"/>
                      <a:pt x="9536" y="19216"/>
                      <a:pt x="9370" y="19206"/>
                    </a:cubicBezTo>
                    <a:lnTo>
                      <a:pt x="9368" y="19206"/>
                    </a:lnTo>
                    <a:lnTo>
                      <a:pt x="9503" y="17351"/>
                    </a:lnTo>
                    <a:lnTo>
                      <a:pt x="9279" y="17334"/>
                    </a:lnTo>
                    <a:cubicBezTo>
                      <a:pt x="8144" y="17250"/>
                      <a:pt x="7070" y="16919"/>
                      <a:pt x="6087" y="16351"/>
                    </a:cubicBezTo>
                    <a:lnTo>
                      <a:pt x="5890" y="16237"/>
                    </a:lnTo>
                    <a:lnTo>
                      <a:pt x="4960" y="17850"/>
                    </a:lnTo>
                    <a:cubicBezTo>
                      <a:pt x="3475" y="16944"/>
                      <a:pt x="2282" y="15662"/>
                      <a:pt x="1489" y="14122"/>
                    </a:cubicBezTo>
                    <a:lnTo>
                      <a:pt x="3164" y="13311"/>
                    </a:lnTo>
                    <a:lnTo>
                      <a:pt x="3065" y="13108"/>
                    </a:lnTo>
                    <a:cubicBezTo>
                      <a:pt x="2570" y="12087"/>
                      <a:pt x="2318" y="10993"/>
                      <a:pt x="2315" y="9852"/>
                    </a:cubicBezTo>
                    <a:lnTo>
                      <a:pt x="2315" y="9627"/>
                    </a:lnTo>
                    <a:lnTo>
                      <a:pt x="453" y="9627"/>
                    </a:lnTo>
                    <a:cubicBezTo>
                      <a:pt x="493" y="7889"/>
                      <a:pt x="1007" y="6216"/>
                      <a:pt x="1948" y="4757"/>
                    </a:cubicBezTo>
                    <a:lnTo>
                      <a:pt x="3488" y="5804"/>
                    </a:lnTo>
                    <a:lnTo>
                      <a:pt x="3615" y="5618"/>
                    </a:lnTo>
                    <a:cubicBezTo>
                      <a:pt x="4245" y="4691"/>
                      <a:pt x="5092" y="3901"/>
                      <a:pt x="6064" y="3336"/>
                    </a:cubicBezTo>
                    <a:lnTo>
                      <a:pt x="6259" y="3222"/>
                    </a:lnTo>
                    <a:lnTo>
                      <a:pt x="5324" y="1613"/>
                    </a:lnTo>
                    <a:cubicBezTo>
                      <a:pt x="6703" y="853"/>
                      <a:pt x="8258" y="453"/>
                      <a:pt x="9835" y="453"/>
                    </a:cubicBezTo>
                    <a:close/>
                    <a:moveTo>
                      <a:pt x="9835" y="0"/>
                    </a:moveTo>
                    <a:cubicBezTo>
                      <a:pt x="8104" y="0"/>
                      <a:pt x="6397" y="461"/>
                      <a:pt x="4901" y="1334"/>
                    </a:cubicBezTo>
                    <a:lnTo>
                      <a:pt x="4704" y="1448"/>
                    </a:lnTo>
                    <a:lnTo>
                      <a:pt x="5642" y="3062"/>
                    </a:lnTo>
                    <a:cubicBezTo>
                      <a:pt x="4759" y="3610"/>
                      <a:pt x="3980" y="4336"/>
                      <a:pt x="3371" y="5176"/>
                    </a:cubicBezTo>
                    <a:lnTo>
                      <a:pt x="1828" y="4127"/>
                    </a:lnTo>
                    <a:lnTo>
                      <a:pt x="1701" y="4314"/>
                    </a:lnTo>
                    <a:cubicBezTo>
                      <a:pt x="589" y="5948"/>
                      <a:pt x="1" y="7858"/>
                      <a:pt x="1" y="9852"/>
                    </a:cubicBezTo>
                    <a:lnTo>
                      <a:pt x="1" y="10078"/>
                    </a:lnTo>
                    <a:lnTo>
                      <a:pt x="1867" y="10078"/>
                    </a:lnTo>
                    <a:cubicBezTo>
                      <a:pt x="1899" y="11131"/>
                      <a:pt x="2132" y="12145"/>
                      <a:pt x="2563" y="13100"/>
                    </a:cubicBezTo>
                    <a:lnTo>
                      <a:pt x="883" y="13913"/>
                    </a:lnTo>
                    <a:lnTo>
                      <a:pt x="982" y="14117"/>
                    </a:lnTo>
                    <a:cubicBezTo>
                      <a:pt x="1844" y="15897"/>
                      <a:pt x="3211" y="17362"/>
                      <a:pt x="4929" y="18357"/>
                    </a:cubicBezTo>
                    <a:lnTo>
                      <a:pt x="5125" y="18469"/>
                    </a:lnTo>
                    <a:lnTo>
                      <a:pt x="6057" y="16853"/>
                    </a:lnTo>
                    <a:cubicBezTo>
                      <a:pt x="6981" y="17352"/>
                      <a:pt x="7975" y="17658"/>
                      <a:pt x="9021" y="17765"/>
                    </a:cubicBezTo>
                    <a:lnTo>
                      <a:pt x="8884" y="19626"/>
                    </a:lnTo>
                    <a:lnTo>
                      <a:pt x="9110" y="19642"/>
                    </a:lnTo>
                    <a:cubicBezTo>
                      <a:pt x="9384" y="19664"/>
                      <a:pt x="9614" y="19672"/>
                      <a:pt x="9835" y="19672"/>
                    </a:cubicBezTo>
                    <a:cubicBezTo>
                      <a:pt x="11562" y="19672"/>
                      <a:pt x="13264" y="19214"/>
                      <a:pt x="14755" y="18347"/>
                    </a:cubicBezTo>
                    <a:lnTo>
                      <a:pt x="14952" y="18234"/>
                    </a:lnTo>
                    <a:lnTo>
                      <a:pt x="14015" y="16619"/>
                    </a:lnTo>
                    <a:cubicBezTo>
                      <a:pt x="14901" y="16070"/>
                      <a:pt x="15680" y="15347"/>
                      <a:pt x="16292" y="14506"/>
                    </a:cubicBezTo>
                    <a:lnTo>
                      <a:pt x="17833" y="15558"/>
                    </a:lnTo>
                    <a:lnTo>
                      <a:pt x="17960" y="15371"/>
                    </a:lnTo>
                    <a:cubicBezTo>
                      <a:pt x="19079" y="13734"/>
                      <a:pt x="19672" y="11819"/>
                      <a:pt x="19672" y="9835"/>
                    </a:cubicBezTo>
                    <a:lnTo>
                      <a:pt x="19670" y="9578"/>
                    </a:lnTo>
                    <a:lnTo>
                      <a:pt x="17802" y="9578"/>
                    </a:lnTo>
                    <a:cubicBezTo>
                      <a:pt x="17769" y="8527"/>
                      <a:pt x="17534" y="7514"/>
                      <a:pt x="17103" y="6561"/>
                    </a:cubicBezTo>
                    <a:lnTo>
                      <a:pt x="18781" y="5745"/>
                    </a:lnTo>
                    <a:lnTo>
                      <a:pt x="18682" y="5540"/>
                    </a:lnTo>
                    <a:cubicBezTo>
                      <a:pt x="17815" y="3762"/>
                      <a:pt x="16449" y="2299"/>
                      <a:pt x="14727" y="1309"/>
                    </a:cubicBezTo>
                    <a:lnTo>
                      <a:pt x="14531" y="1195"/>
                    </a:lnTo>
                    <a:lnTo>
                      <a:pt x="13601" y="2814"/>
                    </a:lnTo>
                    <a:cubicBezTo>
                      <a:pt x="12677" y="2315"/>
                      <a:pt x="11682" y="2011"/>
                      <a:pt x="10637" y="1907"/>
                    </a:cubicBezTo>
                    <a:lnTo>
                      <a:pt x="10769" y="45"/>
                    </a:lnTo>
                    <a:lnTo>
                      <a:pt x="10544" y="29"/>
                    </a:lnTo>
                    <a:cubicBezTo>
                      <a:pt x="10275" y="10"/>
                      <a:pt x="10050" y="0"/>
                      <a:pt x="9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79"/>
              <p:cNvSpPr/>
              <p:nvPr/>
            </p:nvSpPr>
            <p:spPr>
              <a:xfrm>
                <a:off x="7230275" y="3518500"/>
                <a:ext cx="95075" cy="18762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7505" extrusionOk="0">
                    <a:moveTo>
                      <a:pt x="1655" y="622"/>
                    </a:moveTo>
                    <a:cubicBezTo>
                      <a:pt x="2770" y="2575"/>
                      <a:pt x="3305" y="4780"/>
                      <a:pt x="3214" y="7026"/>
                    </a:cubicBezTo>
                    <a:lnTo>
                      <a:pt x="2013" y="6955"/>
                    </a:lnTo>
                    <a:lnTo>
                      <a:pt x="2015" y="6955"/>
                    </a:lnTo>
                    <a:cubicBezTo>
                      <a:pt x="2089" y="4952"/>
                      <a:pt x="1610" y="2986"/>
                      <a:pt x="620" y="1237"/>
                    </a:cubicBezTo>
                    <a:lnTo>
                      <a:pt x="1655" y="622"/>
                    </a:lnTo>
                    <a:close/>
                    <a:moveTo>
                      <a:pt x="1813" y="1"/>
                    </a:moveTo>
                    <a:lnTo>
                      <a:pt x="1" y="1080"/>
                    </a:lnTo>
                    <a:lnTo>
                      <a:pt x="117" y="1273"/>
                    </a:lnTo>
                    <a:cubicBezTo>
                      <a:pt x="1177" y="3057"/>
                      <a:pt x="1673" y="5091"/>
                      <a:pt x="1551" y="7153"/>
                    </a:cubicBezTo>
                    <a:lnTo>
                      <a:pt x="1539" y="7379"/>
                    </a:lnTo>
                    <a:lnTo>
                      <a:pt x="3640" y="7505"/>
                    </a:lnTo>
                    <a:lnTo>
                      <a:pt x="3654" y="7278"/>
                    </a:lnTo>
                    <a:cubicBezTo>
                      <a:pt x="3802" y="4789"/>
                      <a:pt x="3206" y="2340"/>
                      <a:pt x="1929" y="196"/>
                    </a:cubicBezTo>
                    <a:lnTo>
                      <a:pt x="18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9"/>
              <p:cNvSpPr/>
              <p:nvPr/>
            </p:nvSpPr>
            <p:spPr>
              <a:xfrm>
                <a:off x="7002700" y="3372300"/>
                <a:ext cx="1853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3938" extrusionOk="0">
                    <a:moveTo>
                      <a:pt x="459" y="453"/>
                    </a:moveTo>
                    <a:lnTo>
                      <a:pt x="459" y="453"/>
                    </a:lnTo>
                    <a:cubicBezTo>
                      <a:pt x="2479" y="463"/>
                      <a:pt x="4475" y="992"/>
                      <a:pt x="6244" y="1986"/>
                    </a:cubicBezTo>
                    <a:cubicBezTo>
                      <a:pt x="6428" y="2091"/>
                      <a:pt x="6609" y="2198"/>
                      <a:pt x="6786" y="2310"/>
                    </a:cubicBezTo>
                    <a:lnTo>
                      <a:pt x="6125" y="3313"/>
                    </a:lnTo>
                    <a:cubicBezTo>
                      <a:pt x="5958" y="3206"/>
                      <a:pt x="5806" y="3113"/>
                      <a:pt x="5658" y="3031"/>
                    </a:cubicBezTo>
                    <a:cubicBezTo>
                      <a:pt x="4075" y="2142"/>
                      <a:pt x="2289" y="1669"/>
                      <a:pt x="477" y="1658"/>
                    </a:cubicBezTo>
                    <a:lnTo>
                      <a:pt x="459" y="453"/>
                    </a:lnTo>
                    <a:close/>
                    <a:moveTo>
                      <a:pt x="419" y="1"/>
                    </a:moveTo>
                    <a:cubicBezTo>
                      <a:pt x="354" y="1"/>
                      <a:pt x="290" y="1"/>
                      <a:pt x="226" y="2"/>
                    </a:cubicBezTo>
                    <a:lnTo>
                      <a:pt x="1" y="6"/>
                    </a:lnTo>
                    <a:lnTo>
                      <a:pt x="31" y="2115"/>
                    </a:lnTo>
                    <a:lnTo>
                      <a:pt x="257" y="2112"/>
                    </a:lnTo>
                    <a:cubicBezTo>
                      <a:pt x="313" y="2111"/>
                      <a:pt x="368" y="2111"/>
                      <a:pt x="424" y="2111"/>
                    </a:cubicBezTo>
                    <a:cubicBezTo>
                      <a:pt x="2177" y="2111"/>
                      <a:pt x="3907" y="2565"/>
                      <a:pt x="5435" y="3425"/>
                    </a:cubicBezTo>
                    <a:cubicBezTo>
                      <a:pt x="5628" y="3533"/>
                      <a:pt x="5828" y="3657"/>
                      <a:pt x="6066" y="3814"/>
                    </a:cubicBezTo>
                    <a:lnTo>
                      <a:pt x="6254" y="3938"/>
                    </a:lnTo>
                    <a:lnTo>
                      <a:pt x="7414" y="2181"/>
                    </a:lnTo>
                    <a:lnTo>
                      <a:pt x="7225" y="2056"/>
                    </a:lnTo>
                    <a:cubicBezTo>
                      <a:pt x="6979" y="1894"/>
                      <a:pt x="6725" y="1739"/>
                      <a:pt x="6466" y="1592"/>
                    </a:cubicBezTo>
                    <a:cubicBezTo>
                      <a:pt x="4617" y="553"/>
                      <a:pt x="2533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9"/>
              <p:cNvSpPr/>
              <p:nvPr/>
            </p:nvSpPr>
            <p:spPr>
              <a:xfrm>
                <a:off x="7121650" y="3802825"/>
                <a:ext cx="1638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54" extrusionOk="0">
                    <a:moveTo>
                      <a:pt x="4894" y="589"/>
                    </a:moveTo>
                    <a:lnTo>
                      <a:pt x="5938" y="1176"/>
                    </a:lnTo>
                    <a:cubicBezTo>
                      <a:pt x="4797" y="3132"/>
                      <a:pt x="3145" y="4706"/>
                      <a:pt x="1139" y="5745"/>
                    </a:cubicBezTo>
                    <a:lnTo>
                      <a:pt x="606" y="4668"/>
                    </a:lnTo>
                    <a:cubicBezTo>
                      <a:pt x="2398" y="3736"/>
                      <a:pt x="3875" y="2330"/>
                      <a:pt x="4894" y="589"/>
                    </a:cubicBezTo>
                    <a:close/>
                    <a:moveTo>
                      <a:pt x="4708" y="1"/>
                    </a:moveTo>
                    <a:lnTo>
                      <a:pt x="4597" y="199"/>
                    </a:lnTo>
                    <a:cubicBezTo>
                      <a:pt x="3581" y="2007"/>
                      <a:pt x="2061" y="3447"/>
                      <a:pt x="204" y="4364"/>
                    </a:cubicBezTo>
                    <a:lnTo>
                      <a:pt x="1" y="4465"/>
                    </a:lnTo>
                    <a:lnTo>
                      <a:pt x="936" y="6353"/>
                    </a:lnTo>
                    <a:lnTo>
                      <a:pt x="1139" y="6252"/>
                    </a:lnTo>
                    <a:cubicBezTo>
                      <a:pt x="3373" y="5147"/>
                      <a:pt x="5203" y="3409"/>
                      <a:pt x="6431" y="1228"/>
                    </a:cubicBezTo>
                    <a:lnTo>
                      <a:pt x="6555" y="1004"/>
                    </a:lnTo>
                    <a:lnTo>
                      <a:pt x="4921" y="83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9"/>
              <p:cNvSpPr/>
              <p:nvPr/>
            </p:nvSpPr>
            <p:spPr>
              <a:xfrm>
                <a:off x="6836800" y="3892700"/>
                <a:ext cx="1852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3948" extrusionOk="0">
                    <a:moveTo>
                      <a:pt x="1291" y="627"/>
                    </a:moveTo>
                    <a:cubicBezTo>
                      <a:pt x="1463" y="738"/>
                      <a:pt x="1620" y="832"/>
                      <a:pt x="1773" y="919"/>
                    </a:cubicBezTo>
                    <a:cubicBezTo>
                      <a:pt x="3349" y="1805"/>
                      <a:pt x="5130" y="2277"/>
                      <a:pt x="6936" y="2291"/>
                    </a:cubicBezTo>
                    <a:lnTo>
                      <a:pt x="6951" y="3495"/>
                    </a:lnTo>
                    <a:cubicBezTo>
                      <a:pt x="4939" y="3482"/>
                      <a:pt x="2951" y="2955"/>
                      <a:pt x="1187" y="1962"/>
                    </a:cubicBezTo>
                    <a:cubicBezTo>
                      <a:pt x="998" y="1856"/>
                      <a:pt x="810" y="1744"/>
                      <a:pt x="628" y="1628"/>
                    </a:cubicBezTo>
                    <a:lnTo>
                      <a:pt x="627" y="1628"/>
                    </a:lnTo>
                    <a:lnTo>
                      <a:pt x="1291" y="627"/>
                    </a:lnTo>
                    <a:close/>
                    <a:moveTo>
                      <a:pt x="1162" y="1"/>
                    </a:moveTo>
                    <a:lnTo>
                      <a:pt x="1" y="1757"/>
                    </a:lnTo>
                    <a:lnTo>
                      <a:pt x="189" y="1881"/>
                    </a:lnTo>
                    <a:cubicBezTo>
                      <a:pt x="440" y="2048"/>
                      <a:pt x="701" y="2208"/>
                      <a:pt x="965" y="2357"/>
                    </a:cubicBezTo>
                    <a:cubicBezTo>
                      <a:pt x="2819" y="3399"/>
                      <a:pt x="4911" y="3948"/>
                      <a:pt x="7027" y="3948"/>
                    </a:cubicBezTo>
                    <a:cubicBezTo>
                      <a:pt x="7078" y="3948"/>
                      <a:pt x="7131" y="3948"/>
                      <a:pt x="7184" y="3946"/>
                    </a:cubicBezTo>
                    <a:lnTo>
                      <a:pt x="7408" y="3944"/>
                    </a:lnTo>
                    <a:lnTo>
                      <a:pt x="7382" y="1835"/>
                    </a:lnTo>
                    <a:lnTo>
                      <a:pt x="7156" y="1838"/>
                    </a:lnTo>
                    <a:cubicBezTo>
                      <a:pt x="7103" y="1839"/>
                      <a:pt x="7051" y="1839"/>
                      <a:pt x="6999" y="1839"/>
                    </a:cubicBezTo>
                    <a:cubicBezTo>
                      <a:pt x="5247" y="1839"/>
                      <a:pt x="3522" y="1383"/>
                      <a:pt x="1996" y="525"/>
                    </a:cubicBezTo>
                    <a:cubicBezTo>
                      <a:pt x="1796" y="412"/>
                      <a:pt x="1591" y="287"/>
                      <a:pt x="1350" y="126"/>
                    </a:cubicBezTo>
                    <a:lnTo>
                      <a:pt x="1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9"/>
              <p:cNvSpPr/>
              <p:nvPr/>
            </p:nvSpPr>
            <p:spPr>
              <a:xfrm>
                <a:off x="6699875" y="3657075"/>
                <a:ext cx="94875" cy="1877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508" extrusionOk="0">
                    <a:moveTo>
                      <a:pt x="592" y="480"/>
                    </a:moveTo>
                    <a:lnTo>
                      <a:pt x="1792" y="553"/>
                    </a:lnTo>
                    <a:cubicBezTo>
                      <a:pt x="1712" y="2555"/>
                      <a:pt x="2188" y="4522"/>
                      <a:pt x="3176" y="6272"/>
                    </a:cubicBezTo>
                    <a:lnTo>
                      <a:pt x="2140" y="6887"/>
                    </a:lnTo>
                    <a:cubicBezTo>
                      <a:pt x="1030" y="4931"/>
                      <a:pt x="497" y="2725"/>
                      <a:pt x="592" y="480"/>
                    </a:cubicBezTo>
                    <a:close/>
                    <a:moveTo>
                      <a:pt x="166" y="1"/>
                    </a:moveTo>
                    <a:lnTo>
                      <a:pt x="153" y="225"/>
                    </a:lnTo>
                    <a:cubicBezTo>
                      <a:pt x="1" y="2715"/>
                      <a:pt x="592" y="5165"/>
                      <a:pt x="1864" y="7313"/>
                    </a:cubicBezTo>
                    <a:lnTo>
                      <a:pt x="1980" y="7508"/>
                    </a:lnTo>
                    <a:lnTo>
                      <a:pt x="3794" y="6432"/>
                    </a:lnTo>
                    <a:lnTo>
                      <a:pt x="3678" y="6237"/>
                    </a:lnTo>
                    <a:cubicBezTo>
                      <a:pt x="2623" y="4451"/>
                      <a:pt x="2130" y="2418"/>
                      <a:pt x="2254" y="354"/>
                    </a:cubicBezTo>
                    <a:lnTo>
                      <a:pt x="2268" y="13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79"/>
              <p:cNvSpPr/>
              <p:nvPr/>
            </p:nvSpPr>
            <p:spPr>
              <a:xfrm>
                <a:off x="6739900" y="3402250"/>
                <a:ext cx="16330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6353" extrusionOk="0">
                    <a:moveTo>
                      <a:pt x="5391" y="610"/>
                    </a:moveTo>
                    <a:lnTo>
                      <a:pt x="5927" y="1687"/>
                    </a:lnTo>
                    <a:cubicBezTo>
                      <a:pt x="4147" y="2616"/>
                      <a:pt x="2680" y="4012"/>
                      <a:pt x="1663" y="5743"/>
                    </a:cubicBezTo>
                    <a:lnTo>
                      <a:pt x="619" y="5157"/>
                    </a:lnTo>
                    <a:cubicBezTo>
                      <a:pt x="1755" y="3212"/>
                      <a:pt x="3399" y="1648"/>
                      <a:pt x="5391" y="610"/>
                    </a:cubicBezTo>
                    <a:close/>
                    <a:moveTo>
                      <a:pt x="5593" y="0"/>
                    </a:moveTo>
                    <a:lnTo>
                      <a:pt x="5391" y="101"/>
                    </a:lnTo>
                    <a:cubicBezTo>
                      <a:pt x="3164" y="1208"/>
                      <a:pt x="1341" y="2943"/>
                      <a:pt x="111" y="5130"/>
                    </a:cubicBezTo>
                    <a:lnTo>
                      <a:pt x="1" y="5327"/>
                    </a:lnTo>
                    <a:lnTo>
                      <a:pt x="1636" y="6247"/>
                    </a:lnTo>
                    <a:lnTo>
                      <a:pt x="1844" y="6353"/>
                    </a:lnTo>
                    <a:lnTo>
                      <a:pt x="1952" y="6146"/>
                    </a:lnTo>
                    <a:cubicBezTo>
                      <a:pt x="2966" y="4344"/>
                      <a:pt x="4480" y="2906"/>
                      <a:pt x="6330" y="1988"/>
                    </a:cubicBezTo>
                    <a:lnTo>
                      <a:pt x="6531" y="1889"/>
                    </a:lnTo>
                    <a:lnTo>
                      <a:pt x="5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79"/>
              <p:cNvSpPr/>
              <p:nvPr/>
            </p:nvSpPr>
            <p:spPr>
              <a:xfrm>
                <a:off x="6644550" y="3312875"/>
                <a:ext cx="737125" cy="737425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29497" extrusionOk="0">
                    <a:moveTo>
                      <a:pt x="14517" y="0"/>
                    </a:moveTo>
                    <a:cubicBezTo>
                      <a:pt x="14291" y="4"/>
                      <a:pt x="14059" y="12"/>
                      <a:pt x="13830" y="25"/>
                    </a:cubicBezTo>
                    <a:lnTo>
                      <a:pt x="13858" y="476"/>
                    </a:lnTo>
                    <a:lnTo>
                      <a:pt x="13858" y="476"/>
                    </a:lnTo>
                    <a:cubicBezTo>
                      <a:pt x="14080" y="463"/>
                      <a:pt x="14304" y="455"/>
                      <a:pt x="14522" y="453"/>
                    </a:cubicBezTo>
                    <a:lnTo>
                      <a:pt x="14517" y="0"/>
                    </a:lnTo>
                    <a:close/>
                    <a:moveTo>
                      <a:pt x="13858" y="476"/>
                    </a:moveTo>
                    <a:cubicBezTo>
                      <a:pt x="13857" y="476"/>
                      <a:pt x="13857" y="476"/>
                      <a:pt x="13856" y="476"/>
                    </a:cubicBezTo>
                    <a:lnTo>
                      <a:pt x="13858" y="476"/>
                    </a:lnTo>
                    <a:lnTo>
                      <a:pt x="13858" y="476"/>
                    </a:lnTo>
                    <a:close/>
                    <a:moveTo>
                      <a:pt x="17249" y="215"/>
                    </a:moveTo>
                    <a:lnTo>
                      <a:pt x="17173" y="659"/>
                    </a:lnTo>
                    <a:cubicBezTo>
                      <a:pt x="17392" y="697"/>
                      <a:pt x="17611" y="740"/>
                      <a:pt x="17826" y="788"/>
                    </a:cubicBezTo>
                    <a:lnTo>
                      <a:pt x="17924" y="347"/>
                    </a:lnTo>
                    <a:cubicBezTo>
                      <a:pt x="17702" y="298"/>
                      <a:pt x="17476" y="253"/>
                      <a:pt x="17249" y="215"/>
                    </a:cubicBezTo>
                    <a:close/>
                    <a:moveTo>
                      <a:pt x="11119" y="441"/>
                    </a:moveTo>
                    <a:cubicBezTo>
                      <a:pt x="10901" y="496"/>
                      <a:pt x="10678" y="559"/>
                      <a:pt x="10458" y="625"/>
                    </a:cubicBezTo>
                    <a:lnTo>
                      <a:pt x="10588" y="1058"/>
                    </a:lnTo>
                    <a:cubicBezTo>
                      <a:pt x="10801" y="993"/>
                      <a:pt x="11016" y="934"/>
                      <a:pt x="11229" y="881"/>
                    </a:cubicBezTo>
                    <a:lnTo>
                      <a:pt x="11119" y="441"/>
                    </a:lnTo>
                    <a:close/>
                    <a:moveTo>
                      <a:pt x="20535" y="1188"/>
                    </a:moveTo>
                    <a:lnTo>
                      <a:pt x="20357" y="1603"/>
                    </a:lnTo>
                    <a:cubicBezTo>
                      <a:pt x="20560" y="1690"/>
                      <a:pt x="20765" y="1783"/>
                      <a:pt x="20965" y="1880"/>
                    </a:cubicBezTo>
                    <a:lnTo>
                      <a:pt x="21162" y="1472"/>
                    </a:lnTo>
                    <a:cubicBezTo>
                      <a:pt x="20957" y="1373"/>
                      <a:pt x="20745" y="1277"/>
                      <a:pt x="20535" y="1188"/>
                    </a:cubicBezTo>
                    <a:close/>
                    <a:moveTo>
                      <a:pt x="7917" y="1659"/>
                    </a:moveTo>
                    <a:cubicBezTo>
                      <a:pt x="7715" y="1763"/>
                      <a:pt x="7512" y="1874"/>
                      <a:pt x="7316" y="1989"/>
                    </a:cubicBezTo>
                    <a:lnTo>
                      <a:pt x="7544" y="2379"/>
                    </a:lnTo>
                    <a:cubicBezTo>
                      <a:pt x="7733" y="2269"/>
                      <a:pt x="7930" y="2161"/>
                      <a:pt x="8125" y="2059"/>
                    </a:cubicBezTo>
                    <a:lnTo>
                      <a:pt x="7917" y="1659"/>
                    </a:lnTo>
                    <a:close/>
                    <a:moveTo>
                      <a:pt x="23508" y="2896"/>
                    </a:moveTo>
                    <a:lnTo>
                      <a:pt x="23238" y="3260"/>
                    </a:lnTo>
                    <a:cubicBezTo>
                      <a:pt x="23415" y="3390"/>
                      <a:pt x="23592" y="3529"/>
                      <a:pt x="23764" y="3668"/>
                    </a:cubicBezTo>
                    <a:lnTo>
                      <a:pt x="24049" y="3318"/>
                    </a:lnTo>
                    <a:cubicBezTo>
                      <a:pt x="23873" y="3174"/>
                      <a:pt x="23691" y="3032"/>
                      <a:pt x="23508" y="2896"/>
                    </a:cubicBezTo>
                    <a:close/>
                    <a:moveTo>
                      <a:pt x="5082" y="3582"/>
                    </a:moveTo>
                    <a:cubicBezTo>
                      <a:pt x="4912" y="3729"/>
                      <a:pt x="4740" y="3884"/>
                      <a:pt x="4573" y="4043"/>
                    </a:cubicBezTo>
                    <a:lnTo>
                      <a:pt x="4884" y="4370"/>
                    </a:lnTo>
                    <a:cubicBezTo>
                      <a:pt x="5046" y="4216"/>
                      <a:pt x="5212" y="4068"/>
                      <a:pt x="5378" y="3924"/>
                    </a:cubicBezTo>
                    <a:lnTo>
                      <a:pt x="5082" y="3582"/>
                    </a:lnTo>
                    <a:close/>
                    <a:moveTo>
                      <a:pt x="26005" y="5241"/>
                    </a:moveTo>
                    <a:lnTo>
                      <a:pt x="25660" y="5533"/>
                    </a:lnTo>
                    <a:cubicBezTo>
                      <a:pt x="25802" y="5702"/>
                      <a:pt x="25943" y="5875"/>
                      <a:pt x="26078" y="6050"/>
                    </a:cubicBezTo>
                    <a:lnTo>
                      <a:pt x="26437" y="5776"/>
                    </a:lnTo>
                    <a:cubicBezTo>
                      <a:pt x="26298" y="5594"/>
                      <a:pt x="26153" y="5414"/>
                      <a:pt x="26005" y="5241"/>
                    </a:cubicBezTo>
                    <a:close/>
                    <a:moveTo>
                      <a:pt x="2764" y="6105"/>
                    </a:moveTo>
                    <a:cubicBezTo>
                      <a:pt x="2630" y="6288"/>
                      <a:pt x="2500" y="6480"/>
                      <a:pt x="2374" y="6670"/>
                    </a:cubicBezTo>
                    <a:lnTo>
                      <a:pt x="2752" y="6919"/>
                    </a:lnTo>
                    <a:cubicBezTo>
                      <a:pt x="2873" y="6733"/>
                      <a:pt x="3002" y="6549"/>
                      <a:pt x="3131" y="6371"/>
                    </a:cubicBezTo>
                    <a:lnTo>
                      <a:pt x="2764" y="6105"/>
                    </a:lnTo>
                    <a:close/>
                    <a:moveTo>
                      <a:pt x="27899" y="8097"/>
                    </a:moveTo>
                    <a:lnTo>
                      <a:pt x="27494" y="8300"/>
                    </a:lnTo>
                    <a:cubicBezTo>
                      <a:pt x="27595" y="8499"/>
                      <a:pt x="27691" y="8700"/>
                      <a:pt x="27781" y="8900"/>
                    </a:cubicBezTo>
                    <a:lnTo>
                      <a:pt x="28194" y="8715"/>
                    </a:lnTo>
                    <a:cubicBezTo>
                      <a:pt x="28100" y="8507"/>
                      <a:pt x="28001" y="8300"/>
                      <a:pt x="27899" y="8097"/>
                    </a:cubicBezTo>
                    <a:close/>
                    <a:moveTo>
                      <a:pt x="1089" y="9095"/>
                    </a:moveTo>
                    <a:cubicBezTo>
                      <a:pt x="1001" y="9306"/>
                      <a:pt x="917" y="9521"/>
                      <a:pt x="839" y="9736"/>
                    </a:cubicBezTo>
                    <a:lnTo>
                      <a:pt x="1264" y="9890"/>
                    </a:lnTo>
                    <a:cubicBezTo>
                      <a:pt x="1340" y="9681"/>
                      <a:pt x="1421" y="9473"/>
                      <a:pt x="1507" y="9268"/>
                    </a:cubicBezTo>
                    <a:lnTo>
                      <a:pt x="1089" y="9095"/>
                    </a:lnTo>
                    <a:close/>
                    <a:moveTo>
                      <a:pt x="29078" y="11310"/>
                    </a:moveTo>
                    <a:lnTo>
                      <a:pt x="28639" y="11416"/>
                    </a:lnTo>
                    <a:cubicBezTo>
                      <a:pt x="28690" y="11631"/>
                      <a:pt x="28738" y="11851"/>
                      <a:pt x="28779" y="12067"/>
                    </a:cubicBezTo>
                    <a:lnTo>
                      <a:pt x="29224" y="11983"/>
                    </a:lnTo>
                    <a:cubicBezTo>
                      <a:pt x="29181" y="11758"/>
                      <a:pt x="29133" y="11532"/>
                      <a:pt x="29078" y="11310"/>
                    </a:cubicBezTo>
                    <a:close/>
                    <a:moveTo>
                      <a:pt x="152" y="12391"/>
                    </a:moveTo>
                    <a:cubicBezTo>
                      <a:pt x="116" y="12616"/>
                      <a:pt x="84" y="12844"/>
                      <a:pt x="58" y="13072"/>
                    </a:cubicBezTo>
                    <a:lnTo>
                      <a:pt x="507" y="13123"/>
                    </a:lnTo>
                    <a:cubicBezTo>
                      <a:pt x="532" y="12903"/>
                      <a:pt x="563" y="12680"/>
                      <a:pt x="598" y="12464"/>
                    </a:cubicBezTo>
                    <a:lnTo>
                      <a:pt x="152" y="12391"/>
                    </a:lnTo>
                    <a:close/>
                    <a:moveTo>
                      <a:pt x="29032" y="14714"/>
                    </a:moveTo>
                    <a:lnTo>
                      <a:pt x="29032" y="14760"/>
                    </a:lnTo>
                    <a:cubicBezTo>
                      <a:pt x="29032" y="14981"/>
                      <a:pt x="29027" y="15204"/>
                      <a:pt x="29017" y="15426"/>
                    </a:cubicBezTo>
                    <a:lnTo>
                      <a:pt x="29468" y="15446"/>
                    </a:lnTo>
                    <a:cubicBezTo>
                      <a:pt x="29478" y="15218"/>
                      <a:pt x="29485" y="14988"/>
                      <a:pt x="29485" y="14758"/>
                    </a:cubicBezTo>
                    <a:lnTo>
                      <a:pt x="29485" y="14714"/>
                    </a:lnTo>
                    <a:close/>
                    <a:moveTo>
                      <a:pt x="451" y="15783"/>
                    </a:moveTo>
                    <a:lnTo>
                      <a:pt x="0" y="15814"/>
                    </a:lnTo>
                    <a:cubicBezTo>
                      <a:pt x="15" y="16040"/>
                      <a:pt x="36" y="16272"/>
                      <a:pt x="63" y="16496"/>
                    </a:cubicBezTo>
                    <a:lnTo>
                      <a:pt x="512" y="16445"/>
                    </a:lnTo>
                    <a:cubicBezTo>
                      <a:pt x="487" y="16225"/>
                      <a:pt x="466" y="16002"/>
                      <a:pt x="451" y="15783"/>
                    </a:cubicBezTo>
                    <a:close/>
                    <a:moveTo>
                      <a:pt x="28650" y="18059"/>
                    </a:moveTo>
                    <a:cubicBezTo>
                      <a:pt x="28599" y="18274"/>
                      <a:pt x="28543" y="18490"/>
                      <a:pt x="28482" y="18702"/>
                    </a:cubicBezTo>
                    <a:lnTo>
                      <a:pt x="28916" y="18827"/>
                    </a:lnTo>
                    <a:cubicBezTo>
                      <a:pt x="28979" y="18608"/>
                      <a:pt x="29039" y="18385"/>
                      <a:pt x="29090" y="18162"/>
                    </a:cubicBezTo>
                    <a:lnTo>
                      <a:pt x="28650" y="18059"/>
                    </a:lnTo>
                    <a:close/>
                    <a:moveTo>
                      <a:pt x="1067" y="19044"/>
                    </a:moveTo>
                    <a:lnTo>
                      <a:pt x="636" y="19179"/>
                    </a:lnTo>
                    <a:cubicBezTo>
                      <a:pt x="704" y="19399"/>
                      <a:pt x="778" y="19619"/>
                      <a:pt x="856" y="19830"/>
                    </a:cubicBezTo>
                    <a:lnTo>
                      <a:pt x="1280" y="19675"/>
                    </a:lnTo>
                    <a:cubicBezTo>
                      <a:pt x="1206" y="19468"/>
                      <a:pt x="1133" y="19257"/>
                      <a:pt x="1067" y="19044"/>
                    </a:cubicBezTo>
                    <a:close/>
                    <a:moveTo>
                      <a:pt x="27514" y="21180"/>
                    </a:moveTo>
                    <a:cubicBezTo>
                      <a:pt x="27415" y="21377"/>
                      <a:pt x="27309" y="21575"/>
                      <a:pt x="27202" y="21768"/>
                    </a:cubicBezTo>
                    <a:lnTo>
                      <a:pt x="27595" y="21989"/>
                    </a:lnTo>
                    <a:cubicBezTo>
                      <a:pt x="27707" y="21791"/>
                      <a:pt x="27816" y="21586"/>
                      <a:pt x="27919" y="21383"/>
                    </a:cubicBezTo>
                    <a:lnTo>
                      <a:pt x="27514" y="21180"/>
                    </a:lnTo>
                    <a:close/>
                    <a:moveTo>
                      <a:pt x="2424" y="22075"/>
                    </a:moveTo>
                    <a:lnTo>
                      <a:pt x="2035" y="22307"/>
                    </a:lnTo>
                    <a:cubicBezTo>
                      <a:pt x="2153" y="22503"/>
                      <a:pt x="2275" y="22700"/>
                      <a:pt x="2401" y="22888"/>
                    </a:cubicBezTo>
                    <a:lnTo>
                      <a:pt x="2777" y="22639"/>
                    </a:lnTo>
                    <a:cubicBezTo>
                      <a:pt x="2657" y="22455"/>
                      <a:pt x="2538" y="22267"/>
                      <a:pt x="2424" y="22075"/>
                    </a:cubicBezTo>
                    <a:close/>
                    <a:moveTo>
                      <a:pt x="25688" y="23954"/>
                    </a:moveTo>
                    <a:cubicBezTo>
                      <a:pt x="25545" y="24126"/>
                      <a:pt x="25396" y="24292"/>
                      <a:pt x="25247" y="24454"/>
                    </a:cubicBezTo>
                    <a:lnTo>
                      <a:pt x="25579" y="24760"/>
                    </a:lnTo>
                    <a:lnTo>
                      <a:pt x="25581" y="24760"/>
                    </a:lnTo>
                    <a:cubicBezTo>
                      <a:pt x="25733" y="24595"/>
                      <a:pt x="25887" y="24421"/>
                      <a:pt x="26034" y="24245"/>
                    </a:cubicBezTo>
                    <a:lnTo>
                      <a:pt x="25688" y="23954"/>
                    </a:lnTo>
                    <a:close/>
                    <a:moveTo>
                      <a:pt x="4443" y="24712"/>
                    </a:moveTo>
                    <a:lnTo>
                      <a:pt x="4117" y="25026"/>
                    </a:lnTo>
                    <a:cubicBezTo>
                      <a:pt x="4276" y="25190"/>
                      <a:pt x="4441" y="25353"/>
                      <a:pt x="4606" y="25508"/>
                    </a:cubicBezTo>
                    <a:lnTo>
                      <a:pt x="4917" y="25180"/>
                    </a:lnTo>
                    <a:cubicBezTo>
                      <a:pt x="4756" y="25028"/>
                      <a:pt x="4596" y="24871"/>
                      <a:pt x="4443" y="24712"/>
                    </a:cubicBezTo>
                    <a:close/>
                    <a:moveTo>
                      <a:pt x="23273" y="26235"/>
                    </a:moveTo>
                    <a:cubicBezTo>
                      <a:pt x="23095" y="26367"/>
                      <a:pt x="22913" y="26496"/>
                      <a:pt x="22729" y="26620"/>
                    </a:cubicBezTo>
                    <a:lnTo>
                      <a:pt x="22984" y="26995"/>
                    </a:lnTo>
                    <a:cubicBezTo>
                      <a:pt x="23172" y="26868"/>
                      <a:pt x="23361" y="26734"/>
                      <a:pt x="23542" y="26597"/>
                    </a:cubicBezTo>
                    <a:lnTo>
                      <a:pt x="23273" y="26235"/>
                    </a:lnTo>
                    <a:close/>
                    <a:moveTo>
                      <a:pt x="7013" y="26815"/>
                    </a:moveTo>
                    <a:lnTo>
                      <a:pt x="6769" y="27197"/>
                    </a:lnTo>
                    <a:cubicBezTo>
                      <a:pt x="6960" y="27319"/>
                      <a:pt x="7159" y="27440"/>
                      <a:pt x="7357" y="27554"/>
                    </a:cubicBezTo>
                    <a:lnTo>
                      <a:pt x="7583" y="27162"/>
                    </a:lnTo>
                    <a:cubicBezTo>
                      <a:pt x="7390" y="27051"/>
                      <a:pt x="7200" y="26934"/>
                      <a:pt x="7013" y="26815"/>
                    </a:cubicBezTo>
                    <a:close/>
                    <a:moveTo>
                      <a:pt x="20398" y="27899"/>
                    </a:moveTo>
                    <a:cubicBezTo>
                      <a:pt x="20197" y="27985"/>
                      <a:pt x="19990" y="28069"/>
                      <a:pt x="19784" y="28148"/>
                    </a:cubicBezTo>
                    <a:lnTo>
                      <a:pt x="19944" y="28571"/>
                    </a:lnTo>
                    <a:cubicBezTo>
                      <a:pt x="20157" y="28490"/>
                      <a:pt x="20370" y="28403"/>
                      <a:pt x="20578" y="28314"/>
                    </a:cubicBezTo>
                    <a:lnTo>
                      <a:pt x="20398" y="27899"/>
                    </a:lnTo>
                    <a:close/>
                    <a:moveTo>
                      <a:pt x="10000" y="28271"/>
                    </a:moveTo>
                    <a:lnTo>
                      <a:pt x="9850" y="28697"/>
                    </a:lnTo>
                    <a:cubicBezTo>
                      <a:pt x="10065" y="28771"/>
                      <a:pt x="10284" y="28844"/>
                      <a:pt x="10504" y="28908"/>
                    </a:cubicBezTo>
                    <a:lnTo>
                      <a:pt x="10633" y="28475"/>
                    </a:lnTo>
                    <a:cubicBezTo>
                      <a:pt x="10420" y="28411"/>
                      <a:pt x="10207" y="28343"/>
                      <a:pt x="10000" y="28271"/>
                    </a:cubicBezTo>
                    <a:close/>
                    <a:moveTo>
                      <a:pt x="17220" y="28851"/>
                    </a:moveTo>
                    <a:cubicBezTo>
                      <a:pt x="16998" y="28890"/>
                      <a:pt x="16777" y="28923"/>
                      <a:pt x="16562" y="28951"/>
                    </a:cubicBezTo>
                    <a:lnTo>
                      <a:pt x="16618" y="29399"/>
                    </a:lnTo>
                    <a:cubicBezTo>
                      <a:pt x="16841" y="29371"/>
                      <a:pt x="17069" y="29336"/>
                      <a:pt x="17297" y="29297"/>
                    </a:cubicBezTo>
                    <a:lnTo>
                      <a:pt x="17220" y="28851"/>
                    </a:lnTo>
                    <a:close/>
                    <a:moveTo>
                      <a:pt x="13240" y="28993"/>
                    </a:moveTo>
                    <a:lnTo>
                      <a:pt x="13195" y="29442"/>
                    </a:lnTo>
                    <a:cubicBezTo>
                      <a:pt x="13422" y="29465"/>
                      <a:pt x="13651" y="29483"/>
                      <a:pt x="13879" y="29496"/>
                    </a:cubicBezTo>
                    <a:lnTo>
                      <a:pt x="13904" y="29045"/>
                    </a:lnTo>
                    <a:cubicBezTo>
                      <a:pt x="13684" y="29032"/>
                      <a:pt x="13461" y="29016"/>
                      <a:pt x="13240" y="289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79"/>
            <p:cNvGrpSpPr/>
            <p:nvPr/>
          </p:nvGrpSpPr>
          <p:grpSpPr>
            <a:xfrm flipH="1">
              <a:off x="-399931" y="3675123"/>
              <a:ext cx="802800" cy="802800"/>
              <a:chOff x="5949025" y="3502375"/>
              <a:chExt cx="358425" cy="358425"/>
            </a:xfrm>
          </p:grpSpPr>
          <p:sp>
            <p:nvSpPr>
              <p:cNvPr id="229" name="Google Shape;229;p79"/>
              <p:cNvSpPr/>
              <p:nvPr/>
            </p:nvSpPr>
            <p:spPr>
              <a:xfrm>
                <a:off x="5949025" y="3502375"/>
                <a:ext cx="358425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4337" extrusionOk="0">
                    <a:moveTo>
                      <a:pt x="7069" y="0"/>
                    </a:moveTo>
                    <a:lnTo>
                      <a:pt x="7092" y="1693"/>
                    </a:lnTo>
                    <a:lnTo>
                      <a:pt x="7168" y="1693"/>
                    </a:lnTo>
                    <a:cubicBezTo>
                      <a:pt x="10188" y="1693"/>
                      <a:pt x="12643" y="4148"/>
                      <a:pt x="12643" y="7168"/>
                    </a:cubicBezTo>
                    <a:cubicBezTo>
                      <a:pt x="12643" y="10187"/>
                      <a:pt x="10188" y="12643"/>
                      <a:pt x="7168" y="12643"/>
                    </a:cubicBezTo>
                    <a:cubicBezTo>
                      <a:pt x="4150" y="12643"/>
                      <a:pt x="1694" y="10187"/>
                      <a:pt x="1694" y="7168"/>
                    </a:cubicBezTo>
                    <a:cubicBezTo>
                      <a:pt x="1694" y="7142"/>
                      <a:pt x="1694" y="7117"/>
                      <a:pt x="1694" y="7092"/>
                    </a:cubicBezTo>
                    <a:lnTo>
                      <a:pt x="2" y="7069"/>
                    </a:lnTo>
                    <a:cubicBezTo>
                      <a:pt x="2" y="7102"/>
                      <a:pt x="0" y="7135"/>
                      <a:pt x="0" y="7168"/>
                    </a:cubicBezTo>
                    <a:cubicBezTo>
                      <a:pt x="0" y="11120"/>
                      <a:pt x="3217" y="14337"/>
                      <a:pt x="7168" y="14337"/>
                    </a:cubicBezTo>
                    <a:cubicBezTo>
                      <a:pt x="11122" y="14337"/>
                      <a:pt x="14337" y="11120"/>
                      <a:pt x="14337" y="7168"/>
                    </a:cubicBezTo>
                    <a:cubicBezTo>
                      <a:pt x="14337" y="3215"/>
                      <a:pt x="11122" y="0"/>
                      <a:pt x="7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9"/>
              <p:cNvSpPr/>
              <p:nvPr/>
            </p:nvSpPr>
            <p:spPr>
              <a:xfrm>
                <a:off x="6051450" y="3517475"/>
                <a:ext cx="217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615" extrusionOk="0">
                    <a:moveTo>
                      <a:pt x="185" y="1"/>
                    </a:moveTo>
                    <a:cubicBezTo>
                      <a:pt x="124" y="29"/>
                      <a:pt x="61" y="57"/>
                      <a:pt x="0" y="85"/>
                    </a:cubicBezTo>
                    <a:lnTo>
                      <a:pt x="726" y="1615"/>
                    </a:lnTo>
                    <a:cubicBezTo>
                      <a:pt x="773" y="1593"/>
                      <a:pt x="821" y="1570"/>
                      <a:pt x="869" y="1550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9"/>
              <p:cNvSpPr/>
              <p:nvPr/>
            </p:nvSpPr>
            <p:spPr>
              <a:xfrm>
                <a:off x="6029175" y="3529425"/>
                <a:ext cx="26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522" extrusionOk="0">
                    <a:moveTo>
                      <a:pt x="173" y="0"/>
                    </a:moveTo>
                    <a:cubicBezTo>
                      <a:pt x="115" y="36"/>
                      <a:pt x="59" y="73"/>
                      <a:pt x="1" y="111"/>
                    </a:cubicBezTo>
                    <a:lnTo>
                      <a:pt x="938" y="1522"/>
                    </a:lnTo>
                    <a:cubicBezTo>
                      <a:pt x="980" y="1492"/>
                      <a:pt x="1025" y="1464"/>
                      <a:pt x="1070" y="1437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9"/>
              <p:cNvSpPr/>
              <p:nvPr/>
            </p:nvSpPr>
            <p:spPr>
              <a:xfrm>
                <a:off x="6075275" y="3508900"/>
                <a:ext cx="163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76" extrusionOk="0">
                    <a:moveTo>
                      <a:pt x="199" y="0"/>
                    </a:moveTo>
                    <a:cubicBezTo>
                      <a:pt x="133" y="18"/>
                      <a:pt x="67" y="36"/>
                      <a:pt x="1" y="58"/>
                    </a:cubicBezTo>
                    <a:lnTo>
                      <a:pt x="501" y="1675"/>
                    </a:lnTo>
                    <a:cubicBezTo>
                      <a:pt x="551" y="1659"/>
                      <a:pt x="600" y="1644"/>
                      <a:pt x="651" y="163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9"/>
              <p:cNvSpPr/>
              <p:nvPr/>
            </p:nvSpPr>
            <p:spPr>
              <a:xfrm>
                <a:off x="6100225" y="3503800"/>
                <a:ext cx="104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3" extrusionOk="0">
                    <a:moveTo>
                      <a:pt x="204" y="1"/>
                    </a:moveTo>
                    <a:cubicBezTo>
                      <a:pt x="136" y="11"/>
                      <a:pt x="68" y="21"/>
                      <a:pt x="0" y="31"/>
                    </a:cubicBezTo>
                    <a:lnTo>
                      <a:pt x="263" y="1702"/>
                    </a:lnTo>
                    <a:cubicBezTo>
                      <a:pt x="314" y="1694"/>
                      <a:pt x="367" y="1688"/>
                      <a:pt x="418" y="1681"/>
                    </a:cubicBez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9"/>
              <p:cNvSpPr/>
              <p:nvPr/>
            </p:nvSpPr>
            <p:spPr>
              <a:xfrm>
                <a:off x="6008950" y="3544450"/>
                <a:ext cx="311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99" extrusionOk="0">
                    <a:moveTo>
                      <a:pt x="156" y="0"/>
                    </a:moveTo>
                    <a:cubicBezTo>
                      <a:pt x="103" y="45"/>
                      <a:pt x="52" y="90"/>
                      <a:pt x="0" y="134"/>
                    </a:cubicBezTo>
                    <a:lnTo>
                      <a:pt x="1129" y="1398"/>
                    </a:lnTo>
                    <a:cubicBezTo>
                      <a:pt x="1167" y="1363"/>
                      <a:pt x="1206" y="1329"/>
                      <a:pt x="1246" y="129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9"/>
              <p:cNvSpPr/>
              <p:nvPr/>
            </p:nvSpPr>
            <p:spPr>
              <a:xfrm>
                <a:off x="5955500" y="3628675"/>
                <a:ext cx="419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650" extrusionOk="0">
                    <a:moveTo>
                      <a:pt x="58" y="0"/>
                    </a:moveTo>
                    <a:cubicBezTo>
                      <a:pt x="38" y="66"/>
                      <a:pt x="20" y="131"/>
                      <a:pt x="0" y="197"/>
                    </a:cubicBezTo>
                    <a:lnTo>
                      <a:pt x="1633" y="649"/>
                    </a:lnTo>
                    <a:cubicBezTo>
                      <a:pt x="1646" y="600"/>
                      <a:pt x="1661" y="549"/>
                      <a:pt x="1676" y="499"/>
                    </a:cubicBezTo>
                    <a:lnTo>
                      <a:pt x="1677" y="4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9"/>
              <p:cNvSpPr/>
              <p:nvPr/>
            </p:nvSpPr>
            <p:spPr>
              <a:xfrm>
                <a:off x="5950450" y="3653600"/>
                <a:ext cx="42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19" extrusionOk="0">
                    <a:moveTo>
                      <a:pt x="31" y="1"/>
                    </a:moveTo>
                    <a:cubicBezTo>
                      <a:pt x="19" y="69"/>
                      <a:pt x="11" y="136"/>
                      <a:pt x="1" y="204"/>
                    </a:cubicBezTo>
                    <a:lnTo>
                      <a:pt x="1681" y="419"/>
                    </a:lnTo>
                    <a:cubicBezTo>
                      <a:pt x="1688" y="366"/>
                      <a:pt x="1694" y="315"/>
                      <a:pt x="1703" y="264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9"/>
              <p:cNvSpPr/>
              <p:nvPr/>
            </p:nvSpPr>
            <p:spPr>
              <a:xfrm>
                <a:off x="5991150" y="3562300"/>
                <a:ext cx="349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6" extrusionOk="0">
                    <a:moveTo>
                      <a:pt x="134" y="0"/>
                    </a:moveTo>
                    <a:cubicBezTo>
                      <a:pt x="89" y="50"/>
                      <a:pt x="45" y="103"/>
                      <a:pt x="0" y="154"/>
                    </a:cubicBezTo>
                    <a:lnTo>
                      <a:pt x="1295" y="1246"/>
                    </a:lnTo>
                    <a:cubicBezTo>
                      <a:pt x="1329" y="1205"/>
                      <a:pt x="1363" y="1165"/>
                      <a:pt x="1398" y="112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9"/>
              <p:cNvSpPr/>
              <p:nvPr/>
            </p:nvSpPr>
            <p:spPr>
              <a:xfrm>
                <a:off x="5976100" y="3582500"/>
                <a:ext cx="380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69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1"/>
                      <a:pt x="1521" y="938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9"/>
              <p:cNvSpPr/>
              <p:nvPr/>
            </p:nvSpPr>
            <p:spPr>
              <a:xfrm>
                <a:off x="5964125" y="3604800"/>
                <a:ext cx="40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70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0" y="869"/>
                    </a:lnTo>
                    <a:cubicBezTo>
                      <a:pt x="1570" y="821"/>
                      <a:pt x="1593" y="773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79"/>
            <p:cNvSpPr/>
            <p:nvPr/>
          </p:nvSpPr>
          <p:spPr>
            <a:xfrm flipH="1">
              <a:off x="-66620" y="4008422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9"/>
            <p:cNvSpPr/>
            <p:nvPr/>
          </p:nvSpPr>
          <p:spPr>
            <a:xfrm flipH="1">
              <a:off x="1192968" y="5070496"/>
              <a:ext cx="96300" cy="96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79"/>
            <p:cNvCxnSpPr>
              <a:stCxn id="241" idx="7"/>
              <a:endCxn id="240" idx="3"/>
            </p:cNvCxnSpPr>
            <p:nvPr/>
          </p:nvCxnSpPr>
          <p:spPr>
            <a:xfrm rot="10800000">
              <a:off x="49671" y="4124555"/>
              <a:ext cx="11574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79"/>
            <p:cNvCxnSpPr>
              <a:stCxn id="240" idx="4"/>
            </p:cNvCxnSpPr>
            <p:nvPr/>
          </p:nvCxnSpPr>
          <p:spPr>
            <a:xfrm flipH="1">
              <a:off x="-478220" y="4144622"/>
              <a:ext cx="479700" cy="197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79"/>
            <p:cNvCxnSpPr>
              <a:stCxn id="241" idx="4"/>
            </p:cNvCxnSpPr>
            <p:nvPr/>
          </p:nvCxnSpPr>
          <p:spPr>
            <a:xfrm flipH="1">
              <a:off x="999318" y="5166496"/>
              <a:ext cx="241800" cy="91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79"/>
            <p:cNvCxnSpPr>
              <a:stCxn id="240" idx="6"/>
            </p:cNvCxnSpPr>
            <p:nvPr/>
          </p:nvCxnSpPr>
          <p:spPr>
            <a:xfrm rot="10800000">
              <a:off x="-822020" y="4076522"/>
              <a:ext cx="755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subtítulo, imagen y contenido">
  <p:cSld name="Título, subtítulo, imagen y contenido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833176" y="1018950"/>
            <a:ext cx="10542706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43"/>
          <p:cNvSpPr>
            <a:spLocks noGrp="1"/>
          </p:cNvSpPr>
          <p:nvPr>
            <p:ph type="pic" idx="2"/>
          </p:nvPr>
        </p:nvSpPr>
        <p:spPr>
          <a:xfrm>
            <a:off x="833175" y="1963738"/>
            <a:ext cx="7320225" cy="4217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54" name="Google Shape;254;p43"/>
          <p:cNvSpPr txBox="1">
            <a:spLocks noGrp="1"/>
          </p:cNvSpPr>
          <p:nvPr>
            <p:ph type="body" idx="3"/>
          </p:nvPr>
        </p:nvSpPr>
        <p:spPr>
          <a:xfrm>
            <a:off x="8960220" y="3888618"/>
            <a:ext cx="2389094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1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4"/>
          </p:nvPr>
        </p:nvSpPr>
        <p:spPr>
          <a:xfrm>
            <a:off x="8960220" y="5322378"/>
            <a:ext cx="2389094" cy="8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>
            <a:spLocks noGrp="1"/>
          </p:cNvSpPr>
          <p:nvPr>
            <p:ph type="pic" idx="2"/>
          </p:nvPr>
        </p:nvSpPr>
        <p:spPr>
          <a:xfrm>
            <a:off x="0" y="0"/>
            <a:ext cx="121962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7" name="Google Shape;307;p54"/>
          <p:cNvSpPr txBox="1">
            <a:spLocks noGrp="1"/>
          </p:cNvSpPr>
          <p:nvPr>
            <p:ph type="title"/>
          </p:nvPr>
        </p:nvSpPr>
        <p:spPr>
          <a:xfrm>
            <a:off x="-11018" y="1526016"/>
            <a:ext cx="12188952" cy="2031324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txBody>
          <a:bodyPr spcFirstLastPara="1" wrap="square" lIns="868675" tIns="91425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body" idx="1"/>
          </p:nvPr>
        </p:nvSpPr>
        <p:spPr>
          <a:xfrm>
            <a:off x="953467" y="1664067"/>
            <a:ext cx="10285200" cy="4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>
            <a:spLocks noGrp="1"/>
          </p:cNvSpPr>
          <p:nvPr>
            <p:ph type="subTitle" idx="1"/>
          </p:nvPr>
        </p:nvSpPr>
        <p:spPr>
          <a:xfrm>
            <a:off x="953600" y="2230833"/>
            <a:ext cx="4939200" cy="3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subTitle" idx="2"/>
          </p:nvPr>
        </p:nvSpPr>
        <p:spPr>
          <a:xfrm>
            <a:off x="953600" y="1664067"/>
            <a:ext cx="4939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ubTitle" idx="3"/>
          </p:nvPr>
        </p:nvSpPr>
        <p:spPr>
          <a:xfrm>
            <a:off x="6299467" y="2230833"/>
            <a:ext cx="4939200" cy="3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subTitle" idx="4"/>
          </p:nvPr>
        </p:nvSpPr>
        <p:spPr>
          <a:xfrm>
            <a:off x="6299467" y="1664067"/>
            <a:ext cx="4939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body" idx="1"/>
          </p:nvPr>
        </p:nvSpPr>
        <p:spPr>
          <a:xfrm>
            <a:off x="953467" y="1664067"/>
            <a:ext cx="102852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>
            <a:spLocks noGrp="1"/>
          </p:cNvSpPr>
          <p:nvPr>
            <p:ph type="title"/>
          </p:nvPr>
        </p:nvSpPr>
        <p:spPr>
          <a:xfrm>
            <a:off x="953467" y="996133"/>
            <a:ext cx="95168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2"/>
          <p:cNvSpPr txBox="1">
            <a:spLocks noGrp="1"/>
          </p:cNvSpPr>
          <p:nvPr>
            <p:ph type="title"/>
          </p:nvPr>
        </p:nvSpPr>
        <p:spPr>
          <a:xfrm>
            <a:off x="956800" y="5358767"/>
            <a:ext cx="10278400" cy="7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953467" y="1578933"/>
            <a:ext cx="10285200" cy="4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support.google.com/mail/answer/56256?hl=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.jpg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gmai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jpg"/><Relationship Id="rId5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6.png"/><Relationship Id="rId5" Type="http://schemas.openxmlformats.org/officeDocument/2006/relationships/image" Target="../media/image4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D96A9F8A-405D-7049-9DAE-B2DB3C8AA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">
            <a:extLst>
              <a:ext uri="{FF2B5EF4-FFF2-40B4-BE49-F238E27FC236}">
                <a16:creationId xmlns:a16="http://schemas.microsoft.com/office/drawing/2014/main" id="{BEE39C35-5C5D-E950-5EB9-80F078B83B62}"/>
              </a:ext>
            </a:extLst>
          </p:cNvPr>
          <p:cNvGrpSpPr/>
          <p:nvPr/>
        </p:nvGrpSpPr>
        <p:grpSpPr>
          <a:xfrm>
            <a:off x="8807421" y="2777294"/>
            <a:ext cx="4210289" cy="4510820"/>
            <a:chOff x="6605565" y="2082970"/>
            <a:chExt cx="3157716" cy="3383115"/>
          </a:xfrm>
        </p:grpSpPr>
        <p:grpSp>
          <p:nvGrpSpPr>
            <p:cNvPr id="313" name="Google Shape;313;p1">
              <a:extLst>
                <a:ext uri="{FF2B5EF4-FFF2-40B4-BE49-F238E27FC236}">
                  <a16:creationId xmlns:a16="http://schemas.microsoft.com/office/drawing/2014/main" id="{FD6534B9-6223-6FF6-A0EB-E040722B127B}"/>
                </a:ext>
              </a:extLst>
            </p:cNvPr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314" name="Google Shape;314;p1">
                <a:extLst>
                  <a:ext uri="{FF2B5EF4-FFF2-40B4-BE49-F238E27FC236}">
                    <a16:creationId xmlns:a16="http://schemas.microsoft.com/office/drawing/2014/main" id="{7284AB1D-80C8-E4C8-B09B-FBF4ABB378E3}"/>
                  </a:ext>
                </a:extLst>
              </p:cNvPr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>
                <a:extLst>
                  <a:ext uri="{FF2B5EF4-FFF2-40B4-BE49-F238E27FC236}">
                    <a16:creationId xmlns:a16="http://schemas.microsoft.com/office/drawing/2014/main" id="{10E500C8-DDAD-F68A-520B-181931913D5E}"/>
                  </a:ext>
                </a:extLst>
              </p:cNvPr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>
                <a:extLst>
                  <a:ext uri="{FF2B5EF4-FFF2-40B4-BE49-F238E27FC236}">
                    <a16:creationId xmlns:a16="http://schemas.microsoft.com/office/drawing/2014/main" id="{00FD54EB-FEC0-F5F8-22DE-9238E445B59D}"/>
                  </a:ext>
                </a:extLst>
              </p:cNvPr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>
                <a:extLst>
                  <a:ext uri="{FF2B5EF4-FFF2-40B4-BE49-F238E27FC236}">
                    <a16:creationId xmlns:a16="http://schemas.microsoft.com/office/drawing/2014/main" id="{1B800A85-FC8F-7BC4-F570-4D353B23E4EA}"/>
                  </a:ext>
                </a:extLst>
              </p:cNvPr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>
                <a:extLst>
                  <a:ext uri="{FF2B5EF4-FFF2-40B4-BE49-F238E27FC236}">
                    <a16:creationId xmlns:a16="http://schemas.microsoft.com/office/drawing/2014/main" id="{02ED78C3-05FE-492A-C9A5-A90826BA52B8}"/>
                  </a:ext>
                </a:extLst>
              </p:cNvPr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>
                <a:extLst>
                  <a:ext uri="{FF2B5EF4-FFF2-40B4-BE49-F238E27FC236}">
                    <a16:creationId xmlns:a16="http://schemas.microsoft.com/office/drawing/2014/main" id="{6BB18BE2-3B9E-63C0-337F-60629FFA38C8}"/>
                  </a:ext>
                </a:extLst>
              </p:cNvPr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>
                <a:extLst>
                  <a:ext uri="{FF2B5EF4-FFF2-40B4-BE49-F238E27FC236}">
                    <a16:creationId xmlns:a16="http://schemas.microsoft.com/office/drawing/2014/main" id="{98A01815-0A5F-362E-8F85-B76A730921B7}"/>
                  </a:ext>
                </a:extLst>
              </p:cNvPr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>
                <a:extLst>
                  <a:ext uri="{FF2B5EF4-FFF2-40B4-BE49-F238E27FC236}">
                    <a16:creationId xmlns:a16="http://schemas.microsoft.com/office/drawing/2014/main" id="{A42E2AB9-96EE-04C3-11B4-450EBC0E7F49}"/>
                  </a:ext>
                </a:extLst>
              </p:cNvPr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>
                <a:extLst>
                  <a:ext uri="{FF2B5EF4-FFF2-40B4-BE49-F238E27FC236}">
                    <a16:creationId xmlns:a16="http://schemas.microsoft.com/office/drawing/2014/main" id="{9388E925-6D0F-2FE1-CB0C-91DD85128EFD}"/>
                  </a:ext>
                </a:extLst>
              </p:cNvPr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>
                <a:extLst>
                  <a:ext uri="{FF2B5EF4-FFF2-40B4-BE49-F238E27FC236}">
                    <a16:creationId xmlns:a16="http://schemas.microsoft.com/office/drawing/2014/main" id="{FA2D4335-0DD1-8F69-1F88-B78FC9447416}"/>
                  </a:ext>
                </a:extLst>
              </p:cNvPr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>
                <a:extLst>
                  <a:ext uri="{FF2B5EF4-FFF2-40B4-BE49-F238E27FC236}">
                    <a16:creationId xmlns:a16="http://schemas.microsoft.com/office/drawing/2014/main" id="{4C266864-2248-D568-1F08-6418DF567C95}"/>
                  </a:ext>
                </a:extLst>
              </p:cNvPr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>
                <a:extLst>
                  <a:ext uri="{FF2B5EF4-FFF2-40B4-BE49-F238E27FC236}">
                    <a16:creationId xmlns:a16="http://schemas.microsoft.com/office/drawing/2014/main" id="{6A82B6CD-B906-321D-FBB1-D7957D77B713}"/>
                  </a:ext>
                </a:extLst>
              </p:cNvPr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>
                <a:extLst>
                  <a:ext uri="{FF2B5EF4-FFF2-40B4-BE49-F238E27FC236}">
                    <a16:creationId xmlns:a16="http://schemas.microsoft.com/office/drawing/2014/main" id="{0934B951-07E0-366B-7B34-425C7430DCE9}"/>
                  </a:ext>
                </a:extLst>
              </p:cNvPr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>
                <a:extLst>
                  <a:ext uri="{FF2B5EF4-FFF2-40B4-BE49-F238E27FC236}">
                    <a16:creationId xmlns:a16="http://schemas.microsoft.com/office/drawing/2014/main" id="{48646857-A282-3222-9AED-FA5880A2AC93}"/>
                  </a:ext>
                </a:extLst>
              </p:cNvPr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>
                <a:extLst>
                  <a:ext uri="{FF2B5EF4-FFF2-40B4-BE49-F238E27FC236}">
                    <a16:creationId xmlns:a16="http://schemas.microsoft.com/office/drawing/2014/main" id="{EA609020-07CE-5C0C-7FAE-7E5D9504BFF1}"/>
                  </a:ext>
                </a:extLst>
              </p:cNvPr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">
                <a:extLst>
                  <a:ext uri="{FF2B5EF4-FFF2-40B4-BE49-F238E27FC236}">
                    <a16:creationId xmlns:a16="http://schemas.microsoft.com/office/drawing/2014/main" id="{699C80C5-7FEF-8EAF-EF7B-A9CCCF44C267}"/>
                  </a:ext>
                </a:extLst>
              </p:cNvPr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">
                <a:extLst>
                  <a:ext uri="{FF2B5EF4-FFF2-40B4-BE49-F238E27FC236}">
                    <a16:creationId xmlns:a16="http://schemas.microsoft.com/office/drawing/2014/main" id="{601502C5-5F6A-F1B4-46E6-518F1884B6AA}"/>
                  </a:ext>
                </a:extLst>
              </p:cNvPr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>
                <a:extLst>
                  <a:ext uri="{FF2B5EF4-FFF2-40B4-BE49-F238E27FC236}">
                    <a16:creationId xmlns:a16="http://schemas.microsoft.com/office/drawing/2014/main" id="{748D6AF7-5FE3-1B6E-9508-19BBE12E2534}"/>
                  </a:ext>
                </a:extLst>
              </p:cNvPr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>
                <a:extLst>
                  <a:ext uri="{FF2B5EF4-FFF2-40B4-BE49-F238E27FC236}">
                    <a16:creationId xmlns:a16="http://schemas.microsoft.com/office/drawing/2014/main" id="{CA3E81C2-4633-771C-C3FC-8668A81E9A54}"/>
                  </a:ext>
                </a:extLst>
              </p:cNvPr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>
                <a:extLst>
                  <a:ext uri="{FF2B5EF4-FFF2-40B4-BE49-F238E27FC236}">
                    <a16:creationId xmlns:a16="http://schemas.microsoft.com/office/drawing/2014/main" id="{449FE27F-1928-D731-1CC2-7DE554716E16}"/>
                  </a:ext>
                </a:extLst>
              </p:cNvPr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>
                <a:extLst>
                  <a:ext uri="{FF2B5EF4-FFF2-40B4-BE49-F238E27FC236}">
                    <a16:creationId xmlns:a16="http://schemas.microsoft.com/office/drawing/2014/main" id="{787D8E0C-13D3-770C-2D3D-E8D6FBA5A53E}"/>
                  </a:ext>
                </a:extLst>
              </p:cNvPr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>
                <a:extLst>
                  <a:ext uri="{FF2B5EF4-FFF2-40B4-BE49-F238E27FC236}">
                    <a16:creationId xmlns:a16="http://schemas.microsoft.com/office/drawing/2014/main" id="{EB4A828C-D9FE-73F3-5D0E-AB2CBAC2C225}"/>
                  </a:ext>
                </a:extLst>
              </p:cNvPr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>
                <a:extLst>
                  <a:ext uri="{FF2B5EF4-FFF2-40B4-BE49-F238E27FC236}">
                    <a16:creationId xmlns:a16="http://schemas.microsoft.com/office/drawing/2014/main" id="{C3C17920-D506-308B-0DC7-E430AAFF6761}"/>
                  </a:ext>
                </a:extLst>
              </p:cNvPr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>
                <a:extLst>
                  <a:ext uri="{FF2B5EF4-FFF2-40B4-BE49-F238E27FC236}">
                    <a16:creationId xmlns:a16="http://schemas.microsoft.com/office/drawing/2014/main" id="{84DEA252-1141-D3D0-A1E8-610B0E08FAF4}"/>
                  </a:ext>
                </a:extLst>
              </p:cNvPr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>
                <a:extLst>
                  <a:ext uri="{FF2B5EF4-FFF2-40B4-BE49-F238E27FC236}">
                    <a16:creationId xmlns:a16="http://schemas.microsoft.com/office/drawing/2014/main" id="{FD9FAC3E-04E9-181F-9946-3089F97EA940}"/>
                  </a:ext>
                </a:extLst>
              </p:cNvPr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>
                <a:extLst>
                  <a:ext uri="{FF2B5EF4-FFF2-40B4-BE49-F238E27FC236}">
                    <a16:creationId xmlns:a16="http://schemas.microsoft.com/office/drawing/2014/main" id="{C5E55A55-A8C2-5781-3BAA-6991152BB622}"/>
                  </a:ext>
                </a:extLst>
              </p:cNvPr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>
                <a:extLst>
                  <a:ext uri="{FF2B5EF4-FFF2-40B4-BE49-F238E27FC236}">
                    <a16:creationId xmlns:a16="http://schemas.microsoft.com/office/drawing/2014/main" id="{B066C06B-2686-BB9F-074A-B040BC461D28}"/>
                  </a:ext>
                </a:extLst>
              </p:cNvPr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>
                <a:extLst>
                  <a:ext uri="{FF2B5EF4-FFF2-40B4-BE49-F238E27FC236}">
                    <a16:creationId xmlns:a16="http://schemas.microsoft.com/office/drawing/2014/main" id="{38AA9361-446F-87B7-D797-68E28F0067B3}"/>
                  </a:ext>
                </a:extLst>
              </p:cNvPr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>
                <a:extLst>
                  <a:ext uri="{FF2B5EF4-FFF2-40B4-BE49-F238E27FC236}">
                    <a16:creationId xmlns:a16="http://schemas.microsoft.com/office/drawing/2014/main" id="{E48C3B82-54A0-7824-7EAF-52814E21D28C}"/>
                  </a:ext>
                </a:extLst>
              </p:cNvPr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>
                <a:extLst>
                  <a:ext uri="{FF2B5EF4-FFF2-40B4-BE49-F238E27FC236}">
                    <a16:creationId xmlns:a16="http://schemas.microsoft.com/office/drawing/2014/main" id="{32BE3A3C-7975-AB21-39BC-491AA0476E01}"/>
                  </a:ext>
                </a:extLst>
              </p:cNvPr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>
                <a:extLst>
                  <a:ext uri="{FF2B5EF4-FFF2-40B4-BE49-F238E27FC236}">
                    <a16:creationId xmlns:a16="http://schemas.microsoft.com/office/drawing/2014/main" id="{76768A93-39A3-E449-FC68-B22944D6754B}"/>
                  </a:ext>
                </a:extLst>
              </p:cNvPr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>
                <a:extLst>
                  <a:ext uri="{FF2B5EF4-FFF2-40B4-BE49-F238E27FC236}">
                    <a16:creationId xmlns:a16="http://schemas.microsoft.com/office/drawing/2014/main" id="{C9623FB4-A4FD-9B5C-151A-1D8354CB0F3D}"/>
                  </a:ext>
                </a:extLst>
              </p:cNvPr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>
                <a:extLst>
                  <a:ext uri="{FF2B5EF4-FFF2-40B4-BE49-F238E27FC236}">
                    <a16:creationId xmlns:a16="http://schemas.microsoft.com/office/drawing/2014/main" id="{F04DA236-7D90-45C1-3667-45F8AD7353EF}"/>
                  </a:ext>
                </a:extLst>
              </p:cNvPr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>
                <a:extLst>
                  <a:ext uri="{FF2B5EF4-FFF2-40B4-BE49-F238E27FC236}">
                    <a16:creationId xmlns:a16="http://schemas.microsoft.com/office/drawing/2014/main" id="{ADD07D9E-43B5-9BAA-AF5E-E93F370D2C68}"/>
                  </a:ext>
                </a:extLst>
              </p:cNvPr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>
                <a:extLst>
                  <a:ext uri="{FF2B5EF4-FFF2-40B4-BE49-F238E27FC236}">
                    <a16:creationId xmlns:a16="http://schemas.microsoft.com/office/drawing/2014/main" id="{FA1511DF-498F-B07B-3700-AE251B2C9A7B}"/>
                  </a:ext>
                </a:extLst>
              </p:cNvPr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>
                <a:extLst>
                  <a:ext uri="{FF2B5EF4-FFF2-40B4-BE49-F238E27FC236}">
                    <a16:creationId xmlns:a16="http://schemas.microsoft.com/office/drawing/2014/main" id="{239E50C8-2F31-262A-EF68-D5818F3BEAAC}"/>
                  </a:ext>
                </a:extLst>
              </p:cNvPr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>
                <a:extLst>
                  <a:ext uri="{FF2B5EF4-FFF2-40B4-BE49-F238E27FC236}">
                    <a16:creationId xmlns:a16="http://schemas.microsoft.com/office/drawing/2014/main" id="{8BF92204-7420-A462-B96F-E6F091D4B1A0}"/>
                  </a:ext>
                </a:extLst>
              </p:cNvPr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>
                <a:extLst>
                  <a:ext uri="{FF2B5EF4-FFF2-40B4-BE49-F238E27FC236}">
                    <a16:creationId xmlns:a16="http://schemas.microsoft.com/office/drawing/2014/main" id="{B87ACED3-FB84-D7A8-98F0-34DFB14214A9}"/>
                  </a:ext>
                </a:extLst>
              </p:cNvPr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>
                <a:extLst>
                  <a:ext uri="{FF2B5EF4-FFF2-40B4-BE49-F238E27FC236}">
                    <a16:creationId xmlns:a16="http://schemas.microsoft.com/office/drawing/2014/main" id="{51339A19-E1F2-A862-958B-1BE1F4D8925D}"/>
                  </a:ext>
                </a:extLst>
              </p:cNvPr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>
                <a:extLst>
                  <a:ext uri="{FF2B5EF4-FFF2-40B4-BE49-F238E27FC236}">
                    <a16:creationId xmlns:a16="http://schemas.microsoft.com/office/drawing/2014/main" id="{631AACB1-0732-FE0F-EFCE-E470FB4BD2DD}"/>
                  </a:ext>
                </a:extLst>
              </p:cNvPr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>
                <a:extLst>
                  <a:ext uri="{FF2B5EF4-FFF2-40B4-BE49-F238E27FC236}">
                    <a16:creationId xmlns:a16="http://schemas.microsoft.com/office/drawing/2014/main" id="{1A3F1BF7-DB72-C5E1-0BEA-1E6E81063D2A}"/>
                  </a:ext>
                </a:extLst>
              </p:cNvPr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>
                <a:extLst>
                  <a:ext uri="{FF2B5EF4-FFF2-40B4-BE49-F238E27FC236}">
                    <a16:creationId xmlns:a16="http://schemas.microsoft.com/office/drawing/2014/main" id="{7DF3C092-5799-750B-638B-EF6E524A3333}"/>
                  </a:ext>
                </a:extLst>
              </p:cNvPr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>
                <a:extLst>
                  <a:ext uri="{FF2B5EF4-FFF2-40B4-BE49-F238E27FC236}">
                    <a16:creationId xmlns:a16="http://schemas.microsoft.com/office/drawing/2014/main" id="{1D71447A-4492-7A5F-C9B0-C4BC708E02DA}"/>
                  </a:ext>
                </a:extLst>
              </p:cNvPr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>
                <a:extLst>
                  <a:ext uri="{FF2B5EF4-FFF2-40B4-BE49-F238E27FC236}">
                    <a16:creationId xmlns:a16="http://schemas.microsoft.com/office/drawing/2014/main" id="{0BE8DA67-95E1-DE5F-CC70-8A3AA61E1D52}"/>
                  </a:ext>
                </a:extLst>
              </p:cNvPr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>
                <a:extLst>
                  <a:ext uri="{FF2B5EF4-FFF2-40B4-BE49-F238E27FC236}">
                    <a16:creationId xmlns:a16="http://schemas.microsoft.com/office/drawing/2014/main" id="{3C89D4B1-0A15-684E-8F29-5D962AD24440}"/>
                  </a:ext>
                </a:extLst>
              </p:cNvPr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>
                <a:extLst>
                  <a:ext uri="{FF2B5EF4-FFF2-40B4-BE49-F238E27FC236}">
                    <a16:creationId xmlns:a16="http://schemas.microsoft.com/office/drawing/2014/main" id="{39750D33-D175-C486-E57D-37B54E202D68}"/>
                  </a:ext>
                </a:extLst>
              </p:cNvPr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>
                <a:extLst>
                  <a:ext uri="{FF2B5EF4-FFF2-40B4-BE49-F238E27FC236}">
                    <a16:creationId xmlns:a16="http://schemas.microsoft.com/office/drawing/2014/main" id="{AF5601BF-BB47-8AAB-8F71-6F97614A9318}"/>
                  </a:ext>
                </a:extLst>
              </p:cNvPr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1">
              <a:extLst>
                <a:ext uri="{FF2B5EF4-FFF2-40B4-BE49-F238E27FC236}">
                  <a16:creationId xmlns:a16="http://schemas.microsoft.com/office/drawing/2014/main" id="{92E1467F-0D3E-6830-2D11-6850419E2DAC}"/>
                </a:ext>
              </a:extLst>
            </p:cNvPr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1">
              <a:extLst>
                <a:ext uri="{FF2B5EF4-FFF2-40B4-BE49-F238E27FC236}">
                  <a16:creationId xmlns:a16="http://schemas.microsoft.com/office/drawing/2014/main" id="{A7858695-BC4E-1C06-797E-161E79A92810}"/>
                </a:ext>
              </a:extLst>
            </p:cNvPr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363" name="Google Shape;363;p1">
                <a:extLst>
                  <a:ext uri="{FF2B5EF4-FFF2-40B4-BE49-F238E27FC236}">
                    <a16:creationId xmlns:a16="http://schemas.microsoft.com/office/drawing/2014/main" id="{3B078996-755D-CE36-92A2-EB57BF48FF95}"/>
                  </a:ext>
                </a:extLst>
              </p:cNvPr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>
                <a:extLst>
                  <a:ext uri="{FF2B5EF4-FFF2-40B4-BE49-F238E27FC236}">
                    <a16:creationId xmlns:a16="http://schemas.microsoft.com/office/drawing/2014/main" id="{96B68B9D-EB01-5742-0C3F-EBF3AB1B4337}"/>
                  </a:ext>
                </a:extLst>
              </p:cNvPr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>
                <a:extLst>
                  <a:ext uri="{FF2B5EF4-FFF2-40B4-BE49-F238E27FC236}">
                    <a16:creationId xmlns:a16="http://schemas.microsoft.com/office/drawing/2014/main" id="{4AA3073C-6549-E538-E69D-7AC86B6834AF}"/>
                  </a:ext>
                </a:extLst>
              </p:cNvPr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>
                <a:extLst>
                  <a:ext uri="{FF2B5EF4-FFF2-40B4-BE49-F238E27FC236}">
                    <a16:creationId xmlns:a16="http://schemas.microsoft.com/office/drawing/2014/main" id="{AC25161D-0049-C763-B31D-8704C190B8FF}"/>
                  </a:ext>
                </a:extLst>
              </p:cNvPr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>
                <a:extLst>
                  <a:ext uri="{FF2B5EF4-FFF2-40B4-BE49-F238E27FC236}">
                    <a16:creationId xmlns:a16="http://schemas.microsoft.com/office/drawing/2014/main" id="{521C9A8A-FEBF-B33A-01E9-46FAE38E3D54}"/>
                  </a:ext>
                </a:extLst>
              </p:cNvPr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>
                <a:extLst>
                  <a:ext uri="{FF2B5EF4-FFF2-40B4-BE49-F238E27FC236}">
                    <a16:creationId xmlns:a16="http://schemas.microsoft.com/office/drawing/2014/main" id="{DC5EFE11-64BD-501E-B8EA-FCA85518D467}"/>
                  </a:ext>
                </a:extLst>
              </p:cNvPr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>
                <a:extLst>
                  <a:ext uri="{FF2B5EF4-FFF2-40B4-BE49-F238E27FC236}">
                    <a16:creationId xmlns:a16="http://schemas.microsoft.com/office/drawing/2014/main" id="{E4DF3DB9-121E-2FEB-86B9-6C366AC7D2F5}"/>
                  </a:ext>
                </a:extLst>
              </p:cNvPr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>
                <a:extLst>
                  <a:ext uri="{FF2B5EF4-FFF2-40B4-BE49-F238E27FC236}">
                    <a16:creationId xmlns:a16="http://schemas.microsoft.com/office/drawing/2014/main" id="{62482700-D5C6-FBCB-B05E-0C61AA447674}"/>
                  </a:ext>
                </a:extLst>
              </p:cNvPr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>
                <a:extLst>
                  <a:ext uri="{FF2B5EF4-FFF2-40B4-BE49-F238E27FC236}">
                    <a16:creationId xmlns:a16="http://schemas.microsoft.com/office/drawing/2014/main" id="{DD7591F9-BC7D-B1C1-9C19-143DFD40ABD2}"/>
                  </a:ext>
                </a:extLst>
              </p:cNvPr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1">
              <a:extLst>
                <a:ext uri="{FF2B5EF4-FFF2-40B4-BE49-F238E27FC236}">
                  <a16:creationId xmlns:a16="http://schemas.microsoft.com/office/drawing/2014/main" id="{80DBEF27-FEF0-C05F-C325-8DFA1F0CFF0A}"/>
                </a:ext>
              </a:extLst>
            </p:cNvPr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1">
              <a:extLst>
                <a:ext uri="{FF2B5EF4-FFF2-40B4-BE49-F238E27FC236}">
                  <a16:creationId xmlns:a16="http://schemas.microsoft.com/office/drawing/2014/main" id="{A9A8D59B-2C45-B69B-C7AA-197A27844930}"/>
                </a:ext>
              </a:extLst>
            </p:cNvPr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374" name="Google Shape;374;p1">
                <a:extLst>
                  <a:ext uri="{FF2B5EF4-FFF2-40B4-BE49-F238E27FC236}">
                    <a16:creationId xmlns:a16="http://schemas.microsoft.com/office/drawing/2014/main" id="{D813B436-A9D9-D7AB-7278-88EB98F5D9DC}"/>
                  </a:ext>
                </a:extLst>
              </p:cNvPr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>
                <a:extLst>
                  <a:ext uri="{FF2B5EF4-FFF2-40B4-BE49-F238E27FC236}">
                    <a16:creationId xmlns:a16="http://schemas.microsoft.com/office/drawing/2014/main" id="{7DBCF3C5-1D75-2958-D61D-D5C9CA4705ED}"/>
                  </a:ext>
                </a:extLst>
              </p:cNvPr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>
                <a:extLst>
                  <a:ext uri="{FF2B5EF4-FFF2-40B4-BE49-F238E27FC236}">
                    <a16:creationId xmlns:a16="http://schemas.microsoft.com/office/drawing/2014/main" id="{9698D8DB-B691-7A80-437D-6F5A1B43031A}"/>
                  </a:ext>
                </a:extLst>
              </p:cNvPr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>
                <a:extLst>
                  <a:ext uri="{FF2B5EF4-FFF2-40B4-BE49-F238E27FC236}">
                    <a16:creationId xmlns:a16="http://schemas.microsoft.com/office/drawing/2014/main" id="{D4D4B3F4-5667-FC5A-2271-4C028209329B}"/>
                  </a:ext>
                </a:extLst>
              </p:cNvPr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>
                <a:extLst>
                  <a:ext uri="{FF2B5EF4-FFF2-40B4-BE49-F238E27FC236}">
                    <a16:creationId xmlns:a16="http://schemas.microsoft.com/office/drawing/2014/main" id="{ACFD7A34-DE6B-78B6-CF79-12FB89CABE27}"/>
                  </a:ext>
                </a:extLst>
              </p:cNvPr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>
                <a:extLst>
                  <a:ext uri="{FF2B5EF4-FFF2-40B4-BE49-F238E27FC236}">
                    <a16:creationId xmlns:a16="http://schemas.microsoft.com/office/drawing/2014/main" id="{B2CE99A2-EDE5-4A69-C6B9-546DE9C3E7E1}"/>
                  </a:ext>
                </a:extLst>
              </p:cNvPr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>
                <a:extLst>
                  <a:ext uri="{FF2B5EF4-FFF2-40B4-BE49-F238E27FC236}">
                    <a16:creationId xmlns:a16="http://schemas.microsoft.com/office/drawing/2014/main" id="{1E178AC2-D972-A255-6D58-974E57762A30}"/>
                  </a:ext>
                </a:extLst>
              </p:cNvPr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>
                <a:extLst>
                  <a:ext uri="{FF2B5EF4-FFF2-40B4-BE49-F238E27FC236}">
                    <a16:creationId xmlns:a16="http://schemas.microsoft.com/office/drawing/2014/main" id="{B94FB52E-CEA4-3DDA-B064-134287ECD39F}"/>
                  </a:ext>
                </a:extLst>
              </p:cNvPr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>
                <a:extLst>
                  <a:ext uri="{FF2B5EF4-FFF2-40B4-BE49-F238E27FC236}">
                    <a16:creationId xmlns:a16="http://schemas.microsoft.com/office/drawing/2014/main" id="{BB0F75CE-E158-C51D-5DD3-CAD630B20EEA}"/>
                  </a:ext>
                </a:extLst>
              </p:cNvPr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>
                <a:extLst>
                  <a:ext uri="{FF2B5EF4-FFF2-40B4-BE49-F238E27FC236}">
                    <a16:creationId xmlns:a16="http://schemas.microsoft.com/office/drawing/2014/main" id="{3C9C7769-F4E7-0E0C-4F06-ABD0AEB232CF}"/>
                  </a:ext>
                </a:extLst>
              </p:cNvPr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>
                <a:extLst>
                  <a:ext uri="{FF2B5EF4-FFF2-40B4-BE49-F238E27FC236}">
                    <a16:creationId xmlns:a16="http://schemas.microsoft.com/office/drawing/2014/main" id="{54ADFE90-915E-AD4B-A47C-2D5C68265BA7}"/>
                  </a:ext>
                </a:extLst>
              </p:cNvPr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>
                <a:extLst>
                  <a:ext uri="{FF2B5EF4-FFF2-40B4-BE49-F238E27FC236}">
                    <a16:creationId xmlns:a16="http://schemas.microsoft.com/office/drawing/2014/main" id="{1A215C06-6512-138C-6F68-FFF3CAF9F106}"/>
                  </a:ext>
                </a:extLst>
              </p:cNvPr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1">
              <a:extLst>
                <a:ext uri="{FF2B5EF4-FFF2-40B4-BE49-F238E27FC236}">
                  <a16:creationId xmlns:a16="http://schemas.microsoft.com/office/drawing/2014/main" id="{C7A91719-07C9-6F7C-2254-5A93B8AA47D0}"/>
                </a:ext>
              </a:extLst>
            </p:cNvPr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">
              <a:extLst>
                <a:ext uri="{FF2B5EF4-FFF2-40B4-BE49-F238E27FC236}">
                  <a16:creationId xmlns:a16="http://schemas.microsoft.com/office/drawing/2014/main" id="{961A3BF4-D2DD-D3E4-5326-FE8BF0BCBD3C}"/>
                </a:ext>
              </a:extLst>
            </p:cNvPr>
            <p:cNvCxnSpPr>
              <a:stCxn id="361" idx="5"/>
              <a:endCxn id="386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Google Shape;388;p1">
              <a:extLst>
                <a:ext uri="{FF2B5EF4-FFF2-40B4-BE49-F238E27FC236}">
                  <a16:creationId xmlns:a16="http://schemas.microsoft.com/office/drawing/2014/main" id="{AB28AA48-6362-9CCE-CAF5-FC56A0BA61FF}"/>
                </a:ext>
              </a:extLst>
            </p:cNvPr>
            <p:cNvCxnSpPr>
              <a:stCxn id="361" idx="6"/>
              <a:endCxn id="372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Google Shape;389;p1">
              <a:extLst>
                <a:ext uri="{FF2B5EF4-FFF2-40B4-BE49-F238E27FC236}">
                  <a16:creationId xmlns:a16="http://schemas.microsoft.com/office/drawing/2014/main" id="{CD8F9A05-C8B5-B1FD-1FDB-2C7A20007898}"/>
                </a:ext>
              </a:extLst>
            </p:cNvPr>
            <p:cNvCxnSpPr>
              <a:stCxn id="372" idx="4"/>
              <a:endCxn id="386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1">
              <a:extLst>
                <a:ext uri="{FF2B5EF4-FFF2-40B4-BE49-F238E27FC236}">
                  <a16:creationId xmlns:a16="http://schemas.microsoft.com/office/drawing/2014/main" id="{2061564E-2DC5-DE53-98FB-2E051C1C32B2}"/>
                </a:ext>
              </a:extLst>
            </p:cNvPr>
            <p:cNvCxnSpPr>
              <a:stCxn id="361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1">
              <a:extLst>
                <a:ext uri="{FF2B5EF4-FFF2-40B4-BE49-F238E27FC236}">
                  <a16:creationId xmlns:a16="http://schemas.microsoft.com/office/drawing/2014/main" id="{D7AED8FE-609E-F7C7-A102-B29B54F29013}"/>
                </a:ext>
              </a:extLst>
            </p:cNvPr>
            <p:cNvCxnSpPr>
              <a:stCxn id="386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92" name="Google Shape;392;p1" descr="Sistemas de Inscripciones | Iniciar sesión">
            <a:extLst>
              <a:ext uri="{FF2B5EF4-FFF2-40B4-BE49-F238E27FC236}">
                <a16:creationId xmlns:a16="http://schemas.microsoft.com/office/drawing/2014/main" id="{25086716-8DAD-67AC-A78D-1D18AFCEE8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0" t="25957" r="5939" b="28105"/>
          <a:stretch/>
        </p:blipFill>
        <p:spPr>
          <a:xfrm>
            <a:off x="688156" y="552787"/>
            <a:ext cx="6974450" cy="72846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">
            <a:extLst>
              <a:ext uri="{FF2B5EF4-FFF2-40B4-BE49-F238E27FC236}">
                <a16:creationId xmlns:a16="http://schemas.microsoft.com/office/drawing/2014/main" id="{C7815CA5-8B5F-55A2-C633-03A55F538B66}"/>
              </a:ext>
            </a:extLst>
          </p:cNvPr>
          <p:cNvSpPr txBox="1"/>
          <p:nvPr/>
        </p:nvSpPr>
        <p:spPr>
          <a:xfrm>
            <a:off x="688156" y="1658284"/>
            <a:ext cx="103317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 dirty="0">
                <a:solidFill>
                  <a:srgbClr val="1C244B"/>
                </a:solidFill>
                <a:latin typeface="EB Garamond"/>
                <a:ea typeface="EB Garamond"/>
                <a:cs typeface="EB Garamond"/>
                <a:sym typeface="EB Garamond"/>
              </a:rPr>
              <a:t>FUNDAMENTOS DE INFORMÁTICA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rgbClr val="1C244B"/>
                </a:solidFill>
                <a:latin typeface="EB Garamond"/>
                <a:ea typeface="EB Garamond"/>
                <a:cs typeface="EB Garamond"/>
                <a:sym typeface="EB Garamond"/>
              </a:rPr>
              <a:t>Ingeniería Civil - Plan 2023 - UTN FRVM</a:t>
            </a:r>
            <a:endParaRPr dirty="0"/>
          </a:p>
        </p:txBody>
      </p:sp>
      <p:sp>
        <p:nvSpPr>
          <p:cNvPr id="394" name="Google Shape;394;p1">
            <a:extLst>
              <a:ext uri="{FF2B5EF4-FFF2-40B4-BE49-F238E27FC236}">
                <a16:creationId xmlns:a16="http://schemas.microsoft.com/office/drawing/2014/main" id="{1148419A-D329-33BD-BA58-D0D87730D116}"/>
              </a:ext>
            </a:extLst>
          </p:cNvPr>
          <p:cNvSpPr txBox="1"/>
          <p:nvPr/>
        </p:nvSpPr>
        <p:spPr>
          <a:xfrm>
            <a:off x="688155" y="3474090"/>
            <a:ext cx="726265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244B"/>
              </a:buClr>
              <a:buSzPts val="1800"/>
              <a:buFont typeface="Avenir"/>
              <a:buNone/>
            </a:pPr>
            <a:r>
              <a:rPr lang="es-AR" sz="3600" b="1" dirty="0">
                <a:solidFill>
                  <a:srgbClr val="1C244B"/>
                </a:solidFill>
                <a:latin typeface="Avenir"/>
                <a:ea typeface="Avenir"/>
                <a:cs typeface="Avenir"/>
                <a:sym typeface="Avenir"/>
              </a:rPr>
              <a:t>INTRODUCCIÓN A GOOGLE COLAB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244B"/>
              </a:buClr>
              <a:buSzPts val="1800"/>
              <a:buFont typeface="Avenir"/>
              <a:buNone/>
            </a:pP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rgbClr val="1C244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1C244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95" name="Google Shape;395;p1">
            <a:extLst>
              <a:ext uri="{FF2B5EF4-FFF2-40B4-BE49-F238E27FC236}">
                <a16:creationId xmlns:a16="http://schemas.microsoft.com/office/drawing/2014/main" id="{952B4907-A9EF-4E4D-6A69-E403521C0849}"/>
              </a:ext>
            </a:extLst>
          </p:cNvPr>
          <p:cNvCxnSpPr/>
          <p:nvPr/>
        </p:nvCxnSpPr>
        <p:spPr>
          <a:xfrm>
            <a:off x="787651" y="1629624"/>
            <a:ext cx="11009014" cy="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3052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35B3AA7E-D4CD-C0A1-14F7-4AC83EA82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7DE7A547-F29E-0750-4BAC-A9B39F082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spc="-150" dirty="0"/>
              <a:t>¿Cómo</a:t>
            </a:r>
            <a:r>
              <a:rPr lang="es-AR" spc="-90" dirty="0"/>
              <a:t> </a:t>
            </a:r>
            <a:r>
              <a:rPr lang="es-AR" spc="-100" dirty="0"/>
              <a:t>guardar</a:t>
            </a:r>
            <a:r>
              <a:rPr lang="es-AR" spc="-85" dirty="0"/>
              <a:t> </a:t>
            </a:r>
            <a:r>
              <a:rPr lang="es-AR" spc="-95" dirty="0"/>
              <a:t>un</a:t>
            </a:r>
            <a:r>
              <a:rPr lang="es-AR" spc="-85" dirty="0"/>
              <a:t> </a:t>
            </a:r>
            <a:r>
              <a:rPr lang="es-AR" spc="-45" dirty="0"/>
              <a:t>notebook?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3C6148B5-4BD1-D107-CCA0-3D325206EE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203C96CA-2A2B-5060-EEE3-DF38F1A85950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E264E37D-660B-F63C-A465-DF2B560FA7BB}"/>
              </a:ext>
            </a:extLst>
          </p:cNvPr>
          <p:cNvGrpSpPr/>
          <p:nvPr/>
        </p:nvGrpSpPr>
        <p:grpSpPr>
          <a:xfrm>
            <a:off x="1198541" y="1883751"/>
            <a:ext cx="7799705" cy="3679825"/>
            <a:chOff x="359912" y="1423450"/>
            <a:chExt cx="7799705" cy="36798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A0509B8B-6972-DF38-ED43-8EF54E3E1E29}"/>
                </a:ext>
              </a:extLst>
            </p:cNvPr>
            <p:cNvSpPr/>
            <p:nvPr/>
          </p:nvSpPr>
          <p:spPr>
            <a:xfrm>
              <a:off x="364675" y="4707599"/>
              <a:ext cx="2662555" cy="391160"/>
            </a:xfrm>
            <a:custGeom>
              <a:avLst/>
              <a:gdLst/>
              <a:ahLst/>
              <a:cxnLst/>
              <a:rect l="l" t="t" r="r" b="b"/>
              <a:pathLst>
                <a:path w="2662555" h="391160">
                  <a:moveTo>
                    <a:pt x="2662199" y="390599"/>
                  </a:moveTo>
                  <a:lnTo>
                    <a:pt x="0" y="390599"/>
                  </a:lnTo>
                  <a:lnTo>
                    <a:pt x="0" y="0"/>
                  </a:lnTo>
                  <a:lnTo>
                    <a:pt x="2662199" y="0"/>
                  </a:lnTo>
                  <a:lnTo>
                    <a:pt x="2662199" y="39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9BC531-5C78-0995-BFCA-3BDA561BC155}"/>
                </a:ext>
              </a:extLst>
            </p:cNvPr>
            <p:cNvSpPr/>
            <p:nvPr/>
          </p:nvSpPr>
          <p:spPr>
            <a:xfrm>
              <a:off x="364675" y="4707599"/>
              <a:ext cx="2662555" cy="391160"/>
            </a:xfrm>
            <a:custGeom>
              <a:avLst/>
              <a:gdLst/>
              <a:ahLst/>
              <a:cxnLst/>
              <a:rect l="l" t="t" r="r" b="b"/>
              <a:pathLst>
                <a:path w="2662555" h="391160">
                  <a:moveTo>
                    <a:pt x="0" y="0"/>
                  </a:moveTo>
                  <a:lnTo>
                    <a:pt x="2662199" y="0"/>
                  </a:lnTo>
                  <a:lnTo>
                    <a:pt x="2662199" y="390599"/>
                  </a:lnTo>
                  <a:lnTo>
                    <a:pt x="0" y="390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311F695-4262-4EBF-5BBF-606892FB4F9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2536" y="1979693"/>
              <a:ext cx="205588" cy="228429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D2386D4-8438-9ACD-BC65-8CA5CB2097AE}"/>
                </a:ext>
              </a:extLst>
            </p:cNvPr>
            <p:cNvSpPr/>
            <p:nvPr/>
          </p:nvSpPr>
          <p:spPr>
            <a:xfrm>
              <a:off x="2941950" y="3054850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79">
                  <a:moveTo>
                    <a:pt x="385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D2C64D2C-BB0E-8CF0-5E08-BAB24BBBA0B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5974" y="3013859"/>
              <a:ext cx="105500" cy="81980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850C4191-A556-B44E-3D1E-27A78FF359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6725" y="1451950"/>
              <a:ext cx="6512737" cy="3386750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016FCF50-6257-1616-3763-B0F35BE625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3050" y="1423450"/>
              <a:ext cx="291249" cy="265549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8115100-D373-CA06-BC99-A22C0124469C}"/>
                </a:ext>
              </a:extLst>
            </p:cNvPr>
            <p:cNvSpPr/>
            <p:nvPr/>
          </p:nvSpPr>
          <p:spPr>
            <a:xfrm>
              <a:off x="1306975" y="1723021"/>
              <a:ext cx="499745" cy="322580"/>
            </a:xfrm>
            <a:custGeom>
              <a:avLst/>
              <a:gdLst/>
              <a:ahLst/>
              <a:cxnLst/>
              <a:rect l="l" t="t" r="r" b="b"/>
              <a:pathLst>
                <a:path w="499744" h="322580">
                  <a:moveTo>
                    <a:pt x="0" y="322078"/>
                  </a:moveTo>
                  <a:lnTo>
                    <a:pt x="499725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F9E43F7B-ABC4-A33B-8560-D47F6DEF6A8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129" y="1666662"/>
              <a:ext cx="108761" cy="92332"/>
            </a:xfrm>
            <a:prstGeom prst="rect">
              <a:avLst/>
            </a:prstGeom>
          </p:spPr>
        </p:pic>
      </p:grpSp>
      <p:sp>
        <p:nvSpPr>
          <p:cNvPr id="12" name="object 13">
            <a:extLst>
              <a:ext uri="{FF2B5EF4-FFF2-40B4-BE49-F238E27FC236}">
                <a16:creationId xmlns:a16="http://schemas.microsoft.com/office/drawing/2014/main" id="{0CD618C1-AAE9-2E4A-1DB0-37407C4D6036}"/>
              </a:ext>
            </a:extLst>
          </p:cNvPr>
          <p:cNvSpPr txBox="1"/>
          <p:nvPr/>
        </p:nvSpPr>
        <p:spPr>
          <a:xfrm>
            <a:off x="1198541" y="1294424"/>
            <a:ext cx="94176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También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posible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guardar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copia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tu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Drive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haciendo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File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eligiendo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opción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Save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copy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in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Drive.</a:t>
            </a:r>
            <a:endParaRPr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50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CF75990A-7D3D-3CA1-04AD-76131BBCF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A1BEF536-0E01-52A7-6B25-794BC4B15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spc="-150" dirty="0"/>
              <a:t>¿Cómo</a:t>
            </a:r>
            <a:r>
              <a:rPr lang="es-AR" spc="-90" dirty="0"/>
              <a:t> </a:t>
            </a:r>
            <a:r>
              <a:rPr lang="es-AR" spc="-100" dirty="0"/>
              <a:t>guardar</a:t>
            </a:r>
            <a:r>
              <a:rPr lang="es-AR" spc="-85" dirty="0"/>
              <a:t> </a:t>
            </a:r>
            <a:r>
              <a:rPr lang="es-AR" spc="-95" dirty="0"/>
              <a:t>un</a:t>
            </a:r>
            <a:r>
              <a:rPr lang="es-AR" spc="-85" dirty="0"/>
              <a:t> </a:t>
            </a:r>
            <a:r>
              <a:rPr lang="es-AR" spc="-45" dirty="0"/>
              <a:t>notebook?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65417B03-61C2-7C14-8FD9-80FA0276E6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01D4F938-4566-824D-DDFB-98AEA7AC8FAF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7B90AC6-DB35-BF59-9969-A0BB527FEA8B}"/>
              </a:ext>
            </a:extLst>
          </p:cNvPr>
          <p:cNvSpPr txBox="1"/>
          <p:nvPr/>
        </p:nvSpPr>
        <p:spPr>
          <a:xfrm>
            <a:off x="945929" y="1258588"/>
            <a:ext cx="7673975" cy="618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200"/>
              </a:lnSpc>
              <a:spcBef>
                <a:spcPts val="95"/>
              </a:spcBef>
            </a:pP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abrir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notebook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tenes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ir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menú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principal,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hacer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File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seleccionar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Open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notebook,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o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presionar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simultáneamente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teclas</a:t>
            </a:r>
            <a:r>
              <a:rPr b="1" spc="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Crtl-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O.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64E79FD4-CC55-80F6-0AC8-6F55E6523DBC}"/>
              </a:ext>
            </a:extLst>
          </p:cNvPr>
          <p:cNvGrpSpPr/>
          <p:nvPr/>
        </p:nvGrpSpPr>
        <p:grpSpPr>
          <a:xfrm>
            <a:off x="1503404" y="2255962"/>
            <a:ext cx="7407909" cy="3100070"/>
            <a:chOff x="899900" y="1551874"/>
            <a:chExt cx="7407909" cy="310007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473A38C0-665D-D4C1-EB90-D07DF8A9892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675" y="1551874"/>
              <a:ext cx="7033973" cy="3100051"/>
            </a:xfrm>
            <a:prstGeom prst="rect">
              <a:avLst/>
            </a:prstGeom>
          </p:spPr>
        </p:pic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4BAA2B70-AE96-771A-53F7-20739D9876A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6400" y="1551874"/>
              <a:ext cx="291249" cy="265549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4E59C83-6518-61E4-6063-A31E5AFE3199}"/>
                </a:ext>
              </a:extLst>
            </p:cNvPr>
            <p:cNvSpPr/>
            <p:nvPr/>
          </p:nvSpPr>
          <p:spPr>
            <a:xfrm>
              <a:off x="2799974" y="2422999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ADC7F803-0929-8AC8-AD30-E2109E88807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3999" y="2382009"/>
              <a:ext cx="105500" cy="81980"/>
            </a:xfrm>
            <a:prstGeom prst="rect">
              <a:avLst/>
            </a:prstGeom>
          </p:spPr>
        </p:pic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BBAD3CA-1C64-788C-53A5-C703CFDD2BCD}"/>
                </a:ext>
              </a:extLst>
            </p:cNvPr>
            <p:cNvSpPr/>
            <p:nvPr/>
          </p:nvSpPr>
          <p:spPr>
            <a:xfrm>
              <a:off x="909425" y="1928895"/>
              <a:ext cx="499745" cy="322580"/>
            </a:xfrm>
            <a:custGeom>
              <a:avLst/>
              <a:gdLst/>
              <a:ahLst/>
              <a:cxnLst/>
              <a:rect l="l" t="t" r="r" b="b"/>
              <a:pathLst>
                <a:path w="499744" h="322580">
                  <a:moveTo>
                    <a:pt x="0" y="322078"/>
                  </a:moveTo>
                  <a:lnTo>
                    <a:pt x="499725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EAD4E188-2D89-1E1D-EAC2-770624BE583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2579" y="1872537"/>
              <a:ext cx="108761" cy="92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3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6E5D11D3-C73D-8A40-EA1D-89DAB8EB4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76B59665-651E-CD3C-C651-96270CEA8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spc="-150" dirty="0"/>
              <a:t>¿Cómo</a:t>
            </a:r>
            <a:r>
              <a:rPr lang="es-AR" spc="-95" dirty="0"/>
              <a:t> </a:t>
            </a:r>
            <a:r>
              <a:rPr lang="es-AR" spc="-85" dirty="0"/>
              <a:t>abrir</a:t>
            </a:r>
            <a:r>
              <a:rPr lang="es-AR" spc="-95" dirty="0"/>
              <a:t> un </a:t>
            </a:r>
            <a:r>
              <a:rPr lang="es-AR" spc="-50" dirty="0"/>
              <a:t>notebook?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B797D595-22D0-2FA0-A4C9-CA7002E611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AF6E67E9-75A4-6B82-1BA3-177B4128286C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742A29E-F58F-0744-63E6-0C2EB4C185CC}"/>
              </a:ext>
            </a:extLst>
          </p:cNvPr>
          <p:cNvSpPr txBox="1"/>
          <p:nvPr/>
        </p:nvSpPr>
        <p:spPr>
          <a:xfrm>
            <a:off x="1189397" y="1636756"/>
            <a:ext cx="8179434" cy="618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200"/>
              </a:lnSpc>
              <a:spcBef>
                <a:spcPts val="95"/>
              </a:spcBef>
            </a:pP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ventana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varias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opciones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va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permitirte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abras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notebook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deseado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dependiendo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donde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esté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el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archivo: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tu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drive,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computador,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repositorio,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etc,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como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estos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ejemplos:</a:t>
            </a:r>
            <a:endParaRPr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0C627C6F-C2F4-27C7-11FE-A3BB752239D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4747" y="2359828"/>
            <a:ext cx="3958674" cy="1915999"/>
          </a:xfrm>
          <a:prstGeom prst="rect">
            <a:avLst/>
          </a:prstGeom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43FEA8B0-760E-3811-E3CC-B71827123A8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0722" y="2359828"/>
            <a:ext cx="4552975" cy="1434207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9BE68E42-12AA-0C2D-8197-5245957A7717}"/>
              </a:ext>
            </a:extLst>
          </p:cNvPr>
          <p:cNvSpPr txBox="1"/>
          <p:nvPr/>
        </p:nvSpPr>
        <p:spPr>
          <a:xfrm>
            <a:off x="1189397" y="4449343"/>
            <a:ext cx="8251825" cy="884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95"/>
              </a:spcBef>
            </a:pP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notebooks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vamos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ir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dando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cada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clase,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hay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dos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posibilidades: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descargarlos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guardarlos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tu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computador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o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tu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drive,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o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hacer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link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te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dejamos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plataforma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abrirán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automáticamente 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(si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ya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estas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conectado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tu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cuenta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Gmail)</a:t>
            </a:r>
            <a:endParaRPr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3932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DA54D97B-A146-2638-2732-8B3C574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86533C77-A81F-13CF-4D98-9BB0D91271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Ejemplo del notebook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C935F199-6553-8B3F-95F6-FC2C3FE7F6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380D1508-BECF-678E-7977-356535DDEB10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907A7874-A0D2-1E73-786C-22DFFB20DE05}"/>
              </a:ext>
            </a:extLst>
          </p:cNvPr>
          <p:cNvGrpSpPr/>
          <p:nvPr/>
        </p:nvGrpSpPr>
        <p:grpSpPr>
          <a:xfrm>
            <a:off x="1309332" y="1401315"/>
            <a:ext cx="7990840" cy="4344035"/>
            <a:chOff x="596100" y="722175"/>
            <a:chExt cx="7990840" cy="4344035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0A66355-ECC8-06CF-7B02-107CACEF7A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100" y="722175"/>
              <a:ext cx="7990348" cy="402115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FAE0FE-AF68-526F-2DE9-3E3DFE8F88B6}"/>
                </a:ext>
              </a:extLst>
            </p:cNvPr>
            <p:cNvSpPr/>
            <p:nvPr/>
          </p:nvSpPr>
          <p:spPr>
            <a:xfrm>
              <a:off x="825199" y="1360450"/>
              <a:ext cx="5876925" cy="1126490"/>
            </a:xfrm>
            <a:custGeom>
              <a:avLst/>
              <a:gdLst/>
              <a:ahLst/>
              <a:cxnLst/>
              <a:rect l="l" t="t" r="r" b="b"/>
              <a:pathLst>
                <a:path w="5876925" h="1126489">
                  <a:moveTo>
                    <a:pt x="0" y="0"/>
                  </a:moveTo>
                  <a:lnTo>
                    <a:pt x="5876699" y="0"/>
                  </a:lnTo>
                  <a:lnTo>
                    <a:pt x="5876699" y="1126199"/>
                  </a:lnTo>
                  <a:lnTo>
                    <a:pt x="0" y="11261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B19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7CBE6E3-2943-5BD4-284A-270B2B2D74D8}"/>
                </a:ext>
              </a:extLst>
            </p:cNvPr>
            <p:cNvSpPr/>
            <p:nvPr/>
          </p:nvSpPr>
          <p:spPr>
            <a:xfrm>
              <a:off x="825199" y="2571749"/>
              <a:ext cx="5876925" cy="1576705"/>
            </a:xfrm>
            <a:custGeom>
              <a:avLst/>
              <a:gdLst/>
              <a:ahLst/>
              <a:cxnLst/>
              <a:rect l="l" t="t" r="r" b="b"/>
              <a:pathLst>
                <a:path w="5876925" h="1576704">
                  <a:moveTo>
                    <a:pt x="0" y="0"/>
                  </a:moveTo>
                  <a:lnTo>
                    <a:pt x="5876699" y="0"/>
                  </a:lnTo>
                  <a:lnTo>
                    <a:pt x="5876699" y="1576499"/>
                  </a:lnTo>
                  <a:lnTo>
                    <a:pt x="0" y="1576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0930CD8E-5865-DFF2-B78B-060C0588FCDE}"/>
              </a:ext>
            </a:extLst>
          </p:cNvPr>
          <p:cNvSpPr txBox="1"/>
          <p:nvPr/>
        </p:nvSpPr>
        <p:spPr>
          <a:xfrm>
            <a:off x="7533256" y="2105502"/>
            <a:ext cx="4597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solidFill>
                  <a:srgbClr val="DB1978"/>
                </a:solidFill>
                <a:latin typeface="Tahoma"/>
                <a:cs typeface="Tahoma"/>
              </a:rPr>
              <a:t>texto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ED46254-5830-1AD5-AEB0-2A928C6292E9}"/>
              </a:ext>
            </a:extLst>
          </p:cNvPr>
          <p:cNvSpPr txBox="1"/>
          <p:nvPr/>
        </p:nvSpPr>
        <p:spPr>
          <a:xfrm>
            <a:off x="7533256" y="3329353"/>
            <a:ext cx="575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endParaRPr sz="1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7390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E8A7D64A-672C-3845-38D4-51F296020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65427F5B-5056-4D12-C791-35B2CEAB0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Ejemplo del notebook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CABC9955-B789-4618-9108-FF5F9C0706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20EA1A82-A642-7DB6-EF59-C056FFD32999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BF89AA0-A5AD-1AFF-822A-FD6556AA7F94}"/>
              </a:ext>
            </a:extLst>
          </p:cNvPr>
          <p:cNvSpPr txBox="1"/>
          <p:nvPr/>
        </p:nvSpPr>
        <p:spPr>
          <a:xfrm>
            <a:off x="1203637" y="1692430"/>
            <a:ext cx="10345235" cy="701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5080" indent="-333375">
              <a:lnSpc>
                <a:spcPct val="150000"/>
              </a:lnSpc>
              <a:spcBef>
                <a:spcPts val="100"/>
              </a:spcBef>
              <a:tabLst>
                <a:tab pos="345440" algn="l"/>
              </a:tabLst>
            </a:pP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1.</a:t>
            </a:r>
            <a:r>
              <a:rPr sz="1600"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Debes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674EA7"/>
                </a:solidFill>
                <a:latin typeface="Tahoma"/>
                <a:cs typeface="Tahoma"/>
              </a:rPr>
              <a:t>elegir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cada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quieras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ejecutar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parandote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674EA7"/>
                </a:solidFill>
                <a:latin typeface="Tahoma"/>
                <a:cs typeface="Tahoma"/>
              </a:rPr>
              <a:t>sobre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ella.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Verás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parte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674EA7"/>
                </a:solidFill>
                <a:latin typeface="Tahoma"/>
                <a:cs typeface="Tahoma"/>
              </a:rPr>
              <a:t>superior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izquierda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674EA7"/>
                </a:solidFill>
                <a:latin typeface="Tahoma"/>
                <a:cs typeface="Tahoma"/>
              </a:rPr>
              <a:t>símbolo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35C14A6-3F3F-8EBA-CD99-B07425100644}"/>
              </a:ext>
            </a:extLst>
          </p:cNvPr>
          <p:cNvSpPr txBox="1"/>
          <p:nvPr/>
        </p:nvSpPr>
        <p:spPr>
          <a:xfrm>
            <a:off x="1183012" y="4702330"/>
            <a:ext cx="847305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6395" algn="l"/>
              </a:tabLst>
            </a:pP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2.</a:t>
            </a:r>
            <a:r>
              <a:rPr sz="1600"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sz="1600" b="1" spc="-8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ejecutar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debes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dar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símbolo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izquierda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8227025C-E2A5-1B4A-32D0-56532EDB689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743" y="2052447"/>
            <a:ext cx="257024" cy="2773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5E8C40-A7BD-9B3C-4B2E-9955977C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637" y="2482428"/>
            <a:ext cx="9338978" cy="1703811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7DD618FB-5F91-39A3-1785-18AF1A22C723}"/>
              </a:ext>
            </a:extLst>
          </p:cNvPr>
          <p:cNvSpPr txBox="1"/>
          <p:nvPr/>
        </p:nvSpPr>
        <p:spPr>
          <a:xfrm>
            <a:off x="8531356" y="3333816"/>
            <a:ext cx="12801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50" dirty="0">
                <a:solidFill>
                  <a:schemeClr val="bg1"/>
                </a:solidFill>
                <a:latin typeface="Tahoma"/>
                <a:cs typeface="Tahoma"/>
              </a:rPr>
              <a:t>Menú</a:t>
            </a:r>
            <a:r>
              <a:rPr b="1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chemeClr val="bg1"/>
                </a:solidFill>
                <a:latin typeface="Tahoma"/>
                <a:cs typeface="Tahoma"/>
              </a:rPr>
              <a:t>de </a:t>
            </a:r>
            <a:r>
              <a:rPr b="1" spc="-45" dirty="0">
                <a:solidFill>
                  <a:schemeClr val="bg1"/>
                </a:solidFill>
                <a:latin typeface="Tahoma"/>
                <a:cs typeface="Tahoma"/>
              </a:rPr>
              <a:t>comandos </a:t>
            </a:r>
            <a:r>
              <a:rPr b="1" spc="-55" dirty="0">
                <a:solidFill>
                  <a:schemeClr val="bg1"/>
                </a:solidFill>
                <a:latin typeface="Tahoma"/>
                <a:cs typeface="Tahoma"/>
              </a:rPr>
              <a:t>de</a:t>
            </a:r>
            <a:r>
              <a:rPr b="1" spc="-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chemeClr val="bg1"/>
                </a:solidFill>
                <a:latin typeface="Tahoma"/>
                <a:cs typeface="Tahoma"/>
              </a:rPr>
              <a:t>la</a:t>
            </a:r>
            <a:r>
              <a:rPr b="1" spc="-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chemeClr val="bg1"/>
                </a:solidFill>
                <a:latin typeface="Tahoma"/>
                <a:cs typeface="Tahoma"/>
              </a:rPr>
              <a:t>celda</a:t>
            </a:r>
            <a:endParaRPr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id="{5543C0C7-5512-70BD-E255-77DD5B821809}"/>
              </a:ext>
            </a:extLst>
          </p:cNvPr>
          <p:cNvGrpSpPr/>
          <p:nvPr/>
        </p:nvGrpSpPr>
        <p:grpSpPr>
          <a:xfrm>
            <a:off x="8833425" y="2907191"/>
            <a:ext cx="82550" cy="347345"/>
            <a:chOff x="8138481" y="2020223"/>
            <a:chExt cx="82550" cy="347345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B2FB4631-1924-4055-993A-EFC81826EAF5}"/>
                </a:ext>
              </a:extLst>
            </p:cNvPr>
            <p:cNvSpPr/>
            <p:nvPr/>
          </p:nvSpPr>
          <p:spPr>
            <a:xfrm>
              <a:off x="8179471" y="2116197"/>
              <a:ext cx="1905" cy="241935"/>
            </a:xfrm>
            <a:custGeom>
              <a:avLst/>
              <a:gdLst/>
              <a:ahLst/>
              <a:cxnLst/>
              <a:rect l="l" t="t" r="r" b="b"/>
              <a:pathLst>
                <a:path w="1904" h="241935">
                  <a:moveTo>
                    <a:pt x="1628" y="24150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05A01E1B-296B-DD5E-D462-7A5DEF4E605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8481" y="2020223"/>
              <a:ext cx="81979" cy="105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2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A457817B-69F8-2067-9A3E-AB391A1BF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BBAEF0DB-767B-8408-EEBB-E61715AD2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Ejemplo del notebook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96016074-D9C1-15A5-36B9-354644CBB3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CBB35E5D-9935-E054-D705-79DA99495DCE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326ADCC-1701-58AB-1BE0-EAB99CA85F53}"/>
              </a:ext>
            </a:extLst>
          </p:cNvPr>
          <p:cNvSpPr txBox="1"/>
          <p:nvPr/>
        </p:nvSpPr>
        <p:spPr>
          <a:xfrm>
            <a:off x="833175" y="1441115"/>
            <a:ext cx="8174355" cy="615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080" indent="-354330">
              <a:lnSpc>
                <a:spcPct val="150000"/>
              </a:lnSpc>
              <a:spcBef>
                <a:spcPts val="100"/>
              </a:spcBef>
              <a:tabLst>
                <a:tab pos="366395" algn="l"/>
              </a:tabLst>
            </a:pP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3.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El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botón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ejecución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tendrá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líneas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punteadas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su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perímetro.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Esto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nos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indica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0" dirty="0">
                <a:solidFill>
                  <a:srgbClr val="674EA7"/>
                </a:solidFill>
                <a:latin typeface="Tahoma"/>
                <a:cs typeface="Tahoma"/>
              </a:rPr>
              <a:t>está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siendo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ejecutada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debemos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esperar.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C5E4DD-6735-851C-3D70-2C6C1C5F1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495" y="2278828"/>
            <a:ext cx="7819409" cy="3636827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32D3603F-C044-28D2-F32A-88FF7F38EEE7}"/>
              </a:ext>
            </a:extLst>
          </p:cNvPr>
          <p:cNvSpPr/>
          <p:nvPr/>
        </p:nvSpPr>
        <p:spPr>
          <a:xfrm>
            <a:off x="1389888" y="3822921"/>
            <a:ext cx="1115568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619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8BA0C422-CD34-8784-BF2D-9A982F0A8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11B42770-85A4-A808-5543-526DD6512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Ejemplo del notebook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A83C9E96-B2C0-FF72-9F61-74127858C2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715306BA-21AB-DC06-C0D5-5B6D1A68AEB2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92A8F0B6-E216-FD47-5F49-73C4DB65B244}"/>
              </a:ext>
            </a:extLst>
          </p:cNvPr>
          <p:cNvSpPr txBox="1"/>
          <p:nvPr/>
        </p:nvSpPr>
        <p:spPr>
          <a:xfrm>
            <a:off x="833175" y="1250006"/>
            <a:ext cx="8188959" cy="701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5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4.</a:t>
            </a:r>
            <a:r>
              <a:rPr sz="1600"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El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botón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ejecución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tendrá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líneas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punteadas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674EA7"/>
                </a:solidFill>
                <a:latin typeface="Tahoma"/>
                <a:cs typeface="Tahoma"/>
              </a:rPr>
              <a:t>su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perímetro.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Esto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nos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indica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674EA7"/>
                </a:solidFill>
                <a:latin typeface="Tahoma"/>
                <a:cs typeface="Tahoma"/>
              </a:rPr>
              <a:t>está </a:t>
            </a:r>
            <a:r>
              <a:rPr sz="1600" b="1" spc="-60" dirty="0">
                <a:solidFill>
                  <a:srgbClr val="674EA7"/>
                </a:solidFill>
                <a:latin typeface="Tahoma"/>
                <a:cs typeface="Tahoma"/>
              </a:rPr>
              <a:t>siendo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674EA7"/>
                </a:solidFill>
                <a:latin typeface="Tahoma"/>
                <a:cs typeface="Tahoma"/>
              </a:rPr>
              <a:t>ejecutada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60" dirty="0">
                <a:solidFill>
                  <a:srgbClr val="674EA7"/>
                </a:solidFill>
                <a:latin typeface="Tahoma"/>
                <a:cs typeface="Tahoma"/>
              </a:rPr>
              <a:t>debemos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674EA7"/>
                </a:solidFill>
                <a:latin typeface="Tahoma"/>
                <a:cs typeface="Tahoma"/>
              </a:rPr>
              <a:t>esperar.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D381ADC4-D163-5702-C20E-EA515A38AEEE}"/>
              </a:ext>
            </a:extLst>
          </p:cNvPr>
          <p:cNvSpPr txBox="1"/>
          <p:nvPr/>
        </p:nvSpPr>
        <p:spPr>
          <a:xfrm>
            <a:off x="833175" y="3728849"/>
            <a:ext cx="10133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Resultado</a:t>
            </a:r>
            <a:endParaRPr dirty="0">
              <a:latin typeface="Tahoma"/>
              <a:cs typeface="Tahoma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B8BC23E-0D48-C078-6DF7-A4D9D7CC6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766" y="2763659"/>
            <a:ext cx="4772691" cy="1400370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6F9F62F-3F1A-F387-DB9F-0AB74A429C7A}"/>
              </a:ext>
            </a:extLst>
          </p:cNvPr>
          <p:cNvSpPr/>
          <p:nvPr/>
        </p:nvSpPr>
        <p:spPr>
          <a:xfrm>
            <a:off x="1846557" y="3154680"/>
            <a:ext cx="1115568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70174E63-0FE4-FF2E-D834-428D399790FC}"/>
              </a:ext>
            </a:extLst>
          </p:cNvPr>
          <p:cNvSpPr/>
          <p:nvPr/>
        </p:nvSpPr>
        <p:spPr>
          <a:xfrm>
            <a:off x="1856232" y="3728849"/>
            <a:ext cx="1115568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52240B3E-4DF2-5649-A9C7-F843E02A4889}"/>
              </a:ext>
            </a:extLst>
          </p:cNvPr>
          <p:cNvSpPr txBox="1"/>
          <p:nvPr/>
        </p:nvSpPr>
        <p:spPr>
          <a:xfrm>
            <a:off x="833174" y="3177706"/>
            <a:ext cx="10133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b="1" spc="-5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endParaRPr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6154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2066AF8F-9ADC-94EB-C07C-E409FCD8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2760CD16-4337-11F9-7824-8EC6D4457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Ejemplo del notebook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BDEE9E20-8E10-0254-A148-E0E9E6A000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A053A440-2B09-6045-4E75-BEFC21E4DC6C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113A36-0E80-46C5-00D3-65124DE1A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176" y="1769441"/>
            <a:ext cx="7198267" cy="4467456"/>
          </a:xfrm>
          <a:prstGeom prst="rect">
            <a:avLst/>
          </a:prstGeom>
        </p:spPr>
      </p:pic>
      <p:sp>
        <p:nvSpPr>
          <p:cNvPr id="10" name="object 11">
            <a:extLst>
              <a:ext uri="{FF2B5EF4-FFF2-40B4-BE49-F238E27FC236}">
                <a16:creationId xmlns:a16="http://schemas.microsoft.com/office/drawing/2014/main" id="{4B961C5F-04FC-6E8A-44D8-D09C793D37B4}"/>
              </a:ext>
            </a:extLst>
          </p:cNvPr>
          <p:cNvSpPr txBox="1"/>
          <p:nvPr/>
        </p:nvSpPr>
        <p:spPr>
          <a:xfrm>
            <a:off x="833175" y="3728849"/>
            <a:ext cx="10133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Resultado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0B2EED7-B179-4DCA-1C2A-FA688834023C}"/>
              </a:ext>
            </a:extLst>
          </p:cNvPr>
          <p:cNvSpPr/>
          <p:nvPr/>
        </p:nvSpPr>
        <p:spPr>
          <a:xfrm>
            <a:off x="1856232" y="2268402"/>
            <a:ext cx="1115568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D3A5228-0D49-AFE2-982D-2F146CC81024}"/>
              </a:ext>
            </a:extLst>
          </p:cNvPr>
          <p:cNvSpPr/>
          <p:nvPr/>
        </p:nvSpPr>
        <p:spPr>
          <a:xfrm>
            <a:off x="1856232" y="3728849"/>
            <a:ext cx="1115568" cy="27432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3B730623-9B94-CA1C-772D-E5B1192B5CB6}"/>
              </a:ext>
            </a:extLst>
          </p:cNvPr>
          <p:cNvSpPr txBox="1"/>
          <p:nvPr/>
        </p:nvSpPr>
        <p:spPr>
          <a:xfrm>
            <a:off x="842849" y="2291428"/>
            <a:ext cx="10133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b="1" spc="-5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endParaRPr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05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95692911-F1CB-6B20-CCFF-0C275F13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AAA103C1-5313-A52D-2261-544D6666C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Ejemplo del notebook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A27933D0-C614-DDA2-F6D8-58A5BA392E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694B788D-F756-0650-4FF4-4C6A76DB1C5B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DDA8FC0-3630-1CA5-E331-7701C62DE9D8}"/>
              </a:ext>
            </a:extLst>
          </p:cNvPr>
          <p:cNvSpPr txBox="1"/>
          <p:nvPr/>
        </p:nvSpPr>
        <p:spPr>
          <a:xfrm>
            <a:off x="833175" y="1638328"/>
            <a:ext cx="8344534" cy="2393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78155" indent="-368935">
              <a:lnSpc>
                <a:spcPct val="14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4.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modificar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notebooks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basta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seleccionar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celda,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realizar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cambios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ejecutarla nuevamente.</a:t>
            </a:r>
            <a:endParaRPr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1200"/>
              </a:spcBef>
            </a:pP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Atención:</a:t>
            </a:r>
            <a:r>
              <a:rPr b="1" spc="27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Existen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celdas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códigos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son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dependientes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otras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celdas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desarrolladas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anteriormente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por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lo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que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recomienda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ejecutar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celdas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forma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consecutiva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desde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comienzo.</a:t>
            </a:r>
            <a:endParaRPr>
              <a:latin typeface="Tahoma"/>
              <a:cs typeface="Tahoma"/>
            </a:endParaRPr>
          </a:p>
          <a:p>
            <a:pPr marL="12700" marR="311150">
              <a:lnSpc>
                <a:spcPct val="140000"/>
              </a:lnSpc>
              <a:spcBef>
                <a:spcPts val="1200"/>
              </a:spcBef>
            </a:pP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Todos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comandos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correr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5" dirty="0">
                <a:solidFill>
                  <a:srgbClr val="674EA7"/>
                </a:solidFill>
                <a:latin typeface="Tahoma"/>
                <a:cs typeface="Tahoma"/>
              </a:rPr>
              <a:t>(y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resetear)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tu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los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encontrarás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menú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haciendo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Runtime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y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eligiendo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comando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desees.</a:t>
            </a:r>
            <a:endParaRPr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132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B9037BF8-DD80-1D4B-A103-1670CFEA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C05AC89E-6602-484C-C81E-6CEFE9F5F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spc="-120" dirty="0"/>
              <a:t>¿Qué</a:t>
            </a:r>
            <a:r>
              <a:rPr lang="es-AR" spc="-105" dirty="0"/>
              <a:t> </a:t>
            </a:r>
            <a:r>
              <a:rPr lang="es-AR" spc="-90" dirty="0"/>
              <a:t>es</a:t>
            </a:r>
            <a:r>
              <a:rPr lang="es-AR" spc="-100" dirty="0"/>
              <a:t> </a:t>
            </a:r>
            <a:r>
              <a:rPr lang="es-AR" spc="-65" dirty="0"/>
              <a:t>Google</a:t>
            </a:r>
            <a:r>
              <a:rPr lang="es-AR" spc="-100" dirty="0"/>
              <a:t> </a:t>
            </a:r>
            <a:r>
              <a:rPr lang="es-AR" spc="-90" dirty="0" err="1"/>
              <a:t>Colab</a:t>
            </a:r>
            <a:r>
              <a:rPr lang="es-AR" spc="-90" dirty="0"/>
              <a:t>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88B8523D-2E3B-2765-65E8-864E77AA1B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932933F3-416D-2DA8-EB31-1EC6E6AD9A29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E07D5D7-D603-D9ED-611E-BA56F5251C51}"/>
              </a:ext>
            </a:extLst>
          </p:cNvPr>
          <p:cNvSpPr txBox="1">
            <a:spLocks/>
          </p:cNvSpPr>
          <p:nvPr/>
        </p:nvSpPr>
        <p:spPr>
          <a:xfrm>
            <a:off x="1136982" y="1755976"/>
            <a:ext cx="10375314" cy="3941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 sz="1250" b="1" i="0">
                <a:solidFill>
                  <a:srgbClr val="674EA7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91440" lvl="0" indent="0" defTabSz="914400" eaLnBrk="1" fontAlgn="auto" latinLnBrk="0" hangingPunct="1">
              <a:lnSpc>
                <a:spcPct val="131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Google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 err="1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Colab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también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conocido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como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 err="1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Collaboratory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es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un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entorno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gratuito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basado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85" normalizeH="0" baseline="0" noProof="0" dirty="0" err="1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Jupyter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notebook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2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ejecuta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los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servidores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la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nube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1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Google.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600" b="1" i="0" u="none" strike="noStrike" kern="0" cap="none" spc="-10" normalizeH="0" baseline="0" noProof="0" dirty="0">
              <a:ln>
                <a:noFill/>
              </a:ln>
              <a:solidFill>
                <a:srgbClr val="674EA7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469265" marR="0" lvl="0" indent="-3251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●"/>
              <a:tabLst>
                <a:tab pos="469265" algn="l"/>
              </a:tabLst>
              <a:defRPr/>
            </a:pP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requiere</a:t>
            </a:r>
            <a:r>
              <a:rPr kumimoji="0" lang="es-AR" sz="1600" b="1" i="0" u="none" strike="noStrike" kern="0" cap="none" spc="-2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instalación</a:t>
            </a:r>
            <a:r>
              <a:rPr kumimoji="0" lang="es-AR" sz="1600" b="1" i="0" u="none" strike="noStrike" kern="0" cap="none" spc="-2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ni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configuración</a:t>
            </a:r>
            <a:r>
              <a:rPr kumimoji="0" lang="es-AR" sz="1600" b="1" i="0" u="none" strike="noStrike" kern="0" cap="none" spc="-2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</a:t>
            </a:r>
            <a:r>
              <a:rPr kumimoji="0" lang="es-AR" sz="1600" b="1" i="0" u="none" strike="noStrike" kern="0" cap="none" spc="-2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1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Python.</a:t>
            </a:r>
          </a:p>
          <a:p>
            <a:pPr marL="469265" marR="0" lvl="0" indent="-325120" defTabSz="91440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 typeface="Arial MT"/>
              <a:buChar char="●"/>
              <a:tabLst>
                <a:tab pos="469265" algn="l"/>
              </a:tabLst>
              <a:defRPr/>
            </a:pPr>
            <a:r>
              <a:rPr kumimoji="0" lang="es-AR" sz="1600" b="1" i="0" u="none" strike="noStrike" kern="0" cap="none" spc="-7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tiene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8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acceso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gratuito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hardware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CPU,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GPU</a:t>
            </a:r>
            <a:r>
              <a:rPr kumimoji="0" lang="es-AR" sz="1600" b="1" i="0" u="none" strike="noStrike" kern="0" cap="none" spc="-4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y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2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TPU.</a:t>
            </a:r>
          </a:p>
          <a:p>
            <a:pPr marL="469265" marR="0" lvl="0" indent="-325120" defTabSz="91440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 typeface="Arial MT"/>
              <a:buChar char="●"/>
              <a:tabLst>
                <a:tab pos="469265" algn="l"/>
              </a:tabLst>
              <a:defRPr/>
            </a:pPr>
            <a:r>
              <a:rPr kumimoji="0" lang="es-AR" sz="1600" b="1" i="0" u="none" strike="noStrike" kern="0" cap="none" spc="-7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puede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compartir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el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código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manera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similar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Google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1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Drive.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674EA7"/>
              </a:buClr>
              <a:buSzTx/>
              <a:buFont typeface="Arial MT"/>
              <a:buChar char="●"/>
              <a:tabLst/>
              <a:defRPr/>
            </a:pPr>
            <a:endParaRPr kumimoji="0" lang="es-AR" sz="1600" b="1" i="0" u="none" strike="noStrike" kern="0" cap="none" spc="-10" normalizeH="0" baseline="0" noProof="0" dirty="0">
              <a:ln>
                <a:noFill/>
              </a:ln>
              <a:solidFill>
                <a:srgbClr val="674EA7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heavy" strike="noStrike" kern="0" cap="none" spc="-1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>
                  <a:solidFill>
                    <a:srgbClr val="674EA7"/>
                  </a:solidFill>
                </a:uFill>
                <a:latin typeface="Tahoma"/>
                <a:ea typeface="+mn-ea"/>
                <a:cs typeface="Tahoma"/>
              </a:rPr>
              <a:t>Requisitos: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600" b="1" i="0" u="heavy" strike="noStrike" kern="0" cap="none" spc="-10" normalizeH="0" baseline="0" noProof="0" dirty="0">
              <a:ln>
                <a:noFill/>
              </a:ln>
              <a:solidFill>
                <a:srgbClr val="674EA7"/>
              </a:solidFill>
              <a:effectLst/>
              <a:uLnTx/>
              <a:uFill>
                <a:solidFill>
                  <a:srgbClr val="674EA7"/>
                </a:solidFill>
              </a:uFill>
              <a:latin typeface="Tahoma"/>
              <a:ea typeface="+mn-ea"/>
              <a:cs typeface="Tahoma"/>
            </a:endParaRPr>
          </a:p>
          <a:p>
            <a:pPr marL="17145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Tener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una</a:t>
            </a:r>
            <a:r>
              <a:rPr kumimoji="0" lang="es-AR" sz="1600" b="1" i="0" u="none" strike="noStrike" kern="0" cap="none" spc="-2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cuenta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1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Gmail.</a:t>
            </a:r>
          </a:p>
          <a:p>
            <a:pPr marL="927100" marR="5080" lvl="1" indent="-325755" defTabSz="914400" eaLnBrk="1" fontAlgn="auto" latinLnBrk="0" hangingPunct="1">
              <a:lnSpc>
                <a:spcPct val="131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 MT"/>
              <a:buChar char="●"/>
              <a:tabLst>
                <a:tab pos="927100" algn="l"/>
              </a:tabLst>
              <a:defRPr/>
            </a:pP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la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 err="1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tenés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basta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estar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conectado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ella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antes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abrir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una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nueva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ventana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tu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navegador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2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para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ingresar</a:t>
            </a:r>
            <a:r>
              <a:rPr kumimoji="0" lang="es-AR" sz="1600" b="1" i="0" u="none" strike="noStrike" kern="0" cap="none" spc="-4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</a:t>
            </a:r>
            <a:r>
              <a:rPr kumimoji="0" lang="es-AR" sz="1600" b="1" i="0" u="none" strike="noStrike" kern="0" cap="none" spc="-4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10" normalizeH="0" baseline="0" noProof="0" dirty="0" err="1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Colab</a:t>
            </a:r>
            <a:r>
              <a:rPr kumimoji="0" lang="es-AR" sz="1600" b="1" i="0" u="none" strike="noStrike" kern="0" cap="none" spc="-1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lang="es-A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  <a:p>
            <a:pPr marL="926465" marR="0" lvl="1" indent="-325120" defTabSz="914400" eaLnBrk="1" fontAlgn="auto" latinLnBrk="0" hangingPunct="1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ClrTx/>
              <a:buSzTx/>
              <a:buFont typeface="Arial MT"/>
              <a:buChar char="●"/>
              <a:tabLst>
                <a:tab pos="926465" algn="l"/>
              </a:tabLst>
              <a:defRPr/>
            </a:pP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no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0" normalizeH="0" baseline="0" noProof="0" dirty="0" err="1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tenés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cuenta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Gmail,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lee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las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instrucciones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de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cómo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abrir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una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cuenta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7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Gmail</a:t>
            </a:r>
            <a:r>
              <a:rPr kumimoji="0" lang="es-AR" sz="1600" b="1" i="0" u="none" strike="noStrike" kern="0" cap="none" spc="-3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6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en</a:t>
            </a:r>
            <a:r>
              <a:rPr kumimoji="0" lang="es-AR" sz="1600" b="1" i="0" u="none" strike="noStrike" kern="0" cap="none" spc="-3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none" strike="noStrike" kern="0" cap="none" spc="-5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este</a:t>
            </a:r>
            <a:r>
              <a:rPr kumimoji="0" lang="es-AR" sz="1600" b="1" i="0" u="none" strike="noStrike" kern="0" cap="none" spc="-15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 </a:t>
            </a:r>
            <a:r>
              <a:rPr kumimoji="0" lang="es-AR" sz="1600" b="1" i="0" u="heavy" strike="noStrike" kern="0" cap="none" spc="-10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highlight>
                  <a:srgbClr val="00FFFF"/>
                </a:highlight>
                <a:uLnTx/>
                <a:uFill>
                  <a:solidFill>
                    <a:srgbClr val="0097A7"/>
                  </a:solidFill>
                </a:uFill>
                <a:latin typeface="Tahoma"/>
                <a:ea typeface="+mn-ea"/>
                <a:cs typeface="Tahoma"/>
                <a:hlinkClick r:id="rId4"/>
              </a:rPr>
              <a:t>link</a:t>
            </a:r>
            <a:r>
              <a:rPr kumimoji="0" lang="es-AR" sz="1250" b="1" i="0" u="none" strike="noStrike" kern="0" cap="none" spc="-10" normalizeH="0" baseline="0" noProof="0" dirty="0">
                <a:ln>
                  <a:noFill/>
                </a:ln>
                <a:solidFill>
                  <a:srgbClr val="674EA7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</a:t>
            </a:r>
            <a:endParaRPr kumimoji="0" lang="es-AR" sz="12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214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CE564008-4ED9-F0B3-32A0-512E0073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71ACAF63-C4B8-A0D6-1115-98A52AC67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¿Cómo ingresar a Google </a:t>
            </a:r>
            <a:r>
              <a:rPr lang="es-AR" dirty="0" err="1"/>
              <a:t>Colab</a:t>
            </a:r>
            <a:r>
              <a:rPr lang="es-AR" dirty="0"/>
              <a:t>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45A7E396-4A56-5CD4-F133-5ED9598055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69E71EC8-FB84-AA04-6A01-04271A790554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60E18A2-8EBE-2BCB-791F-F251F47B86CC}"/>
              </a:ext>
            </a:extLst>
          </p:cNvPr>
          <p:cNvSpPr txBox="1"/>
          <p:nvPr/>
        </p:nvSpPr>
        <p:spPr>
          <a:xfrm>
            <a:off x="768773" y="1199683"/>
            <a:ext cx="7582534" cy="199285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69265" indent="-32258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674EA7"/>
                </a:solidFill>
                <a:latin typeface="Tahoma"/>
                <a:cs typeface="Tahoma"/>
              </a:rPr>
              <a:t>tu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navegador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abrí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ventana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e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ingresá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674EA7"/>
                </a:solidFill>
                <a:latin typeface="Tahoma"/>
                <a:cs typeface="Tahoma"/>
              </a:rPr>
              <a:t>tu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cuenta </a:t>
            </a:r>
            <a:r>
              <a:rPr sz="1600" b="1" spc="-65" dirty="0">
                <a:solidFill>
                  <a:srgbClr val="674EA7"/>
                </a:solidFill>
                <a:latin typeface="Tahoma"/>
                <a:cs typeface="Tahoma"/>
              </a:rPr>
              <a:t>Gmail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haciendo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600" b="1" spc="-2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u="heavy" spc="-25" dirty="0">
                <a:solidFill>
                  <a:srgbClr val="00B0F0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https://www.gmail.com/</a:t>
            </a:r>
            <a:endParaRPr sz="1600" dirty="0">
              <a:solidFill>
                <a:srgbClr val="00B0F0"/>
              </a:solidFill>
              <a:latin typeface="Tahoma"/>
              <a:cs typeface="Tahoma"/>
            </a:endParaRPr>
          </a:p>
          <a:p>
            <a:pPr marL="469265" indent="-34099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265" algn="l"/>
              </a:tabLst>
            </a:pP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Luego,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otra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ventana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674EA7"/>
                </a:solidFill>
                <a:latin typeface="Tahoma"/>
                <a:cs typeface="Tahoma"/>
              </a:rPr>
              <a:t>tu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navegador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ir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siguiente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dirección:</a:t>
            </a:r>
            <a:r>
              <a:rPr sz="1600" b="1" spc="-1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u="heavy" spc="-35" dirty="0">
                <a:solidFill>
                  <a:srgbClr val="00B0F0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</a:t>
            </a:r>
            <a:endParaRPr sz="1600" dirty="0">
              <a:solidFill>
                <a:srgbClr val="00B0F0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De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esta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forma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vas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poder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entrar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página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inicio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Collaboratory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ella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encontrarás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35" dirty="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sz="1600"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674EA7"/>
                </a:solidFill>
                <a:latin typeface="Tahoma"/>
                <a:cs typeface="Tahoma"/>
              </a:rPr>
              <a:t>tutorial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sz="1600"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674EA7"/>
                </a:solidFill>
                <a:latin typeface="Tahoma"/>
                <a:cs typeface="Tahoma"/>
              </a:rPr>
              <a:t>iniciar.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3" name="object 5">
            <a:extLst>
              <a:ext uri="{FF2B5EF4-FFF2-40B4-BE49-F238E27FC236}">
                <a16:creationId xmlns:a16="http://schemas.microsoft.com/office/drawing/2014/main" id="{8EF50D70-5D16-F4EA-ADCF-E10F1C4F1D87}"/>
              </a:ext>
            </a:extLst>
          </p:cNvPr>
          <p:cNvGrpSpPr/>
          <p:nvPr/>
        </p:nvGrpSpPr>
        <p:grpSpPr>
          <a:xfrm>
            <a:off x="5355059" y="3029705"/>
            <a:ext cx="5992495" cy="3095625"/>
            <a:chOff x="2927550" y="1974675"/>
            <a:chExt cx="5992495" cy="3095625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3280877B-8649-ACA7-0DDE-344E55B70B2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7550" y="1974675"/>
              <a:ext cx="5991874" cy="3095401"/>
            </a:xfrm>
            <a:prstGeom prst="rect">
              <a:avLst/>
            </a:prstGeom>
          </p:spPr>
        </p:pic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906FADF7-314F-C022-6741-A718A67C311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3050" y="1974675"/>
              <a:ext cx="236374" cy="215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35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FDED80D7-8B2C-0CB8-1789-A17BAF6E3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257AB2B8-3066-83CD-8025-C0CB53360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Aspectos básicos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18935A46-46A3-AC07-738D-135AB51A4B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37AB83EA-D824-F9FB-C1BA-790706FA21E4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0198E2A-4176-07E8-5064-514C2C57EDD9}"/>
              </a:ext>
            </a:extLst>
          </p:cNvPr>
          <p:cNvSpPr txBox="1"/>
          <p:nvPr/>
        </p:nvSpPr>
        <p:spPr>
          <a:xfrm>
            <a:off x="1175322" y="1293755"/>
            <a:ext cx="6405054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6710" algn="l"/>
              </a:tabLst>
            </a:pP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1.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Cuando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inicia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notebook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obtenemos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vista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como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siguiente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C8352694-C908-95BA-DD18-248E5353BBE9}"/>
              </a:ext>
            </a:extLst>
          </p:cNvPr>
          <p:cNvGrpSpPr/>
          <p:nvPr/>
        </p:nvGrpSpPr>
        <p:grpSpPr>
          <a:xfrm>
            <a:off x="2900528" y="2371405"/>
            <a:ext cx="6203315" cy="3269615"/>
            <a:chOff x="1419200" y="1329100"/>
            <a:chExt cx="6203315" cy="3269615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1C828D67-82CE-4D86-2AD0-F20FBCFF091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9200" y="1334800"/>
              <a:ext cx="6193924" cy="3263324"/>
            </a:xfrm>
            <a:prstGeom prst="rect">
              <a:avLst/>
            </a:prstGeom>
          </p:spPr>
        </p:pic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9BC87E1F-CBD6-2C17-3914-4F037E9AE90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0850" y="1329100"/>
              <a:ext cx="291249" cy="265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1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291477B1-02E1-667C-CFE1-BBA3B7858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9C3C7D0D-513A-FEC5-F8BF-D404BFA54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Aspectos básicos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44F5F38F-8183-559D-2EF8-7B2E4C91D9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1449F4FA-2E34-F86F-2F30-F2630B40684B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258431C-8B59-EEF1-6054-D960385D37B3}"/>
              </a:ext>
            </a:extLst>
          </p:cNvPr>
          <p:cNvSpPr txBox="1"/>
          <p:nvPr/>
        </p:nvSpPr>
        <p:spPr>
          <a:xfrm>
            <a:off x="1041188" y="1323322"/>
            <a:ext cx="9721300" cy="1601078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844"/>
              </a:spcBef>
              <a:buAutoNum type="arabicPeriod" startAt="2"/>
              <a:tabLst>
                <a:tab pos="370840" algn="l"/>
              </a:tabLst>
            </a:pPr>
            <a:r>
              <a:rPr sz="1800" b="1" spc="-5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8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674EA7"/>
                </a:solidFill>
                <a:latin typeface="Tahoma"/>
                <a:cs typeface="Tahoma"/>
              </a:rPr>
              <a:t>Google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674EA7"/>
                </a:solidFill>
                <a:latin typeface="Tahoma"/>
                <a:cs typeface="Tahoma"/>
              </a:rPr>
              <a:t>Colab</a:t>
            </a:r>
            <a:r>
              <a:rPr sz="18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674EA7"/>
                </a:solidFill>
                <a:latin typeface="Tahoma"/>
                <a:cs typeface="Tahoma"/>
              </a:rPr>
              <a:t>(así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674EA7"/>
                </a:solidFill>
                <a:latin typeface="Tahoma"/>
                <a:cs typeface="Tahoma"/>
              </a:rPr>
              <a:t>como</a:t>
            </a:r>
            <a:r>
              <a:rPr sz="18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674EA7"/>
                </a:solidFill>
                <a:latin typeface="Tahoma"/>
                <a:cs typeface="Tahoma"/>
              </a:rPr>
              <a:t>Jupyter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674EA7"/>
                </a:solidFill>
                <a:latin typeface="Tahoma"/>
                <a:cs typeface="Tahoma"/>
              </a:rPr>
              <a:t>Notebook)</a:t>
            </a:r>
            <a:r>
              <a:rPr sz="18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674EA7"/>
                </a:solidFill>
                <a:latin typeface="Tahoma"/>
                <a:cs typeface="Tahoma"/>
              </a:rPr>
              <a:t>existen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674EA7"/>
                </a:solidFill>
                <a:latin typeface="Tahoma"/>
                <a:cs typeface="Tahoma"/>
              </a:rPr>
              <a:t>dos</a:t>
            </a:r>
            <a:r>
              <a:rPr sz="1800" b="1" spc="-45" dirty="0">
                <a:solidFill>
                  <a:srgbClr val="674EA7"/>
                </a:solidFill>
                <a:latin typeface="Tahoma"/>
                <a:cs typeface="Tahoma"/>
              </a:rPr>
              <a:t> tipos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674EA7"/>
                </a:solidFill>
                <a:latin typeface="Tahoma"/>
                <a:cs typeface="Tahoma"/>
              </a:rPr>
              <a:t>celdas:</a:t>
            </a:r>
            <a:endParaRPr sz="1800" dirty="0">
              <a:latin typeface="Tahoma"/>
              <a:cs typeface="Tahoma"/>
            </a:endParaRPr>
          </a:p>
          <a:p>
            <a:pPr marL="828040" lvl="1" indent="-331470">
              <a:lnSpc>
                <a:spcPct val="100000"/>
              </a:lnSpc>
              <a:spcBef>
                <a:spcPts val="665"/>
              </a:spcBef>
              <a:buAutoNum type="alphaLcPeriod"/>
              <a:tabLst>
                <a:tab pos="828040" algn="l"/>
              </a:tabLst>
            </a:pPr>
            <a:r>
              <a:rPr spc="-60" dirty="0">
                <a:solidFill>
                  <a:srgbClr val="595959"/>
                </a:solidFill>
                <a:latin typeface="Verdana"/>
                <a:cs typeface="Verdana"/>
              </a:rPr>
              <a:t>Enfocadas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en</a:t>
            </a:r>
            <a:r>
              <a:rPr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595959"/>
                </a:solidFill>
                <a:latin typeface="Verdana"/>
                <a:cs typeface="Verdana"/>
              </a:rPr>
              <a:t>el</a:t>
            </a:r>
            <a:r>
              <a:rPr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90" dirty="0">
                <a:solidFill>
                  <a:srgbClr val="595959"/>
                </a:solidFill>
                <a:latin typeface="Verdana"/>
                <a:cs typeface="Verdana"/>
              </a:rPr>
              <a:t>texto: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595959"/>
                </a:solidFill>
                <a:latin typeface="Verdana"/>
                <a:cs typeface="Verdana"/>
              </a:rPr>
              <a:t>donde</a:t>
            </a:r>
            <a:r>
              <a:rPr spc="-6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se</a:t>
            </a:r>
            <a:r>
              <a:rPr spc="-65" dirty="0">
                <a:solidFill>
                  <a:srgbClr val="595959"/>
                </a:solidFill>
                <a:latin typeface="Verdana"/>
                <a:cs typeface="Verdana"/>
              </a:rPr>
              <a:t> puede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595959"/>
                </a:solidFill>
                <a:latin typeface="Verdana"/>
                <a:cs typeface="Verdana"/>
              </a:rPr>
              <a:t>redactar cualquier </a:t>
            </a:r>
            <a:r>
              <a:rPr spc="-40" dirty="0">
                <a:solidFill>
                  <a:srgbClr val="595959"/>
                </a:solidFill>
                <a:latin typeface="Verdana"/>
                <a:cs typeface="Verdana"/>
              </a:rPr>
              <a:t>tipo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595959"/>
                </a:solidFill>
                <a:latin typeface="Verdana"/>
                <a:cs typeface="Verdana"/>
              </a:rPr>
              <a:t>de </a:t>
            </a:r>
            <a:r>
              <a:rPr spc="-10" dirty="0">
                <a:solidFill>
                  <a:srgbClr val="595959"/>
                </a:solidFill>
                <a:latin typeface="Verdana"/>
                <a:cs typeface="Verdana"/>
              </a:rPr>
              <a:t>texto</a:t>
            </a:r>
            <a:endParaRPr dirty="0">
              <a:latin typeface="Verdana"/>
              <a:cs typeface="Verdana"/>
            </a:endParaRPr>
          </a:p>
          <a:p>
            <a:pPr marL="828040" lvl="1" indent="-335915">
              <a:lnSpc>
                <a:spcPct val="100000"/>
              </a:lnSpc>
              <a:spcBef>
                <a:spcPts val="560"/>
              </a:spcBef>
              <a:buAutoNum type="alphaLcPeriod"/>
              <a:tabLst>
                <a:tab pos="828040" algn="l"/>
              </a:tabLst>
            </a:pPr>
            <a:r>
              <a:rPr spc="-60" dirty="0">
                <a:solidFill>
                  <a:srgbClr val="595959"/>
                </a:solidFill>
                <a:latin typeface="Verdana"/>
                <a:cs typeface="Verdana"/>
              </a:rPr>
              <a:t>Enfocadas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en </a:t>
            </a:r>
            <a:r>
              <a:rPr spc="-60" dirty="0">
                <a:solidFill>
                  <a:srgbClr val="595959"/>
                </a:solidFill>
                <a:latin typeface="Verdana"/>
                <a:cs typeface="Verdana"/>
              </a:rPr>
              <a:t>el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80" dirty="0">
                <a:solidFill>
                  <a:srgbClr val="595959"/>
                </a:solidFill>
                <a:latin typeface="Verdana"/>
                <a:cs typeface="Verdana"/>
              </a:rPr>
              <a:t>código: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75" dirty="0">
                <a:solidFill>
                  <a:srgbClr val="595959"/>
                </a:solidFill>
                <a:latin typeface="Verdana"/>
                <a:cs typeface="Verdana"/>
              </a:rPr>
              <a:t>para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595959"/>
                </a:solidFill>
                <a:latin typeface="Verdana"/>
                <a:cs typeface="Verdana"/>
              </a:rPr>
              <a:t>la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75" dirty="0">
                <a:solidFill>
                  <a:srgbClr val="595959"/>
                </a:solidFill>
                <a:latin typeface="Verdana"/>
                <a:cs typeface="Verdana"/>
              </a:rPr>
              <a:t>ejecución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595959"/>
                </a:solidFill>
                <a:latin typeface="Verdana"/>
                <a:cs typeface="Verdana"/>
              </a:rPr>
              <a:t>del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595959"/>
                </a:solidFill>
                <a:latin typeface="Verdana"/>
                <a:cs typeface="Verdana"/>
              </a:rPr>
              <a:t>código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en </a:t>
            </a:r>
            <a:r>
              <a:rPr spc="-60" dirty="0">
                <a:solidFill>
                  <a:srgbClr val="595959"/>
                </a:solidFill>
                <a:latin typeface="Verdana"/>
                <a:cs typeface="Verdana"/>
              </a:rPr>
              <a:t>el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lenguaje </a:t>
            </a:r>
            <a:r>
              <a:rPr spc="-65" dirty="0">
                <a:solidFill>
                  <a:srgbClr val="595959"/>
                </a:solidFill>
                <a:latin typeface="Verdana"/>
                <a:cs typeface="Verdana"/>
              </a:rPr>
              <a:t>de</a:t>
            </a:r>
            <a:r>
              <a:rPr spc="-70" dirty="0">
                <a:solidFill>
                  <a:srgbClr val="595959"/>
                </a:solidFill>
                <a:latin typeface="Verdana"/>
                <a:cs typeface="Verdana"/>
              </a:rPr>
              <a:t> programación </a:t>
            </a:r>
            <a:r>
              <a:rPr spc="-10" dirty="0">
                <a:solidFill>
                  <a:srgbClr val="595959"/>
                </a:solidFill>
                <a:latin typeface="Verdana"/>
                <a:cs typeface="Verdana"/>
              </a:rPr>
              <a:t>Python</a:t>
            </a:r>
            <a:endParaRPr dirty="0">
              <a:latin typeface="Verdana"/>
              <a:cs typeface="Verdana"/>
            </a:endParaRPr>
          </a:p>
          <a:p>
            <a:pPr marL="370840" indent="-358140">
              <a:lnSpc>
                <a:spcPct val="100000"/>
              </a:lnSpc>
              <a:spcBef>
                <a:spcPts val="515"/>
              </a:spcBef>
              <a:buAutoNum type="arabicPeriod" startAt="2"/>
              <a:tabLst>
                <a:tab pos="370840" algn="l"/>
              </a:tabLst>
            </a:pPr>
            <a:r>
              <a:rPr sz="1800" b="1" spc="-8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sz="18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674EA7"/>
                </a:solidFill>
                <a:latin typeface="Tahoma"/>
                <a:cs typeface="Tahoma"/>
              </a:rPr>
              <a:t>agregar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674EA7"/>
                </a:solidFill>
                <a:latin typeface="Tahoma"/>
                <a:cs typeface="Tahoma"/>
              </a:rPr>
              <a:t>texto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674EA7"/>
                </a:solidFill>
                <a:latin typeface="Tahoma"/>
                <a:cs typeface="Tahoma"/>
              </a:rPr>
              <a:t>será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674EA7"/>
                </a:solidFill>
                <a:latin typeface="Tahoma"/>
                <a:cs typeface="Tahoma"/>
              </a:rPr>
              <a:t>necesario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674EA7"/>
                </a:solidFill>
                <a:latin typeface="Tahoma"/>
                <a:cs typeface="Tahoma"/>
              </a:rPr>
              <a:t>hacer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sz="1800"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674EA7"/>
                </a:solidFill>
                <a:latin typeface="Tahoma"/>
                <a:cs typeface="Tahoma"/>
              </a:rPr>
              <a:t>botón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145" dirty="0">
                <a:solidFill>
                  <a:srgbClr val="674EA7"/>
                </a:solidFill>
                <a:latin typeface="Tahoma"/>
                <a:cs typeface="Tahoma"/>
              </a:rPr>
              <a:t>+Text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674EA7"/>
                </a:solidFill>
                <a:latin typeface="Tahoma"/>
                <a:cs typeface="Tahoma"/>
              </a:rPr>
              <a:t>(flecha</a:t>
            </a:r>
            <a:r>
              <a:rPr sz="1800"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674EA7"/>
                </a:solidFill>
                <a:latin typeface="Tahoma"/>
                <a:cs typeface="Tahoma"/>
              </a:rPr>
              <a:t>roja).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9B25DD02-586F-DF02-E215-68DD5C32CE93}"/>
              </a:ext>
            </a:extLst>
          </p:cNvPr>
          <p:cNvGrpSpPr/>
          <p:nvPr/>
        </p:nvGrpSpPr>
        <p:grpSpPr>
          <a:xfrm>
            <a:off x="2845868" y="3325211"/>
            <a:ext cx="7386320" cy="2559050"/>
            <a:chOff x="1044500" y="2033399"/>
            <a:chExt cx="7386320" cy="255905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718EFF6B-C7BE-1AB9-905A-222C1D20DF3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4500" y="2033399"/>
              <a:ext cx="7385876" cy="2559049"/>
            </a:xfrm>
            <a:prstGeom prst="rect">
              <a:avLst/>
            </a:prstGeom>
          </p:spPr>
        </p:pic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B5D4AD68-7A64-1A0F-5AF1-AEE32193223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2925" y="2033399"/>
              <a:ext cx="291249" cy="265549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D24B374-C841-3E5F-258B-627A8812880A}"/>
                </a:ext>
              </a:extLst>
            </p:cNvPr>
            <p:cNvSpPr/>
            <p:nvPr/>
          </p:nvSpPr>
          <p:spPr>
            <a:xfrm>
              <a:off x="2168124" y="2451399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23E6AC8A-639C-7DB9-3277-929C26FD248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2149" y="2410409"/>
              <a:ext cx="105500" cy="81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268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88BAFFF0-70FA-EA74-6112-6C61A6B7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8F04E875-4CC0-4269-1A53-03B17798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Aspectos básicos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57B3B696-326D-1729-5255-FB6201319A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5CC1850C-5397-96BD-34C0-B8953304ADA0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F1B8CA2-F745-8B98-F666-FDF8B94FC353}"/>
              </a:ext>
            </a:extLst>
          </p:cNvPr>
          <p:cNvSpPr txBox="1"/>
          <p:nvPr/>
        </p:nvSpPr>
        <p:spPr>
          <a:xfrm>
            <a:off x="929992" y="1232133"/>
            <a:ext cx="8771791" cy="70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1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4.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Entonces,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basta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escribir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texto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se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quiere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adicionar.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Este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tipo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celdas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tienen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barra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de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herramientas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básica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modificar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texto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(subrayar,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colocar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negritas,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colocar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viñetas,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5" dirty="0">
                <a:solidFill>
                  <a:srgbClr val="674EA7"/>
                </a:solidFill>
                <a:latin typeface="Tahoma"/>
                <a:cs typeface="Tahoma"/>
              </a:rPr>
              <a:t>etc).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medida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edites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esta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vas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poder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visualizar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lado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derecho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vista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previa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texto.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D01B25BE-7D0D-6A29-0F8D-8EF3B73033CB}"/>
              </a:ext>
            </a:extLst>
          </p:cNvPr>
          <p:cNvGrpSpPr/>
          <p:nvPr/>
        </p:nvGrpSpPr>
        <p:grpSpPr>
          <a:xfrm>
            <a:off x="1709032" y="2510217"/>
            <a:ext cx="7294880" cy="2941955"/>
            <a:chOff x="995800" y="1697400"/>
            <a:chExt cx="7294880" cy="2941955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1F9F9A2E-B681-83C5-B54A-DB5E86DB24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800" y="1750817"/>
              <a:ext cx="7294351" cy="2888083"/>
            </a:xfrm>
            <a:prstGeom prst="rect">
              <a:avLst/>
            </a:prstGeom>
          </p:spPr>
        </p:pic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30FE045-D6E1-EE35-FE9E-B0FB1AB65A0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1475" y="1697400"/>
              <a:ext cx="291249" cy="265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853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8D01A6F3-A256-2626-468D-0A4DFE17F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0B347C30-23D7-06D9-9279-6089BB45F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Aspectos básicos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80EDD4E4-D777-E29F-E5B1-6EFBB74C0D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9113F1DE-24FC-C575-1C10-BC1A6C54A710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15D6BF5E-940A-BD03-E755-4B17FA63820F}"/>
              </a:ext>
            </a:extLst>
          </p:cNvPr>
          <p:cNvGrpSpPr/>
          <p:nvPr/>
        </p:nvGrpSpPr>
        <p:grpSpPr>
          <a:xfrm>
            <a:off x="1027424" y="3946986"/>
            <a:ext cx="7892415" cy="1842135"/>
            <a:chOff x="359912" y="3261186"/>
            <a:chExt cx="7892415" cy="18421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A16E089D-9F71-1059-3A58-34242ACB6471}"/>
                </a:ext>
              </a:extLst>
            </p:cNvPr>
            <p:cNvSpPr/>
            <p:nvPr/>
          </p:nvSpPr>
          <p:spPr>
            <a:xfrm>
              <a:off x="364675" y="4707600"/>
              <a:ext cx="2662555" cy="391160"/>
            </a:xfrm>
            <a:custGeom>
              <a:avLst/>
              <a:gdLst/>
              <a:ahLst/>
              <a:cxnLst/>
              <a:rect l="l" t="t" r="r" b="b"/>
              <a:pathLst>
                <a:path w="2662555" h="391160">
                  <a:moveTo>
                    <a:pt x="2662199" y="390599"/>
                  </a:moveTo>
                  <a:lnTo>
                    <a:pt x="0" y="390599"/>
                  </a:lnTo>
                  <a:lnTo>
                    <a:pt x="0" y="0"/>
                  </a:lnTo>
                  <a:lnTo>
                    <a:pt x="2662199" y="0"/>
                  </a:lnTo>
                  <a:lnTo>
                    <a:pt x="2662199" y="39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D0C467-01E9-9C35-40AD-045C25148447}"/>
                </a:ext>
              </a:extLst>
            </p:cNvPr>
            <p:cNvSpPr/>
            <p:nvPr/>
          </p:nvSpPr>
          <p:spPr>
            <a:xfrm>
              <a:off x="364675" y="4707600"/>
              <a:ext cx="2662555" cy="391160"/>
            </a:xfrm>
            <a:custGeom>
              <a:avLst/>
              <a:gdLst/>
              <a:ahLst/>
              <a:cxnLst/>
              <a:rect l="l" t="t" r="r" b="b"/>
              <a:pathLst>
                <a:path w="2662555" h="391160">
                  <a:moveTo>
                    <a:pt x="0" y="0"/>
                  </a:moveTo>
                  <a:lnTo>
                    <a:pt x="2662199" y="0"/>
                  </a:lnTo>
                  <a:lnTo>
                    <a:pt x="2662199" y="390599"/>
                  </a:lnTo>
                  <a:lnTo>
                    <a:pt x="0" y="390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D563292-5F7C-17DE-C847-57C30FCA04C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86" y="3261186"/>
              <a:ext cx="7395000" cy="1804511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4E0D381A-3A6E-E00D-A70E-3E40B498AE2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6380" y="3261188"/>
              <a:ext cx="285716" cy="254768"/>
            </a:xfrm>
            <a:prstGeom prst="rect">
              <a:avLst/>
            </a:prstGeom>
          </p:spPr>
        </p:pic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618E91B0-FA1F-DF02-7830-B3580905DBA0}"/>
              </a:ext>
            </a:extLst>
          </p:cNvPr>
          <p:cNvSpPr txBox="1"/>
          <p:nvPr/>
        </p:nvSpPr>
        <p:spPr>
          <a:xfrm>
            <a:off x="1136983" y="1601226"/>
            <a:ext cx="851715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5.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agregar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una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será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necesario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hacer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botón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350" dirty="0">
                <a:solidFill>
                  <a:srgbClr val="674EA7"/>
                </a:solidFill>
                <a:latin typeface="Tahoma"/>
                <a:cs typeface="Tahoma"/>
              </a:rPr>
              <a:t>+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0" dirty="0">
                <a:solidFill>
                  <a:srgbClr val="674EA7"/>
                </a:solidFill>
                <a:latin typeface="Tahoma"/>
                <a:cs typeface="Tahoma"/>
              </a:rPr>
              <a:t>Code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4A70A4C-A536-5266-D154-C3836BC58774}"/>
              </a:ext>
            </a:extLst>
          </p:cNvPr>
          <p:cNvSpPr txBox="1"/>
          <p:nvPr/>
        </p:nvSpPr>
        <p:spPr>
          <a:xfrm>
            <a:off x="1142332" y="3565439"/>
            <a:ext cx="90715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730" algn="l"/>
              </a:tabLst>
            </a:pPr>
            <a:r>
              <a:rPr lang="es-AR" b="1" spc="-25" dirty="0">
                <a:solidFill>
                  <a:srgbClr val="674EA7"/>
                </a:solidFill>
                <a:latin typeface="Tahoma"/>
                <a:cs typeface="Tahoma"/>
              </a:rPr>
              <a:t>6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.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	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ingresada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podrás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escribir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ejecutar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presionando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9" name="object 10">
            <a:extLst>
              <a:ext uri="{FF2B5EF4-FFF2-40B4-BE49-F238E27FC236}">
                <a16:creationId xmlns:a16="http://schemas.microsoft.com/office/drawing/2014/main" id="{2FBED889-FC56-D818-90E0-ED5E13EF49D2}"/>
              </a:ext>
            </a:extLst>
          </p:cNvPr>
          <p:cNvGrpSpPr/>
          <p:nvPr/>
        </p:nvGrpSpPr>
        <p:grpSpPr>
          <a:xfrm>
            <a:off x="1185986" y="1948767"/>
            <a:ext cx="7734300" cy="1884680"/>
            <a:chOff x="518474" y="1262967"/>
            <a:chExt cx="7734300" cy="1884680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EA43D266-3E27-5F19-02B9-548AF68E7F2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2400" y="2870029"/>
              <a:ext cx="257024" cy="277316"/>
            </a:xfrm>
            <a:prstGeom prst="rect">
              <a:avLst/>
            </a:prstGeom>
          </p:spPr>
        </p:pic>
        <p:pic>
          <p:nvPicPr>
            <p:cNvPr id="11" name="object 12">
              <a:extLst>
                <a:ext uri="{FF2B5EF4-FFF2-40B4-BE49-F238E27FC236}">
                  <a16:creationId xmlns:a16="http://schemas.microsoft.com/office/drawing/2014/main" id="{31B8A8F3-21C9-0D71-CB90-2504036A0C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275" y="1262967"/>
              <a:ext cx="7501200" cy="1569290"/>
            </a:xfrm>
            <a:prstGeom prst="rect">
              <a:avLst/>
            </a:prstGeom>
          </p:spPr>
        </p:pic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866F94A4-4E1F-BEC5-6624-7B1464C83AB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7165" y="1327253"/>
              <a:ext cx="281900" cy="241969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DF76295D-E6B8-B084-203B-2061B4479569}"/>
                </a:ext>
              </a:extLst>
            </p:cNvPr>
            <p:cNvSpPr/>
            <p:nvPr/>
          </p:nvSpPr>
          <p:spPr>
            <a:xfrm>
              <a:off x="518474" y="1634975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id="{CFCC3E74-2605-3876-9039-16BBC609453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4449" y="1593984"/>
              <a:ext cx="105500" cy="81980"/>
            </a:xfrm>
            <a:prstGeom prst="rect">
              <a:avLst/>
            </a:prstGeom>
          </p:spPr>
        </p:pic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F0CF04F0-6BEC-2976-5B8D-C8F86F34FBA2}"/>
              </a:ext>
            </a:extLst>
          </p:cNvPr>
          <p:cNvSpPr txBox="1">
            <a:spLocks/>
          </p:cNvSpPr>
          <p:nvPr/>
        </p:nvSpPr>
        <p:spPr>
          <a:xfrm>
            <a:off x="9449037" y="5463867"/>
            <a:ext cx="205104" cy="16763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5"/>
              </a:spcBef>
            </a:pPr>
            <a:fld id="{81D60167-4931-47E6-BA6A-407CBD079E47}" type="slidenum">
              <a:rPr lang="es-AR" spc="-25" smtClean="0"/>
              <a:pPr marL="12700">
                <a:spcBef>
                  <a:spcPts val="5"/>
                </a:spcBef>
              </a:pPr>
              <a:t>7</a:t>
            </a:fld>
            <a:endParaRPr lang="es-AR" spc="-25" dirty="0"/>
          </a:p>
        </p:txBody>
      </p:sp>
    </p:spTree>
    <p:extLst>
      <p:ext uri="{BB962C8B-B14F-4D97-AF65-F5344CB8AC3E}">
        <p14:creationId xmlns:p14="http://schemas.microsoft.com/office/powerpoint/2010/main" val="83499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A43C31EC-08C3-E09C-6384-5C0981F9C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4B5FEAF8-EB1D-5C42-3CD4-2847FCD7E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Aspectos básicos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53BAC0F5-70B0-6C5D-F599-498EC51781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FCA4DAC8-C76C-822C-8B69-7D4164BCDB0F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C29C106-BA8B-72A6-CE99-AC58A094228E}"/>
              </a:ext>
            </a:extLst>
          </p:cNvPr>
          <p:cNvSpPr txBox="1"/>
          <p:nvPr/>
        </p:nvSpPr>
        <p:spPr>
          <a:xfrm>
            <a:off x="1115239" y="1348019"/>
            <a:ext cx="7874634" cy="70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5080" indent="-339725">
              <a:lnSpc>
                <a:spcPct val="110000"/>
              </a:lnSpc>
              <a:spcBef>
                <a:spcPts val="100"/>
              </a:spcBef>
              <a:tabLst>
                <a:tab pos="351790" algn="l"/>
              </a:tabLst>
            </a:pP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7.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	Al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escribir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editar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puede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ser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quieras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realizar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comentarios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específicos,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pero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no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como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una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texto,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sinó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misma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celda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código.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esto,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hay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agregar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al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comienzo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símbolo</a:t>
            </a:r>
            <a:endParaRPr>
              <a:latin typeface="Tahoma"/>
              <a:cs typeface="Tahoma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C30456C-F278-7882-6461-51DFBF255FE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2630" y="1630594"/>
            <a:ext cx="82550" cy="117475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396F0562-7CBE-794A-5800-C071D13DC9A2}"/>
              </a:ext>
            </a:extLst>
          </p:cNvPr>
          <p:cNvSpPr txBox="1"/>
          <p:nvPr/>
        </p:nvSpPr>
        <p:spPr>
          <a:xfrm>
            <a:off x="1006517" y="5014708"/>
            <a:ext cx="8268970" cy="46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líneas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comentadas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siempre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van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aparecer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verde,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esta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forma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serán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fácilmente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identificables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sabemos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no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parte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código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vamos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rgbClr val="674EA7"/>
                </a:solidFill>
                <a:latin typeface="Tahoma"/>
                <a:cs typeface="Tahoma"/>
              </a:rPr>
              <a:t>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ejecutar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4912B57D-0EB0-7FD6-D389-EF712E939B6A}"/>
              </a:ext>
            </a:extLst>
          </p:cNvPr>
          <p:cNvGrpSpPr/>
          <p:nvPr/>
        </p:nvGrpSpPr>
        <p:grpSpPr>
          <a:xfrm>
            <a:off x="1083489" y="2232314"/>
            <a:ext cx="7906384" cy="2552065"/>
            <a:chOff x="549300" y="1491650"/>
            <a:chExt cx="7906384" cy="2552065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1CFFAC0F-6873-A93C-F2CF-8C45BF960C7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300" y="1491650"/>
              <a:ext cx="7906227" cy="2551749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63A16718-AF87-55D2-2B19-9A119561C9A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7649" y="1514225"/>
              <a:ext cx="291249" cy="265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84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8E4F2130-CCC7-F9F4-795E-B0D9FABBA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A5C5E059-6A02-59CF-6DE5-2A3117D14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Aspectos básicos</a:t>
            </a:r>
            <a:br>
              <a:rPr lang="es-AR" dirty="0"/>
            </a:b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D27C260B-96B0-726B-BCC9-2F0AE6B3A2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A4C90F07-F29A-368D-2301-191971D71ABE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858ACD17-496D-76A3-07A3-A5AFAA353F23}"/>
              </a:ext>
            </a:extLst>
          </p:cNvPr>
          <p:cNvGrpSpPr/>
          <p:nvPr/>
        </p:nvGrpSpPr>
        <p:grpSpPr>
          <a:xfrm>
            <a:off x="1329176" y="2622683"/>
            <a:ext cx="7708265" cy="3146425"/>
            <a:chOff x="359912" y="1956849"/>
            <a:chExt cx="7708265" cy="314642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D970B74-5D30-BD16-5403-BD28AF1E828E}"/>
                </a:ext>
              </a:extLst>
            </p:cNvPr>
            <p:cNvSpPr/>
            <p:nvPr/>
          </p:nvSpPr>
          <p:spPr>
            <a:xfrm>
              <a:off x="364675" y="4707599"/>
              <a:ext cx="2662555" cy="391160"/>
            </a:xfrm>
            <a:custGeom>
              <a:avLst/>
              <a:gdLst/>
              <a:ahLst/>
              <a:cxnLst/>
              <a:rect l="l" t="t" r="r" b="b"/>
              <a:pathLst>
                <a:path w="2662555" h="391160">
                  <a:moveTo>
                    <a:pt x="2662199" y="390599"/>
                  </a:moveTo>
                  <a:lnTo>
                    <a:pt x="0" y="390599"/>
                  </a:lnTo>
                  <a:lnTo>
                    <a:pt x="0" y="0"/>
                  </a:lnTo>
                  <a:lnTo>
                    <a:pt x="2662199" y="0"/>
                  </a:lnTo>
                  <a:lnTo>
                    <a:pt x="2662199" y="390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B5D6E0-E320-D73F-6E34-771528436002}"/>
                </a:ext>
              </a:extLst>
            </p:cNvPr>
            <p:cNvSpPr/>
            <p:nvPr/>
          </p:nvSpPr>
          <p:spPr>
            <a:xfrm>
              <a:off x="364675" y="4707599"/>
              <a:ext cx="2662555" cy="391160"/>
            </a:xfrm>
            <a:custGeom>
              <a:avLst/>
              <a:gdLst/>
              <a:ahLst/>
              <a:cxnLst/>
              <a:rect l="l" t="t" r="r" b="b"/>
              <a:pathLst>
                <a:path w="2662555" h="391160">
                  <a:moveTo>
                    <a:pt x="0" y="0"/>
                  </a:moveTo>
                  <a:lnTo>
                    <a:pt x="2662199" y="0"/>
                  </a:lnTo>
                  <a:lnTo>
                    <a:pt x="2662199" y="390599"/>
                  </a:lnTo>
                  <a:lnTo>
                    <a:pt x="0" y="390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7885CCB-D28D-B8A9-71E0-AA089B9B54C6}"/>
                </a:ext>
              </a:extLst>
            </p:cNvPr>
            <p:cNvSpPr/>
            <p:nvPr/>
          </p:nvSpPr>
          <p:spPr>
            <a:xfrm>
              <a:off x="1280500" y="1974324"/>
              <a:ext cx="788670" cy="206375"/>
            </a:xfrm>
            <a:custGeom>
              <a:avLst/>
              <a:gdLst/>
              <a:ahLst/>
              <a:cxnLst/>
              <a:rect l="l" t="t" r="r" b="b"/>
              <a:pathLst>
                <a:path w="788669" h="206375">
                  <a:moveTo>
                    <a:pt x="0" y="0"/>
                  </a:moveTo>
                  <a:lnTo>
                    <a:pt x="788099" y="0"/>
                  </a:lnTo>
                  <a:lnTo>
                    <a:pt x="788099" y="205799"/>
                  </a:lnTo>
                  <a:lnTo>
                    <a:pt x="0" y="205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4B850FF3-48B9-F138-5992-F3922824901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249" y="1959349"/>
              <a:ext cx="7127675" cy="3097475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C91CD164-B489-952D-4DCE-26CB2338EA8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6850" y="1956849"/>
              <a:ext cx="291249" cy="265549"/>
            </a:xfrm>
            <a:prstGeom prst="rect">
              <a:avLst/>
            </a:prstGeom>
          </p:spPr>
        </p:pic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83B7090-A0D0-B982-7469-D891729508E4}"/>
                </a:ext>
              </a:extLst>
            </p:cNvPr>
            <p:cNvSpPr/>
            <p:nvPr/>
          </p:nvSpPr>
          <p:spPr>
            <a:xfrm>
              <a:off x="618349" y="2284095"/>
              <a:ext cx="499745" cy="322580"/>
            </a:xfrm>
            <a:custGeom>
              <a:avLst/>
              <a:gdLst/>
              <a:ahLst/>
              <a:cxnLst/>
              <a:rect l="l" t="t" r="r" b="b"/>
              <a:pathLst>
                <a:path w="499744" h="322580">
                  <a:moveTo>
                    <a:pt x="0" y="322078"/>
                  </a:moveTo>
                  <a:lnTo>
                    <a:pt x="499725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DF8F7807-B024-2A67-2309-3C3CFBA9403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504" y="2227737"/>
              <a:ext cx="108761" cy="92332"/>
            </a:xfrm>
            <a:prstGeom prst="rect">
              <a:avLst/>
            </a:prstGeom>
          </p:spPr>
        </p:pic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F48CDD-83C2-22D4-C7FD-3738B95F0C43}"/>
                </a:ext>
              </a:extLst>
            </p:cNvPr>
            <p:cNvSpPr/>
            <p:nvPr/>
          </p:nvSpPr>
          <p:spPr>
            <a:xfrm>
              <a:off x="2594074" y="4212049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4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74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44B75256-4CA1-06BA-F675-D2A40CA78DB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8099" y="4171059"/>
              <a:ext cx="105500" cy="81980"/>
            </a:xfrm>
            <a:prstGeom prst="rect">
              <a:avLst/>
            </a:prstGeom>
          </p:spPr>
        </p:pic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46CA8849-1A94-E8C9-0E70-5F95FFC627D9}"/>
              </a:ext>
            </a:extLst>
          </p:cNvPr>
          <p:cNvSpPr txBox="1"/>
          <p:nvPr/>
        </p:nvSpPr>
        <p:spPr>
          <a:xfrm>
            <a:off x="1207684" y="1304330"/>
            <a:ext cx="10168197" cy="1092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primer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paso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dar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nombre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notebook,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para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eso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hacer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doble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click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el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nombre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del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archivo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arriba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todo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(marcado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un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rectángulo).</a:t>
            </a:r>
            <a:endParaRPr dirty="0">
              <a:latin typeface="Tahoma"/>
              <a:cs typeface="Tahoma"/>
            </a:endParaRPr>
          </a:p>
          <a:p>
            <a:pPr marL="12700" marR="28575">
              <a:lnSpc>
                <a:spcPct val="110000"/>
              </a:lnSpc>
              <a:spcBef>
                <a:spcPts val="1200"/>
              </a:spcBef>
            </a:pP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Google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Colab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cuenta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con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guardado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automático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que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algunos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editores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tienen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implementados.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Pero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si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deseas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asegurarte</a:t>
            </a:r>
            <a:r>
              <a:rPr b="1" spc="-3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25" dirty="0">
                <a:solidFill>
                  <a:srgbClr val="674EA7"/>
                </a:solidFill>
                <a:latin typeface="Tahoma"/>
                <a:cs typeface="Tahoma"/>
              </a:rPr>
              <a:t>de 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tus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cambios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puedes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utilizar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combinación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de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las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teclas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5" dirty="0">
                <a:solidFill>
                  <a:srgbClr val="674EA7"/>
                </a:solidFill>
                <a:latin typeface="Tahoma"/>
                <a:cs typeface="Tahoma"/>
              </a:rPr>
              <a:t>Ctrl+S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674EA7"/>
                </a:solidFill>
                <a:latin typeface="Tahoma"/>
                <a:cs typeface="Tahoma"/>
              </a:rPr>
              <a:t>o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ir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al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rgbClr val="674EA7"/>
                </a:solidFill>
                <a:latin typeface="Tahoma"/>
                <a:cs typeface="Tahoma"/>
              </a:rPr>
              <a:t>menú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45" dirty="0">
                <a:solidFill>
                  <a:srgbClr val="674EA7"/>
                </a:solidFill>
                <a:latin typeface="Tahoma"/>
                <a:cs typeface="Tahoma"/>
              </a:rPr>
              <a:t>File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74EA7"/>
                </a:solidFill>
                <a:latin typeface="Tahoma"/>
                <a:cs typeface="Tahoma"/>
              </a:rPr>
              <a:t>y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74EA7"/>
                </a:solidFill>
                <a:latin typeface="Tahoma"/>
                <a:cs typeface="Tahoma"/>
              </a:rPr>
              <a:t>elegir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674EA7"/>
                </a:solidFill>
                <a:latin typeface="Tahoma"/>
                <a:cs typeface="Tahoma"/>
              </a:rPr>
              <a:t>la</a:t>
            </a:r>
            <a:r>
              <a:rPr b="1" spc="-35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55" dirty="0">
                <a:solidFill>
                  <a:srgbClr val="674EA7"/>
                </a:solidFill>
                <a:latin typeface="Tahoma"/>
                <a:cs typeface="Tahoma"/>
              </a:rPr>
              <a:t>opción</a:t>
            </a:r>
            <a:r>
              <a:rPr b="1" spc="-40" dirty="0">
                <a:solidFill>
                  <a:srgbClr val="674EA7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674EA7"/>
                </a:solidFill>
                <a:latin typeface="Tahoma"/>
                <a:cs typeface="Tahoma"/>
              </a:rPr>
              <a:t>Save.</a:t>
            </a:r>
            <a:endParaRPr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5908077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Engineering Thesis Defense by Slidesgo">
  <a:themeElements>
    <a:clrScheme name="Simple Light">
      <a:dk1>
        <a:srgbClr val="263165"/>
      </a:dk1>
      <a:lt1>
        <a:srgbClr val="F4EEF4"/>
      </a:lt1>
      <a:dk2>
        <a:srgbClr val="F3F4E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1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1089</Words>
  <Application>Microsoft Office PowerPoint</Application>
  <PresentationFormat>Panorámica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Avenir</vt:lpstr>
      <vt:lpstr>Calibri</vt:lpstr>
      <vt:lpstr>Kantumruy Pro Medium</vt:lpstr>
      <vt:lpstr>Arial MT</vt:lpstr>
      <vt:lpstr>Kantumruy Pro SemiBold</vt:lpstr>
      <vt:lpstr>Tahoma</vt:lpstr>
      <vt:lpstr>Verdana</vt:lpstr>
      <vt:lpstr>Arial</vt:lpstr>
      <vt:lpstr>Kantumruy Pro</vt:lpstr>
      <vt:lpstr>EB Garamond</vt:lpstr>
      <vt:lpstr>Industrial Engineering Thesis Defense by Slidesgo</vt:lpstr>
      <vt:lpstr>Tema de Office</vt:lpstr>
      <vt:lpstr>Presentación de PowerPoint</vt:lpstr>
      <vt:lpstr>¿Qué es Google Colab? </vt:lpstr>
      <vt:lpstr>¿Cómo ingresar a Google Colab? </vt:lpstr>
      <vt:lpstr>Aspectos básicos </vt:lpstr>
      <vt:lpstr>Aspectos básicos </vt:lpstr>
      <vt:lpstr>Aspectos básicos </vt:lpstr>
      <vt:lpstr>Aspectos básicos </vt:lpstr>
      <vt:lpstr>Aspectos básicos </vt:lpstr>
      <vt:lpstr>Aspectos básicos  </vt:lpstr>
      <vt:lpstr>¿Cómo guardar un notebook? </vt:lpstr>
      <vt:lpstr>¿Cómo guardar un notebook? </vt:lpstr>
      <vt:lpstr>¿Cómo abrir un notebook? </vt:lpstr>
      <vt:lpstr>Ejemplo del notebook </vt:lpstr>
      <vt:lpstr>Ejemplo del notebook </vt:lpstr>
      <vt:lpstr>Ejemplo del notebook</vt:lpstr>
      <vt:lpstr>Ejemplo del notebook</vt:lpstr>
      <vt:lpstr>Ejemplo del notebook </vt:lpstr>
      <vt:lpstr>Ejemplo del notebook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Augusto Doffo</cp:lastModifiedBy>
  <cp:revision>7</cp:revision>
  <dcterms:created xsi:type="dcterms:W3CDTF">2022-04-07T15:40:22Z</dcterms:created>
  <dcterms:modified xsi:type="dcterms:W3CDTF">2025-10-09T12:51:12Z</dcterms:modified>
</cp:coreProperties>
</file>