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5" r:id="rId2"/>
  </p:sldMasterIdLst>
  <p:notesMasterIdLst>
    <p:notesMasterId r:id="rId20"/>
  </p:notesMasterIdLst>
  <p:sldIdLst>
    <p:sldId id="256" r:id="rId3"/>
    <p:sldId id="259" r:id="rId4"/>
    <p:sldId id="258" r:id="rId5"/>
    <p:sldId id="264" r:id="rId6"/>
    <p:sldId id="265" r:id="rId7"/>
    <p:sldId id="276" r:id="rId8"/>
    <p:sldId id="266" r:id="rId9"/>
    <p:sldId id="267" r:id="rId10"/>
    <p:sldId id="268" r:id="rId11"/>
    <p:sldId id="269" r:id="rId12"/>
    <p:sldId id="275" r:id="rId13"/>
    <p:sldId id="270" r:id="rId14"/>
    <p:sldId id="272" r:id="rId15"/>
    <p:sldId id="271" r:id="rId16"/>
    <p:sldId id="260" r:id="rId17"/>
    <p:sldId id="262" r:id="rId18"/>
    <p:sldId id="277" r:id="rId19"/>
  </p:sldIdLst>
  <p:sldSz cx="12192000" cy="6858000"/>
  <p:notesSz cx="6858000" cy="9144000"/>
  <p:embeddedFontLs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Kantumruy Pro" panose="020B0604020202020204" charset="0"/>
      <p:regular r:id="rId25"/>
      <p:bold r:id="rId26"/>
      <p:italic r:id="rId27"/>
      <p:boldItalic r:id="rId28"/>
    </p:embeddedFont>
    <p:embeddedFont>
      <p:font typeface="Kantumruy Pro Medium" panose="020B0604020202020204" charset="0"/>
      <p:regular r:id="rId29"/>
      <p:bold r:id="rId30"/>
      <p:italic r:id="rId31"/>
      <p:boldItalic r:id="rId32"/>
    </p:embeddedFont>
    <p:embeddedFont>
      <p:font typeface="Kantumruy Pro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VOdFovUJ0JlZi30yN+jqAb7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D8442-C2E6-4D66-90AC-CA64AEB4884F}">
  <a:tblStyle styleId="{A6ED8442-C2E6-4D66-90AC-CA64AEB48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DCA3B6-B514-4DFC-9228-71143A2571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82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6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2889470F-F4EA-EEDA-351D-AA6C284E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966081B6-E5A1-C4BD-D72D-EDA043844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275CFECB-45DC-B539-34DF-B1DF9392AF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B4848A5D-08D0-487A-4FC9-D2085EDFAE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277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10007BCB-C63F-A8A5-2B49-DD4B60736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052DC178-32E4-D420-5827-24E3BC28F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5B10E937-CA46-EA68-39BA-DC7CFF22E9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BC129958-FC5C-EE7D-D7B8-8CB521F4C9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388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2DFF0133-AC58-A5C8-35E4-22C7CC85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F2F16485-C748-CAC5-D3BE-89E6C9584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A3B7B9E8-AD71-D096-540F-1186464AF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463FA893-7DB6-1087-235E-4810F3360C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41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82231B5D-37F6-CBF2-DCD2-9F20C355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948AE4CE-D08D-3F68-5BFE-84890FF40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A318B81-786C-2634-95DB-90071677C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4A3BD66B-0FE4-A070-76C4-2B25D4145A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0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410906E0-87EB-1659-E64C-5837866E0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D959C0ED-E423-E865-F68A-6816B4E3B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D580C72E-1C0D-C3FA-268C-3C16DD6B7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2E420C91-EC52-55B6-CF3F-A3BA2D2085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146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4D93DA92-0F2B-996E-5A1A-96403FD6B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8A4121B5-4551-347A-09EA-023DB6F0A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8C6E6262-0E41-1517-BDB3-D54A46A3B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384A89BE-D174-544A-05F0-06E5CFA74A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119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0EE14A98-4112-6CF7-0427-AF454A91E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22E7A3B7-6CF6-41DB-E502-B84A81D42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6AA6BEC-4281-153B-F7EB-FDD519386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B2645D2E-2BE0-64C7-C116-687B363FFD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26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629AC70C-7095-93D9-979B-71D5196D2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3FD5F65F-6E4D-42E0-C6A6-1C1EE85FA5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829C21E-20F0-9597-C6B9-4843AB6DF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B8C4A617-55C3-A231-BFCA-BE478AAA55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32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06C6B098-3267-93C7-EB1B-EE2AE1CF0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5253C26C-C797-D951-8BA9-9FD5E37AA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22A83936-7FEB-E93C-F6CB-C080B45B7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E5918F3F-E38E-5386-1436-0C083EF1A4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98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AE2C50B2-D5D8-552C-8616-CB850CA4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D35C53D1-F727-6313-1E66-8EFCC33E94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16E19301-0BF5-3878-B3AD-4E8542FC8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5561E23A-D94C-E3A6-61BB-125244722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54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A52C29D-6B2E-F43D-AA02-34EA4685F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DF82D1EA-1065-8E53-CF28-5DB602F606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22DBF9ED-7A42-3314-2E75-943408DD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CAED74E3-81DC-D2AC-E510-2B8558AEFC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0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F0025E67-EBA8-9D0D-78E6-FE6BAC61B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AB9BE126-E711-4738-9120-9A2BE44AFF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32EC32F4-6896-49D0-8E29-A69EEF181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70ADC022-4549-0179-FDC3-71B66A497B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41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61F7882-BA3E-C1FB-D498-627718A0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91EFBB0C-946F-FD38-7DC8-5E495C54A1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2F383867-F964-77EC-318D-16D17C55A4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3A0A99ED-800C-CB30-9B79-BAAEDD8655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234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24C79C65-7955-24E6-CF7B-A10AA76B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8B478C65-6DC7-C210-368A-EA193F34B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25AA1B23-7C6F-50EA-26F7-AF42E9A96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A5DEA1CB-4C93-C6CC-3F6F-8CA9FF6A91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878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51BC4153-EE4F-2647-D30E-FCE5BD8D9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709495FC-2AFA-A83A-F7A2-AA64D792A6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E043E69-33E3-1D15-7A27-513E3FC84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794BE93B-AE9A-ABD4-EF62-845E7620A8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678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ctrTitle"/>
          </p:nvPr>
        </p:nvSpPr>
        <p:spPr>
          <a:xfrm>
            <a:off x="953467" y="1119733"/>
            <a:ext cx="10285200" cy="2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53467" y="3201333"/>
            <a:ext cx="102852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2631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953467" y="861367"/>
            <a:ext cx="87680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subTitle" idx="1"/>
          </p:nvPr>
        </p:nvSpPr>
        <p:spPr>
          <a:xfrm>
            <a:off x="953467" y="2931533"/>
            <a:ext cx="87680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5"/>
          <p:cNvSpPr txBox="1">
            <a:spLocks noGrp="1"/>
          </p:cNvSpPr>
          <p:nvPr>
            <p:ph type="title"/>
          </p:nvPr>
        </p:nvSpPr>
        <p:spPr>
          <a:xfrm>
            <a:off x="1906767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subTitle" idx="1"/>
          </p:nvPr>
        </p:nvSpPr>
        <p:spPr>
          <a:xfrm>
            <a:off x="2777600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subTitle" idx="2"/>
          </p:nvPr>
        </p:nvSpPr>
        <p:spPr>
          <a:xfrm>
            <a:off x="2777600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title" idx="3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title" idx="4"/>
          </p:nvPr>
        </p:nvSpPr>
        <p:spPr>
          <a:xfrm>
            <a:off x="1906767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subTitle" idx="5"/>
          </p:nvPr>
        </p:nvSpPr>
        <p:spPr>
          <a:xfrm>
            <a:off x="2777600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subTitle" idx="6"/>
          </p:nvPr>
        </p:nvSpPr>
        <p:spPr>
          <a:xfrm>
            <a:off x="2777600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title" idx="7"/>
          </p:nvPr>
        </p:nvSpPr>
        <p:spPr>
          <a:xfrm>
            <a:off x="1906767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ubTitle" idx="8"/>
          </p:nvPr>
        </p:nvSpPr>
        <p:spPr>
          <a:xfrm>
            <a:off x="2777600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ubTitle" idx="9"/>
          </p:nvPr>
        </p:nvSpPr>
        <p:spPr>
          <a:xfrm>
            <a:off x="2777600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5"/>
          <p:cNvSpPr txBox="1">
            <a:spLocks noGrp="1"/>
          </p:cNvSpPr>
          <p:nvPr>
            <p:ph type="title" idx="13"/>
          </p:nvPr>
        </p:nvSpPr>
        <p:spPr>
          <a:xfrm>
            <a:off x="6299200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subTitle" idx="14"/>
          </p:nvPr>
        </p:nvSpPr>
        <p:spPr>
          <a:xfrm>
            <a:off x="7170033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ubTitle" idx="15"/>
          </p:nvPr>
        </p:nvSpPr>
        <p:spPr>
          <a:xfrm>
            <a:off x="7170033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title" idx="16"/>
          </p:nvPr>
        </p:nvSpPr>
        <p:spPr>
          <a:xfrm>
            <a:off x="6299200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subTitle" idx="17"/>
          </p:nvPr>
        </p:nvSpPr>
        <p:spPr>
          <a:xfrm>
            <a:off x="7170033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ubTitle" idx="18"/>
          </p:nvPr>
        </p:nvSpPr>
        <p:spPr>
          <a:xfrm>
            <a:off x="7170033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title" idx="19"/>
          </p:nvPr>
        </p:nvSpPr>
        <p:spPr>
          <a:xfrm>
            <a:off x="6299200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ubTitle" idx="20"/>
          </p:nvPr>
        </p:nvSpPr>
        <p:spPr>
          <a:xfrm>
            <a:off x="7170033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subTitle" idx="21"/>
          </p:nvPr>
        </p:nvSpPr>
        <p:spPr>
          <a:xfrm>
            <a:off x="7170033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>
            <a:spLocks noGrp="1"/>
          </p:cNvSpPr>
          <p:nvPr>
            <p:ph type="subTitle" idx="1"/>
          </p:nvPr>
        </p:nvSpPr>
        <p:spPr>
          <a:xfrm>
            <a:off x="953467" y="1174467"/>
            <a:ext cx="7691600" cy="2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subTitle" idx="2"/>
          </p:nvPr>
        </p:nvSpPr>
        <p:spPr>
          <a:xfrm>
            <a:off x="953467" y="4036467"/>
            <a:ext cx="7691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7"/>
          <p:cNvSpPr txBox="1">
            <a:spLocks noGrp="1"/>
          </p:cNvSpPr>
          <p:nvPr>
            <p:ph type="title"/>
          </p:nvPr>
        </p:nvSpPr>
        <p:spPr>
          <a:xfrm>
            <a:off x="953467" y="1134167"/>
            <a:ext cx="5142400" cy="2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body" idx="1"/>
          </p:nvPr>
        </p:nvSpPr>
        <p:spPr>
          <a:xfrm>
            <a:off x="953467" y="3500167"/>
            <a:ext cx="5142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  <p:sp>
        <p:nvSpPr>
          <p:cNvPr id="71" name="Google Shape;71;p67"/>
          <p:cNvSpPr>
            <a:spLocks noGrp="1"/>
          </p:cNvSpPr>
          <p:nvPr>
            <p:ph type="pic" idx="2"/>
          </p:nvPr>
        </p:nvSpPr>
        <p:spPr>
          <a:xfrm>
            <a:off x="7620033" y="133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>
            <a:spLocks noGrp="1"/>
          </p:cNvSpPr>
          <p:nvPr>
            <p:ph type="title"/>
          </p:nvPr>
        </p:nvSpPr>
        <p:spPr>
          <a:xfrm>
            <a:off x="953467" y="1137967"/>
            <a:ext cx="40160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body" idx="1"/>
          </p:nvPr>
        </p:nvSpPr>
        <p:spPr>
          <a:xfrm>
            <a:off x="953467" y="2003567"/>
            <a:ext cx="4016000" cy="1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70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70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0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0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>
            <a:spLocks noGrp="1"/>
          </p:cNvSpPr>
          <p:nvPr>
            <p:ph type="subTitle" idx="1"/>
          </p:nvPr>
        </p:nvSpPr>
        <p:spPr>
          <a:xfrm>
            <a:off x="95346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1"/>
          <p:cNvSpPr txBox="1">
            <a:spLocks noGrp="1"/>
          </p:cNvSpPr>
          <p:nvPr>
            <p:ph type="subTitle" idx="2"/>
          </p:nvPr>
        </p:nvSpPr>
        <p:spPr>
          <a:xfrm>
            <a:off x="95346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7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95" name="Google Shape;95;p71"/>
          <p:cNvSpPr txBox="1">
            <a:spLocks noGrp="1"/>
          </p:cNvSpPr>
          <p:nvPr>
            <p:ph type="subTitle" idx="3"/>
          </p:nvPr>
        </p:nvSpPr>
        <p:spPr>
          <a:xfrm>
            <a:off x="453539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1"/>
          <p:cNvSpPr txBox="1">
            <a:spLocks noGrp="1"/>
          </p:cNvSpPr>
          <p:nvPr>
            <p:ph type="subTitle" idx="4"/>
          </p:nvPr>
        </p:nvSpPr>
        <p:spPr>
          <a:xfrm>
            <a:off x="453539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71"/>
          <p:cNvSpPr txBox="1">
            <a:spLocks noGrp="1"/>
          </p:cNvSpPr>
          <p:nvPr>
            <p:ph type="subTitle" idx="5"/>
          </p:nvPr>
        </p:nvSpPr>
        <p:spPr>
          <a:xfrm>
            <a:off x="8117335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subTitle" idx="6"/>
          </p:nvPr>
        </p:nvSpPr>
        <p:spPr>
          <a:xfrm>
            <a:off x="8117335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2"/>
          <p:cNvSpPr txBox="1">
            <a:spLocks noGrp="1"/>
          </p:cNvSpPr>
          <p:nvPr>
            <p:ph type="subTitle" idx="1"/>
          </p:nvPr>
        </p:nvSpPr>
        <p:spPr>
          <a:xfrm>
            <a:off x="18360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subTitle" idx="2"/>
          </p:nvPr>
        </p:nvSpPr>
        <p:spPr>
          <a:xfrm>
            <a:off x="1836067" y="1877235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subTitle" idx="3"/>
          </p:nvPr>
        </p:nvSpPr>
        <p:spPr>
          <a:xfrm>
            <a:off x="69784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ubTitle" idx="4"/>
          </p:nvPr>
        </p:nvSpPr>
        <p:spPr>
          <a:xfrm>
            <a:off x="6978467" y="1877233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subTitle" idx="5"/>
          </p:nvPr>
        </p:nvSpPr>
        <p:spPr>
          <a:xfrm>
            <a:off x="18360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subTitle" idx="6"/>
          </p:nvPr>
        </p:nvSpPr>
        <p:spPr>
          <a:xfrm>
            <a:off x="18360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subTitle" idx="7"/>
          </p:nvPr>
        </p:nvSpPr>
        <p:spPr>
          <a:xfrm>
            <a:off x="69784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2"/>
          <p:cNvSpPr txBox="1">
            <a:spLocks noGrp="1"/>
          </p:cNvSpPr>
          <p:nvPr>
            <p:ph type="subTitle" idx="8"/>
          </p:nvPr>
        </p:nvSpPr>
        <p:spPr>
          <a:xfrm>
            <a:off x="69784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title"/>
          </p:nvPr>
        </p:nvSpPr>
        <p:spPr>
          <a:xfrm>
            <a:off x="953467" y="2401100"/>
            <a:ext cx="65272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title" idx="2"/>
          </p:nvPr>
        </p:nvSpPr>
        <p:spPr>
          <a:xfrm>
            <a:off x="953467" y="1034300"/>
            <a:ext cx="65272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subTitle" idx="1"/>
          </p:nvPr>
        </p:nvSpPr>
        <p:spPr>
          <a:xfrm>
            <a:off x="953467" y="3656300"/>
            <a:ext cx="652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3"/>
          <p:cNvSpPr txBox="1">
            <a:spLocks noGrp="1"/>
          </p:cNvSpPr>
          <p:nvPr>
            <p:ph type="subTitle" idx="1"/>
          </p:nvPr>
        </p:nvSpPr>
        <p:spPr>
          <a:xfrm>
            <a:off x="95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3"/>
          <p:cNvSpPr txBox="1">
            <a:spLocks noGrp="1"/>
          </p:cNvSpPr>
          <p:nvPr>
            <p:ph type="subTitle" idx="2"/>
          </p:nvPr>
        </p:nvSpPr>
        <p:spPr>
          <a:xfrm>
            <a:off x="953467" y="1877235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7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subTitle" idx="3"/>
          </p:nvPr>
        </p:nvSpPr>
        <p:spPr>
          <a:xfrm>
            <a:off x="4538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subTitle" idx="4"/>
          </p:nvPr>
        </p:nvSpPr>
        <p:spPr>
          <a:xfrm>
            <a:off x="4538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73"/>
          <p:cNvSpPr txBox="1">
            <a:spLocks noGrp="1"/>
          </p:cNvSpPr>
          <p:nvPr>
            <p:ph type="subTitle" idx="5"/>
          </p:nvPr>
        </p:nvSpPr>
        <p:spPr>
          <a:xfrm>
            <a:off x="812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3"/>
          <p:cNvSpPr txBox="1">
            <a:spLocks noGrp="1"/>
          </p:cNvSpPr>
          <p:nvPr>
            <p:ph type="subTitle" idx="6"/>
          </p:nvPr>
        </p:nvSpPr>
        <p:spPr>
          <a:xfrm>
            <a:off x="8123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7" name="Google Shape;117;p73"/>
          <p:cNvSpPr txBox="1">
            <a:spLocks noGrp="1"/>
          </p:cNvSpPr>
          <p:nvPr>
            <p:ph type="subTitle" idx="7"/>
          </p:nvPr>
        </p:nvSpPr>
        <p:spPr>
          <a:xfrm>
            <a:off x="95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3"/>
          <p:cNvSpPr txBox="1">
            <a:spLocks noGrp="1"/>
          </p:cNvSpPr>
          <p:nvPr>
            <p:ph type="subTitle" idx="8"/>
          </p:nvPr>
        </p:nvSpPr>
        <p:spPr>
          <a:xfrm>
            <a:off x="95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73"/>
          <p:cNvSpPr txBox="1">
            <a:spLocks noGrp="1"/>
          </p:cNvSpPr>
          <p:nvPr>
            <p:ph type="subTitle" idx="9"/>
          </p:nvPr>
        </p:nvSpPr>
        <p:spPr>
          <a:xfrm>
            <a:off x="4538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3"/>
          <p:cNvSpPr txBox="1">
            <a:spLocks noGrp="1"/>
          </p:cNvSpPr>
          <p:nvPr>
            <p:ph type="subTitle" idx="13"/>
          </p:nvPr>
        </p:nvSpPr>
        <p:spPr>
          <a:xfrm>
            <a:off x="4538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73"/>
          <p:cNvSpPr txBox="1">
            <a:spLocks noGrp="1"/>
          </p:cNvSpPr>
          <p:nvPr>
            <p:ph type="subTitle" idx="14"/>
          </p:nvPr>
        </p:nvSpPr>
        <p:spPr>
          <a:xfrm>
            <a:off x="812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subTitle" idx="15"/>
          </p:nvPr>
        </p:nvSpPr>
        <p:spPr>
          <a:xfrm>
            <a:off x="812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"/>
          <p:cNvSpPr txBox="1">
            <a:spLocks noGrp="1"/>
          </p:cNvSpPr>
          <p:nvPr>
            <p:ph type="title"/>
          </p:nvPr>
        </p:nvSpPr>
        <p:spPr>
          <a:xfrm>
            <a:off x="953467" y="1055533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5" name="Google Shape;125;p74"/>
          <p:cNvSpPr txBox="1">
            <a:spLocks noGrp="1"/>
          </p:cNvSpPr>
          <p:nvPr>
            <p:ph type="subTitle" idx="1"/>
          </p:nvPr>
        </p:nvSpPr>
        <p:spPr>
          <a:xfrm>
            <a:off x="953467" y="2202200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4"/>
          <p:cNvSpPr txBox="1">
            <a:spLocks noGrp="1"/>
          </p:cNvSpPr>
          <p:nvPr>
            <p:ph type="title" idx="2"/>
          </p:nvPr>
        </p:nvSpPr>
        <p:spPr>
          <a:xfrm>
            <a:off x="953467" y="3154200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7" name="Google Shape;127;p74"/>
          <p:cNvSpPr txBox="1">
            <a:spLocks noGrp="1"/>
          </p:cNvSpPr>
          <p:nvPr>
            <p:ph type="subTitle" idx="3"/>
          </p:nvPr>
        </p:nvSpPr>
        <p:spPr>
          <a:xfrm>
            <a:off x="953467" y="4301033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7"/>
          <p:cNvSpPr txBox="1">
            <a:spLocks noGrp="1"/>
          </p:cNvSpPr>
          <p:nvPr>
            <p:ph type="ctrTitle"/>
          </p:nvPr>
        </p:nvSpPr>
        <p:spPr>
          <a:xfrm>
            <a:off x="953467" y="945417"/>
            <a:ext cx="4048400" cy="1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subTitle" idx="1"/>
          </p:nvPr>
        </p:nvSpPr>
        <p:spPr>
          <a:xfrm>
            <a:off x="953467" y="2115417"/>
            <a:ext cx="4048400" cy="1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7"/>
          <p:cNvSpPr txBox="1"/>
          <p:nvPr/>
        </p:nvSpPr>
        <p:spPr>
          <a:xfrm>
            <a:off x="953467" y="4612584"/>
            <a:ext cx="4048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Kantumruy Pro Medium"/>
              <a:buNone/>
            </a:pP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CREDITS: This presentation template was created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, and includes icons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infographics &amp; images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8"/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138" name="Google Shape;138;p78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139" name="Google Shape;139;p78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8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8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8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8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8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8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8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8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8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8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8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8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8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8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8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8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8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8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8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8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8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8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8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8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8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8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8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8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8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8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8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8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8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8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8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8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8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8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8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8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8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8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8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8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8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8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78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78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188" name="Google Shape;188;p78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8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8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8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8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8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8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8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8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78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78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199" name="Google Shape;199;p78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8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8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8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8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8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8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8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8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8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8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8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78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78"/>
            <p:cNvCxnSpPr>
              <a:stCxn id="186" idx="5"/>
              <a:endCxn id="211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78"/>
            <p:cNvCxnSpPr>
              <a:stCxn id="186" idx="6"/>
              <a:endCxn id="197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78"/>
            <p:cNvCxnSpPr>
              <a:stCxn id="197" idx="4"/>
              <a:endCxn id="211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78"/>
            <p:cNvCxnSpPr>
              <a:stCxn id="186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78"/>
            <p:cNvCxnSpPr>
              <a:stCxn id="211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9"/>
          <p:cNvGrpSpPr/>
          <p:nvPr/>
        </p:nvGrpSpPr>
        <p:grpSpPr>
          <a:xfrm>
            <a:off x="-283227" y="3680965"/>
            <a:ext cx="3791229" cy="3262799"/>
            <a:chOff x="-822020" y="3675123"/>
            <a:chExt cx="2843422" cy="2447099"/>
          </a:xfrm>
        </p:grpSpPr>
        <p:grpSp>
          <p:nvGrpSpPr>
            <p:cNvPr id="219" name="Google Shape;219;p79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220" name="Google Shape;220;p79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9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9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9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9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9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9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9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79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229" name="Google Shape;229;p79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9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9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9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9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9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9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9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9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9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9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9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9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79"/>
            <p:cNvCxnSpPr>
              <a:stCxn id="241" idx="7"/>
              <a:endCxn id="240" idx="3"/>
            </p:cNvCxnSpPr>
            <p:nvPr/>
          </p:nvCxnSpPr>
          <p:spPr>
            <a:xfrm rot="10800000">
              <a:off x="49671" y="4124555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79"/>
            <p:cNvCxnSpPr>
              <a:stCxn id="240" idx="4"/>
            </p:cNvCxnSpPr>
            <p:nvPr/>
          </p:nvCxnSpPr>
          <p:spPr>
            <a:xfrm flipH="1">
              <a:off x="-478220" y="4144622"/>
              <a:ext cx="479700" cy="197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79"/>
            <p:cNvCxnSpPr>
              <a:stCxn id="241" idx="4"/>
            </p:cNvCxnSpPr>
            <p:nvPr/>
          </p:nvCxnSpPr>
          <p:spPr>
            <a:xfrm flipH="1">
              <a:off x="999318" y="5166496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79"/>
            <p:cNvCxnSpPr>
              <a:stCxn id="240" idx="6"/>
            </p:cNvCxnSpPr>
            <p:nvPr/>
          </p:nvCxnSpPr>
          <p:spPr>
            <a:xfrm rot="10800000">
              <a:off x="-822020" y="4076522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subtítulo, imagen y contenido">
  <p:cSld name="Título, subtítulo, imagen y contenido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833176" y="1018950"/>
            <a:ext cx="10542706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3"/>
          <p:cNvSpPr>
            <a:spLocks noGrp="1"/>
          </p:cNvSpPr>
          <p:nvPr>
            <p:ph type="pic" idx="2"/>
          </p:nvPr>
        </p:nvSpPr>
        <p:spPr>
          <a:xfrm>
            <a:off x="833175" y="1963738"/>
            <a:ext cx="7320225" cy="4217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54" name="Google Shape;254;p43"/>
          <p:cNvSpPr txBox="1">
            <a:spLocks noGrp="1"/>
          </p:cNvSpPr>
          <p:nvPr>
            <p:ph type="body" idx="3"/>
          </p:nvPr>
        </p:nvSpPr>
        <p:spPr>
          <a:xfrm>
            <a:off x="8960220" y="3888618"/>
            <a:ext cx="2389094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4"/>
          </p:nvPr>
        </p:nvSpPr>
        <p:spPr>
          <a:xfrm>
            <a:off x="8960220" y="5322378"/>
            <a:ext cx="2389094" cy="8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>
            <a:spLocks noGrp="1"/>
          </p:cNvSpPr>
          <p:nvPr>
            <p:ph type="pic" idx="2"/>
          </p:nvPr>
        </p:nvSpPr>
        <p:spPr>
          <a:xfrm>
            <a:off x="0" y="0"/>
            <a:ext cx="121962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-11018" y="1526016"/>
            <a:ext cx="12188952" cy="2031324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spcFirstLastPara="1" wrap="square" lIns="868675" tIns="91425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subTitle" idx="1"/>
          </p:nvPr>
        </p:nvSpPr>
        <p:spPr>
          <a:xfrm>
            <a:off x="953600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subTitle" idx="2"/>
          </p:nvPr>
        </p:nvSpPr>
        <p:spPr>
          <a:xfrm>
            <a:off x="953600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ubTitle" idx="3"/>
          </p:nvPr>
        </p:nvSpPr>
        <p:spPr>
          <a:xfrm>
            <a:off x="6299467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subTitle" idx="4"/>
          </p:nvPr>
        </p:nvSpPr>
        <p:spPr>
          <a:xfrm>
            <a:off x="6299467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>
            <a:spLocks noGrp="1"/>
          </p:cNvSpPr>
          <p:nvPr>
            <p:ph type="title"/>
          </p:nvPr>
        </p:nvSpPr>
        <p:spPr>
          <a:xfrm>
            <a:off x="953467" y="996133"/>
            <a:ext cx="95168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956800" y="5358767"/>
            <a:ext cx="10278400" cy="7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953467" y="1578933"/>
            <a:ext cx="102852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drive.google.com/drive/folders/1GThcgu6lf_oTfArkXgx2KMxjb6loIG7w?usp=sharing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"/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313" name="Google Shape;313;p1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314" name="Google Shape;314;p1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363" name="Google Shape;363;p1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1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1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374" name="Google Shape;374;p1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1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"/>
            <p:cNvCxnSpPr>
              <a:stCxn id="361" idx="5"/>
              <a:endCxn id="386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1"/>
            <p:cNvCxnSpPr>
              <a:stCxn id="361" idx="6"/>
              <a:endCxn id="372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1"/>
            <p:cNvCxnSpPr>
              <a:stCxn id="372" idx="4"/>
              <a:endCxn id="386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1"/>
            <p:cNvCxnSpPr>
              <a:stCxn id="361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1"/>
            <p:cNvCxnSpPr>
              <a:stCxn id="386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92" name="Google Shape;392;p1" descr="Sistemas de Inscripciones | Iniciar sesión"/>
          <p:cNvPicPr preferRelativeResize="0"/>
          <p:nvPr/>
        </p:nvPicPr>
        <p:blipFill rotWithShape="1">
          <a:blip r:embed="rId3">
            <a:alphaModFix/>
          </a:blip>
          <a:srcRect l="6270" t="25957" r="5939" b="28105"/>
          <a:stretch/>
        </p:blipFill>
        <p:spPr>
          <a:xfrm>
            <a:off x="688156" y="552787"/>
            <a:ext cx="6974450" cy="7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"/>
          <p:cNvSpPr txBox="1"/>
          <p:nvPr/>
        </p:nvSpPr>
        <p:spPr>
          <a:xfrm>
            <a:off x="688156" y="1658284"/>
            <a:ext cx="103317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FUNDAMENTOS DE INFORMÁTICA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Ingeniería Civil - Plan 2023 - UTN FRVM</a:t>
            </a:r>
            <a:endParaRPr dirty="0"/>
          </a:p>
        </p:txBody>
      </p:sp>
      <p:sp>
        <p:nvSpPr>
          <p:cNvPr id="394" name="Google Shape;394;p1"/>
          <p:cNvSpPr txBox="1"/>
          <p:nvPr/>
        </p:nvSpPr>
        <p:spPr>
          <a:xfrm>
            <a:off x="688156" y="3474090"/>
            <a:ext cx="657218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244B"/>
              </a:buClr>
              <a:buSzPts val="1800"/>
              <a:buFont typeface="Avenir"/>
              <a:buNone/>
            </a:pPr>
            <a:r>
              <a:rPr lang="es-AR" sz="3600" b="1" dirty="0">
                <a:solidFill>
                  <a:srgbClr val="1C244B"/>
                </a:solidFill>
                <a:latin typeface="Avenir"/>
                <a:ea typeface="Avenir"/>
                <a:cs typeface="Avenir"/>
                <a:sym typeface="Avenir"/>
              </a:rPr>
              <a:t>INTRODUCCIÓN A LA PROGRAMACIÓN CON PYTHON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5" name="Google Shape;395;p1"/>
          <p:cNvCxnSpPr/>
          <p:nvPr/>
        </p:nvCxnSpPr>
        <p:spPr>
          <a:xfrm>
            <a:off x="787651" y="1629624"/>
            <a:ext cx="11009014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F59F5F40-0904-819F-27FC-39923EE23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29879211-0EC3-65B7-F432-0DBBC4C23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02A26095-22E1-33F0-2EBE-D5030755F0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3C4EDCF1-1029-AB46-A12B-D921D8CAB26A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4C357C3-6C0B-B905-79EB-2A2434799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875943"/>
            <a:ext cx="6849431" cy="510611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8079C5-003D-A9A5-CB94-AE08FB3F3F4A}"/>
              </a:ext>
            </a:extLst>
          </p:cNvPr>
          <p:cNvSpPr/>
          <p:nvPr/>
        </p:nvSpPr>
        <p:spPr>
          <a:xfrm>
            <a:off x="7705172" y="5093208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172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56B77EFA-ECDB-856E-3EFD-5E3CD7ED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B454532A-C4A3-93FC-299E-9074BDA89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AC7A2C11-1749-4CEE-0575-5BB76E1C2A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D3FEBF0E-78BD-8570-C82F-30D46E9F432A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B6AB97E-7C0B-F16C-6562-8C0B71317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875943"/>
            <a:ext cx="6849431" cy="510611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93F1294-98A4-07DB-280D-E3E1BC82884F}"/>
              </a:ext>
            </a:extLst>
          </p:cNvPr>
          <p:cNvSpPr/>
          <p:nvPr/>
        </p:nvSpPr>
        <p:spPr>
          <a:xfrm>
            <a:off x="7705172" y="5102352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0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E70474AE-5976-7369-6FA6-6D7B517ED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C24F389C-51C9-0E6F-857C-6AA7C7231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9261B74D-9E67-21EC-CED7-55F97BFE25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CA9009A2-4CD4-BB4D-0D43-0CCE8D1B2801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E5F930E-9907-3306-DCB7-BF4D8C421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284" y="909286"/>
            <a:ext cx="6849431" cy="503942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F284AE9-2280-F8AF-350E-5F500E93C937}"/>
              </a:ext>
            </a:extLst>
          </p:cNvPr>
          <p:cNvSpPr/>
          <p:nvPr/>
        </p:nvSpPr>
        <p:spPr>
          <a:xfrm>
            <a:off x="7635240" y="5192245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889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0C2A5E73-DCC3-D8A7-13C3-195CDFFA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32D914CA-9D80-CF89-7860-F25CA8894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9F86314B-03F8-EE08-758B-18076D2C26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078F83DF-B5A4-26D8-C144-497CC33344B1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92029CE4-5AE3-B7A5-8D1A-4435B2D3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916" y="894996"/>
            <a:ext cx="675416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E3E7D6D1-BDA8-9BB2-BF96-2A73B5A3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02DC7A05-1367-1B84-3E38-46F3DD5063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E281165B-A971-A17B-C51A-E13D5DE0A2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CC195C36-851C-F20E-3D7B-35313C7A4E71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F59082C9-2F7F-EBFF-9A6C-293C0C397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1" y="875943"/>
            <a:ext cx="6858957" cy="510611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3EC0A83C-93E1-1FC9-3CF3-E9250DF836B2}"/>
              </a:ext>
            </a:extLst>
          </p:cNvPr>
          <p:cNvSpPr/>
          <p:nvPr/>
        </p:nvSpPr>
        <p:spPr>
          <a:xfrm>
            <a:off x="7543800" y="5084064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2000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121D3AF2-183B-038C-C7CE-46EAC744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9AC817F8-623A-AFA3-1444-0D24DC1F3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315889AF-AF77-13E1-1C18-F178852356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32D9302C-2300-E24D-60B1-4293D6A0D4F7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C1E5D9-F1A6-61FC-B0FE-B14DFA508930}"/>
              </a:ext>
            </a:extLst>
          </p:cNvPr>
          <p:cNvSpPr txBox="1"/>
          <p:nvPr/>
        </p:nvSpPr>
        <p:spPr>
          <a:xfrm>
            <a:off x="833175" y="1216248"/>
            <a:ext cx="9608058" cy="5206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ts val="2700"/>
              </a:lnSpc>
              <a:buNone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AutoCAD admite varios formatos de archivo para guardar dibujos, incluidos:</a:t>
            </a:r>
          </a:p>
          <a:p>
            <a:pPr algn="l" rtl="0">
              <a:lnSpc>
                <a:spcPts val="2700"/>
              </a:lnSpc>
              <a:buNone/>
            </a:pPr>
            <a:endParaRPr lang="es-AR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 rtl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DWG (dibujo):</a:t>
            </a:r>
          </a:p>
          <a:p>
            <a:pPr algn="l" rtl="0">
              <a:lnSpc>
                <a:spcPts val="2700"/>
              </a:lnSpc>
              <a:buNone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El formato de archivo nativo utilizado por AutoCAD para guardar dibujos 2D y 3D.</a:t>
            </a:r>
          </a:p>
          <a:p>
            <a:pPr algn="l" rtl="0">
              <a:lnSpc>
                <a:spcPts val="2700"/>
              </a:lnSpc>
              <a:buNone/>
            </a:pPr>
            <a:endParaRPr lang="es-AR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 rtl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DXF (formato de intercambio de dibujos):</a:t>
            </a:r>
          </a:p>
          <a:p>
            <a:pPr algn="l" rtl="0">
              <a:lnSpc>
                <a:spcPts val="2700"/>
              </a:lnSpc>
              <a:buNone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Un formato de archivo que permite el intercambio de dibujos entre diferentes CAD</a:t>
            </a:r>
          </a:p>
          <a:p>
            <a:pPr algn="l" rtl="0">
              <a:lnSpc>
                <a:spcPts val="2700"/>
              </a:lnSpc>
              <a:buNone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aplicaciones de software.</a:t>
            </a:r>
          </a:p>
          <a:p>
            <a:pPr algn="l" rtl="0">
              <a:lnSpc>
                <a:spcPts val="2700"/>
              </a:lnSpc>
              <a:buNone/>
            </a:pPr>
            <a:endParaRPr lang="es-AR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 rtl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DWF (formato web de diseño):</a:t>
            </a:r>
          </a:p>
          <a:p>
            <a:pPr algn="l" rtl="0">
              <a:lnSpc>
                <a:spcPts val="2700"/>
              </a:lnSpc>
              <a:buNone/>
            </a:pPr>
            <a:r>
              <a:rPr lang="es-AR" sz="2000" dirty="0">
                <a:solidFill>
                  <a:schemeClr val="tx1"/>
                </a:solidFill>
                <a:latin typeface="+mn-lt"/>
              </a:rPr>
              <a:t>Un formato utilizado para compartir y publicar datos de diseño 2D y 3D.</a:t>
            </a:r>
          </a:p>
          <a:p>
            <a:pPr algn="l" rtl="0">
              <a:lnSpc>
                <a:spcPts val="2700"/>
              </a:lnSpc>
              <a:buNone/>
            </a:pPr>
            <a:endParaRPr lang="es-AR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ts val="18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chemeClr val="tx1"/>
                </a:solidFill>
                <a:latin typeface="+mj-lt"/>
              </a:rPr>
              <a:t>DWT</a:t>
            </a:r>
            <a:r>
              <a:rPr lang="es-AR" sz="2000" dirty="0">
                <a:solidFill>
                  <a:schemeClr val="tx1"/>
                </a:solidFill>
                <a:latin typeface="Google Sans"/>
              </a:rPr>
              <a:t> (</a:t>
            </a:r>
            <a:r>
              <a:rPr lang="es-AR" sz="2000" dirty="0" err="1">
                <a:solidFill>
                  <a:schemeClr val="tx1"/>
                </a:solidFill>
                <a:latin typeface="Google Sans"/>
              </a:rPr>
              <a:t>Drawing</a:t>
            </a:r>
            <a:r>
              <a:rPr lang="es-AR" sz="2000" dirty="0">
                <a:solidFill>
                  <a:schemeClr val="tx1"/>
                </a:solidFill>
                <a:latin typeface="Google Sans"/>
              </a:rPr>
              <a:t> </a:t>
            </a:r>
            <a:r>
              <a:rPr lang="es-AR" sz="2000" dirty="0" err="1">
                <a:solidFill>
                  <a:schemeClr val="tx1"/>
                </a:solidFill>
                <a:latin typeface="Google Sans"/>
              </a:rPr>
              <a:t>Template</a:t>
            </a:r>
            <a:r>
              <a:rPr lang="es-AR" sz="2000" dirty="0">
                <a:solidFill>
                  <a:schemeClr val="tx1"/>
                </a:solidFill>
                <a:latin typeface="Google Sans"/>
              </a:rPr>
              <a:t>): Se utiliza para crear plantillas de dibujo, que se usan para iniciar nuevos dibujos con configuraciones predefinidas. </a:t>
            </a:r>
          </a:p>
          <a:p>
            <a:pPr algn="l" rtl="0">
              <a:lnSpc>
                <a:spcPts val="2700"/>
              </a:lnSpc>
              <a:buNone/>
            </a:pPr>
            <a:endParaRPr lang="es-AR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48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5C092A45-05EF-6EF4-B881-E28F9B57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EC30DDF9-42C1-A107-0DDD-8108CA1B8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Plantillas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70A49D34-1AD4-1E1C-43CF-03B25CB233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BE6F1B61-531B-A396-3449-02914722AB0B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BF5DF8-B796-7114-8F2B-7B4224BDE215}"/>
              </a:ext>
            </a:extLst>
          </p:cNvPr>
          <p:cNvSpPr txBox="1"/>
          <p:nvPr/>
        </p:nvSpPr>
        <p:spPr>
          <a:xfrm>
            <a:off x="7033981" y="1279871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https://www.autodesk.com/support/technical/article/caas/tsarticles/ts/3jQpr3507YTptqWwl5ct8a.html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181D7F-C960-3BCC-D56C-D9B9D4791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5" y="1155865"/>
            <a:ext cx="6401693" cy="4982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97383F-DA14-EE35-9FE9-5D40149BA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208" y="3093752"/>
            <a:ext cx="2797758" cy="221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4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03ED370E-950A-1BF3-54D1-D3841022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57F110CA-76FA-5B32-AA6C-75B58219C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DWG True View 2025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47983109-55E7-943E-2946-37F1149FC4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19E4FF46-092D-745A-0EA7-3DF2CF6BBEA4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F51832-78BE-17C4-9EC5-F5F103126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92" y="2417329"/>
            <a:ext cx="323895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C5924749-E8A4-2AFD-5E00-BD521D4C1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47B94305-9882-04BC-B1B2-2A5A51D9E0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Introducción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EF222BA4-84A4-D6EC-3AE6-609B9FE616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B8AF43BC-9B93-48AE-FD95-2F36324C273B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A0406C-28EA-1F8F-F043-D4CFBD5282D4}"/>
              </a:ext>
            </a:extLst>
          </p:cNvPr>
          <p:cNvSpPr txBox="1"/>
          <p:nvPr/>
        </p:nvSpPr>
        <p:spPr>
          <a:xfrm>
            <a:off x="1136983" y="1776124"/>
            <a:ext cx="95340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n-lt"/>
              </a:rPr>
              <a:t>AutoCAD es un software de diseño asistido por ordenador (CAD) 2D y 3D en versiones de aplicación para escritorio, web y móvil.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AR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n-lt"/>
              </a:rPr>
              <a:t>Fue lanzado por primera vez en diciembre de 1982 por Autodesk y desde entonces ha convertirse en el estándar de la industria para el software CAD.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AR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n-lt"/>
              </a:rPr>
              <a:t>La palabra AutoCAD se compone de dos palabras "Auto" (Autodesk) y "CAD" (Diseño Asistido por Computadora).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AR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AR" sz="2000" b="0" i="0" dirty="0">
                <a:solidFill>
                  <a:schemeClr val="tx1"/>
                </a:solidFill>
                <a:effectLst/>
                <a:latin typeface="+mn-lt"/>
              </a:rPr>
              <a:t>AutoCAD es una aplicación general de dibujo y diseño utilizada en la industria por arquitectos, directores de proyectos, ingenieros, diseñadores gráficos, urbanistas y otros profesionales para preparar dibujos técnicos.</a:t>
            </a:r>
          </a:p>
        </p:txBody>
      </p:sp>
    </p:spTree>
    <p:extLst>
      <p:ext uri="{BB962C8B-B14F-4D97-AF65-F5344CB8AC3E}">
        <p14:creationId xmlns:p14="http://schemas.microsoft.com/office/powerpoint/2010/main" val="22213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/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/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/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18AD67-4404-DEE1-0C24-EBCD365C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639" y="1378222"/>
            <a:ext cx="8973802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3ADB55A0-825C-B5B9-374D-B24AF32B1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4A96C4C8-74A8-296D-9F76-16C324C3D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E716A2A0-88D0-2F67-A9A8-9E5B492030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18DAF541-95F5-CDAA-B995-B164FAF51EEA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FA7838-A211-ACC4-6E59-9FCA0995E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75" y="1810149"/>
            <a:ext cx="4010585" cy="11717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6D8BA8-07EA-73C2-6FF1-F85DEBE55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409" y="1706881"/>
            <a:ext cx="4163006" cy="411537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0CBFEAE-1033-F3BB-8E48-8D786C80FC1E}"/>
              </a:ext>
            </a:extLst>
          </p:cNvPr>
          <p:cNvSpPr/>
          <p:nvPr/>
        </p:nvSpPr>
        <p:spPr>
          <a:xfrm>
            <a:off x="101655" y="2048256"/>
            <a:ext cx="731520" cy="263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2494DC4-4870-AD7D-E3C5-1309A04AA1C9}"/>
              </a:ext>
            </a:extLst>
          </p:cNvPr>
          <p:cNvSpPr/>
          <p:nvPr/>
        </p:nvSpPr>
        <p:spPr>
          <a:xfrm>
            <a:off x="4734615" y="4389954"/>
            <a:ext cx="731520" cy="263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73F00B-4155-FF64-85BD-23E114E218EE}"/>
              </a:ext>
            </a:extLst>
          </p:cNvPr>
          <p:cNvSpPr txBox="1"/>
          <p:nvPr/>
        </p:nvSpPr>
        <p:spPr>
          <a:xfrm>
            <a:off x="1070919" y="372658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dirty="0"/>
              <a:t>Link de </a:t>
            </a:r>
            <a:r>
              <a:rPr lang="es-AR" sz="1800" dirty="0">
                <a:solidFill>
                  <a:schemeClr val="accent6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descarga</a:t>
            </a:r>
            <a:endParaRPr lang="es-A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1DD86A28-F38D-1F3E-4BE1-E37FB3B7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015E95EA-0919-D140-182B-7A023C0F5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61205CEE-2E0B-626B-CB7F-5944A11BD7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2EB34FF7-4184-3F8D-CE55-C446A495CBC2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EB98F13-47DB-943F-658F-927EFEA6C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02" y="1766655"/>
            <a:ext cx="4629796" cy="332468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C1E2BEC1-1851-70D4-1BB0-4EE69949E577}"/>
              </a:ext>
            </a:extLst>
          </p:cNvPr>
          <p:cNvSpPr/>
          <p:nvPr/>
        </p:nvSpPr>
        <p:spPr>
          <a:xfrm>
            <a:off x="3959352" y="4288536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69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0A6B9CBA-A49F-99E4-1E0D-8A50FD741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54B8A838-0229-C384-35DF-132028AE9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06480EF7-B773-F7D8-464E-351FE6B8EF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472A5EBC-E44A-5F39-F78D-A446757C2FC8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662D00F5-B9E0-A01D-FC0C-41A1D345D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58" y="1077788"/>
            <a:ext cx="6792273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0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5E7E0D48-4BE1-257C-04C8-9E5FBF6C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423EA372-D8B6-E2E0-A0B2-93863CAE2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BB0BAB90-4B8C-3806-1795-6E3F5CF5A1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D3A5F9AC-C840-145D-161A-A11E6F821BA4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Imagen 1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7E2C812-5527-9914-8C45-C7161D83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58" y="861654"/>
            <a:ext cx="6868484" cy="5134692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E6AE1B57-AD8B-EC5A-6BBE-6A34DC03565C}"/>
              </a:ext>
            </a:extLst>
          </p:cNvPr>
          <p:cNvSpPr/>
          <p:nvPr/>
        </p:nvSpPr>
        <p:spPr>
          <a:xfrm>
            <a:off x="7086600" y="4736592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982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59F1E140-C1B1-66B5-B6BE-03DDCD91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8505A1BF-CD7E-FB7A-22E4-9A0A3C4DB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57490824-62A5-DB2C-80BC-CE23437B03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DA08EF12-D9FF-8D7A-D420-9FDA5E01F88D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69CD993-27DB-E710-C893-BA7D57A5C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1" y="875943"/>
            <a:ext cx="6858957" cy="510611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B2B5DA44-5C34-C4E6-37D2-93F32BF4E764}"/>
              </a:ext>
            </a:extLst>
          </p:cNvPr>
          <p:cNvSpPr/>
          <p:nvPr/>
        </p:nvSpPr>
        <p:spPr>
          <a:xfrm>
            <a:off x="7562088" y="5102352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149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377B5C07-79A8-2B19-D258-791AC3AD0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B901F6E3-F436-BF13-D2FD-79CCA4013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Instalación - Requisitos</a:t>
            </a:r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842CD4B0-B175-90B1-2A47-466538DF2E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248A47B1-A122-146F-4799-EB38A7325D67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 lang="es-E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B745C5F9-48E9-A387-8D53-0D6854E5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758" y="861654"/>
            <a:ext cx="6868484" cy="513469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A958AAA-ECD0-6EF4-B085-1294340F5401}"/>
              </a:ext>
            </a:extLst>
          </p:cNvPr>
          <p:cNvSpPr/>
          <p:nvPr/>
        </p:nvSpPr>
        <p:spPr>
          <a:xfrm>
            <a:off x="7104888" y="4754880"/>
            <a:ext cx="2313432" cy="69494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1671358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Engineering Thesis Defense by Slidesgo">
  <a:themeElements>
    <a:clrScheme name="Simple Light">
      <a:dk1>
        <a:srgbClr val="263165"/>
      </a:dk1>
      <a:lt1>
        <a:srgbClr val="F4EEF4"/>
      </a:lt1>
      <a:dk2>
        <a:srgbClr val="F3F4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1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460</Words>
  <Application>Microsoft Office PowerPoint</Application>
  <PresentationFormat>Panorámica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Calibri</vt:lpstr>
      <vt:lpstr>Kantumruy Pro</vt:lpstr>
      <vt:lpstr>Avenir</vt:lpstr>
      <vt:lpstr>Google Sans</vt:lpstr>
      <vt:lpstr>EB Garamond</vt:lpstr>
      <vt:lpstr>Kantumruy Pro Medium</vt:lpstr>
      <vt:lpstr>Arial</vt:lpstr>
      <vt:lpstr>Kantumruy Pro SemiBold</vt:lpstr>
      <vt:lpstr>Industrial Engineering Thesis Defense by Slidesgo</vt:lpstr>
      <vt:lpstr>Tema de Office</vt:lpstr>
      <vt:lpstr>Presentación de PowerPoint</vt:lpstr>
      <vt:lpstr>Introducción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Instalación - Requisitos</vt:lpstr>
      <vt:lpstr>Plantillas</vt:lpstr>
      <vt:lpstr>DWG True View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Augusto Doffo</cp:lastModifiedBy>
  <cp:revision>7</cp:revision>
  <dcterms:created xsi:type="dcterms:W3CDTF">2022-04-07T15:40:22Z</dcterms:created>
  <dcterms:modified xsi:type="dcterms:W3CDTF">2025-10-09T12:34:07Z</dcterms:modified>
</cp:coreProperties>
</file>