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9"/>
  </p:notesMasterIdLst>
  <p:sldIdLst>
    <p:sldId id="268" r:id="rId3"/>
    <p:sldId id="269" r:id="rId4"/>
    <p:sldId id="270" r:id="rId5"/>
    <p:sldId id="287" r:id="rId6"/>
    <p:sldId id="288" r:id="rId7"/>
    <p:sldId id="289" r:id="rId8"/>
  </p:sldIdLst>
  <p:sldSz cx="12192000" cy="6858000"/>
  <p:notesSz cx="6858000" cy="9144000"/>
  <p:embeddedFontLst>
    <p:embeddedFont>
      <p:font typeface="EB Garamond" panose="00000500000000000000" pitchFamily="2" charset="0"/>
      <p:regular r:id="rId10"/>
      <p:bold r:id="rId11"/>
      <p:italic r:id="rId12"/>
      <p:boldItalic r:id="rId13"/>
    </p:embeddedFont>
    <p:embeddedFont>
      <p:font typeface="Kantumruy Pro" panose="020B0604020202020204" charset="0"/>
      <p:regular r:id="rId14"/>
      <p:bold r:id="rId15"/>
      <p:italic r:id="rId16"/>
      <p:boldItalic r:id="rId17"/>
    </p:embeddedFont>
    <p:embeddedFont>
      <p:font typeface="Kantumruy Pro Medium" panose="020B0604020202020204" charset="0"/>
      <p:regular r:id="rId18"/>
      <p:bold r:id="rId19"/>
      <p:italic r:id="rId20"/>
      <p:boldItalic r:id="rId21"/>
    </p:embeddedFont>
    <p:embeddedFont>
      <p:font typeface="Kantumruy Pro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VOdFovUJ0JlZi30yN+jqAb7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D8442-C2E6-4D66-90AC-CA64AEB4884F}">
  <a:tblStyle styleId="{A6ED8442-C2E6-4D66-90AC-CA64AEB48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DCA3B6-B514-4DFC-9228-71143A2571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82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>
          <a:extLst>
            <a:ext uri="{FF2B5EF4-FFF2-40B4-BE49-F238E27FC236}">
              <a16:creationId xmlns:a16="http://schemas.microsoft.com/office/drawing/2014/main" id="{DC3FF7E0-30D6-7572-247C-5C1AE0F6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>
            <a:extLst>
              <a:ext uri="{FF2B5EF4-FFF2-40B4-BE49-F238E27FC236}">
                <a16:creationId xmlns:a16="http://schemas.microsoft.com/office/drawing/2014/main" id="{DBA90C64-FE41-73B3-67D3-9F7730BC7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:notes">
            <a:extLst>
              <a:ext uri="{FF2B5EF4-FFF2-40B4-BE49-F238E27FC236}">
                <a16:creationId xmlns:a16="http://schemas.microsoft.com/office/drawing/2014/main" id="{20D36E08-00A7-A651-9BDC-31C976BA4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9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6CCC370-DA44-D9F0-7AF6-765095CD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370C4157-01AB-49AA-F2C0-2360BB4EA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B959F3EA-9186-1DDB-A167-10ACE638C9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85BE6349-0B41-340B-B644-B7B1D0BEFA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78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4875C51D-89FC-CBDC-A185-9092BD7A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FD9E3FA-17FA-939C-7475-F56C5E3B3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772AEEB6-1343-D73D-D60B-999722DC9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152E58E8-BC97-44DE-931D-837889FF28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2441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8F2E8E15-2012-48E6-C7B0-FEE2E87F6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41F2857-291F-04B8-A141-1A0A4BA61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DDB282B-5F26-2F3D-09AB-F9116B22A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2C467194-7074-6A2F-C32D-E561A9E8DF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38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E1033868-F412-9F75-878A-57645B335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89DCE9BA-F035-5115-111B-77A3CFEEF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4545EB6A-161E-654F-7A5B-1F72A1875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7403088A-9D18-65A4-0DA3-1AFA9DCE6A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20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16F095DE-4CC1-BD94-F3C7-9258E394D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CDF31CA9-1C27-DF4A-C59F-4193E9ED8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3585F367-1D11-1564-F47C-4F2F4A789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0477FE0F-18C3-BAF9-70A3-9C62A11D0F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78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ctrTitle"/>
          </p:nvPr>
        </p:nvSpPr>
        <p:spPr>
          <a:xfrm>
            <a:off x="953467" y="1119733"/>
            <a:ext cx="10285200" cy="2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53467" y="3201333"/>
            <a:ext cx="10285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953467" y="861367"/>
            <a:ext cx="8768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subTitle" idx="1"/>
          </p:nvPr>
        </p:nvSpPr>
        <p:spPr>
          <a:xfrm>
            <a:off x="953467" y="2931533"/>
            <a:ext cx="87680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>
            <a:spLocks noGrp="1"/>
          </p:cNvSpPr>
          <p:nvPr>
            <p:ph type="title"/>
          </p:nvPr>
        </p:nvSpPr>
        <p:spPr>
          <a:xfrm>
            <a:off x="1906767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ubTitle" idx="1"/>
          </p:nvPr>
        </p:nvSpPr>
        <p:spPr>
          <a:xfrm>
            <a:off x="2777600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subTitle" idx="2"/>
          </p:nvPr>
        </p:nvSpPr>
        <p:spPr>
          <a:xfrm>
            <a:off x="2777600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title" idx="3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title" idx="4"/>
          </p:nvPr>
        </p:nvSpPr>
        <p:spPr>
          <a:xfrm>
            <a:off x="1906767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subTitle" idx="5"/>
          </p:nvPr>
        </p:nvSpPr>
        <p:spPr>
          <a:xfrm>
            <a:off x="2777600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subTitle" idx="6"/>
          </p:nvPr>
        </p:nvSpPr>
        <p:spPr>
          <a:xfrm>
            <a:off x="2777600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title" idx="7"/>
          </p:nvPr>
        </p:nvSpPr>
        <p:spPr>
          <a:xfrm>
            <a:off x="1906767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ubTitle" idx="8"/>
          </p:nvPr>
        </p:nvSpPr>
        <p:spPr>
          <a:xfrm>
            <a:off x="2777600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ubTitle" idx="9"/>
          </p:nvPr>
        </p:nvSpPr>
        <p:spPr>
          <a:xfrm>
            <a:off x="2777600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5"/>
          <p:cNvSpPr txBox="1">
            <a:spLocks noGrp="1"/>
          </p:cNvSpPr>
          <p:nvPr>
            <p:ph type="title" idx="13"/>
          </p:nvPr>
        </p:nvSpPr>
        <p:spPr>
          <a:xfrm>
            <a:off x="6299200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subTitle" idx="14"/>
          </p:nvPr>
        </p:nvSpPr>
        <p:spPr>
          <a:xfrm>
            <a:off x="7170033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ubTitle" idx="15"/>
          </p:nvPr>
        </p:nvSpPr>
        <p:spPr>
          <a:xfrm>
            <a:off x="7170033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title" idx="16"/>
          </p:nvPr>
        </p:nvSpPr>
        <p:spPr>
          <a:xfrm>
            <a:off x="6299200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subTitle" idx="17"/>
          </p:nvPr>
        </p:nvSpPr>
        <p:spPr>
          <a:xfrm>
            <a:off x="7170033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ubTitle" idx="18"/>
          </p:nvPr>
        </p:nvSpPr>
        <p:spPr>
          <a:xfrm>
            <a:off x="7170033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title" idx="19"/>
          </p:nvPr>
        </p:nvSpPr>
        <p:spPr>
          <a:xfrm>
            <a:off x="6299200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ubTitle" idx="20"/>
          </p:nvPr>
        </p:nvSpPr>
        <p:spPr>
          <a:xfrm>
            <a:off x="7170033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subTitle" idx="21"/>
          </p:nvPr>
        </p:nvSpPr>
        <p:spPr>
          <a:xfrm>
            <a:off x="7170033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>
            <a:spLocks noGrp="1"/>
          </p:cNvSpPr>
          <p:nvPr>
            <p:ph type="subTitle" idx="1"/>
          </p:nvPr>
        </p:nvSpPr>
        <p:spPr>
          <a:xfrm>
            <a:off x="953467" y="1174467"/>
            <a:ext cx="7691600" cy="2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subTitle" idx="2"/>
          </p:nvPr>
        </p:nvSpPr>
        <p:spPr>
          <a:xfrm>
            <a:off x="953467" y="4036467"/>
            <a:ext cx="7691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7"/>
          <p:cNvSpPr txBox="1">
            <a:spLocks noGrp="1"/>
          </p:cNvSpPr>
          <p:nvPr>
            <p:ph type="title"/>
          </p:nvPr>
        </p:nvSpPr>
        <p:spPr>
          <a:xfrm>
            <a:off x="953467" y="1134167"/>
            <a:ext cx="5142400" cy="2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body" idx="1"/>
          </p:nvPr>
        </p:nvSpPr>
        <p:spPr>
          <a:xfrm>
            <a:off x="953467" y="3500167"/>
            <a:ext cx="5142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  <p:sp>
        <p:nvSpPr>
          <p:cNvPr id="71" name="Google Shape;71;p67"/>
          <p:cNvSpPr>
            <a:spLocks noGrp="1"/>
          </p:cNvSpPr>
          <p:nvPr>
            <p:ph type="pic" idx="2"/>
          </p:nvPr>
        </p:nvSpPr>
        <p:spPr>
          <a:xfrm>
            <a:off x="7620033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>
            <a:spLocks noGrp="1"/>
          </p:cNvSpPr>
          <p:nvPr>
            <p:ph type="title"/>
          </p:nvPr>
        </p:nvSpPr>
        <p:spPr>
          <a:xfrm>
            <a:off x="953467" y="1137967"/>
            <a:ext cx="40160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body" idx="1"/>
          </p:nvPr>
        </p:nvSpPr>
        <p:spPr>
          <a:xfrm>
            <a:off x="953467" y="2003567"/>
            <a:ext cx="4016000" cy="1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0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>
            <a:spLocks noGrp="1"/>
          </p:cNvSpPr>
          <p:nvPr>
            <p:ph type="subTitle" idx="1"/>
          </p:nvPr>
        </p:nvSpPr>
        <p:spPr>
          <a:xfrm>
            <a:off x="95346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1"/>
          <p:cNvSpPr txBox="1">
            <a:spLocks noGrp="1"/>
          </p:cNvSpPr>
          <p:nvPr>
            <p:ph type="subTitle" idx="2"/>
          </p:nvPr>
        </p:nvSpPr>
        <p:spPr>
          <a:xfrm>
            <a:off x="95346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7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5" name="Google Shape;95;p71"/>
          <p:cNvSpPr txBox="1">
            <a:spLocks noGrp="1"/>
          </p:cNvSpPr>
          <p:nvPr>
            <p:ph type="subTitle" idx="3"/>
          </p:nvPr>
        </p:nvSpPr>
        <p:spPr>
          <a:xfrm>
            <a:off x="453539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1"/>
          <p:cNvSpPr txBox="1">
            <a:spLocks noGrp="1"/>
          </p:cNvSpPr>
          <p:nvPr>
            <p:ph type="subTitle" idx="4"/>
          </p:nvPr>
        </p:nvSpPr>
        <p:spPr>
          <a:xfrm>
            <a:off x="453539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subTitle" idx="5"/>
          </p:nvPr>
        </p:nvSpPr>
        <p:spPr>
          <a:xfrm>
            <a:off x="8117335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subTitle" idx="6"/>
          </p:nvPr>
        </p:nvSpPr>
        <p:spPr>
          <a:xfrm>
            <a:off x="8117335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2"/>
          <p:cNvSpPr txBox="1">
            <a:spLocks noGrp="1"/>
          </p:cNvSpPr>
          <p:nvPr>
            <p:ph type="subTitle" idx="1"/>
          </p:nvPr>
        </p:nvSpPr>
        <p:spPr>
          <a:xfrm>
            <a:off x="18360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subTitle" idx="2"/>
          </p:nvPr>
        </p:nvSpPr>
        <p:spPr>
          <a:xfrm>
            <a:off x="1836067" y="1877235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subTitle" idx="3"/>
          </p:nvPr>
        </p:nvSpPr>
        <p:spPr>
          <a:xfrm>
            <a:off x="69784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ubTitle" idx="4"/>
          </p:nvPr>
        </p:nvSpPr>
        <p:spPr>
          <a:xfrm>
            <a:off x="6978467" y="1877233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subTitle" idx="5"/>
          </p:nvPr>
        </p:nvSpPr>
        <p:spPr>
          <a:xfrm>
            <a:off x="18360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ubTitle" idx="6"/>
          </p:nvPr>
        </p:nvSpPr>
        <p:spPr>
          <a:xfrm>
            <a:off x="18360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subTitle" idx="7"/>
          </p:nvPr>
        </p:nvSpPr>
        <p:spPr>
          <a:xfrm>
            <a:off x="69784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 txBox="1">
            <a:spLocks noGrp="1"/>
          </p:cNvSpPr>
          <p:nvPr>
            <p:ph type="subTitle" idx="8"/>
          </p:nvPr>
        </p:nvSpPr>
        <p:spPr>
          <a:xfrm>
            <a:off x="69784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953467" y="2401100"/>
            <a:ext cx="65272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title" idx="2"/>
          </p:nvPr>
        </p:nvSpPr>
        <p:spPr>
          <a:xfrm>
            <a:off x="953467" y="1034300"/>
            <a:ext cx="65272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subTitle" idx="1"/>
          </p:nvPr>
        </p:nvSpPr>
        <p:spPr>
          <a:xfrm>
            <a:off x="953467" y="3656300"/>
            <a:ext cx="652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3"/>
          <p:cNvSpPr txBox="1">
            <a:spLocks noGrp="1"/>
          </p:cNvSpPr>
          <p:nvPr>
            <p:ph type="subTitle" idx="1"/>
          </p:nvPr>
        </p:nvSpPr>
        <p:spPr>
          <a:xfrm>
            <a:off x="95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subTitle" idx="2"/>
          </p:nvPr>
        </p:nvSpPr>
        <p:spPr>
          <a:xfrm>
            <a:off x="953467" y="1877235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7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subTitle" idx="3"/>
          </p:nvPr>
        </p:nvSpPr>
        <p:spPr>
          <a:xfrm>
            <a:off x="4538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ubTitle" idx="4"/>
          </p:nvPr>
        </p:nvSpPr>
        <p:spPr>
          <a:xfrm>
            <a:off x="4538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subTitle" idx="5"/>
          </p:nvPr>
        </p:nvSpPr>
        <p:spPr>
          <a:xfrm>
            <a:off x="812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subTitle" idx="6"/>
          </p:nvPr>
        </p:nvSpPr>
        <p:spPr>
          <a:xfrm>
            <a:off x="8123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subTitle" idx="7"/>
          </p:nvPr>
        </p:nvSpPr>
        <p:spPr>
          <a:xfrm>
            <a:off x="95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subTitle" idx="8"/>
          </p:nvPr>
        </p:nvSpPr>
        <p:spPr>
          <a:xfrm>
            <a:off x="95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9"/>
          </p:nvPr>
        </p:nvSpPr>
        <p:spPr>
          <a:xfrm>
            <a:off x="4538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3"/>
          <p:cNvSpPr txBox="1">
            <a:spLocks noGrp="1"/>
          </p:cNvSpPr>
          <p:nvPr>
            <p:ph type="subTitle" idx="13"/>
          </p:nvPr>
        </p:nvSpPr>
        <p:spPr>
          <a:xfrm>
            <a:off x="4538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73"/>
          <p:cNvSpPr txBox="1">
            <a:spLocks noGrp="1"/>
          </p:cNvSpPr>
          <p:nvPr>
            <p:ph type="subTitle" idx="14"/>
          </p:nvPr>
        </p:nvSpPr>
        <p:spPr>
          <a:xfrm>
            <a:off x="812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subTitle" idx="15"/>
          </p:nvPr>
        </p:nvSpPr>
        <p:spPr>
          <a:xfrm>
            <a:off x="812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"/>
          <p:cNvSpPr txBox="1">
            <a:spLocks noGrp="1"/>
          </p:cNvSpPr>
          <p:nvPr>
            <p:ph type="title"/>
          </p:nvPr>
        </p:nvSpPr>
        <p:spPr>
          <a:xfrm>
            <a:off x="953467" y="1055533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1"/>
          </p:nvPr>
        </p:nvSpPr>
        <p:spPr>
          <a:xfrm>
            <a:off x="953467" y="2202200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title" idx="2"/>
          </p:nvPr>
        </p:nvSpPr>
        <p:spPr>
          <a:xfrm>
            <a:off x="953467" y="3154200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subTitle" idx="3"/>
          </p:nvPr>
        </p:nvSpPr>
        <p:spPr>
          <a:xfrm>
            <a:off x="953467" y="4301033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7"/>
          <p:cNvSpPr txBox="1">
            <a:spLocks noGrp="1"/>
          </p:cNvSpPr>
          <p:nvPr>
            <p:ph type="ctrTitle"/>
          </p:nvPr>
        </p:nvSpPr>
        <p:spPr>
          <a:xfrm>
            <a:off x="953467" y="945417"/>
            <a:ext cx="4048400" cy="1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subTitle" idx="1"/>
          </p:nvPr>
        </p:nvSpPr>
        <p:spPr>
          <a:xfrm>
            <a:off x="953467" y="2115417"/>
            <a:ext cx="4048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7"/>
          <p:cNvSpPr txBox="1"/>
          <p:nvPr/>
        </p:nvSpPr>
        <p:spPr>
          <a:xfrm>
            <a:off x="953467" y="4612584"/>
            <a:ext cx="4048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Kantumruy Pro Medium"/>
              <a:buNone/>
            </a:pP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8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138" name="Google Shape;138;p78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9" name="Google Shape;139;p7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78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78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8" name="Google Shape;188;p78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8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8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8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8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8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8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8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8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78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78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9" name="Google Shape;199;p78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8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8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8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8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8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8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8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8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8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8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8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78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78"/>
            <p:cNvCxnSpPr>
              <a:stCxn id="186" idx="5"/>
              <a:endCxn id="211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78"/>
            <p:cNvCxnSpPr>
              <a:stCxn id="186" idx="6"/>
              <a:endCxn id="197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78"/>
            <p:cNvCxnSpPr>
              <a:stCxn id="197" idx="4"/>
              <a:endCxn id="211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78"/>
            <p:cNvCxnSpPr>
              <a:stCxn id="186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78"/>
            <p:cNvCxnSpPr>
              <a:stCxn id="211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9"/>
          <p:cNvGrpSpPr/>
          <p:nvPr/>
        </p:nvGrpSpPr>
        <p:grpSpPr>
          <a:xfrm>
            <a:off x="-283227" y="3680965"/>
            <a:ext cx="3791229" cy="3262799"/>
            <a:chOff x="-822020" y="3675123"/>
            <a:chExt cx="2843422" cy="2447099"/>
          </a:xfrm>
        </p:grpSpPr>
        <p:grpSp>
          <p:nvGrpSpPr>
            <p:cNvPr id="219" name="Google Shape;219;p79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20" name="Google Shape;220;p79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79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9" name="Google Shape;229;p79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9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79"/>
            <p:cNvCxnSpPr>
              <a:stCxn id="241" idx="7"/>
              <a:endCxn id="240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79"/>
            <p:cNvCxnSpPr>
              <a:stCxn id="240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79"/>
            <p:cNvCxnSpPr>
              <a:stCxn id="241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79"/>
            <p:cNvCxnSpPr>
              <a:stCxn id="240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subtítulo, imagen y contenido">
  <p:cSld name="Título, subtítulo, imagen y contenido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833176" y="1018950"/>
            <a:ext cx="10542706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>
            <a:spLocks noGrp="1"/>
          </p:cNvSpPr>
          <p:nvPr>
            <p:ph type="pic" idx="2"/>
          </p:nvPr>
        </p:nvSpPr>
        <p:spPr>
          <a:xfrm>
            <a:off x="833175" y="1963738"/>
            <a:ext cx="7320225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54" name="Google Shape;254;p43"/>
          <p:cNvSpPr txBox="1">
            <a:spLocks noGrp="1"/>
          </p:cNvSpPr>
          <p:nvPr>
            <p:ph type="body" idx="3"/>
          </p:nvPr>
        </p:nvSpPr>
        <p:spPr>
          <a:xfrm>
            <a:off x="8960220" y="3888618"/>
            <a:ext cx="2389094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4"/>
          </p:nvPr>
        </p:nvSpPr>
        <p:spPr>
          <a:xfrm>
            <a:off x="8960220" y="5322378"/>
            <a:ext cx="2389094" cy="8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spcFirstLastPara="1" wrap="square" lIns="868675" tIns="91425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subTitle" idx="1"/>
          </p:nvPr>
        </p:nvSpPr>
        <p:spPr>
          <a:xfrm>
            <a:off x="953600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subTitle" idx="2"/>
          </p:nvPr>
        </p:nvSpPr>
        <p:spPr>
          <a:xfrm>
            <a:off x="953600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ubTitle" idx="3"/>
          </p:nvPr>
        </p:nvSpPr>
        <p:spPr>
          <a:xfrm>
            <a:off x="6299467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subTitle" idx="4"/>
          </p:nvPr>
        </p:nvSpPr>
        <p:spPr>
          <a:xfrm>
            <a:off x="6299467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title"/>
          </p:nvPr>
        </p:nvSpPr>
        <p:spPr>
          <a:xfrm>
            <a:off x="953467" y="996133"/>
            <a:ext cx="95168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956800" y="5358767"/>
            <a:ext cx="10278400" cy="7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953467" y="1578933"/>
            <a:ext cx="102852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D96A9F8A-405D-7049-9DAE-B2DB3C8AA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">
            <a:extLst>
              <a:ext uri="{FF2B5EF4-FFF2-40B4-BE49-F238E27FC236}">
                <a16:creationId xmlns:a16="http://schemas.microsoft.com/office/drawing/2014/main" id="{BEE39C35-5C5D-E950-5EB9-80F078B83B62}"/>
              </a:ext>
            </a:extLst>
          </p:cNvPr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313" name="Google Shape;313;p1">
              <a:extLst>
                <a:ext uri="{FF2B5EF4-FFF2-40B4-BE49-F238E27FC236}">
                  <a16:creationId xmlns:a16="http://schemas.microsoft.com/office/drawing/2014/main" id="{FD6534B9-6223-6FF6-A0EB-E040722B127B}"/>
                </a:ext>
              </a:extLst>
            </p:cNvPr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314" name="Google Shape;314;p1">
                <a:extLst>
                  <a:ext uri="{FF2B5EF4-FFF2-40B4-BE49-F238E27FC236}">
                    <a16:creationId xmlns:a16="http://schemas.microsoft.com/office/drawing/2014/main" id="{7284AB1D-80C8-E4C8-B09B-FBF4ABB378E3}"/>
                  </a:ext>
                </a:extLst>
              </p:cNvPr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>
                <a:extLst>
                  <a:ext uri="{FF2B5EF4-FFF2-40B4-BE49-F238E27FC236}">
                    <a16:creationId xmlns:a16="http://schemas.microsoft.com/office/drawing/2014/main" id="{10E500C8-DDAD-F68A-520B-181931913D5E}"/>
                  </a:ext>
                </a:extLst>
              </p:cNvPr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>
                <a:extLst>
                  <a:ext uri="{FF2B5EF4-FFF2-40B4-BE49-F238E27FC236}">
                    <a16:creationId xmlns:a16="http://schemas.microsoft.com/office/drawing/2014/main" id="{00FD54EB-FEC0-F5F8-22DE-9238E445B59D}"/>
                  </a:ext>
                </a:extLst>
              </p:cNvPr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>
                <a:extLst>
                  <a:ext uri="{FF2B5EF4-FFF2-40B4-BE49-F238E27FC236}">
                    <a16:creationId xmlns:a16="http://schemas.microsoft.com/office/drawing/2014/main" id="{1B800A85-FC8F-7BC4-F570-4D353B23E4EA}"/>
                  </a:ext>
                </a:extLst>
              </p:cNvPr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>
                <a:extLst>
                  <a:ext uri="{FF2B5EF4-FFF2-40B4-BE49-F238E27FC236}">
                    <a16:creationId xmlns:a16="http://schemas.microsoft.com/office/drawing/2014/main" id="{02ED78C3-05FE-492A-C9A5-A90826BA52B8}"/>
                  </a:ext>
                </a:extLst>
              </p:cNvPr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>
                <a:extLst>
                  <a:ext uri="{FF2B5EF4-FFF2-40B4-BE49-F238E27FC236}">
                    <a16:creationId xmlns:a16="http://schemas.microsoft.com/office/drawing/2014/main" id="{6BB18BE2-3B9E-63C0-337F-60629FFA38C8}"/>
                  </a:ext>
                </a:extLst>
              </p:cNvPr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>
                <a:extLst>
                  <a:ext uri="{FF2B5EF4-FFF2-40B4-BE49-F238E27FC236}">
                    <a16:creationId xmlns:a16="http://schemas.microsoft.com/office/drawing/2014/main" id="{98A01815-0A5F-362E-8F85-B76A730921B7}"/>
                  </a:ext>
                </a:extLst>
              </p:cNvPr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>
                <a:extLst>
                  <a:ext uri="{FF2B5EF4-FFF2-40B4-BE49-F238E27FC236}">
                    <a16:creationId xmlns:a16="http://schemas.microsoft.com/office/drawing/2014/main" id="{A42E2AB9-96EE-04C3-11B4-450EBC0E7F49}"/>
                  </a:ext>
                </a:extLst>
              </p:cNvPr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>
                <a:extLst>
                  <a:ext uri="{FF2B5EF4-FFF2-40B4-BE49-F238E27FC236}">
                    <a16:creationId xmlns:a16="http://schemas.microsoft.com/office/drawing/2014/main" id="{9388E925-6D0F-2FE1-CB0C-91DD85128EFD}"/>
                  </a:ext>
                </a:extLst>
              </p:cNvPr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>
                <a:extLst>
                  <a:ext uri="{FF2B5EF4-FFF2-40B4-BE49-F238E27FC236}">
                    <a16:creationId xmlns:a16="http://schemas.microsoft.com/office/drawing/2014/main" id="{FA2D4335-0DD1-8F69-1F88-B78FC9447416}"/>
                  </a:ext>
                </a:extLst>
              </p:cNvPr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>
                <a:extLst>
                  <a:ext uri="{FF2B5EF4-FFF2-40B4-BE49-F238E27FC236}">
                    <a16:creationId xmlns:a16="http://schemas.microsoft.com/office/drawing/2014/main" id="{4C266864-2248-D568-1F08-6418DF567C95}"/>
                  </a:ext>
                </a:extLst>
              </p:cNvPr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>
                <a:extLst>
                  <a:ext uri="{FF2B5EF4-FFF2-40B4-BE49-F238E27FC236}">
                    <a16:creationId xmlns:a16="http://schemas.microsoft.com/office/drawing/2014/main" id="{6A82B6CD-B906-321D-FBB1-D7957D77B713}"/>
                  </a:ext>
                </a:extLst>
              </p:cNvPr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>
                <a:extLst>
                  <a:ext uri="{FF2B5EF4-FFF2-40B4-BE49-F238E27FC236}">
                    <a16:creationId xmlns:a16="http://schemas.microsoft.com/office/drawing/2014/main" id="{0934B951-07E0-366B-7B34-425C7430DCE9}"/>
                  </a:ext>
                </a:extLst>
              </p:cNvPr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>
                <a:extLst>
                  <a:ext uri="{FF2B5EF4-FFF2-40B4-BE49-F238E27FC236}">
                    <a16:creationId xmlns:a16="http://schemas.microsoft.com/office/drawing/2014/main" id="{48646857-A282-3222-9AED-FA5880A2AC93}"/>
                  </a:ext>
                </a:extLst>
              </p:cNvPr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>
                <a:extLst>
                  <a:ext uri="{FF2B5EF4-FFF2-40B4-BE49-F238E27FC236}">
                    <a16:creationId xmlns:a16="http://schemas.microsoft.com/office/drawing/2014/main" id="{EA609020-07CE-5C0C-7FAE-7E5D9504BFF1}"/>
                  </a:ext>
                </a:extLst>
              </p:cNvPr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>
                <a:extLst>
                  <a:ext uri="{FF2B5EF4-FFF2-40B4-BE49-F238E27FC236}">
                    <a16:creationId xmlns:a16="http://schemas.microsoft.com/office/drawing/2014/main" id="{699C80C5-7FEF-8EAF-EF7B-A9CCCF44C267}"/>
                  </a:ext>
                </a:extLst>
              </p:cNvPr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>
                <a:extLst>
                  <a:ext uri="{FF2B5EF4-FFF2-40B4-BE49-F238E27FC236}">
                    <a16:creationId xmlns:a16="http://schemas.microsoft.com/office/drawing/2014/main" id="{601502C5-5F6A-F1B4-46E6-518F1884B6AA}"/>
                  </a:ext>
                </a:extLst>
              </p:cNvPr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>
                <a:extLst>
                  <a:ext uri="{FF2B5EF4-FFF2-40B4-BE49-F238E27FC236}">
                    <a16:creationId xmlns:a16="http://schemas.microsoft.com/office/drawing/2014/main" id="{748D6AF7-5FE3-1B6E-9508-19BBE12E2534}"/>
                  </a:ext>
                </a:extLst>
              </p:cNvPr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>
                <a:extLst>
                  <a:ext uri="{FF2B5EF4-FFF2-40B4-BE49-F238E27FC236}">
                    <a16:creationId xmlns:a16="http://schemas.microsoft.com/office/drawing/2014/main" id="{CA3E81C2-4633-771C-C3FC-8668A81E9A54}"/>
                  </a:ext>
                </a:extLst>
              </p:cNvPr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>
                <a:extLst>
                  <a:ext uri="{FF2B5EF4-FFF2-40B4-BE49-F238E27FC236}">
                    <a16:creationId xmlns:a16="http://schemas.microsoft.com/office/drawing/2014/main" id="{449FE27F-1928-D731-1CC2-7DE554716E16}"/>
                  </a:ext>
                </a:extLst>
              </p:cNvPr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>
                <a:extLst>
                  <a:ext uri="{FF2B5EF4-FFF2-40B4-BE49-F238E27FC236}">
                    <a16:creationId xmlns:a16="http://schemas.microsoft.com/office/drawing/2014/main" id="{787D8E0C-13D3-770C-2D3D-E8D6FBA5A53E}"/>
                  </a:ext>
                </a:extLst>
              </p:cNvPr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>
                <a:extLst>
                  <a:ext uri="{FF2B5EF4-FFF2-40B4-BE49-F238E27FC236}">
                    <a16:creationId xmlns:a16="http://schemas.microsoft.com/office/drawing/2014/main" id="{EB4A828C-D9FE-73F3-5D0E-AB2CBAC2C225}"/>
                  </a:ext>
                </a:extLst>
              </p:cNvPr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>
                <a:extLst>
                  <a:ext uri="{FF2B5EF4-FFF2-40B4-BE49-F238E27FC236}">
                    <a16:creationId xmlns:a16="http://schemas.microsoft.com/office/drawing/2014/main" id="{C3C17920-D506-308B-0DC7-E430AAFF6761}"/>
                  </a:ext>
                </a:extLst>
              </p:cNvPr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>
                <a:extLst>
                  <a:ext uri="{FF2B5EF4-FFF2-40B4-BE49-F238E27FC236}">
                    <a16:creationId xmlns:a16="http://schemas.microsoft.com/office/drawing/2014/main" id="{84DEA252-1141-D3D0-A1E8-610B0E08FAF4}"/>
                  </a:ext>
                </a:extLst>
              </p:cNvPr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>
                <a:extLst>
                  <a:ext uri="{FF2B5EF4-FFF2-40B4-BE49-F238E27FC236}">
                    <a16:creationId xmlns:a16="http://schemas.microsoft.com/office/drawing/2014/main" id="{FD9FAC3E-04E9-181F-9946-3089F97EA940}"/>
                  </a:ext>
                </a:extLst>
              </p:cNvPr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>
                <a:extLst>
                  <a:ext uri="{FF2B5EF4-FFF2-40B4-BE49-F238E27FC236}">
                    <a16:creationId xmlns:a16="http://schemas.microsoft.com/office/drawing/2014/main" id="{C5E55A55-A8C2-5781-3BAA-6991152BB622}"/>
                  </a:ext>
                </a:extLst>
              </p:cNvPr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>
                <a:extLst>
                  <a:ext uri="{FF2B5EF4-FFF2-40B4-BE49-F238E27FC236}">
                    <a16:creationId xmlns:a16="http://schemas.microsoft.com/office/drawing/2014/main" id="{B066C06B-2686-BB9F-074A-B040BC461D28}"/>
                  </a:ext>
                </a:extLst>
              </p:cNvPr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>
                <a:extLst>
                  <a:ext uri="{FF2B5EF4-FFF2-40B4-BE49-F238E27FC236}">
                    <a16:creationId xmlns:a16="http://schemas.microsoft.com/office/drawing/2014/main" id="{38AA9361-446F-87B7-D797-68E28F0067B3}"/>
                  </a:ext>
                </a:extLst>
              </p:cNvPr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>
                <a:extLst>
                  <a:ext uri="{FF2B5EF4-FFF2-40B4-BE49-F238E27FC236}">
                    <a16:creationId xmlns:a16="http://schemas.microsoft.com/office/drawing/2014/main" id="{E48C3B82-54A0-7824-7EAF-52814E21D28C}"/>
                  </a:ext>
                </a:extLst>
              </p:cNvPr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>
                <a:extLst>
                  <a:ext uri="{FF2B5EF4-FFF2-40B4-BE49-F238E27FC236}">
                    <a16:creationId xmlns:a16="http://schemas.microsoft.com/office/drawing/2014/main" id="{32BE3A3C-7975-AB21-39BC-491AA0476E01}"/>
                  </a:ext>
                </a:extLst>
              </p:cNvPr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>
                <a:extLst>
                  <a:ext uri="{FF2B5EF4-FFF2-40B4-BE49-F238E27FC236}">
                    <a16:creationId xmlns:a16="http://schemas.microsoft.com/office/drawing/2014/main" id="{76768A93-39A3-E449-FC68-B22944D6754B}"/>
                  </a:ext>
                </a:extLst>
              </p:cNvPr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>
                <a:extLst>
                  <a:ext uri="{FF2B5EF4-FFF2-40B4-BE49-F238E27FC236}">
                    <a16:creationId xmlns:a16="http://schemas.microsoft.com/office/drawing/2014/main" id="{C9623FB4-A4FD-9B5C-151A-1D8354CB0F3D}"/>
                  </a:ext>
                </a:extLst>
              </p:cNvPr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>
                <a:extLst>
                  <a:ext uri="{FF2B5EF4-FFF2-40B4-BE49-F238E27FC236}">
                    <a16:creationId xmlns:a16="http://schemas.microsoft.com/office/drawing/2014/main" id="{F04DA236-7D90-45C1-3667-45F8AD7353EF}"/>
                  </a:ext>
                </a:extLst>
              </p:cNvPr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>
                <a:extLst>
                  <a:ext uri="{FF2B5EF4-FFF2-40B4-BE49-F238E27FC236}">
                    <a16:creationId xmlns:a16="http://schemas.microsoft.com/office/drawing/2014/main" id="{ADD07D9E-43B5-9BAA-AF5E-E93F370D2C68}"/>
                  </a:ext>
                </a:extLst>
              </p:cNvPr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>
                <a:extLst>
                  <a:ext uri="{FF2B5EF4-FFF2-40B4-BE49-F238E27FC236}">
                    <a16:creationId xmlns:a16="http://schemas.microsoft.com/office/drawing/2014/main" id="{FA1511DF-498F-B07B-3700-AE251B2C9A7B}"/>
                  </a:ext>
                </a:extLst>
              </p:cNvPr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>
                <a:extLst>
                  <a:ext uri="{FF2B5EF4-FFF2-40B4-BE49-F238E27FC236}">
                    <a16:creationId xmlns:a16="http://schemas.microsoft.com/office/drawing/2014/main" id="{239E50C8-2F31-262A-EF68-D5818F3BEAAC}"/>
                  </a:ext>
                </a:extLst>
              </p:cNvPr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>
                <a:extLst>
                  <a:ext uri="{FF2B5EF4-FFF2-40B4-BE49-F238E27FC236}">
                    <a16:creationId xmlns:a16="http://schemas.microsoft.com/office/drawing/2014/main" id="{8BF92204-7420-A462-B96F-E6F091D4B1A0}"/>
                  </a:ext>
                </a:extLst>
              </p:cNvPr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>
                <a:extLst>
                  <a:ext uri="{FF2B5EF4-FFF2-40B4-BE49-F238E27FC236}">
                    <a16:creationId xmlns:a16="http://schemas.microsoft.com/office/drawing/2014/main" id="{B87ACED3-FB84-D7A8-98F0-34DFB14214A9}"/>
                  </a:ext>
                </a:extLst>
              </p:cNvPr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>
                <a:extLst>
                  <a:ext uri="{FF2B5EF4-FFF2-40B4-BE49-F238E27FC236}">
                    <a16:creationId xmlns:a16="http://schemas.microsoft.com/office/drawing/2014/main" id="{51339A19-E1F2-A862-958B-1BE1F4D8925D}"/>
                  </a:ext>
                </a:extLst>
              </p:cNvPr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>
                <a:extLst>
                  <a:ext uri="{FF2B5EF4-FFF2-40B4-BE49-F238E27FC236}">
                    <a16:creationId xmlns:a16="http://schemas.microsoft.com/office/drawing/2014/main" id="{631AACB1-0732-FE0F-EFCE-E470FB4BD2DD}"/>
                  </a:ext>
                </a:extLst>
              </p:cNvPr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>
                <a:extLst>
                  <a:ext uri="{FF2B5EF4-FFF2-40B4-BE49-F238E27FC236}">
                    <a16:creationId xmlns:a16="http://schemas.microsoft.com/office/drawing/2014/main" id="{1A3F1BF7-DB72-C5E1-0BEA-1E6E81063D2A}"/>
                  </a:ext>
                </a:extLst>
              </p:cNvPr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>
                <a:extLst>
                  <a:ext uri="{FF2B5EF4-FFF2-40B4-BE49-F238E27FC236}">
                    <a16:creationId xmlns:a16="http://schemas.microsoft.com/office/drawing/2014/main" id="{7DF3C092-5799-750B-638B-EF6E524A3333}"/>
                  </a:ext>
                </a:extLst>
              </p:cNvPr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>
                <a:extLst>
                  <a:ext uri="{FF2B5EF4-FFF2-40B4-BE49-F238E27FC236}">
                    <a16:creationId xmlns:a16="http://schemas.microsoft.com/office/drawing/2014/main" id="{1D71447A-4492-7A5F-C9B0-C4BC708E02DA}"/>
                  </a:ext>
                </a:extLst>
              </p:cNvPr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>
                <a:extLst>
                  <a:ext uri="{FF2B5EF4-FFF2-40B4-BE49-F238E27FC236}">
                    <a16:creationId xmlns:a16="http://schemas.microsoft.com/office/drawing/2014/main" id="{0BE8DA67-95E1-DE5F-CC70-8A3AA61E1D52}"/>
                  </a:ext>
                </a:extLst>
              </p:cNvPr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>
                <a:extLst>
                  <a:ext uri="{FF2B5EF4-FFF2-40B4-BE49-F238E27FC236}">
                    <a16:creationId xmlns:a16="http://schemas.microsoft.com/office/drawing/2014/main" id="{3C89D4B1-0A15-684E-8F29-5D962AD24440}"/>
                  </a:ext>
                </a:extLst>
              </p:cNvPr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>
                <a:extLst>
                  <a:ext uri="{FF2B5EF4-FFF2-40B4-BE49-F238E27FC236}">
                    <a16:creationId xmlns:a16="http://schemas.microsoft.com/office/drawing/2014/main" id="{39750D33-D175-C486-E57D-37B54E202D68}"/>
                  </a:ext>
                </a:extLst>
              </p:cNvPr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>
                <a:extLst>
                  <a:ext uri="{FF2B5EF4-FFF2-40B4-BE49-F238E27FC236}">
                    <a16:creationId xmlns:a16="http://schemas.microsoft.com/office/drawing/2014/main" id="{AF5601BF-BB47-8AAB-8F71-6F97614A9318}"/>
                  </a:ext>
                </a:extLst>
              </p:cNvPr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">
              <a:extLst>
                <a:ext uri="{FF2B5EF4-FFF2-40B4-BE49-F238E27FC236}">
                  <a16:creationId xmlns:a16="http://schemas.microsoft.com/office/drawing/2014/main" id="{92E1467F-0D3E-6830-2D11-6850419E2DAC}"/>
                </a:ext>
              </a:extLst>
            </p:cNvPr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">
              <a:extLst>
                <a:ext uri="{FF2B5EF4-FFF2-40B4-BE49-F238E27FC236}">
                  <a16:creationId xmlns:a16="http://schemas.microsoft.com/office/drawing/2014/main" id="{A7858695-BC4E-1C06-797E-161E79A92810}"/>
                </a:ext>
              </a:extLst>
            </p:cNvPr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63" name="Google Shape;363;p1">
                <a:extLst>
                  <a:ext uri="{FF2B5EF4-FFF2-40B4-BE49-F238E27FC236}">
                    <a16:creationId xmlns:a16="http://schemas.microsoft.com/office/drawing/2014/main" id="{3B078996-755D-CE36-92A2-EB57BF48FF95}"/>
                  </a:ext>
                </a:extLst>
              </p:cNvPr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>
                <a:extLst>
                  <a:ext uri="{FF2B5EF4-FFF2-40B4-BE49-F238E27FC236}">
                    <a16:creationId xmlns:a16="http://schemas.microsoft.com/office/drawing/2014/main" id="{96B68B9D-EB01-5742-0C3F-EBF3AB1B4337}"/>
                  </a:ext>
                </a:extLst>
              </p:cNvPr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>
                <a:extLst>
                  <a:ext uri="{FF2B5EF4-FFF2-40B4-BE49-F238E27FC236}">
                    <a16:creationId xmlns:a16="http://schemas.microsoft.com/office/drawing/2014/main" id="{4AA3073C-6549-E538-E69D-7AC86B6834AF}"/>
                  </a:ext>
                </a:extLst>
              </p:cNvPr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>
                <a:extLst>
                  <a:ext uri="{FF2B5EF4-FFF2-40B4-BE49-F238E27FC236}">
                    <a16:creationId xmlns:a16="http://schemas.microsoft.com/office/drawing/2014/main" id="{AC25161D-0049-C763-B31D-8704C190B8FF}"/>
                  </a:ext>
                </a:extLst>
              </p:cNvPr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>
                <a:extLst>
                  <a:ext uri="{FF2B5EF4-FFF2-40B4-BE49-F238E27FC236}">
                    <a16:creationId xmlns:a16="http://schemas.microsoft.com/office/drawing/2014/main" id="{521C9A8A-FEBF-B33A-01E9-46FAE38E3D54}"/>
                  </a:ext>
                </a:extLst>
              </p:cNvPr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>
                <a:extLst>
                  <a:ext uri="{FF2B5EF4-FFF2-40B4-BE49-F238E27FC236}">
                    <a16:creationId xmlns:a16="http://schemas.microsoft.com/office/drawing/2014/main" id="{DC5EFE11-64BD-501E-B8EA-FCA85518D467}"/>
                  </a:ext>
                </a:extLst>
              </p:cNvPr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>
                <a:extLst>
                  <a:ext uri="{FF2B5EF4-FFF2-40B4-BE49-F238E27FC236}">
                    <a16:creationId xmlns:a16="http://schemas.microsoft.com/office/drawing/2014/main" id="{E4DF3DB9-121E-2FEB-86B9-6C366AC7D2F5}"/>
                  </a:ext>
                </a:extLst>
              </p:cNvPr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>
                <a:extLst>
                  <a:ext uri="{FF2B5EF4-FFF2-40B4-BE49-F238E27FC236}">
                    <a16:creationId xmlns:a16="http://schemas.microsoft.com/office/drawing/2014/main" id="{62482700-D5C6-FBCB-B05E-0C61AA447674}"/>
                  </a:ext>
                </a:extLst>
              </p:cNvPr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>
                <a:extLst>
                  <a:ext uri="{FF2B5EF4-FFF2-40B4-BE49-F238E27FC236}">
                    <a16:creationId xmlns:a16="http://schemas.microsoft.com/office/drawing/2014/main" id="{DD7591F9-BC7D-B1C1-9C19-143DFD40ABD2}"/>
                  </a:ext>
                </a:extLst>
              </p:cNvPr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">
              <a:extLst>
                <a:ext uri="{FF2B5EF4-FFF2-40B4-BE49-F238E27FC236}">
                  <a16:creationId xmlns:a16="http://schemas.microsoft.com/office/drawing/2014/main" id="{80DBEF27-FEF0-C05F-C325-8DFA1F0CFF0A}"/>
                </a:ext>
              </a:extLst>
            </p:cNvPr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1">
              <a:extLst>
                <a:ext uri="{FF2B5EF4-FFF2-40B4-BE49-F238E27FC236}">
                  <a16:creationId xmlns:a16="http://schemas.microsoft.com/office/drawing/2014/main" id="{A9A8D59B-2C45-B69B-C7AA-197A27844930}"/>
                </a:ext>
              </a:extLst>
            </p:cNvPr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74" name="Google Shape;374;p1">
                <a:extLst>
                  <a:ext uri="{FF2B5EF4-FFF2-40B4-BE49-F238E27FC236}">
                    <a16:creationId xmlns:a16="http://schemas.microsoft.com/office/drawing/2014/main" id="{D813B436-A9D9-D7AB-7278-88EB98F5D9DC}"/>
                  </a:ext>
                </a:extLst>
              </p:cNvPr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>
                <a:extLst>
                  <a:ext uri="{FF2B5EF4-FFF2-40B4-BE49-F238E27FC236}">
                    <a16:creationId xmlns:a16="http://schemas.microsoft.com/office/drawing/2014/main" id="{7DBCF3C5-1D75-2958-D61D-D5C9CA4705ED}"/>
                  </a:ext>
                </a:extLst>
              </p:cNvPr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>
                <a:extLst>
                  <a:ext uri="{FF2B5EF4-FFF2-40B4-BE49-F238E27FC236}">
                    <a16:creationId xmlns:a16="http://schemas.microsoft.com/office/drawing/2014/main" id="{9698D8DB-B691-7A80-437D-6F5A1B43031A}"/>
                  </a:ext>
                </a:extLst>
              </p:cNvPr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>
                <a:extLst>
                  <a:ext uri="{FF2B5EF4-FFF2-40B4-BE49-F238E27FC236}">
                    <a16:creationId xmlns:a16="http://schemas.microsoft.com/office/drawing/2014/main" id="{D4D4B3F4-5667-FC5A-2271-4C028209329B}"/>
                  </a:ext>
                </a:extLst>
              </p:cNvPr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>
                <a:extLst>
                  <a:ext uri="{FF2B5EF4-FFF2-40B4-BE49-F238E27FC236}">
                    <a16:creationId xmlns:a16="http://schemas.microsoft.com/office/drawing/2014/main" id="{ACFD7A34-DE6B-78B6-CF79-12FB89CABE27}"/>
                  </a:ext>
                </a:extLst>
              </p:cNvPr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>
                <a:extLst>
                  <a:ext uri="{FF2B5EF4-FFF2-40B4-BE49-F238E27FC236}">
                    <a16:creationId xmlns:a16="http://schemas.microsoft.com/office/drawing/2014/main" id="{B2CE99A2-EDE5-4A69-C6B9-546DE9C3E7E1}"/>
                  </a:ext>
                </a:extLst>
              </p:cNvPr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>
                <a:extLst>
                  <a:ext uri="{FF2B5EF4-FFF2-40B4-BE49-F238E27FC236}">
                    <a16:creationId xmlns:a16="http://schemas.microsoft.com/office/drawing/2014/main" id="{1E178AC2-D972-A255-6D58-974E57762A30}"/>
                  </a:ext>
                </a:extLst>
              </p:cNvPr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>
                <a:extLst>
                  <a:ext uri="{FF2B5EF4-FFF2-40B4-BE49-F238E27FC236}">
                    <a16:creationId xmlns:a16="http://schemas.microsoft.com/office/drawing/2014/main" id="{B94FB52E-CEA4-3DDA-B064-134287ECD39F}"/>
                  </a:ext>
                </a:extLst>
              </p:cNvPr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>
                <a:extLst>
                  <a:ext uri="{FF2B5EF4-FFF2-40B4-BE49-F238E27FC236}">
                    <a16:creationId xmlns:a16="http://schemas.microsoft.com/office/drawing/2014/main" id="{BB0F75CE-E158-C51D-5DD3-CAD630B20EEA}"/>
                  </a:ext>
                </a:extLst>
              </p:cNvPr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>
                <a:extLst>
                  <a:ext uri="{FF2B5EF4-FFF2-40B4-BE49-F238E27FC236}">
                    <a16:creationId xmlns:a16="http://schemas.microsoft.com/office/drawing/2014/main" id="{3C9C7769-F4E7-0E0C-4F06-ABD0AEB232CF}"/>
                  </a:ext>
                </a:extLst>
              </p:cNvPr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>
                <a:extLst>
                  <a:ext uri="{FF2B5EF4-FFF2-40B4-BE49-F238E27FC236}">
                    <a16:creationId xmlns:a16="http://schemas.microsoft.com/office/drawing/2014/main" id="{54ADFE90-915E-AD4B-A47C-2D5C68265BA7}"/>
                  </a:ext>
                </a:extLst>
              </p:cNvPr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>
                <a:extLst>
                  <a:ext uri="{FF2B5EF4-FFF2-40B4-BE49-F238E27FC236}">
                    <a16:creationId xmlns:a16="http://schemas.microsoft.com/office/drawing/2014/main" id="{1A215C06-6512-138C-6F68-FFF3CAF9F106}"/>
                  </a:ext>
                </a:extLst>
              </p:cNvPr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1">
              <a:extLst>
                <a:ext uri="{FF2B5EF4-FFF2-40B4-BE49-F238E27FC236}">
                  <a16:creationId xmlns:a16="http://schemas.microsoft.com/office/drawing/2014/main" id="{C7A91719-07C9-6F7C-2254-5A93B8AA47D0}"/>
                </a:ext>
              </a:extLst>
            </p:cNvPr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">
              <a:extLst>
                <a:ext uri="{FF2B5EF4-FFF2-40B4-BE49-F238E27FC236}">
                  <a16:creationId xmlns:a16="http://schemas.microsoft.com/office/drawing/2014/main" id="{961A3BF4-D2DD-D3E4-5326-FE8BF0BCBD3C}"/>
                </a:ext>
              </a:extLst>
            </p:cNvPr>
            <p:cNvCxnSpPr>
              <a:stCxn id="361" idx="5"/>
              <a:endCxn id="386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1">
              <a:extLst>
                <a:ext uri="{FF2B5EF4-FFF2-40B4-BE49-F238E27FC236}">
                  <a16:creationId xmlns:a16="http://schemas.microsoft.com/office/drawing/2014/main" id="{AB28AA48-6362-9CCE-CAF5-FC56A0BA61FF}"/>
                </a:ext>
              </a:extLst>
            </p:cNvPr>
            <p:cNvCxnSpPr>
              <a:stCxn id="361" idx="6"/>
              <a:endCxn id="372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1">
              <a:extLst>
                <a:ext uri="{FF2B5EF4-FFF2-40B4-BE49-F238E27FC236}">
                  <a16:creationId xmlns:a16="http://schemas.microsoft.com/office/drawing/2014/main" id="{CD8F9A05-C8B5-B1FD-1FDB-2C7A20007898}"/>
                </a:ext>
              </a:extLst>
            </p:cNvPr>
            <p:cNvCxnSpPr>
              <a:stCxn id="372" idx="4"/>
              <a:endCxn id="386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1">
              <a:extLst>
                <a:ext uri="{FF2B5EF4-FFF2-40B4-BE49-F238E27FC236}">
                  <a16:creationId xmlns:a16="http://schemas.microsoft.com/office/drawing/2014/main" id="{2061564E-2DC5-DE53-98FB-2E051C1C32B2}"/>
                </a:ext>
              </a:extLst>
            </p:cNvPr>
            <p:cNvCxnSpPr>
              <a:stCxn id="361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1">
              <a:extLst>
                <a:ext uri="{FF2B5EF4-FFF2-40B4-BE49-F238E27FC236}">
                  <a16:creationId xmlns:a16="http://schemas.microsoft.com/office/drawing/2014/main" id="{D7AED8FE-609E-F7C7-A102-B29B54F29013}"/>
                </a:ext>
              </a:extLst>
            </p:cNvPr>
            <p:cNvCxnSpPr>
              <a:stCxn id="386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2" name="Google Shape;392;p1" descr="Sistemas de Inscripciones | Iniciar sesión">
            <a:extLst>
              <a:ext uri="{FF2B5EF4-FFF2-40B4-BE49-F238E27FC236}">
                <a16:creationId xmlns:a16="http://schemas.microsoft.com/office/drawing/2014/main" id="{25086716-8DAD-67AC-A78D-1D18AFCEE8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270" t="25957" r="5939" b="28105"/>
          <a:stretch/>
        </p:blipFill>
        <p:spPr>
          <a:xfrm>
            <a:off x="688156" y="552787"/>
            <a:ext cx="6974450" cy="7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">
            <a:extLst>
              <a:ext uri="{FF2B5EF4-FFF2-40B4-BE49-F238E27FC236}">
                <a16:creationId xmlns:a16="http://schemas.microsoft.com/office/drawing/2014/main" id="{C7815CA5-8B5F-55A2-C633-03A55F538B66}"/>
              </a:ext>
            </a:extLst>
          </p:cNvPr>
          <p:cNvSpPr txBox="1"/>
          <p:nvPr/>
        </p:nvSpPr>
        <p:spPr>
          <a:xfrm>
            <a:off x="688156" y="1658284"/>
            <a:ext cx="103317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FUNDAMENTOS DE INFORMÁTICA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Ingeniería Civil - Plan 2023 - UTN FRVM</a:t>
            </a:r>
            <a:endParaRPr dirty="0"/>
          </a:p>
        </p:txBody>
      </p:sp>
      <p:sp>
        <p:nvSpPr>
          <p:cNvPr id="394" name="Google Shape;394;p1">
            <a:extLst>
              <a:ext uri="{FF2B5EF4-FFF2-40B4-BE49-F238E27FC236}">
                <a16:creationId xmlns:a16="http://schemas.microsoft.com/office/drawing/2014/main" id="{1148419A-D329-33BD-BA58-D0D87730D116}"/>
              </a:ext>
            </a:extLst>
          </p:cNvPr>
          <p:cNvSpPr txBox="1"/>
          <p:nvPr/>
        </p:nvSpPr>
        <p:spPr>
          <a:xfrm>
            <a:off x="688155" y="3474090"/>
            <a:ext cx="7262659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r>
              <a:rPr lang="es-AR" sz="3600" b="1" dirty="0">
                <a:solidFill>
                  <a:srgbClr val="1C244B"/>
                </a:solidFill>
                <a:latin typeface="Avenir"/>
                <a:ea typeface="Avenir"/>
                <a:cs typeface="Avenir"/>
                <a:sym typeface="Avenir"/>
              </a:rPr>
              <a:t>INTRODUCCIÓN A GOOGLE COLAB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1">
            <a:extLst>
              <a:ext uri="{FF2B5EF4-FFF2-40B4-BE49-F238E27FC236}">
                <a16:creationId xmlns:a16="http://schemas.microsoft.com/office/drawing/2014/main" id="{952B4907-A9EF-4E4D-6A69-E403521C0849}"/>
              </a:ext>
            </a:extLst>
          </p:cNvPr>
          <p:cNvCxnSpPr/>
          <p:nvPr/>
        </p:nvCxnSpPr>
        <p:spPr>
          <a:xfrm>
            <a:off x="787651" y="1629624"/>
            <a:ext cx="11009014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3052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B9037BF8-DD80-1D4B-A103-1670CFEA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C05AC89E-6602-484C-C81E-6CEFE9F5F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spc="-120" dirty="0"/>
              <a:t>¿Qué</a:t>
            </a:r>
            <a:r>
              <a:rPr lang="es-AR" spc="-105" dirty="0"/>
              <a:t> </a:t>
            </a:r>
            <a:r>
              <a:rPr lang="es-AR" spc="-90" dirty="0"/>
              <a:t>es</a:t>
            </a:r>
            <a:r>
              <a:rPr lang="es-AR" spc="-100" dirty="0"/>
              <a:t> </a:t>
            </a:r>
            <a:r>
              <a:rPr lang="es-AR" spc="-65" dirty="0" err="1"/>
              <a:t>JupyterLab</a:t>
            </a:r>
            <a:r>
              <a:rPr lang="es-AR" spc="-90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88B8523D-2E3B-2765-65E8-864E77AA1B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932933F3-416D-2DA8-EB31-1EC6E6AD9A29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5EE838-47FF-1CA9-A03F-6FF41CC88A77}"/>
              </a:ext>
            </a:extLst>
          </p:cNvPr>
          <p:cNvSpPr txBox="1"/>
          <p:nvPr/>
        </p:nvSpPr>
        <p:spPr>
          <a:xfrm>
            <a:off x="833175" y="1480609"/>
            <a:ext cx="10477484" cy="456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ts val="2700"/>
              </a:lnSpc>
              <a:buNone/>
            </a:pP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JupyterLab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es una aplicación de creación y entorno de edición de portátiles altamente extensible y rica en funciones, y forma parte del Proyecto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, un gran proyecto general centrado en el objetivo de proporcionar herramientas (y estándares) para la informática interactiva con portátiles computacionales.</a:t>
            </a:r>
          </a:p>
          <a:p>
            <a:pPr algn="l" rtl="0">
              <a:lnSpc>
                <a:spcPts val="2700"/>
              </a:lnSpc>
              <a:buNone/>
            </a:pPr>
            <a:endParaRPr lang="es-AR" sz="1800" b="0" i="0" dirty="0">
              <a:solidFill>
                <a:schemeClr val="tx1"/>
              </a:solidFill>
              <a:effectLst/>
              <a:latin typeface="inherit"/>
            </a:endParaRPr>
          </a:p>
          <a:p>
            <a:pPr algn="l" rtl="0">
              <a:lnSpc>
                <a:spcPts val="2700"/>
              </a:lnSpc>
              <a:buNone/>
            </a:pP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Un cuaderno computacional es un documento que se puede compartir que combina código de computadora, descripciones en lenguaje sencillo, datos, visualizaciones enriquecidas como modelos 3D, cuadros, gráficos y figuras, y controles interactivos. Un cuaderno, junto con un editor como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JupyterLab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, proporciona un entorno interactivo rápido para crear prototipos y explicar código, explorar y visualizar datos y compartir ideas con otros.</a:t>
            </a:r>
          </a:p>
          <a:p>
            <a:pPr algn="l" rtl="0">
              <a:lnSpc>
                <a:spcPts val="2700"/>
              </a:lnSpc>
              <a:buNone/>
            </a:pPr>
            <a:endParaRPr lang="es-AR" sz="1800" b="0" i="0" dirty="0">
              <a:solidFill>
                <a:schemeClr val="tx1"/>
              </a:solidFill>
              <a:effectLst/>
              <a:latin typeface="inherit"/>
            </a:endParaRPr>
          </a:p>
          <a:p>
            <a:pPr algn="l" rtl="0">
              <a:lnSpc>
                <a:spcPts val="2700"/>
              </a:lnSpc>
              <a:buNone/>
            </a:pP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JupyterLab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es hermano de otras aplicaciones de creación de portátiles bajo el paraguas del Proyecto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, como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Notebook y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Desktop.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JupyterLab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ofrece una experiencia más avanzada, rica en funciones y personalizable en comparación con </a:t>
            </a:r>
            <a:r>
              <a:rPr lang="es-AR" sz="1800" b="0" i="0" dirty="0" err="1">
                <a:solidFill>
                  <a:schemeClr val="tx1"/>
                </a:solidFill>
                <a:effectLst/>
                <a:latin typeface="inherit"/>
              </a:rPr>
              <a:t>Jupyter</a:t>
            </a:r>
            <a:r>
              <a:rPr lang="es-AR" sz="1800" b="0" i="0" dirty="0">
                <a:solidFill>
                  <a:schemeClr val="tx1"/>
                </a:solidFill>
                <a:effectLst/>
                <a:latin typeface="inherit"/>
              </a:rPr>
              <a:t> Notebook.</a:t>
            </a:r>
          </a:p>
        </p:txBody>
      </p:sp>
    </p:spTree>
    <p:extLst>
      <p:ext uri="{BB962C8B-B14F-4D97-AF65-F5344CB8AC3E}">
        <p14:creationId xmlns:p14="http://schemas.microsoft.com/office/powerpoint/2010/main" val="32214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E564008-4ED9-F0B3-32A0-512E0073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71ACAF63-C4B8-A0D6-1115-98A52AC67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¿Cómo ingresar a </a:t>
            </a:r>
            <a:r>
              <a:rPr lang="es-AR" dirty="0" err="1"/>
              <a:t>JupyterLab</a:t>
            </a:r>
            <a:r>
              <a:rPr lang="es-AR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5A7E396-4A56-5CD4-F133-5ED9598055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69E71EC8-FB84-AA04-6A01-04271A790554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49CCD15F-EFEB-F431-A2D7-2AA176B23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760" y="1343272"/>
            <a:ext cx="5874346" cy="48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FD304D66-81D2-6980-4648-E8763443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C9C5AAFF-188F-F3CE-2020-3AF1EFC0C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¿Cómo ingresar a </a:t>
            </a:r>
            <a:r>
              <a:rPr lang="es-AR" dirty="0" err="1"/>
              <a:t>JupyterLab</a:t>
            </a:r>
            <a:r>
              <a:rPr lang="es-AR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6D15C4AB-56BE-F101-969D-EE98A9A9E6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E71CC98-392D-9D36-5FAD-BD623D518A4D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8A97E877-6252-FAAF-6297-1BACBFD80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3267"/>
            <a:ext cx="12192000" cy="415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C01EA860-CE12-6E41-8525-2B3DF4F26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F72B037-421E-0676-31E3-173156BE2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¿Cómo ingresar a </a:t>
            </a:r>
            <a:r>
              <a:rPr lang="es-AR" dirty="0" err="1"/>
              <a:t>JupyterLab</a:t>
            </a:r>
            <a:r>
              <a:rPr lang="es-AR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01824D9-36BF-BBEE-5393-4A3E87A08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9FBC6CD8-BFF1-4E40-9DD6-DEE1127F2342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3A0846E-FBC4-92F4-6918-D74F9322E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548" y="1337970"/>
            <a:ext cx="3648584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83EF3083-CC5C-F2AE-94B9-0865D453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056DDC45-6197-F4BF-E72B-DCDC43533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¿Cómo ingresar a </a:t>
            </a:r>
            <a:r>
              <a:rPr lang="es-AR" dirty="0" err="1"/>
              <a:t>JupyterLab</a:t>
            </a:r>
            <a:r>
              <a:rPr lang="es-AR" dirty="0"/>
              <a:t>?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081DB0FB-D5DF-273D-D18E-B28DA9CE76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07D8318E-ACDB-333F-C2CD-E37EA82DDCA9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1DFDC8EE-725B-1632-E559-F976F1C34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6" y="1447523"/>
            <a:ext cx="1106006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6138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261</Words>
  <Application>Microsoft Office PowerPoint</Application>
  <PresentationFormat>Panorámica</PresentationFormat>
  <Paragraphs>24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6" baseType="lpstr">
      <vt:lpstr>Avenir</vt:lpstr>
      <vt:lpstr>Calibri</vt:lpstr>
      <vt:lpstr>inherit</vt:lpstr>
      <vt:lpstr>Kantumruy Pro Medium</vt:lpstr>
      <vt:lpstr>Arial</vt:lpstr>
      <vt:lpstr>Kantumruy Pro SemiBold</vt:lpstr>
      <vt:lpstr>Kantumruy Pro</vt:lpstr>
      <vt:lpstr>EB Garamond</vt:lpstr>
      <vt:lpstr>Industrial Engineering Thesis Defense by Slidesgo</vt:lpstr>
      <vt:lpstr>Tema de Office</vt:lpstr>
      <vt:lpstr>Presentación de PowerPoint</vt:lpstr>
      <vt:lpstr>¿Qué es JupyterLab? </vt:lpstr>
      <vt:lpstr>¿Cómo ingresar a JupyterLab? </vt:lpstr>
      <vt:lpstr>¿Cómo ingresar a JupyterLab? </vt:lpstr>
      <vt:lpstr>¿Cómo ingresar a JupyterLab? </vt:lpstr>
      <vt:lpstr>¿Cómo ingresar a JupyterLab?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Augusto Doffo</cp:lastModifiedBy>
  <cp:revision>7</cp:revision>
  <dcterms:created xsi:type="dcterms:W3CDTF">2022-04-07T15:40:22Z</dcterms:created>
  <dcterms:modified xsi:type="dcterms:W3CDTF">2025-10-09T12:41:11Z</dcterms:modified>
</cp:coreProperties>
</file>