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35"/>
  </p:normalViewPr>
  <p:slideViewPr>
    <p:cSldViewPr snapToGrid="0" snapToObjects="1">
      <p:cViewPr>
        <p:scale>
          <a:sx n="88" d="100"/>
          <a:sy n="88" d="100"/>
        </p:scale>
        <p:origin x="9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3B3028A5-A737-8F44-80AA-54631241E139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B299407-405D-1547-854E-5213ADED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3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28A5-A737-8F44-80AA-54631241E139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9407-405D-1547-854E-5213ADED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4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B3028A5-A737-8F44-80AA-54631241E139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B299407-405D-1547-854E-5213ADED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23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28A5-A737-8F44-80AA-54631241E139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9407-405D-1547-854E-5213ADED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51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B3028A5-A737-8F44-80AA-54631241E139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B299407-405D-1547-854E-5213ADED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62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B3028A5-A737-8F44-80AA-54631241E139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B299407-405D-1547-854E-5213ADED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7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B3028A5-A737-8F44-80AA-54631241E139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B299407-405D-1547-854E-5213ADED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63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28A5-A737-8F44-80AA-54631241E139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9407-405D-1547-854E-5213ADED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96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B3028A5-A737-8F44-80AA-54631241E139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B299407-405D-1547-854E-5213ADED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2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28A5-A737-8F44-80AA-54631241E139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9407-405D-1547-854E-5213ADED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3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B3028A5-A737-8F44-80AA-54631241E139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EB299407-405D-1547-854E-5213ADED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9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028A5-A737-8F44-80AA-54631241E139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99407-405D-1547-854E-5213ADED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abolaji@mum.edu" TargetMode="External"/><Relationship Id="rId2" Type="http://schemas.openxmlformats.org/officeDocument/2006/relationships/hyperlink" Target="mailto:ecades@mum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gezai@mum.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DDED7-F47C-694A-8782-E953273D88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Library Management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CD5ED7-FE6A-9643-8B67-C5EAD5B287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 </a:t>
            </a:r>
            <a:r>
              <a:rPr lang="en-US" dirty="0"/>
              <a:t>Group 1</a:t>
            </a:r>
          </a:p>
        </p:txBody>
      </p:sp>
    </p:spTree>
    <p:extLst>
      <p:ext uri="{BB962C8B-B14F-4D97-AF65-F5344CB8AC3E}">
        <p14:creationId xmlns:p14="http://schemas.microsoft.com/office/powerpoint/2010/main" val="2979258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B13DB-ACB5-A14D-98BE-D9CA6CE79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A284E-4F03-264E-ACA3-539C84A6F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Emmanuel Cadet (</a:t>
            </a:r>
            <a:r>
              <a:rPr lang="en-US" dirty="0">
                <a:hlinkClick r:id="rId2"/>
              </a:rPr>
              <a:t>ecades@mum.edu</a:t>
            </a:r>
            <a:r>
              <a:rPr lang="en-US" dirty="0"/>
              <a:t>)</a:t>
            </a:r>
          </a:p>
          <a:p>
            <a:r>
              <a:rPr lang="en-US" dirty="0"/>
              <a:t>Musiliu Adeniyi Bolaji (</a:t>
            </a:r>
            <a:r>
              <a:rPr lang="en-US" dirty="0">
                <a:hlinkClick r:id="rId3"/>
              </a:rPr>
              <a:t>mabolaji@mum.edu</a:t>
            </a:r>
            <a:r>
              <a:rPr lang="en-US" dirty="0"/>
              <a:t>)</a:t>
            </a:r>
          </a:p>
          <a:p>
            <a:r>
              <a:rPr lang="en-US" dirty="0"/>
              <a:t>Aaron Gezai (</a:t>
            </a:r>
            <a:r>
              <a:rPr lang="en-US" dirty="0">
                <a:hlinkClick r:id="rId4"/>
              </a:rPr>
              <a:t>agezai@mum.edu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0587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C683A-1D53-4A4C-904A-0A10AA9B8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A13672-E0A5-4D6E-8B1D-B9C8F1A12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6691" y="657225"/>
            <a:ext cx="6949877" cy="5054455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B70535E-BDD8-4784-A2DD-6E772827E818}"/>
              </a:ext>
            </a:extLst>
          </p:cNvPr>
          <p:cNvSpPr txBox="1">
            <a:spLocks/>
          </p:cNvSpPr>
          <p:nvPr/>
        </p:nvSpPr>
        <p:spPr>
          <a:xfrm>
            <a:off x="823303" y="1652592"/>
            <a:ext cx="3601060" cy="609600"/>
          </a:xfrm>
          <a:prstGeom prst="rect">
            <a:avLst/>
          </a:prstGeom>
        </p:spPr>
        <p:txBody>
          <a:bodyPr vert="horz" lIns="228600" tIns="228600" rIns="228600" bIns="228600" rtlCol="0" anchor="ctr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3795191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C683A-1D53-4A4C-904A-0A10AA9B8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System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57286B6-758F-4D0D-9095-3CA1E89435D8}"/>
              </a:ext>
            </a:extLst>
          </p:cNvPr>
          <p:cNvSpPr txBox="1">
            <a:spLocks/>
          </p:cNvSpPr>
          <p:nvPr/>
        </p:nvSpPr>
        <p:spPr>
          <a:xfrm>
            <a:off x="823303" y="1652592"/>
            <a:ext cx="3601060" cy="609600"/>
          </a:xfrm>
          <a:prstGeom prst="rect">
            <a:avLst/>
          </a:prstGeom>
        </p:spPr>
        <p:txBody>
          <a:bodyPr vert="horz" lIns="228600" tIns="228600" rIns="228600" bIns="228600" rtlCol="0" anchor="ctr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Class  Diagram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339C38D-56E9-4D5F-9D27-D2E6FADE87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8400" y="202587"/>
            <a:ext cx="7533476" cy="6444823"/>
          </a:xfrm>
        </p:spPr>
      </p:pic>
    </p:spTree>
    <p:extLst>
      <p:ext uri="{BB962C8B-B14F-4D97-AF65-F5344CB8AC3E}">
        <p14:creationId xmlns:p14="http://schemas.microsoft.com/office/powerpoint/2010/main" val="1647095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C683A-1D53-4A4C-904A-0A10AA9B8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</a:t>
            </a:r>
            <a:r>
              <a:rPr lang="en-US" dirty="0" err="1"/>
              <a:t>Framewor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57286B6-758F-4D0D-9095-3CA1E89435D8}"/>
              </a:ext>
            </a:extLst>
          </p:cNvPr>
          <p:cNvSpPr txBox="1">
            <a:spLocks/>
          </p:cNvSpPr>
          <p:nvPr/>
        </p:nvSpPr>
        <p:spPr>
          <a:xfrm>
            <a:off x="823303" y="1652592"/>
            <a:ext cx="3601060" cy="609600"/>
          </a:xfrm>
          <a:prstGeom prst="rect">
            <a:avLst/>
          </a:prstGeom>
        </p:spPr>
        <p:txBody>
          <a:bodyPr vert="horz" lIns="228600" tIns="228600" rIns="228600" bIns="228600" rtlCol="0" anchor="ctr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Class  Diagram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DCA2762-55E8-4517-BCDD-438B22BDFBFE}"/>
              </a:ext>
            </a:extLst>
          </p:cNvPr>
          <p:cNvSpPr txBox="1">
            <a:spLocks/>
          </p:cNvSpPr>
          <p:nvPr/>
        </p:nvSpPr>
        <p:spPr>
          <a:xfrm>
            <a:off x="975703" y="1804992"/>
            <a:ext cx="3601060" cy="609600"/>
          </a:xfrm>
          <a:prstGeom prst="rect">
            <a:avLst/>
          </a:prstGeom>
        </p:spPr>
        <p:txBody>
          <a:bodyPr vert="horz" lIns="228600" tIns="228600" rIns="228600" bIns="228600" rtlCol="0" anchor="ctr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Use Case Diagram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5FFA3F-C75F-49D0-A52E-65875AE54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73" y="-13856"/>
            <a:ext cx="10326185" cy="716022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7B94E4E-C76A-4171-8F1B-D9C35225C79D}"/>
              </a:ext>
            </a:extLst>
          </p:cNvPr>
          <p:cNvSpPr/>
          <p:nvPr/>
        </p:nvSpPr>
        <p:spPr>
          <a:xfrm>
            <a:off x="34229" y="2597318"/>
            <a:ext cx="236668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Framework design</a:t>
            </a:r>
          </a:p>
        </p:txBody>
      </p:sp>
    </p:spTree>
    <p:extLst>
      <p:ext uri="{BB962C8B-B14F-4D97-AF65-F5344CB8AC3E}">
        <p14:creationId xmlns:p14="http://schemas.microsoft.com/office/powerpoint/2010/main" val="1292989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C683A-1D53-4A4C-904A-0A10AA9B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/>
          <a:p>
            <a:r>
              <a:rPr lang="en-US" dirty="0"/>
              <a:t>Key point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7239E2-9BAF-467A-AB8C-AAE23FD06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6313" y="803186"/>
            <a:ext cx="6614007" cy="5248622"/>
          </a:xfrm>
        </p:spPr>
        <p:txBody>
          <a:bodyPr>
            <a:normAutofit/>
          </a:bodyPr>
          <a:lstStyle/>
          <a:p>
            <a:r>
              <a:rPr lang="en-US" dirty="0"/>
              <a:t>The framework is developed to make Library Application development easy for application developers across different platforms.</a:t>
            </a:r>
          </a:p>
          <a:p>
            <a:r>
              <a:rPr lang="en-US" dirty="0"/>
              <a:t>The framework exposes four major APIs/services:</a:t>
            </a:r>
          </a:p>
          <a:p>
            <a:pPr lvl="1"/>
            <a:r>
              <a:rPr lang="en-US" dirty="0" err="1"/>
              <a:t>UserService</a:t>
            </a:r>
            <a:r>
              <a:rPr lang="en-US" dirty="0"/>
              <a:t> – to manager users</a:t>
            </a:r>
          </a:p>
          <a:p>
            <a:pPr lvl="1"/>
            <a:r>
              <a:rPr lang="en-US" dirty="0" err="1"/>
              <a:t>BookService</a:t>
            </a:r>
            <a:r>
              <a:rPr lang="en-US" dirty="0"/>
              <a:t> – to manage books</a:t>
            </a:r>
          </a:p>
          <a:p>
            <a:pPr lvl="1"/>
            <a:r>
              <a:rPr lang="en-US" dirty="0" err="1"/>
              <a:t>AuthorService</a:t>
            </a:r>
            <a:r>
              <a:rPr lang="en-US" dirty="0"/>
              <a:t> – to manage authors</a:t>
            </a:r>
          </a:p>
          <a:p>
            <a:pPr lvl="1"/>
            <a:r>
              <a:rPr lang="en-US" dirty="0" err="1"/>
              <a:t>CheckOutService</a:t>
            </a:r>
            <a:r>
              <a:rPr lang="en-US" dirty="0"/>
              <a:t> – to manage book checkouts</a:t>
            </a:r>
          </a:p>
          <a:p>
            <a:r>
              <a:rPr lang="en-US" dirty="0"/>
              <a:t>The developer can specify which and where to save records : Flat File or Relational Database</a:t>
            </a:r>
          </a:p>
          <a:p>
            <a:r>
              <a:rPr lang="en-US" dirty="0"/>
              <a:t>The framework makes use of design patterns : Command, Factory Method, Singleton, Façade, Adapter, Strategy and Template patterns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79747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5248</TotalTime>
  <Words>142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 Light</vt:lpstr>
      <vt:lpstr>Rockwell</vt:lpstr>
      <vt:lpstr>Wingdings</vt:lpstr>
      <vt:lpstr>Atlas</vt:lpstr>
      <vt:lpstr>Library Management Framework</vt:lpstr>
      <vt:lpstr>Group Members</vt:lpstr>
      <vt:lpstr>Library System</vt:lpstr>
      <vt:lpstr>Library System</vt:lpstr>
      <vt:lpstr>Library Framewor</vt:lpstr>
      <vt:lpstr>Key 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</dc:title>
  <dc:creator>Anthony Anyanwu</dc:creator>
  <cp:lastModifiedBy>musiliu bolaji</cp:lastModifiedBy>
  <cp:revision>35</cp:revision>
  <dcterms:created xsi:type="dcterms:W3CDTF">2019-06-10T00:47:46Z</dcterms:created>
  <dcterms:modified xsi:type="dcterms:W3CDTF">2019-08-09T20:45:26Z</dcterms:modified>
</cp:coreProperties>
</file>