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5"/>
  </p:normalViewPr>
  <p:slideViewPr>
    <p:cSldViewPr snapToGrid="0" snapToObjects="1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5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6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bolaji@mum.edu" TargetMode="External"/><Relationship Id="rId2" Type="http://schemas.openxmlformats.org/officeDocument/2006/relationships/hyperlink" Target="mailto:ecades@mum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gezai@mum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DED7-F47C-694A-8782-E953273D8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D5ED7-FE6A-9643-8B67-C5EAD5B28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by Group 6</a:t>
            </a:r>
          </a:p>
        </p:txBody>
      </p:sp>
    </p:spTree>
    <p:extLst>
      <p:ext uri="{BB962C8B-B14F-4D97-AF65-F5344CB8AC3E}">
        <p14:creationId xmlns:p14="http://schemas.microsoft.com/office/powerpoint/2010/main" val="297925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13DB-ACB5-A14D-98BE-D9CA6CE7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284E-4F03-264E-ACA3-539C84A6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Emmanuel Cadet (</a:t>
            </a:r>
            <a:r>
              <a:rPr lang="en-US" dirty="0">
                <a:hlinkClick r:id="rId2"/>
              </a:rPr>
              <a:t>ecades@mum.edu</a:t>
            </a:r>
            <a:r>
              <a:rPr lang="en-US" dirty="0"/>
              <a:t>)</a:t>
            </a:r>
          </a:p>
          <a:p>
            <a:r>
              <a:rPr lang="en-US" dirty="0" err="1"/>
              <a:t>Musiliu</a:t>
            </a:r>
            <a:r>
              <a:rPr lang="en-US" dirty="0"/>
              <a:t> Adeniyi Bolaji (</a:t>
            </a:r>
            <a:r>
              <a:rPr lang="en-US" dirty="0">
                <a:hlinkClick r:id="rId3"/>
              </a:rPr>
              <a:t>mabolaji@mum.edu</a:t>
            </a:r>
            <a:r>
              <a:rPr lang="en-US" dirty="0"/>
              <a:t>)</a:t>
            </a:r>
          </a:p>
          <a:p>
            <a:r>
              <a:rPr lang="en-US" dirty="0"/>
              <a:t>Aaron </a:t>
            </a:r>
            <a:r>
              <a:rPr lang="en-US" dirty="0" err="1"/>
              <a:t>Gezai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agezai@mum.edu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058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13672-E0A5-4D6E-8B1D-B9C8F1A12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691" y="657225"/>
            <a:ext cx="6949877" cy="505445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70535E-BDD8-4784-A2DD-6E772827E81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79519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System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7286B6-758F-4D0D-9095-3CA1E89435D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 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339C38D-56E9-4D5F-9D27-D2E6FADE8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400" y="202587"/>
            <a:ext cx="7533476" cy="6444823"/>
          </a:xfrm>
        </p:spPr>
      </p:pic>
    </p:spTree>
    <p:extLst>
      <p:ext uri="{BB962C8B-B14F-4D97-AF65-F5344CB8AC3E}">
        <p14:creationId xmlns:p14="http://schemas.microsoft.com/office/powerpoint/2010/main" val="164709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Framewor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7286B6-758F-4D0D-9095-3CA1E89435D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  Diagram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CA2762-55E8-4517-BCDD-438B22BDFBFE}"/>
              </a:ext>
            </a:extLst>
          </p:cNvPr>
          <p:cNvSpPr txBox="1">
            <a:spLocks/>
          </p:cNvSpPr>
          <p:nvPr/>
        </p:nvSpPr>
        <p:spPr>
          <a:xfrm>
            <a:off x="975703" y="18049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ECCE2-CF60-4F5D-98D3-400C5DC2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" y="0"/>
            <a:ext cx="1076801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9CE0F3-EBD1-4F7B-BA47-15D94CFBF60D}"/>
              </a:ext>
            </a:extLst>
          </p:cNvPr>
          <p:cNvSpPr/>
          <p:nvPr/>
        </p:nvSpPr>
        <p:spPr>
          <a:xfrm>
            <a:off x="34229" y="2597318"/>
            <a:ext cx="23666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Framwork</a:t>
            </a:r>
            <a:r>
              <a:rPr lang="en-US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29298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5AC7E9-12E9-4891-B783-7133637B9F4B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239E2-9BAF-467A-AB8C-AAE23FD0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13" y="803186"/>
            <a:ext cx="6614007" cy="5248622"/>
          </a:xfrm>
        </p:spPr>
        <p:txBody>
          <a:bodyPr>
            <a:normAutofit/>
          </a:bodyPr>
          <a:lstStyle/>
          <a:p>
            <a:r>
              <a:rPr lang="en-US" dirty="0"/>
              <a:t>Whatever need to be explain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974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5241</TotalTime>
  <Words>61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Library Management System</vt:lpstr>
      <vt:lpstr>Group Members</vt:lpstr>
      <vt:lpstr>Library System</vt:lpstr>
      <vt:lpstr>Library System</vt:lpstr>
      <vt:lpstr>Library Framewor</vt:lpstr>
      <vt:lpstr>Key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Anthony Anyanwu</dc:creator>
  <cp:lastModifiedBy>Aaron Gezai</cp:lastModifiedBy>
  <cp:revision>31</cp:revision>
  <dcterms:created xsi:type="dcterms:W3CDTF">2019-06-10T00:47:46Z</dcterms:created>
  <dcterms:modified xsi:type="dcterms:W3CDTF">2019-08-10T22:10:54Z</dcterms:modified>
</cp:coreProperties>
</file>