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193E-C1D1-B722-06BE-D11424D6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0B3AA-4506-5C3B-E3B9-72B762E3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01861-16C3-206E-769C-6272624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8FFA-7327-BCD7-D0E7-3092FC15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91FB2-CD30-3D1A-4DCB-F0E161D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DB113-899F-1103-9891-1AE9D87D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EF2D9-4036-5037-C8F6-07EA27A7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CFD76-F772-2267-CB92-9C9CC6C1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ED1EE-E4FD-1282-D5C2-C7704226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30E99-E977-D149-2A11-C7FAEFB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3BA9F-28AE-A87E-CA29-7BB529A05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079F8-ED4A-C907-6CBC-706F5B89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654FA-8573-FFBF-A8AC-A92AA023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C3D0B-F393-55D0-D3F2-D1FE458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0B5E-96F3-719D-D702-DF5BCAA5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3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2776-7D5F-BB4E-E9CC-40C69A2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6B1AA-2B42-5306-BF36-091294F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60C24-D1BF-1F0B-AC8A-D0F09ECA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99C8E-ECB3-7242-0748-65F4126A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C0B98-E22D-79B5-5C70-8ECC362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E04EC-18EF-7B49-3FF1-8861CF0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85657-D888-F260-4C02-07570B53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AB9F-5009-0988-D9FB-981137B6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16CA6-25A0-B490-AAFB-88ABD6AD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9A63F-AE02-5183-97C8-0BBCA73C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9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634D-AC15-B669-7643-07A9BC4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2926-8088-6945-6F75-9CE779386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07E5B-C220-484E-6D90-4B3356AB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7D683-4B2F-E3B0-D997-850BD7D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EC489-0888-3964-3ECC-5966833E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AC72-4712-FE14-3FF6-598E249F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0D47D-A9CF-A929-84E3-6518A8EB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6B224-C63B-F42F-C03B-ACC22CA1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1F011-0BEB-802F-6394-F7B0B76F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3CEC85-D417-199A-6A93-2FAA7F43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B38FA-6245-36F9-4190-721DAF966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EE58F-7005-3EBF-32E1-41437251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56537-56FD-D1E8-1575-11E8E07E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B8ED1-E447-C55C-4C2D-87EC4CD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F5A0-C350-25FE-DD6A-231DE36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11B88E-91C0-88BC-4F30-0171675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D0BC5-C7B0-930C-FAFB-8D2CE2BA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309F2E-7CB6-6964-7E66-4361636A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97718-5A95-A3F2-5529-9338AF89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9D5E1D-1E96-E6BC-AB73-87125FA1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5E0AF-2B31-C7E8-D502-B3B57999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AACB-274C-6005-6439-F76EE24F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5CC68-8122-CC3A-FA55-A745A878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A89EB-F5EC-E5FE-DC17-57062DC9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76912-FE10-4D85-A173-EE0DD825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3810-D027-8910-C355-2061BB5E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EC15A-DE22-1A47-3632-72564DB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7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400-6246-4ACE-AC3F-91DEC4D2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CDDD5-B69F-ECDD-4A82-D03FF7CD9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30258-C47B-56AF-8D08-9FB557A62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889BE-ED23-113A-B1D1-A6F36B6D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12E51-3319-657D-7892-81F989E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65F7-DCDF-E9C2-C561-E3605BF6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A147-AFDA-8AD6-24B9-260AB27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4CD46-5C94-41E2-81E4-D80C608C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1BCDF-5329-42D4-DD73-50C657C96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D62F-9103-4A70-9A33-439438B914A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2DB76-2BA2-CC40-7236-C691D39C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897E7-34DE-2509-ED53-D0C859E5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AA4E-E046-440B-9901-B07C05238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1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84FB0-EE97-F75A-1CD7-1A6F20A34C28}"/>
              </a:ext>
            </a:extLst>
          </p:cNvPr>
          <p:cNvSpPr txBox="1"/>
          <p:nvPr/>
        </p:nvSpPr>
        <p:spPr>
          <a:xfrm>
            <a:off x="129309" y="147782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</a:t>
            </a:r>
            <a:r>
              <a:rPr lang="ko-KR" altLang="en-US" dirty="0"/>
              <a:t>사이트 맵 예상도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B68F4-4798-8CBB-CFE9-DE82FA5C4487}"/>
              </a:ext>
            </a:extLst>
          </p:cNvPr>
          <p:cNvSpPr txBox="1"/>
          <p:nvPr/>
        </p:nvSpPr>
        <p:spPr>
          <a:xfrm>
            <a:off x="5501708" y="642587"/>
            <a:ext cx="7758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F1F73-5D29-A179-EE35-6CEC511138E5}"/>
              </a:ext>
            </a:extLst>
          </p:cNvPr>
          <p:cNvSpPr txBox="1"/>
          <p:nvPr/>
        </p:nvSpPr>
        <p:spPr>
          <a:xfrm>
            <a:off x="267856" y="1652782"/>
            <a:ext cx="1018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8BEB3-417A-EF7E-75E6-83A6DBD98605}"/>
              </a:ext>
            </a:extLst>
          </p:cNvPr>
          <p:cNvSpPr txBox="1"/>
          <p:nvPr/>
        </p:nvSpPr>
        <p:spPr>
          <a:xfrm>
            <a:off x="2004291" y="1640380"/>
            <a:ext cx="11298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FDB0-1C59-AFD3-0130-51C10748B6EA}"/>
              </a:ext>
            </a:extLst>
          </p:cNvPr>
          <p:cNvSpPr txBox="1"/>
          <p:nvPr/>
        </p:nvSpPr>
        <p:spPr>
          <a:xfrm>
            <a:off x="3940630" y="1649613"/>
            <a:ext cx="133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F30ED-C7F9-1CEA-D354-4F2BF792DD95}"/>
              </a:ext>
            </a:extLst>
          </p:cNvPr>
          <p:cNvSpPr txBox="1"/>
          <p:nvPr/>
        </p:nvSpPr>
        <p:spPr>
          <a:xfrm>
            <a:off x="6011093" y="1640380"/>
            <a:ext cx="13367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도서조회</a:t>
            </a:r>
            <a:endParaRPr lang="en-US" altLang="ko-KR" dirty="0"/>
          </a:p>
          <a:p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B975-390A-3863-4141-E3ACF51354AB}"/>
              </a:ext>
            </a:extLst>
          </p:cNvPr>
          <p:cNvSpPr txBox="1"/>
          <p:nvPr/>
        </p:nvSpPr>
        <p:spPr>
          <a:xfrm>
            <a:off x="8020594" y="1640380"/>
            <a:ext cx="133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5948-B9F7-5B51-7066-D90939167CFB}"/>
              </a:ext>
            </a:extLst>
          </p:cNvPr>
          <p:cNvSpPr txBox="1"/>
          <p:nvPr/>
        </p:nvSpPr>
        <p:spPr>
          <a:xfrm>
            <a:off x="10187709" y="1649613"/>
            <a:ext cx="133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프로모션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E02283A-5F0F-384D-B7F5-2D6BAECE14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84296" y="2189484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3A06AD-0CF1-4E7C-C529-5F6F425C84FB}"/>
              </a:ext>
            </a:extLst>
          </p:cNvPr>
          <p:cNvSpPr txBox="1"/>
          <p:nvPr/>
        </p:nvSpPr>
        <p:spPr>
          <a:xfrm>
            <a:off x="4261817" y="2385547"/>
            <a:ext cx="11926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주문목록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D1F3255-7F02-4865-162C-63E991D783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0950" y="2772959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587D44-6512-C776-72CC-64EE7E623D57}"/>
              </a:ext>
            </a:extLst>
          </p:cNvPr>
          <p:cNvSpPr txBox="1"/>
          <p:nvPr/>
        </p:nvSpPr>
        <p:spPr>
          <a:xfrm>
            <a:off x="4285397" y="3244334"/>
            <a:ext cx="1725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문의내역</a:t>
            </a:r>
            <a:r>
              <a:rPr lang="en-US" altLang="ko-KR" dirty="0"/>
              <a:t>, </a:t>
            </a:r>
            <a:r>
              <a:rPr lang="ko-KR" altLang="en-US" dirty="0"/>
              <a:t>접수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13EB076-0E37-2BFC-CFE2-86B9352CBA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374" y="3554210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9487E3-A8D4-8389-55B1-71178C6E7DCC}"/>
              </a:ext>
            </a:extLst>
          </p:cNvPr>
          <p:cNvSpPr txBox="1"/>
          <p:nvPr/>
        </p:nvSpPr>
        <p:spPr>
          <a:xfrm>
            <a:off x="4285396" y="3873805"/>
            <a:ext cx="9919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포인트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6CA791-ED98-6817-BE6A-5A8CC7EFE3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0951" y="4282753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E26EDC-DE2B-5675-1671-AC7582EE335A}"/>
              </a:ext>
            </a:extLst>
          </p:cNvPr>
          <p:cNvSpPr txBox="1"/>
          <p:nvPr/>
        </p:nvSpPr>
        <p:spPr>
          <a:xfrm>
            <a:off x="4285395" y="4628837"/>
            <a:ext cx="1585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Ebook</a:t>
            </a:r>
            <a:r>
              <a:rPr lang="en-US" altLang="ko-KR" dirty="0"/>
              <a:t> read</a:t>
            </a:r>
          </a:p>
          <a:p>
            <a:r>
              <a:rPr lang="ko-KR" altLang="en-US" dirty="0"/>
              <a:t>라이브러리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B3480D7-A10B-7EC3-F2BF-3AB081F93C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7374" y="5020247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29277D-E7A3-9D67-7C05-912F79071741}"/>
              </a:ext>
            </a:extLst>
          </p:cNvPr>
          <p:cNvSpPr txBox="1"/>
          <p:nvPr/>
        </p:nvSpPr>
        <p:spPr>
          <a:xfrm>
            <a:off x="4272549" y="5510794"/>
            <a:ext cx="1229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6121240-00A6-F283-BE15-C172478BE9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0950" y="5771269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85B1B2-8C08-B309-C3F4-346EDB63A01F}"/>
              </a:ext>
            </a:extLst>
          </p:cNvPr>
          <p:cNvSpPr txBox="1"/>
          <p:nvPr/>
        </p:nvSpPr>
        <p:spPr>
          <a:xfrm>
            <a:off x="4272548" y="6251425"/>
            <a:ext cx="1426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3600EB9-FCF6-73CF-BE19-8FBC156D83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55578" y="2189484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AF99E17-0BC0-D192-6C85-F2366F376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7075" y="2200663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0B20786-1015-3F1A-1260-3A8B50A8D1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03730" y="2698724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966A51-4BF8-A86E-3218-E34AB7047FF2}"/>
              </a:ext>
            </a:extLst>
          </p:cNvPr>
          <p:cNvSpPr txBox="1"/>
          <p:nvPr/>
        </p:nvSpPr>
        <p:spPr>
          <a:xfrm>
            <a:off x="10523219" y="2415429"/>
            <a:ext cx="11669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67A72-0089-3771-4FE3-DEB520D9ED82}"/>
              </a:ext>
            </a:extLst>
          </p:cNvPr>
          <p:cNvSpPr txBox="1"/>
          <p:nvPr/>
        </p:nvSpPr>
        <p:spPr>
          <a:xfrm>
            <a:off x="10523219" y="3168346"/>
            <a:ext cx="11669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할인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543A799-C996-1E78-AF73-8C89A73692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22233" y="2916080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A89F04-BC52-3D08-27C2-DF384172E135}"/>
              </a:ext>
            </a:extLst>
          </p:cNvPr>
          <p:cNvSpPr txBox="1"/>
          <p:nvPr/>
        </p:nvSpPr>
        <p:spPr>
          <a:xfrm>
            <a:off x="8357888" y="2230573"/>
            <a:ext cx="1192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자주묻는질문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9C4C1C-E369-6114-DA7F-477EE1125102}"/>
              </a:ext>
            </a:extLst>
          </p:cNvPr>
          <p:cNvSpPr txBox="1"/>
          <p:nvPr/>
        </p:nvSpPr>
        <p:spPr>
          <a:xfrm>
            <a:off x="8350331" y="3328468"/>
            <a:ext cx="14293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문의 접수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3327E0-E9AB-2A75-FB79-1E06299744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18059" y="3917019"/>
            <a:ext cx="1025483" cy="217714"/>
          </a:xfrm>
          <a:prstGeom prst="bentConnector3">
            <a:avLst>
              <a:gd name="adj1" fmla="val 100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90B381-E933-168D-1598-C87308FB619C}"/>
              </a:ext>
            </a:extLst>
          </p:cNvPr>
          <p:cNvSpPr txBox="1"/>
          <p:nvPr/>
        </p:nvSpPr>
        <p:spPr>
          <a:xfrm>
            <a:off x="8339658" y="4353952"/>
            <a:ext cx="14293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문의 내역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DFADD69-93A8-25A0-F5D6-A3970DE33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9937" y="2457250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C77410-8D1E-2AC7-EA7F-6D78D4932D71}"/>
              </a:ext>
            </a:extLst>
          </p:cNvPr>
          <p:cNvSpPr txBox="1"/>
          <p:nvPr/>
        </p:nvSpPr>
        <p:spPr>
          <a:xfrm>
            <a:off x="6307135" y="2676078"/>
            <a:ext cx="11669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BB37679-FA2B-505F-0288-BF939B667A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5622" y="3347358"/>
            <a:ext cx="667317" cy="105565"/>
          </a:xfrm>
          <a:prstGeom prst="bentConnector3">
            <a:avLst>
              <a:gd name="adj1" fmla="val 9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DAE80B-93B6-A417-DD13-2C8A0B160C4E}"/>
              </a:ext>
            </a:extLst>
          </p:cNvPr>
          <p:cNvSpPr txBox="1"/>
          <p:nvPr/>
        </p:nvSpPr>
        <p:spPr>
          <a:xfrm>
            <a:off x="6491042" y="3408963"/>
            <a:ext cx="12317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결제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바로구매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34F532-9E6C-3703-C8A3-E731E4E01DDC}"/>
              </a:ext>
            </a:extLst>
          </p:cNvPr>
          <p:cNvCxnSpPr/>
          <p:nvPr/>
        </p:nvCxnSpPr>
        <p:spPr>
          <a:xfrm flipH="1">
            <a:off x="1201783" y="1011919"/>
            <a:ext cx="4299925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DB6EFA-B60D-B11F-08F5-7BE5C78DE7E6}"/>
              </a:ext>
            </a:extLst>
          </p:cNvPr>
          <p:cNvCxnSpPr/>
          <p:nvPr/>
        </p:nvCxnSpPr>
        <p:spPr>
          <a:xfrm flipH="1">
            <a:off x="3134160" y="1011919"/>
            <a:ext cx="2482869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A271239-ECC5-A428-393E-BD5C3A315AB9}"/>
              </a:ext>
            </a:extLst>
          </p:cNvPr>
          <p:cNvCxnSpPr>
            <a:endCxn id="8" idx="0"/>
          </p:cNvCxnSpPr>
          <p:nvPr/>
        </p:nvCxnSpPr>
        <p:spPr>
          <a:xfrm flipH="1">
            <a:off x="4609012" y="1028287"/>
            <a:ext cx="1089728" cy="62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042BE8-D178-C5CF-61BF-746C5221C68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89635" y="1011919"/>
            <a:ext cx="789840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FB25F2-8894-1232-21E7-884BE7800A5A}"/>
              </a:ext>
            </a:extLst>
          </p:cNvPr>
          <p:cNvCxnSpPr>
            <a:cxnSpLocks/>
          </p:cNvCxnSpPr>
          <p:nvPr/>
        </p:nvCxnSpPr>
        <p:spPr>
          <a:xfrm>
            <a:off x="6174833" y="1028287"/>
            <a:ext cx="2598500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5068F4-0F49-7595-B283-F675AE8CCAAB}"/>
              </a:ext>
            </a:extLst>
          </p:cNvPr>
          <p:cNvCxnSpPr>
            <a:endCxn id="11" idx="0"/>
          </p:cNvCxnSpPr>
          <p:nvPr/>
        </p:nvCxnSpPr>
        <p:spPr>
          <a:xfrm>
            <a:off x="6235407" y="1011919"/>
            <a:ext cx="4620684" cy="63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EB3734-0B49-F415-5C18-FA33147A32CA}"/>
              </a:ext>
            </a:extLst>
          </p:cNvPr>
          <p:cNvSpPr txBox="1"/>
          <p:nvPr/>
        </p:nvSpPr>
        <p:spPr>
          <a:xfrm>
            <a:off x="1881051" y="3429000"/>
            <a:ext cx="12531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교환</a:t>
            </a:r>
            <a:r>
              <a:rPr lang="en-US" altLang="ko-KR" dirty="0"/>
              <a:t>/</a:t>
            </a:r>
            <a:r>
              <a:rPr lang="ko-KR" altLang="en-US" dirty="0"/>
              <a:t>환불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4358131-5E23-8458-29CE-2661797E8D2A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134160" y="2704438"/>
            <a:ext cx="1137181" cy="909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D568D9-1AC8-7660-B521-3BF924767488}"/>
              </a:ext>
            </a:extLst>
          </p:cNvPr>
          <p:cNvSpPr txBox="1"/>
          <p:nvPr/>
        </p:nvSpPr>
        <p:spPr>
          <a:xfrm>
            <a:off x="4247761" y="2778707"/>
            <a:ext cx="2514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배송상태를 </a:t>
            </a:r>
            <a:endParaRPr lang="en-US" altLang="ko-KR" sz="1100" dirty="0"/>
          </a:p>
          <a:p>
            <a:r>
              <a:rPr lang="ko-KR" altLang="en-US" sz="1100" dirty="0"/>
              <a:t>주문목록에서 따로 </a:t>
            </a:r>
            <a:r>
              <a:rPr lang="ko-KR" altLang="en-US" sz="1100" dirty="0" err="1"/>
              <a:t>뺄지</a:t>
            </a:r>
            <a:r>
              <a:rPr lang="ko-KR" altLang="en-US" sz="1100" dirty="0"/>
              <a:t> 고민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D6DE8-0C9F-A769-9C96-65C4D2418DF8}"/>
              </a:ext>
            </a:extLst>
          </p:cNvPr>
          <p:cNvSpPr txBox="1"/>
          <p:nvPr/>
        </p:nvSpPr>
        <p:spPr>
          <a:xfrm>
            <a:off x="1842766" y="3853840"/>
            <a:ext cx="2514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교환</a:t>
            </a:r>
            <a:r>
              <a:rPr lang="en-US" altLang="ko-KR" sz="1100" dirty="0"/>
              <a:t>/</a:t>
            </a:r>
            <a:r>
              <a:rPr lang="ko-KR" altLang="en-US" sz="1100" dirty="0"/>
              <a:t>환불 신청을</a:t>
            </a:r>
            <a:endParaRPr lang="en-US" altLang="ko-KR" sz="1100" dirty="0"/>
          </a:p>
          <a:p>
            <a:r>
              <a:rPr lang="ko-KR" altLang="en-US" sz="1100" dirty="0"/>
              <a:t>문의에서 따로 </a:t>
            </a:r>
            <a:r>
              <a:rPr lang="ko-KR" altLang="en-US" sz="1100" dirty="0" err="1"/>
              <a:t>뺄지</a:t>
            </a:r>
            <a:r>
              <a:rPr lang="ko-KR" altLang="en-US" sz="1100" dirty="0"/>
              <a:t> 고민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90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B74E4-F57F-BDF0-9BE3-BE981FF03A60}"/>
              </a:ext>
            </a:extLst>
          </p:cNvPr>
          <p:cNvSpPr txBox="1"/>
          <p:nvPr/>
        </p:nvSpPr>
        <p:spPr>
          <a:xfrm>
            <a:off x="-13987" y="-17927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 </a:t>
            </a:r>
            <a:r>
              <a:rPr lang="ko-KR" altLang="en-US" dirty="0"/>
              <a:t>사이트 맵 예상도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6BC7-A13E-7B95-9CE6-3100818E33E8}"/>
              </a:ext>
            </a:extLst>
          </p:cNvPr>
          <p:cNvSpPr txBox="1"/>
          <p:nvPr/>
        </p:nvSpPr>
        <p:spPr>
          <a:xfrm>
            <a:off x="5361577" y="445709"/>
            <a:ext cx="7758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C8AA7-BBF6-CEE0-2431-0212D751D479}"/>
              </a:ext>
            </a:extLst>
          </p:cNvPr>
          <p:cNvSpPr txBox="1"/>
          <p:nvPr/>
        </p:nvSpPr>
        <p:spPr>
          <a:xfrm>
            <a:off x="616199" y="1263411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FCC60-D2E4-B4FE-F178-5D41E7E9B580}"/>
              </a:ext>
            </a:extLst>
          </p:cNvPr>
          <p:cNvSpPr txBox="1"/>
          <p:nvPr/>
        </p:nvSpPr>
        <p:spPr>
          <a:xfrm>
            <a:off x="868747" y="2006869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7BB7391-8C73-75AA-3651-C9B5FF87F9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0494" y="1803282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B51D01-14EF-8AA4-127B-DDC360A568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330" y="3131069"/>
            <a:ext cx="663428" cy="217714"/>
          </a:xfrm>
          <a:prstGeom prst="bentConnector3">
            <a:avLst>
              <a:gd name="adj1" fmla="val 98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102D59-DDB6-3F19-6D25-F654B50CBE94}"/>
              </a:ext>
            </a:extLst>
          </p:cNvPr>
          <p:cNvSpPr txBox="1"/>
          <p:nvPr/>
        </p:nvSpPr>
        <p:spPr>
          <a:xfrm>
            <a:off x="868747" y="4866294"/>
            <a:ext cx="17612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관리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6EB84C8-1D98-7570-2AF0-D7B23553FD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8223" y="3503990"/>
            <a:ext cx="2868173" cy="225765"/>
          </a:xfrm>
          <a:prstGeom prst="bentConnector3">
            <a:avLst>
              <a:gd name="adj1" fmla="val 9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25B7130-9FD5-A935-98CE-223C8EFDAE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648" y="2544232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6623FD-EC05-EF8A-688F-4C71159D665D}"/>
              </a:ext>
            </a:extLst>
          </p:cNvPr>
          <p:cNvSpPr txBox="1"/>
          <p:nvPr/>
        </p:nvSpPr>
        <p:spPr>
          <a:xfrm>
            <a:off x="1177901" y="2750327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09D7F-625B-0A51-78A4-204026D294FA}"/>
              </a:ext>
            </a:extLst>
          </p:cNvPr>
          <p:cNvSpPr txBox="1"/>
          <p:nvPr/>
        </p:nvSpPr>
        <p:spPr>
          <a:xfrm>
            <a:off x="1177900" y="3384172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상품수정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98E5C19-5DFD-45D3-46C6-30E6D66FC0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1602" y="5317292"/>
            <a:ext cx="736574" cy="217716"/>
          </a:xfrm>
          <a:prstGeom prst="bentConnector3">
            <a:avLst>
              <a:gd name="adj1" fmla="val 99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6DA195-E7FC-C4E0-65F7-975AC4E82D62}"/>
              </a:ext>
            </a:extLst>
          </p:cNvPr>
          <p:cNvSpPr txBox="1"/>
          <p:nvPr/>
        </p:nvSpPr>
        <p:spPr>
          <a:xfrm>
            <a:off x="868746" y="5616674"/>
            <a:ext cx="109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재고관리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2C1ACE-33D0-6E20-DC62-6AF921D641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1602" y="6048758"/>
            <a:ext cx="736574" cy="217716"/>
          </a:xfrm>
          <a:prstGeom prst="bentConnector3">
            <a:avLst>
              <a:gd name="adj1" fmla="val 99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A1B471-2590-B038-FA5A-4BD8A283EFAF}"/>
              </a:ext>
            </a:extLst>
          </p:cNvPr>
          <p:cNvSpPr txBox="1"/>
          <p:nvPr/>
        </p:nvSpPr>
        <p:spPr>
          <a:xfrm>
            <a:off x="868745" y="6367054"/>
            <a:ext cx="16654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상품문의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6A6E28-4BF4-F397-CFF3-3C4E7CF17546}"/>
              </a:ext>
            </a:extLst>
          </p:cNvPr>
          <p:cNvSpPr txBox="1"/>
          <p:nvPr/>
        </p:nvSpPr>
        <p:spPr>
          <a:xfrm>
            <a:off x="3517075" y="1268970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주문관리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6BFE35-E651-F104-451A-022E9959359D}"/>
              </a:ext>
            </a:extLst>
          </p:cNvPr>
          <p:cNvSpPr txBox="1"/>
          <p:nvPr/>
        </p:nvSpPr>
        <p:spPr>
          <a:xfrm>
            <a:off x="3839560" y="2006868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주문목록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9D1AEA-E613-887B-E71F-C745C8864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1307" y="1803281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4547BFB-B68B-1C9C-B978-8DE25AEC444A}"/>
              </a:ext>
            </a:extLst>
          </p:cNvPr>
          <p:cNvSpPr txBox="1"/>
          <p:nvPr/>
        </p:nvSpPr>
        <p:spPr>
          <a:xfrm>
            <a:off x="3556795" y="2400137"/>
            <a:ext cx="196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주문취소를 목록 내에서 처리할 지</a:t>
            </a:r>
            <a:r>
              <a:rPr lang="en-US" altLang="ko-KR" sz="1200" dirty="0"/>
              <a:t>, </a:t>
            </a:r>
            <a:r>
              <a:rPr lang="ko-KR" altLang="en-US" sz="1200" dirty="0"/>
              <a:t>따로 뺄 지는 이후에 처리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6BAA9-34C8-28EC-E745-44BB48124D33}"/>
              </a:ext>
            </a:extLst>
          </p:cNvPr>
          <p:cNvSpPr txBox="1"/>
          <p:nvPr/>
        </p:nvSpPr>
        <p:spPr>
          <a:xfrm>
            <a:off x="5785524" y="1276706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통계분석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1F3BDC-9317-29E2-2572-465702E9071A}"/>
              </a:ext>
            </a:extLst>
          </p:cNvPr>
          <p:cNvSpPr txBox="1"/>
          <p:nvPr/>
        </p:nvSpPr>
        <p:spPr>
          <a:xfrm>
            <a:off x="6108009" y="2014604"/>
            <a:ext cx="10993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상품별</a:t>
            </a:r>
            <a:endParaRPr lang="en-US" altLang="ko-KR" dirty="0"/>
          </a:p>
          <a:p>
            <a:r>
              <a:rPr lang="ko-KR" altLang="en-US" dirty="0"/>
              <a:t>매출통계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8210EA1-3621-B2E4-788A-24B4075A00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9756" y="1811017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12B9624-A165-605E-735C-47F6A18D4291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5373000" y="2707816"/>
            <a:ext cx="1252302" cy="217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546DF5-B069-A2EE-458A-DECFB49D9C4A}"/>
              </a:ext>
            </a:extLst>
          </p:cNvPr>
          <p:cNvSpPr txBox="1"/>
          <p:nvPr/>
        </p:nvSpPr>
        <p:spPr>
          <a:xfrm>
            <a:off x="6108009" y="3119659"/>
            <a:ext cx="10993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날짜별</a:t>
            </a:r>
            <a:r>
              <a:rPr lang="ko-KR" altLang="en-US" dirty="0"/>
              <a:t> 매출통계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78FE0-9F20-3560-E3F9-F4AC9A850ACD}"/>
              </a:ext>
            </a:extLst>
          </p:cNvPr>
          <p:cNvSpPr txBox="1"/>
          <p:nvPr/>
        </p:nvSpPr>
        <p:spPr>
          <a:xfrm>
            <a:off x="7932187" y="1263410"/>
            <a:ext cx="6631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9327C9-ACE5-8E67-9FEE-1CF52414D2FE}"/>
              </a:ext>
            </a:extLst>
          </p:cNvPr>
          <p:cNvSpPr txBox="1"/>
          <p:nvPr/>
        </p:nvSpPr>
        <p:spPr>
          <a:xfrm>
            <a:off x="8277238" y="2006868"/>
            <a:ext cx="109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6EFA915-6465-EE9E-DA9D-10AC5BD8AD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8985" y="1803281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C992FE5-E7DC-363A-4D6F-C6D88E6C7D67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7611479" y="2630830"/>
            <a:ext cx="1113802" cy="217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954708-2506-89EB-CF90-01E9510BF650}"/>
              </a:ext>
            </a:extLst>
          </p:cNvPr>
          <p:cNvSpPr txBox="1"/>
          <p:nvPr/>
        </p:nvSpPr>
        <p:spPr>
          <a:xfrm>
            <a:off x="8277238" y="3111923"/>
            <a:ext cx="109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5403F4D-19FD-3DCC-8E01-C2A0EF7E5E74}"/>
              </a:ext>
            </a:extLst>
          </p:cNvPr>
          <p:cNvCxnSpPr>
            <a:endCxn id="6" idx="0"/>
          </p:cNvCxnSpPr>
          <p:nvPr/>
        </p:nvCxnSpPr>
        <p:spPr>
          <a:xfrm flipH="1">
            <a:off x="1248626" y="815041"/>
            <a:ext cx="4275513" cy="44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2F2BDD7-0A95-B19C-C9E9-61CDFAFBB25A}"/>
              </a:ext>
            </a:extLst>
          </p:cNvPr>
          <p:cNvCxnSpPr>
            <a:stCxn id="5" idx="2"/>
            <a:endCxn id="47" idx="0"/>
          </p:cNvCxnSpPr>
          <p:nvPr/>
        </p:nvCxnSpPr>
        <p:spPr>
          <a:xfrm flipH="1">
            <a:off x="4149502" y="815041"/>
            <a:ext cx="1600002" cy="45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C3A1AC-E08C-D5DD-0C4A-1875ABA4F4BE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5749504" y="815041"/>
            <a:ext cx="66844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3764AA8-68A3-DD92-9248-DF6CF53FF9E4}"/>
              </a:ext>
            </a:extLst>
          </p:cNvPr>
          <p:cNvCxnSpPr>
            <a:endCxn id="58" idx="0"/>
          </p:cNvCxnSpPr>
          <p:nvPr/>
        </p:nvCxnSpPr>
        <p:spPr>
          <a:xfrm>
            <a:off x="5890293" y="815041"/>
            <a:ext cx="2373481" cy="44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8F265C-EC6C-A12E-733A-85DD9E5E9226}"/>
              </a:ext>
            </a:extLst>
          </p:cNvPr>
          <p:cNvSpPr txBox="1"/>
          <p:nvPr/>
        </p:nvSpPr>
        <p:spPr>
          <a:xfrm>
            <a:off x="7932187" y="3609258"/>
            <a:ext cx="16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 내에서 카테고리에 이벤트를 넣으면 되지 않을까 싶다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A86E056-17E4-CCFA-B351-EE029A955527}"/>
              </a:ext>
            </a:extLst>
          </p:cNvPr>
          <p:cNvCxnSpPr>
            <a:cxnSpLocks/>
          </p:cNvCxnSpPr>
          <p:nvPr/>
        </p:nvCxnSpPr>
        <p:spPr>
          <a:xfrm>
            <a:off x="6120672" y="810748"/>
            <a:ext cx="4268654" cy="4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64F2C20-B079-16D8-3601-F724D83AA155}"/>
              </a:ext>
            </a:extLst>
          </p:cNvPr>
          <p:cNvSpPr txBox="1"/>
          <p:nvPr/>
        </p:nvSpPr>
        <p:spPr>
          <a:xfrm>
            <a:off x="9934227" y="1263409"/>
            <a:ext cx="1641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프로모션 관리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A4F5F4-FFFF-2C1A-2DC2-93C8AEEE31E9}"/>
              </a:ext>
            </a:extLst>
          </p:cNvPr>
          <p:cNvSpPr txBox="1"/>
          <p:nvPr/>
        </p:nvSpPr>
        <p:spPr>
          <a:xfrm>
            <a:off x="10337609" y="2006868"/>
            <a:ext cx="109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2F125D0-DFEA-08EB-2FF3-0809B83CD1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9356" y="1803281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25DFD4E-6A35-7CA1-5BCD-331FC4E2D260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671850" y="2630830"/>
            <a:ext cx="1113802" cy="217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548C56-0235-DC23-CED3-46E1D9948415}"/>
              </a:ext>
            </a:extLst>
          </p:cNvPr>
          <p:cNvSpPr txBox="1"/>
          <p:nvPr/>
        </p:nvSpPr>
        <p:spPr>
          <a:xfrm>
            <a:off x="10337609" y="3111923"/>
            <a:ext cx="109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도서할인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60E45B-0BCB-7988-2D33-B075815855D3}"/>
              </a:ext>
            </a:extLst>
          </p:cNvPr>
          <p:cNvSpPr txBox="1"/>
          <p:nvPr/>
        </p:nvSpPr>
        <p:spPr>
          <a:xfrm>
            <a:off x="10119893" y="3621854"/>
            <a:ext cx="16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쿠폰과 할인은 별개로써 중복 적용이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B3E9440E-02C2-B8F7-406E-0780F25475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647" y="3739691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0B985-8A7A-E88D-8A96-15408A78A16C}"/>
              </a:ext>
            </a:extLst>
          </p:cNvPr>
          <p:cNvSpPr txBox="1"/>
          <p:nvPr/>
        </p:nvSpPr>
        <p:spPr>
          <a:xfrm>
            <a:off x="1177900" y="3945786"/>
            <a:ext cx="1264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</p:spTree>
    <p:extLst>
      <p:ext uri="{BB962C8B-B14F-4D97-AF65-F5344CB8AC3E}">
        <p14:creationId xmlns:p14="http://schemas.microsoft.com/office/powerpoint/2010/main" val="34670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B6BC7-A13E-7B95-9CE6-3100818E33E8}"/>
              </a:ext>
            </a:extLst>
          </p:cNvPr>
          <p:cNvSpPr txBox="1"/>
          <p:nvPr/>
        </p:nvSpPr>
        <p:spPr>
          <a:xfrm>
            <a:off x="5501707" y="642587"/>
            <a:ext cx="14270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모바일 메인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BFFE3-59F3-15B8-8224-A7216B02F2CF}"/>
              </a:ext>
            </a:extLst>
          </p:cNvPr>
          <p:cNvSpPr txBox="1"/>
          <p:nvPr/>
        </p:nvSpPr>
        <p:spPr>
          <a:xfrm>
            <a:off x="267856" y="1652782"/>
            <a:ext cx="1018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74BC5-CA80-9655-D99B-E33D5FC7A66F}"/>
              </a:ext>
            </a:extLst>
          </p:cNvPr>
          <p:cNvSpPr txBox="1"/>
          <p:nvPr/>
        </p:nvSpPr>
        <p:spPr>
          <a:xfrm>
            <a:off x="2004291" y="1640380"/>
            <a:ext cx="11298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6C42B-1590-7975-D417-43B6D8EF03A7}"/>
              </a:ext>
            </a:extLst>
          </p:cNvPr>
          <p:cNvSpPr txBox="1"/>
          <p:nvPr/>
        </p:nvSpPr>
        <p:spPr>
          <a:xfrm>
            <a:off x="3940630" y="1649613"/>
            <a:ext cx="133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38CAC-83A7-A3ED-0CC1-3E1646CE3EF2}"/>
              </a:ext>
            </a:extLst>
          </p:cNvPr>
          <p:cNvSpPr txBox="1"/>
          <p:nvPr/>
        </p:nvSpPr>
        <p:spPr>
          <a:xfrm>
            <a:off x="7098412" y="1640380"/>
            <a:ext cx="13367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도서조회</a:t>
            </a:r>
            <a:endParaRPr lang="en-US" altLang="ko-KR" dirty="0"/>
          </a:p>
          <a:p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AF726-4348-A094-AFF6-F76EF791C659}"/>
              </a:ext>
            </a:extLst>
          </p:cNvPr>
          <p:cNvSpPr txBox="1"/>
          <p:nvPr/>
        </p:nvSpPr>
        <p:spPr>
          <a:xfrm>
            <a:off x="10187709" y="1649613"/>
            <a:ext cx="1336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프로모션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672892-3C7A-731D-20C7-CEE137C81EBD}"/>
              </a:ext>
            </a:extLst>
          </p:cNvPr>
          <p:cNvCxnSpPr/>
          <p:nvPr/>
        </p:nvCxnSpPr>
        <p:spPr>
          <a:xfrm flipH="1">
            <a:off x="1201783" y="1011919"/>
            <a:ext cx="4299925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4E1961-7756-0721-3E49-86C0B1B63B6D}"/>
              </a:ext>
            </a:extLst>
          </p:cNvPr>
          <p:cNvCxnSpPr/>
          <p:nvPr/>
        </p:nvCxnSpPr>
        <p:spPr>
          <a:xfrm flipH="1">
            <a:off x="3134160" y="1011919"/>
            <a:ext cx="2482869" cy="6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F229F5-4052-6181-49BD-29B6438BB3C0}"/>
              </a:ext>
            </a:extLst>
          </p:cNvPr>
          <p:cNvCxnSpPr>
            <a:cxnSpLocks/>
          </p:cNvCxnSpPr>
          <p:nvPr/>
        </p:nvCxnSpPr>
        <p:spPr>
          <a:xfrm flipH="1">
            <a:off x="4609012" y="1011919"/>
            <a:ext cx="1391194" cy="63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E389B2-81FB-ECBF-622F-95334C9D6B50}"/>
              </a:ext>
            </a:extLst>
          </p:cNvPr>
          <p:cNvCxnSpPr>
            <a:cxnSpLocks/>
          </p:cNvCxnSpPr>
          <p:nvPr/>
        </p:nvCxnSpPr>
        <p:spPr>
          <a:xfrm>
            <a:off x="6453051" y="1011919"/>
            <a:ext cx="1163648" cy="65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C6F873-9531-C89A-20AD-C3D8F2AFBA47}"/>
              </a:ext>
            </a:extLst>
          </p:cNvPr>
          <p:cNvCxnSpPr>
            <a:cxnSpLocks/>
          </p:cNvCxnSpPr>
          <p:nvPr/>
        </p:nvCxnSpPr>
        <p:spPr>
          <a:xfrm>
            <a:off x="6601097" y="1011919"/>
            <a:ext cx="4254994" cy="63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1A2B3E-32B1-88CD-BF88-91719AA5358E}"/>
              </a:ext>
            </a:extLst>
          </p:cNvPr>
          <p:cNvSpPr txBox="1"/>
          <p:nvPr/>
        </p:nvSpPr>
        <p:spPr>
          <a:xfrm>
            <a:off x="4201888" y="2562627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777CD72-9BC0-65C5-67A4-0993CAD30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5355" y="2290062"/>
            <a:ext cx="719113" cy="195348"/>
          </a:xfrm>
          <a:prstGeom prst="bentConnector3">
            <a:avLst>
              <a:gd name="adj1" fmla="val 9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DB6ADD-4709-854B-597A-AA7FD3A61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6198" y="3102498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D60F4-E0F6-F75D-1395-99601464CF70}"/>
              </a:ext>
            </a:extLst>
          </p:cNvPr>
          <p:cNvSpPr txBox="1"/>
          <p:nvPr/>
        </p:nvSpPr>
        <p:spPr>
          <a:xfrm>
            <a:off x="4484451" y="3306086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3B9AF08-D529-A03D-8463-A2847B0CD7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95703" y="3358065"/>
            <a:ext cx="1398419" cy="195346"/>
          </a:xfrm>
          <a:prstGeom prst="bentConnector3">
            <a:avLst>
              <a:gd name="adj1" fmla="val 98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A3DA3E-5203-F3B3-DE9B-E0DAA24AA499}"/>
              </a:ext>
            </a:extLst>
          </p:cNvPr>
          <p:cNvSpPr txBox="1"/>
          <p:nvPr/>
        </p:nvSpPr>
        <p:spPr>
          <a:xfrm>
            <a:off x="4192586" y="3979517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FD30442-D40C-F1EC-F05B-EB5D2EE8FC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92776" y="4339796"/>
            <a:ext cx="1398419" cy="195346"/>
          </a:xfrm>
          <a:prstGeom prst="bentConnector3">
            <a:avLst>
              <a:gd name="adj1" fmla="val 98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B8F2CA-7336-F20E-271D-8CC41D07A33C}"/>
              </a:ext>
            </a:extLst>
          </p:cNvPr>
          <p:cNvSpPr txBox="1"/>
          <p:nvPr/>
        </p:nvSpPr>
        <p:spPr>
          <a:xfrm>
            <a:off x="4192586" y="4907642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 조회△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FB596B9-712A-9FE6-BA7A-E5E78B9F8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92777" y="5191644"/>
            <a:ext cx="1398419" cy="195346"/>
          </a:xfrm>
          <a:prstGeom prst="bentConnector3">
            <a:avLst>
              <a:gd name="adj1" fmla="val 98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FEC103-D37F-64C0-91B2-BAA44B094E9D}"/>
              </a:ext>
            </a:extLst>
          </p:cNvPr>
          <p:cNvSpPr txBox="1"/>
          <p:nvPr/>
        </p:nvSpPr>
        <p:spPr>
          <a:xfrm>
            <a:off x="4201888" y="5803861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2BF055-2DA9-505F-7E52-A1E20B7E8A93}"/>
              </a:ext>
            </a:extLst>
          </p:cNvPr>
          <p:cNvSpPr txBox="1"/>
          <p:nvPr/>
        </p:nvSpPr>
        <p:spPr>
          <a:xfrm>
            <a:off x="4189659" y="5276554"/>
            <a:ext cx="25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배송 따로 </a:t>
            </a:r>
            <a:r>
              <a:rPr lang="ko-KR" altLang="en-US" sz="1400" dirty="0" err="1"/>
              <a:t>뺄지</a:t>
            </a:r>
            <a:r>
              <a:rPr lang="ko-KR" altLang="en-US" sz="1400" dirty="0"/>
              <a:t> 고민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FFA42A6-0E05-4347-D088-8D3CC3D690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8474" y="2577009"/>
            <a:ext cx="719113" cy="195348"/>
          </a:xfrm>
          <a:prstGeom prst="bentConnector3">
            <a:avLst>
              <a:gd name="adj1" fmla="val 9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5DFB2B-8049-532F-DA6B-E5BB2430F81B}"/>
              </a:ext>
            </a:extLst>
          </p:cNvPr>
          <p:cNvSpPr txBox="1"/>
          <p:nvPr/>
        </p:nvSpPr>
        <p:spPr>
          <a:xfrm>
            <a:off x="7395705" y="2856378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F55D468-85BF-5513-D1BE-51386A12CD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7303" y="3397926"/>
            <a:ext cx="558792" cy="217714"/>
          </a:xfrm>
          <a:prstGeom prst="bentConnector3">
            <a:avLst>
              <a:gd name="adj1" fmla="val 98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EB5AB9-037F-68BA-F7C0-3BDA9AC866FA}"/>
              </a:ext>
            </a:extLst>
          </p:cNvPr>
          <p:cNvSpPr txBox="1"/>
          <p:nvPr/>
        </p:nvSpPr>
        <p:spPr>
          <a:xfrm>
            <a:off x="7725556" y="3610185"/>
            <a:ext cx="141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결제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F32D3E8-8509-2A1C-53E2-156ED0AADB7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617029" y="3738259"/>
            <a:ext cx="1890813" cy="225026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1A5DD5-0BEC-C4E0-D389-C1B077201FF1}"/>
              </a:ext>
            </a:extLst>
          </p:cNvPr>
          <p:cNvSpPr txBox="1"/>
          <p:nvPr/>
        </p:nvSpPr>
        <p:spPr>
          <a:xfrm>
            <a:off x="-13987" y="-17927"/>
            <a:ext cx="374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</a:t>
            </a:r>
            <a:r>
              <a:rPr lang="en-US" altLang="ko-KR" dirty="0"/>
              <a:t>client </a:t>
            </a:r>
            <a:r>
              <a:rPr lang="ko-KR" altLang="en-US" dirty="0" err="1"/>
              <a:t>사이트맵</a:t>
            </a:r>
            <a:r>
              <a:rPr lang="ko-KR" altLang="en-US" dirty="0"/>
              <a:t> 예상도</a:t>
            </a:r>
          </a:p>
        </p:txBody>
      </p:sp>
    </p:spTree>
    <p:extLst>
      <p:ext uri="{BB962C8B-B14F-4D97-AF65-F5344CB8AC3E}">
        <p14:creationId xmlns:p14="http://schemas.microsoft.com/office/powerpoint/2010/main" val="174292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8E3C5F-9655-1881-7C9A-5868C2E6C4C6}"/>
              </a:ext>
            </a:extLst>
          </p:cNvPr>
          <p:cNvSpPr txBox="1"/>
          <p:nvPr/>
        </p:nvSpPr>
        <p:spPr>
          <a:xfrm>
            <a:off x="3728844" y="223755"/>
            <a:ext cx="4111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admin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추가할것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상품분류 </a:t>
            </a:r>
            <a:r>
              <a:rPr lang="en-US" altLang="ko-KR" sz="2400" dirty="0"/>
              <a:t>1</a:t>
            </a:r>
            <a:r>
              <a:rPr lang="ko-KR" altLang="en-US" sz="2400" dirty="0"/>
              <a:t>단</a:t>
            </a:r>
            <a:r>
              <a:rPr lang="en-US" altLang="ko-KR" sz="2400" dirty="0"/>
              <a:t>-&gt;2</a:t>
            </a:r>
            <a:r>
              <a:rPr lang="ko-KR" altLang="en-US" sz="2400" dirty="0"/>
              <a:t>단 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주문관리</a:t>
            </a:r>
            <a:endParaRPr lang="en-US" altLang="ko-KR" sz="2400" dirty="0"/>
          </a:p>
          <a:p>
            <a:r>
              <a:rPr lang="ko-KR" altLang="en-US" sz="2400" dirty="0"/>
              <a:t>매출통계분석</a:t>
            </a:r>
            <a:r>
              <a:rPr lang="en-US" altLang="ko-KR" sz="2400" dirty="0"/>
              <a:t>-</a:t>
            </a:r>
            <a:r>
              <a:rPr lang="ko-KR" altLang="en-US" sz="2400" dirty="0" err="1"/>
              <a:t>날짜별</a:t>
            </a:r>
            <a:endParaRPr lang="en-US" altLang="ko-KR" sz="2400" dirty="0"/>
          </a:p>
          <a:p>
            <a:r>
              <a:rPr lang="ko-KR" altLang="en-US" sz="2400" dirty="0"/>
              <a:t>공지사항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1BD11-0B3E-F731-6DB9-2B5E27ABA1D9}"/>
              </a:ext>
            </a:extLst>
          </p:cNvPr>
          <p:cNvSpPr txBox="1"/>
          <p:nvPr/>
        </p:nvSpPr>
        <p:spPr>
          <a:xfrm>
            <a:off x="267857" y="138363"/>
            <a:ext cx="4111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추가할것</a:t>
            </a:r>
            <a:endParaRPr lang="en-US" altLang="ko-KR" sz="2400" dirty="0"/>
          </a:p>
          <a:p>
            <a:r>
              <a:rPr lang="ko-KR" altLang="en-US" sz="2400" dirty="0"/>
              <a:t>마이페이지 </a:t>
            </a:r>
            <a:endParaRPr lang="en-US" altLang="ko-KR" sz="2400" dirty="0"/>
          </a:p>
          <a:p>
            <a:r>
              <a:rPr lang="en-US" altLang="ko-KR" sz="2400" dirty="0"/>
              <a:t>- My coupon, point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회원정보 조회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r>
              <a:rPr lang="ko-KR" altLang="en-US" sz="2400" dirty="0"/>
              <a:t>공지사항</a:t>
            </a:r>
            <a:endParaRPr lang="en-US" altLang="ko-KR" sz="2400" dirty="0"/>
          </a:p>
          <a:p>
            <a:r>
              <a:rPr lang="ko-KR" altLang="en-US" sz="2400" dirty="0"/>
              <a:t>프로모션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Ebook</a:t>
            </a:r>
            <a:r>
              <a:rPr lang="en-US" altLang="ko-KR" sz="2400" dirty="0"/>
              <a:t> library +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368CB-2C9C-4DF8-393A-D3BAB64A2DA0}"/>
              </a:ext>
            </a:extLst>
          </p:cNvPr>
          <p:cNvSpPr txBox="1"/>
          <p:nvPr/>
        </p:nvSpPr>
        <p:spPr>
          <a:xfrm>
            <a:off x="7189830" y="200802"/>
            <a:ext cx="4111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모바일 </a:t>
            </a:r>
            <a:r>
              <a:rPr lang="ko-KR" altLang="en-US" sz="3200" dirty="0" err="1"/>
              <a:t>추가할것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72DDC-8516-21C3-41A7-5A0D51E33503}"/>
              </a:ext>
            </a:extLst>
          </p:cNvPr>
          <p:cNvSpPr txBox="1"/>
          <p:nvPr/>
        </p:nvSpPr>
        <p:spPr>
          <a:xfrm>
            <a:off x="7189830" y="1108704"/>
            <a:ext cx="6209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도서목록</a:t>
            </a:r>
            <a:r>
              <a:rPr lang="en-US" altLang="ko-KR" dirty="0"/>
              <a:t>(+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	-&gt; </a:t>
            </a:r>
            <a:r>
              <a:rPr lang="ko-KR" altLang="en-US" dirty="0"/>
              <a:t>상세보기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마이페이지 </a:t>
            </a:r>
            <a:r>
              <a:rPr lang="en-US" altLang="ko-KR" dirty="0"/>
              <a:t>		-&gt;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ko-KR" altLang="en-US" dirty="0"/>
              <a:t>주문조회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읽는 페이지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결제페이지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5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7B1B1-46E8-7E8F-CA29-630951A1DFFC}"/>
              </a:ext>
            </a:extLst>
          </p:cNvPr>
          <p:cNvSpPr txBox="1"/>
          <p:nvPr/>
        </p:nvSpPr>
        <p:spPr>
          <a:xfrm>
            <a:off x="247139" y="2387736"/>
            <a:ext cx="6209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도서목록</a:t>
            </a:r>
            <a:r>
              <a:rPr lang="en-US" altLang="ko-KR" dirty="0"/>
              <a:t>(+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	-&gt; </a:t>
            </a:r>
            <a:r>
              <a:rPr lang="ko-KR" altLang="en-US" dirty="0"/>
              <a:t>상세보기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마이페이지 </a:t>
            </a:r>
            <a:r>
              <a:rPr lang="en-US" altLang="ko-KR" dirty="0"/>
              <a:t>		-&gt;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ko-KR" altLang="en-US" dirty="0"/>
              <a:t>주문조회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			-&gt;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읽는 페이지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결제페이지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78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267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이상인</dc:creator>
  <cp:lastModifiedBy>이상인</cp:lastModifiedBy>
  <cp:revision>6</cp:revision>
  <dcterms:created xsi:type="dcterms:W3CDTF">2023-03-02T04:47:56Z</dcterms:created>
  <dcterms:modified xsi:type="dcterms:W3CDTF">2023-03-06T08:46:47Z</dcterms:modified>
</cp:coreProperties>
</file>