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32"/>
    <p:restoredTop sz="94674"/>
  </p:normalViewPr>
  <p:slideViewPr>
    <p:cSldViewPr snapToGrid="0" snapToObjects="1">
      <p:cViewPr varScale="1">
        <p:scale>
          <a:sx n="123" d="100"/>
          <a:sy n="123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EFD8-F9C9-8E4C-8AFA-7437797759C2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FA6B-E686-A144-9671-8B559906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EFD8-F9C9-8E4C-8AFA-7437797759C2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FA6B-E686-A144-9671-8B559906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EFD8-F9C9-8E4C-8AFA-7437797759C2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FA6B-E686-A144-9671-8B559906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EFD8-F9C9-8E4C-8AFA-7437797759C2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FA6B-E686-A144-9671-8B559906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EFD8-F9C9-8E4C-8AFA-7437797759C2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FA6B-E686-A144-9671-8B559906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EFD8-F9C9-8E4C-8AFA-7437797759C2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FA6B-E686-A144-9671-8B559906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EFD8-F9C9-8E4C-8AFA-7437797759C2}" type="datetimeFigureOut">
              <a:rPr lang="en-US" smtClean="0"/>
              <a:t>9/7/15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FA6B-E686-A144-9671-8B559906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EFD8-F9C9-8E4C-8AFA-7437797759C2}" type="datetimeFigureOut">
              <a:rPr lang="en-US" smtClean="0"/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FA6B-E686-A144-9671-8B559906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EFD8-F9C9-8E4C-8AFA-7437797759C2}" type="datetimeFigureOut">
              <a:rPr lang="en-US" smtClean="0"/>
              <a:t>9/7/15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FA6B-E686-A144-9671-8B559906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EFD8-F9C9-8E4C-8AFA-7437797759C2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FA6B-E686-A144-9671-8B559906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EFD8-F9C9-8E4C-8AFA-7437797759C2}" type="datetimeFigureOut">
              <a:rPr lang="en-US" smtClean="0"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FA6B-E686-A144-9671-8B559906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FEFD8-F9C9-8E4C-8AFA-7437797759C2}" type="datetimeFigureOut">
              <a:rPr lang="en-US" smtClean="0"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EFA6B-E686-A144-9671-8B559906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89556" y="1903956"/>
            <a:ext cx="676405" cy="676405"/>
            <a:chOff x="989556" y="726510"/>
            <a:chExt cx="676405" cy="676405"/>
          </a:xfrm>
        </p:grpSpPr>
        <p:sp>
          <p:nvSpPr>
            <p:cNvPr id="4" name="Donut 3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06460" y="1903955"/>
            <a:ext cx="676405" cy="676405"/>
            <a:chOff x="989556" y="726510"/>
            <a:chExt cx="676405" cy="676405"/>
          </a:xfrm>
        </p:grpSpPr>
        <p:sp>
          <p:nvSpPr>
            <p:cNvPr id="10" name="Donut 9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23364" y="1903954"/>
            <a:ext cx="676405" cy="676405"/>
            <a:chOff x="989556" y="726510"/>
            <a:chExt cx="676405" cy="676405"/>
          </a:xfrm>
        </p:grpSpPr>
        <p:sp>
          <p:nvSpPr>
            <p:cNvPr id="13" name="Donut 12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0268" y="1903954"/>
            <a:ext cx="676405" cy="676405"/>
            <a:chOff x="989556" y="726510"/>
            <a:chExt cx="676405" cy="676405"/>
          </a:xfrm>
        </p:grpSpPr>
        <p:sp>
          <p:nvSpPr>
            <p:cNvPr id="16" name="Donut 15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89556" y="2908126"/>
            <a:ext cx="676405" cy="676405"/>
            <a:chOff x="989556" y="726510"/>
            <a:chExt cx="676405" cy="676405"/>
          </a:xfrm>
        </p:grpSpPr>
        <p:sp>
          <p:nvSpPr>
            <p:cNvPr id="19" name="Donut 18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06460" y="2908125"/>
            <a:ext cx="676405" cy="676405"/>
            <a:chOff x="989556" y="726510"/>
            <a:chExt cx="676405" cy="676405"/>
          </a:xfrm>
        </p:grpSpPr>
        <p:sp>
          <p:nvSpPr>
            <p:cNvPr id="22" name="Donut 21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23364" y="2908124"/>
            <a:ext cx="676405" cy="676405"/>
            <a:chOff x="989556" y="726510"/>
            <a:chExt cx="676405" cy="676405"/>
          </a:xfrm>
        </p:grpSpPr>
        <p:sp>
          <p:nvSpPr>
            <p:cNvPr id="25" name="Donut 24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40268" y="2908124"/>
            <a:ext cx="676405" cy="676405"/>
            <a:chOff x="989556" y="726510"/>
            <a:chExt cx="676405" cy="676405"/>
          </a:xfrm>
        </p:grpSpPr>
        <p:sp>
          <p:nvSpPr>
            <p:cNvPr id="28" name="Donut 27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95818" y="3983276"/>
            <a:ext cx="676405" cy="676405"/>
            <a:chOff x="989556" y="726510"/>
            <a:chExt cx="676405" cy="676405"/>
          </a:xfrm>
        </p:grpSpPr>
        <p:sp>
          <p:nvSpPr>
            <p:cNvPr id="32" name="Donut 31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12722" y="3983275"/>
            <a:ext cx="676405" cy="676405"/>
            <a:chOff x="989556" y="726510"/>
            <a:chExt cx="676405" cy="676405"/>
          </a:xfrm>
        </p:grpSpPr>
        <p:sp>
          <p:nvSpPr>
            <p:cNvPr id="35" name="Donut 34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29626" y="3983274"/>
            <a:ext cx="676405" cy="676405"/>
            <a:chOff x="989556" y="726510"/>
            <a:chExt cx="676405" cy="676405"/>
          </a:xfrm>
        </p:grpSpPr>
        <p:sp>
          <p:nvSpPr>
            <p:cNvPr id="38" name="Donut 37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31464" y="90187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346530" y="3983274"/>
            <a:ext cx="676405" cy="676405"/>
            <a:chOff x="989556" y="726510"/>
            <a:chExt cx="676405" cy="676405"/>
          </a:xfrm>
        </p:grpSpPr>
        <p:sp>
          <p:nvSpPr>
            <p:cNvPr id="41" name="Donut 40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31464" y="90187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95818" y="4987446"/>
            <a:ext cx="676405" cy="676405"/>
            <a:chOff x="989556" y="726510"/>
            <a:chExt cx="676405" cy="676405"/>
          </a:xfrm>
        </p:grpSpPr>
        <p:sp>
          <p:nvSpPr>
            <p:cNvPr id="44" name="Donut 43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31464" y="90187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112722" y="4987445"/>
            <a:ext cx="676405" cy="676405"/>
            <a:chOff x="989556" y="726510"/>
            <a:chExt cx="676405" cy="676405"/>
          </a:xfrm>
        </p:grpSpPr>
        <p:sp>
          <p:nvSpPr>
            <p:cNvPr id="47" name="Donut 46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31463" y="90187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29626" y="4987444"/>
            <a:ext cx="676405" cy="676405"/>
            <a:chOff x="989556" y="726510"/>
            <a:chExt cx="676405" cy="676405"/>
          </a:xfrm>
        </p:grpSpPr>
        <p:sp>
          <p:nvSpPr>
            <p:cNvPr id="50" name="Donut 49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tx1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31464" y="90187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46530" y="4987444"/>
            <a:ext cx="676405" cy="676405"/>
            <a:chOff x="989556" y="726510"/>
            <a:chExt cx="676405" cy="676405"/>
          </a:xfrm>
        </p:grpSpPr>
        <p:sp>
          <p:nvSpPr>
            <p:cNvPr id="53" name="Donut 52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tx1"/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31464" y="90187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00625" y="248788"/>
            <a:ext cx="606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Split a Large Communicator Into Smaller Communicators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6850693" y="1808018"/>
            <a:ext cx="4437287" cy="847866"/>
            <a:chOff x="6850693" y="1808018"/>
            <a:chExt cx="4437287" cy="847866"/>
          </a:xfrm>
        </p:grpSpPr>
        <p:grpSp>
          <p:nvGrpSpPr>
            <p:cNvPr id="63" name="Group 62"/>
            <p:cNvGrpSpPr/>
            <p:nvPr/>
          </p:nvGrpSpPr>
          <p:grpSpPr>
            <a:xfrm>
              <a:off x="7054241" y="1903956"/>
              <a:ext cx="676405" cy="676405"/>
              <a:chOff x="989556" y="726510"/>
              <a:chExt cx="676405" cy="676405"/>
            </a:xfrm>
          </p:grpSpPr>
          <p:sp>
            <p:nvSpPr>
              <p:cNvPr id="64" name="Donut 63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189973" y="9018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8171145" y="1903955"/>
              <a:ext cx="676405" cy="676405"/>
              <a:chOff x="989556" y="726510"/>
              <a:chExt cx="676405" cy="676405"/>
            </a:xfrm>
          </p:grpSpPr>
          <p:sp>
            <p:nvSpPr>
              <p:cNvPr id="67" name="Donut 66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89973" y="9018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111" name="Rounded Rectangle 110"/>
            <p:cNvSpPr/>
            <p:nvPr/>
          </p:nvSpPr>
          <p:spPr>
            <a:xfrm>
              <a:off x="6850693" y="1808018"/>
              <a:ext cx="4437287" cy="847866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9288049" y="1903954"/>
              <a:ext cx="676405" cy="676405"/>
              <a:chOff x="989556" y="726510"/>
              <a:chExt cx="676405" cy="676405"/>
            </a:xfrm>
          </p:grpSpPr>
          <p:sp>
            <p:nvSpPr>
              <p:cNvPr id="118" name="Donut 117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189973" y="9018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10404953" y="1903953"/>
              <a:ext cx="676405" cy="676405"/>
              <a:chOff x="989556" y="726510"/>
              <a:chExt cx="676405" cy="676405"/>
            </a:xfrm>
          </p:grpSpPr>
          <p:sp>
            <p:nvSpPr>
              <p:cNvPr id="121" name="Donut 120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189973" y="901874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sp>
        <p:nvSpPr>
          <p:cNvPr id="153" name="Rounded Rectangle 152"/>
          <p:cNvSpPr/>
          <p:nvPr/>
        </p:nvSpPr>
        <p:spPr>
          <a:xfrm>
            <a:off x="642481" y="1420659"/>
            <a:ext cx="4797468" cy="479746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6850693" y="2844221"/>
            <a:ext cx="4437287" cy="847866"/>
            <a:chOff x="6850693" y="1808018"/>
            <a:chExt cx="4437287" cy="847866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54241" y="1903956"/>
              <a:ext cx="676405" cy="676405"/>
              <a:chOff x="989556" y="726510"/>
              <a:chExt cx="676405" cy="676405"/>
            </a:xfrm>
          </p:grpSpPr>
          <p:sp>
            <p:nvSpPr>
              <p:cNvPr id="158" name="Donut 157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189973" y="9018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8171145" y="1903955"/>
              <a:ext cx="676405" cy="676405"/>
              <a:chOff x="989556" y="726510"/>
              <a:chExt cx="676405" cy="676405"/>
            </a:xfrm>
          </p:grpSpPr>
          <p:sp>
            <p:nvSpPr>
              <p:cNvPr id="156" name="Donut 155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189973" y="9018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108" name="Rounded Rectangle 107"/>
            <p:cNvSpPr/>
            <p:nvPr/>
          </p:nvSpPr>
          <p:spPr>
            <a:xfrm>
              <a:off x="6850693" y="1808018"/>
              <a:ext cx="4437287" cy="847866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9288049" y="1903954"/>
              <a:ext cx="676405" cy="676405"/>
              <a:chOff x="989556" y="726510"/>
              <a:chExt cx="676405" cy="676405"/>
            </a:xfrm>
          </p:grpSpPr>
          <p:sp>
            <p:nvSpPr>
              <p:cNvPr id="154" name="Donut 153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189973" y="9018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0404953" y="1903953"/>
              <a:ext cx="676405" cy="676405"/>
              <a:chOff x="989556" y="726510"/>
              <a:chExt cx="676405" cy="676405"/>
            </a:xfrm>
          </p:grpSpPr>
          <p:sp>
            <p:nvSpPr>
              <p:cNvPr id="115" name="Donut 114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189973" y="901874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160" name="Group 159"/>
          <p:cNvGrpSpPr/>
          <p:nvPr/>
        </p:nvGrpSpPr>
        <p:grpSpPr>
          <a:xfrm>
            <a:off x="6850692" y="3919371"/>
            <a:ext cx="4437287" cy="847866"/>
            <a:chOff x="6850693" y="1808018"/>
            <a:chExt cx="4437287" cy="847866"/>
          </a:xfrm>
        </p:grpSpPr>
        <p:grpSp>
          <p:nvGrpSpPr>
            <p:cNvPr id="161" name="Group 160"/>
            <p:cNvGrpSpPr/>
            <p:nvPr/>
          </p:nvGrpSpPr>
          <p:grpSpPr>
            <a:xfrm>
              <a:off x="7054241" y="1903956"/>
              <a:ext cx="676405" cy="676405"/>
              <a:chOff x="989556" y="726510"/>
              <a:chExt cx="676405" cy="676405"/>
            </a:xfrm>
          </p:grpSpPr>
          <p:sp>
            <p:nvSpPr>
              <p:cNvPr id="172" name="Donut 171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189973" y="9018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8171145" y="1903955"/>
              <a:ext cx="676405" cy="676405"/>
              <a:chOff x="989556" y="726510"/>
              <a:chExt cx="676405" cy="676405"/>
            </a:xfrm>
          </p:grpSpPr>
          <p:sp>
            <p:nvSpPr>
              <p:cNvPr id="170" name="Donut 169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189973" y="9018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163" name="Rounded Rectangle 162"/>
            <p:cNvSpPr/>
            <p:nvPr/>
          </p:nvSpPr>
          <p:spPr>
            <a:xfrm>
              <a:off x="6850693" y="1808018"/>
              <a:ext cx="4437287" cy="84786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9288049" y="1903954"/>
              <a:ext cx="676405" cy="676405"/>
              <a:chOff x="989556" y="726510"/>
              <a:chExt cx="676405" cy="676405"/>
            </a:xfrm>
          </p:grpSpPr>
          <p:sp>
            <p:nvSpPr>
              <p:cNvPr id="168" name="Donut 167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189973" y="9018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10404953" y="1903953"/>
              <a:ext cx="676405" cy="676405"/>
              <a:chOff x="989556" y="726510"/>
              <a:chExt cx="676405" cy="676405"/>
            </a:xfrm>
          </p:grpSpPr>
          <p:sp>
            <p:nvSpPr>
              <p:cNvPr id="166" name="Donut 165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189973" y="901874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6850691" y="4901713"/>
            <a:ext cx="4437287" cy="847866"/>
            <a:chOff x="6850693" y="1808018"/>
            <a:chExt cx="4437287" cy="847866"/>
          </a:xfrm>
        </p:grpSpPr>
        <p:grpSp>
          <p:nvGrpSpPr>
            <p:cNvPr id="175" name="Group 174"/>
            <p:cNvGrpSpPr/>
            <p:nvPr/>
          </p:nvGrpSpPr>
          <p:grpSpPr>
            <a:xfrm>
              <a:off x="7054241" y="1903956"/>
              <a:ext cx="676405" cy="676405"/>
              <a:chOff x="989556" y="726510"/>
              <a:chExt cx="676405" cy="676405"/>
            </a:xfrm>
          </p:grpSpPr>
          <p:sp>
            <p:nvSpPr>
              <p:cNvPr id="186" name="Donut 185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189973" y="9018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8171145" y="1903955"/>
              <a:ext cx="676405" cy="676405"/>
              <a:chOff x="989556" y="726510"/>
              <a:chExt cx="676405" cy="676405"/>
            </a:xfrm>
          </p:grpSpPr>
          <p:sp>
            <p:nvSpPr>
              <p:cNvPr id="184" name="Donut 183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1189973" y="9018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177" name="Rounded Rectangle 176"/>
            <p:cNvSpPr/>
            <p:nvPr/>
          </p:nvSpPr>
          <p:spPr>
            <a:xfrm>
              <a:off x="6850693" y="1808018"/>
              <a:ext cx="4437287" cy="8478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9288049" y="1903954"/>
              <a:ext cx="676405" cy="676405"/>
              <a:chOff x="989556" y="726510"/>
              <a:chExt cx="676405" cy="676405"/>
            </a:xfrm>
          </p:grpSpPr>
          <p:sp>
            <p:nvSpPr>
              <p:cNvPr id="182" name="Donut 181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1189973" y="9018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0404953" y="1903953"/>
              <a:ext cx="676405" cy="676405"/>
              <a:chOff x="989556" y="726510"/>
              <a:chExt cx="676405" cy="676405"/>
            </a:xfrm>
          </p:grpSpPr>
          <p:sp>
            <p:nvSpPr>
              <p:cNvPr id="180" name="Donut 179"/>
              <p:cNvSpPr/>
              <p:nvPr/>
            </p:nvSpPr>
            <p:spPr>
              <a:xfrm>
                <a:off x="989556" y="726510"/>
                <a:ext cx="676405" cy="676405"/>
              </a:xfrm>
              <a:prstGeom prst="donut">
                <a:avLst>
                  <a:gd name="adj" fmla="val 1018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189973" y="901874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0729" y="885647"/>
            <a:ext cx="676405" cy="676405"/>
            <a:chOff x="989556" y="726510"/>
            <a:chExt cx="676405" cy="676405"/>
          </a:xfrm>
        </p:grpSpPr>
        <p:sp>
          <p:nvSpPr>
            <p:cNvPr id="3" name="Donut 2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37633" y="885646"/>
            <a:ext cx="676405" cy="676405"/>
            <a:chOff x="989556" y="726510"/>
            <a:chExt cx="676405" cy="676405"/>
          </a:xfrm>
        </p:grpSpPr>
        <p:sp>
          <p:nvSpPr>
            <p:cNvPr id="6" name="Donut 5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9972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54537" y="885645"/>
            <a:ext cx="676405" cy="676405"/>
            <a:chOff x="989556" y="726510"/>
            <a:chExt cx="676405" cy="676405"/>
          </a:xfrm>
        </p:grpSpPr>
        <p:sp>
          <p:nvSpPr>
            <p:cNvPr id="9" name="Donut 8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71441" y="885645"/>
            <a:ext cx="676405" cy="676405"/>
            <a:chOff x="989556" y="726510"/>
            <a:chExt cx="676405" cy="676405"/>
          </a:xfrm>
        </p:grpSpPr>
        <p:sp>
          <p:nvSpPr>
            <p:cNvPr id="12" name="Donut 11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20729" y="1889817"/>
            <a:ext cx="676405" cy="676405"/>
            <a:chOff x="989556" y="726510"/>
            <a:chExt cx="676405" cy="676405"/>
          </a:xfrm>
        </p:grpSpPr>
        <p:sp>
          <p:nvSpPr>
            <p:cNvPr id="15" name="Donut 14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37633" y="1889816"/>
            <a:ext cx="676405" cy="676405"/>
            <a:chOff x="989556" y="726510"/>
            <a:chExt cx="676405" cy="676405"/>
          </a:xfrm>
        </p:grpSpPr>
        <p:sp>
          <p:nvSpPr>
            <p:cNvPr id="18" name="Donut 17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54537" y="1889815"/>
            <a:ext cx="676405" cy="676405"/>
            <a:chOff x="989556" y="726510"/>
            <a:chExt cx="676405" cy="676405"/>
          </a:xfrm>
        </p:grpSpPr>
        <p:sp>
          <p:nvSpPr>
            <p:cNvPr id="21" name="Donut 20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71441" y="1889815"/>
            <a:ext cx="676405" cy="676405"/>
            <a:chOff x="989556" y="726510"/>
            <a:chExt cx="676405" cy="676405"/>
          </a:xfrm>
        </p:grpSpPr>
        <p:sp>
          <p:nvSpPr>
            <p:cNvPr id="24" name="Donut 23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883227" y="623455"/>
            <a:ext cx="2078181" cy="2140527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098910" y="623455"/>
            <a:ext cx="2078181" cy="214052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929693" y="885645"/>
            <a:ext cx="676405" cy="676405"/>
            <a:chOff x="989556" y="726510"/>
            <a:chExt cx="676405" cy="676405"/>
          </a:xfrm>
        </p:grpSpPr>
        <p:sp>
          <p:nvSpPr>
            <p:cNvPr id="53" name="Donut 52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046597" y="885644"/>
            <a:ext cx="676405" cy="676405"/>
            <a:chOff x="989556" y="726510"/>
            <a:chExt cx="676405" cy="676405"/>
          </a:xfrm>
        </p:grpSpPr>
        <p:sp>
          <p:nvSpPr>
            <p:cNvPr id="56" name="Donut 55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163501" y="885643"/>
            <a:ext cx="676405" cy="676405"/>
            <a:chOff x="989556" y="726510"/>
            <a:chExt cx="676405" cy="676405"/>
          </a:xfrm>
        </p:grpSpPr>
        <p:sp>
          <p:nvSpPr>
            <p:cNvPr id="59" name="Donut 58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929693" y="1889815"/>
            <a:ext cx="676405" cy="676405"/>
            <a:chOff x="989556" y="726510"/>
            <a:chExt cx="676405" cy="676405"/>
          </a:xfrm>
        </p:grpSpPr>
        <p:sp>
          <p:nvSpPr>
            <p:cNvPr id="65" name="Donut 64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046597" y="1889814"/>
            <a:ext cx="676405" cy="676405"/>
            <a:chOff x="989556" y="726510"/>
            <a:chExt cx="676405" cy="676405"/>
          </a:xfrm>
        </p:grpSpPr>
        <p:sp>
          <p:nvSpPr>
            <p:cNvPr id="68" name="Donut 67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163501" y="1889813"/>
            <a:ext cx="676405" cy="676405"/>
            <a:chOff x="989556" y="726510"/>
            <a:chExt cx="676405" cy="676405"/>
          </a:xfrm>
        </p:grpSpPr>
        <p:sp>
          <p:nvSpPr>
            <p:cNvPr id="71" name="Donut 70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6792192" y="623453"/>
            <a:ext cx="3328554" cy="214052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444350" y="1562048"/>
            <a:ext cx="10780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smtClean="0"/>
              <a:t>Union</a:t>
            </a:r>
            <a:endParaRPr lang="en-US" sz="2800"/>
          </a:p>
        </p:txBody>
      </p:sp>
      <p:grpSp>
        <p:nvGrpSpPr>
          <p:cNvPr id="79" name="Group 78"/>
          <p:cNvGrpSpPr/>
          <p:nvPr/>
        </p:nvGrpSpPr>
        <p:grpSpPr>
          <a:xfrm>
            <a:off x="1020729" y="4155320"/>
            <a:ext cx="676405" cy="676405"/>
            <a:chOff x="989556" y="726510"/>
            <a:chExt cx="676405" cy="676405"/>
          </a:xfrm>
        </p:grpSpPr>
        <p:sp>
          <p:nvSpPr>
            <p:cNvPr id="80" name="Donut 79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137633" y="4155319"/>
            <a:ext cx="676405" cy="676405"/>
            <a:chOff x="989556" y="726510"/>
            <a:chExt cx="676405" cy="676405"/>
          </a:xfrm>
        </p:grpSpPr>
        <p:sp>
          <p:nvSpPr>
            <p:cNvPr id="83" name="Donut 82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254537" y="4155318"/>
            <a:ext cx="676405" cy="676405"/>
            <a:chOff x="989556" y="726510"/>
            <a:chExt cx="676405" cy="676405"/>
          </a:xfrm>
        </p:grpSpPr>
        <p:sp>
          <p:nvSpPr>
            <p:cNvPr id="86" name="Donut 85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89973" y="901874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371441" y="4155318"/>
            <a:ext cx="676405" cy="676405"/>
            <a:chOff x="989556" y="726510"/>
            <a:chExt cx="676405" cy="676405"/>
          </a:xfrm>
        </p:grpSpPr>
        <p:sp>
          <p:nvSpPr>
            <p:cNvPr id="89" name="Donut 88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20729" y="5159490"/>
            <a:ext cx="676405" cy="676405"/>
            <a:chOff x="989556" y="726510"/>
            <a:chExt cx="676405" cy="676405"/>
          </a:xfrm>
        </p:grpSpPr>
        <p:sp>
          <p:nvSpPr>
            <p:cNvPr id="92" name="Donut 91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137633" y="5159489"/>
            <a:ext cx="676405" cy="676405"/>
            <a:chOff x="989556" y="726510"/>
            <a:chExt cx="676405" cy="676405"/>
          </a:xfrm>
        </p:grpSpPr>
        <p:sp>
          <p:nvSpPr>
            <p:cNvPr id="95" name="Donut 94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254537" y="5159488"/>
            <a:ext cx="676405" cy="676405"/>
            <a:chOff x="989556" y="726510"/>
            <a:chExt cx="676405" cy="676405"/>
          </a:xfrm>
        </p:grpSpPr>
        <p:sp>
          <p:nvSpPr>
            <p:cNvPr id="98" name="Donut 97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71441" y="5159488"/>
            <a:ext cx="676405" cy="676405"/>
            <a:chOff x="989556" y="726510"/>
            <a:chExt cx="676405" cy="676405"/>
          </a:xfrm>
        </p:grpSpPr>
        <p:sp>
          <p:nvSpPr>
            <p:cNvPr id="101" name="Donut 100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89973" y="901874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883227" y="3893128"/>
            <a:ext cx="2078181" cy="2140527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3098910" y="3893128"/>
            <a:ext cx="2078181" cy="214052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8046597" y="4155317"/>
            <a:ext cx="676405" cy="676405"/>
            <a:chOff x="989556" y="726510"/>
            <a:chExt cx="676405" cy="676405"/>
          </a:xfrm>
        </p:grpSpPr>
        <p:sp>
          <p:nvSpPr>
            <p:cNvPr id="109" name="Donut 108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046597" y="5159487"/>
            <a:ext cx="676405" cy="676405"/>
            <a:chOff x="989556" y="726510"/>
            <a:chExt cx="676405" cy="676405"/>
          </a:xfrm>
        </p:grpSpPr>
        <p:sp>
          <p:nvSpPr>
            <p:cNvPr id="121" name="Donut 120"/>
            <p:cNvSpPr/>
            <p:nvPr/>
          </p:nvSpPr>
          <p:spPr>
            <a:xfrm>
              <a:off x="989556" y="726510"/>
              <a:ext cx="676405" cy="676405"/>
            </a:xfrm>
            <a:prstGeom prst="donut">
              <a:avLst>
                <a:gd name="adj" fmla="val 10185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189973" y="90187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29" name="Rounded Rectangle 128"/>
          <p:cNvSpPr/>
          <p:nvPr/>
        </p:nvSpPr>
        <p:spPr>
          <a:xfrm>
            <a:off x="7782792" y="3893126"/>
            <a:ext cx="1184564" cy="214052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332719" y="4831721"/>
            <a:ext cx="232082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Intersection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730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65</Words>
  <Application>Microsoft Macintosh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2015-07-04T00:50:44Z</dcterms:created>
  <dcterms:modified xsi:type="dcterms:W3CDTF">2015-09-07T21:58:51Z</dcterms:modified>
</cp:coreProperties>
</file>