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3F40F-DC2C-4611-8B51-7B0F9AB8734D}" v="2" dt="2021-04-06T14:48:36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E91BC-A809-4C02-8C48-1F559EE2DD10}" type="datetimeFigureOut">
              <a:rPr lang="hu-HU" smtClean="0"/>
              <a:t>2021. 05. 25.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FE7E6-E8A7-441F-81C2-A79F287A07D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159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805E3-7936-48CD-9D14-82FAF19E5900}" type="datetime1">
              <a:rPr lang="hu-HU" smtClean="0"/>
              <a:t>2021. 05. 25.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541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F364-DF2B-498A-BC64-88B74D0B00A8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71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81BE-CB2B-4614-BAF4-2D02DDD72540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01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91BA-F7AD-497F-BDD6-42B43FB95A68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4902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AE78-FAFD-46C5-A90F-09008951E2E2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1231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A2A3-7906-4E07-A6B2-BB3EFE61CB7E}" type="datetime1">
              <a:rPr lang="hu-HU" smtClean="0"/>
              <a:t>2021. 05. 25.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3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E4DE-46BE-40F4-B09A-C55E377F8BDC}" type="datetime1">
              <a:rPr lang="hu-HU" smtClean="0"/>
              <a:t>2021. 05. 25.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48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53AE-BEF6-4965-B28D-E637B7BB280F}" type="datetime1">
              <a:rPr lang="hu-HU" smtClean="0"/>
              <a:t>2021. 05. 25.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23164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CC2D-2F1F-4C71-A339-D4E6ABCACD15}" type="datetime1">
              <a:rPr lang="hu-HU" smtClean="0"/>
              <a:t>2021. 05. 25.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780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A2D6A-13B1-4AB6-B986-FDF18BEBC70D}" type="datetime1">
              <a:rPr lang="hu-HU" smtClean="0"/>
              <a:t>2021. 05. 25.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3739" y="6248400"/>
            <a:ext cx="753545" cy="365125"/>
          </a:xfrm>
        </p:spPr>
        <p:txBody>
          <a:bodyPr/>
          <a:lstStyle>
            <a:lvl1pPr>
              <a:defRPr sz="1200"/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25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A6F2B-5409-4D67-93A9-5EC0A920BBE2}" type="datetime1">
              <a:rPr lang="hu-HU" smtClean="0"/>
              <a:t>2021. 05. 25.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2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08326-4E5B-4DD7-91EB-0D7E16B1C6F4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789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4009-FFA0-499D-A8A8-B64675899592}" type="datetime1">
              <a:rPr lang="hu-HU" smtClean="0"/>
              <a:t>2021. 05. 25.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513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E75F5-7E7D-4F91-9892-CABBA07F1B63}" type="datetime1">
              <a:rPr lang="hu-HU" smtClean="0"/>
              <a:t>2021. 05. 25.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2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15755-4355-4194-86BB-49C98C2FB9F8}" type="datetime1">
              <a:rPr lang="hu-HU" smtClean="0"/>
              <a:t>2021. 05. 25.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1687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3276-6A81-4D58-B8DA-293EE81C5E8F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22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DC288-89B4-4A93-9690-070568C5E9D1}" type="datetime1">
              <a:rPr lang="hu-HU" smtClean="0"/>
              <a:t>2021. 05. 25.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088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FA91A2-B4DE-4D7B-9E7D-D2EA77C95F90}" type="datetime1">
              <a:rPr lang="hu-HU" smtClean="0"/>
              <a:t>2021. 05. 25.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2366" y="6248400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BEE3749-361D-47A0-8538-EBB5B911DD9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35268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1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C377CB-15A4-4905-BD9C-E7AB97EFF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0388"/>
            <a:ext cx="9144000" cy="1958612"/>
          </a:xfrm>
        </p:spPr>
        <p:txBody>
          <a:bodyPr>
            <a:normAutofit/>
          </a:bodyPr>
          <a:lstStyle/>
          <a:p>
            <a:r>
              <a:rPr lang="hu-HU" sz="4000" dirty="0">
                <a:effectLst/>
                <a:ea typeface="Calibri" panose="020F0502020204030204" pitchFamily="34" charset="0"/>
              </a:rPr>
              <a:t>Ülőhelykiosztási probléma vizsgálata optimalizálási és mesterséges intelligencia módszerek segítségével</a:t>
            </a:r>
            <a:endParaRPr lang="hu-HU" sz="115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55384-6EEC-4E39-820A-0DC43A0D8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9451"/>
            <a:ext cx="9144000" cy="2063931"/>
          </a:xfrm>
        </p:spPr>
        <p:txBody>
          <a:bodyPr>
            <a:normAutofit lnSpcReduction="10000"/>
          </a:bodyPr>
          <a:lstStyle/>
          <a:p>
            <a:pPr algn="l"/>
            <a:r>
              <a:rPr lang="hu-HU" sz="1800" dirty="0"/>
              <a:t>Projekt alapú szoftverfejlesztés 2. bemutató</a:t>
            </a:r>
          </a:p>
          <a:p>
            <a:pPr algn="l"/>
            <a:endParaRPr lang="hu-HU" sz="1800" dirty="0"/>
          </a:p>
          <a:p>
            <a:pPr algn="l">
              <a:tabLst>
                <a:tab pos="3587750" algn="l"/>
              </a:tabLst>
            </a:pPr>
            <a:r>
              <a:rPr lang="hu-HU" sz="1600" dirty="0"/>
              <a:t>Készítette:	Konzulensek: </a:t>
            </a:r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Egyed Vince	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Fogarassyné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hu-HU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Vathy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Ágnes</a:t>
            </a:r>
            <a:endParaRPr lang="hu-HU" sz="1600" dirty="0"/>
          </a:p>
          <a:p>
            <a:pPr algn="l"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Puskás András </a:t>
            </a:r>
            <a:r>
              <a:rPr lang="hu-H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hu-HU" sz="1600" dirty="0"/>
              <a:t>Dr. Süle Zoltán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tabLst>
                <a:tab pos="714375" algn="l"/>
                <a:tab pos="4302125" algn="l"/>
              </a:tabLst>
            </a:pPr>
            <a:r>
              <a:rPr lang="hu-HU" sz="1600" dirty="0"/>
              <a:t>	Kertész Krisztián Levente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74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A02B-8717-49D2-A6CC-B9FF3646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300A7D-F21F-401D-A5F3-F3F6D25AC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7143"/>
            <a:ext cx="10353762" cy="3614057"/>
          </a:xfrm>
        </p:spPr>
        <p:txBody>
          <a:bodyPr/>
          <a:lstStyle/>
          <a:p>
            <a:r>
              <a:rPr lang="hu-HU" dirty="0"/>
              <a:t>Előző beszámoló összefoglalása</a:t>
            </a:r>
          </a:p>
          <a:p>
            <a:r>
              <a:rPr lang="hu-HU" dirty="0"/>
              <a:t>Mohó algoritmus</a:t>
            </a:r>
          </a:p>
          <a:p>
            <a:r>
              <a:rPr lang="hu-HU" dirty="0"/>
              <a:t>Genetikus algoritmus</a:t>
            </a:r>
          </a:p>
          <a:p>
            <a:r>
              <a:rPr lang="hu-HU" dirty="0"/>
              <a:t>LP megoldó</a:t>
            </a:r>
          </a:p>
          <a:p>
            <a:r>
              <a:rPr lang="hu-HU" dirty="0"/>
              <a:t>Algoritmusok összehasonlítása</a:t>
            </a:r>
          </a:p>
          <a:p>
            <a:r>
              <a:rPr lang="hu-HU" dirty="0"/>
              <a:t>Összefoglalás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73E3531-0E0F-4899-92C6-99754884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2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56786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9" descr="Slate-V2-HD-compPhotoInset.png">
            <a:extLst>
              <a:ext uri="{FF2B5EF4-FFF2-40B4-BE49-F238E27FC236}">
                <a16:creationId xmlns:a16="http://schemas.microsoft.com/office/drawing/2014/main" id="{B3361A10-04DB-467D-9A09-A5033ABAC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74" y="1924487"/>
            <a:ext cx="5057192" cy="419877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45AABD7-2E2B-4FA3-B2BE-D7BF8245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Előző beszámoló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CA813CC-4972-40C9-BE3F-428F6A94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3</a:t>
            </a:fld>
            <a:r>
              <a:rPr lang="hu-HU"/>
              <a:t>/10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9C2BFF7-F95E-409A-8321-ECD8B3961B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" r="1"/>
          <a:stretch/>
        </p:blipFill>
        <p:spPr>
          <a:xfrm>
            <a:off x="6525873" y="2029698"/>
            <a:ext cx="4826395" cy="3968430"/>
          </a:xfrm>
          <a:prstGeom prst="rect">
            <a:avLst/>
          </a:prstGeom>
        </p:spPr>
      </p:pic>
      <p:sp>
        <p:nvSpPr>
          <p:cNvPr id="9" name="Tartalom helye 2">
            <a:extLst>
              <a:ext uri="{FF2B5EF4-FFF2-40B4-BE49-F238E27FC236}">
                <a16:creationId xmlns:a16="http://schemas.microsoft.com/office/drawing/2014/main" id="{C1E6421E-4C08-4AFB-B49F-08A420364035}"/>
              </a:ext>
            </a:extLst>
          </p:cNvPr>
          <p:cNvSpPr txBox="1">
            <a:spLocks/>
          </p:cNvSpPr>
          <p:nvPr/>
        </p:nvSpPr>
        <p:spPr>
          <a:xfrm>
            <a:off x="921902" y="2895725"/>
            <a:ext cx="5546272" cy="26478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 felület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adatok kezelése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Felhasználói interakciók</a:t>
            </a:r>
          </a:p>
          <a:p>
            <a:pPr>
              <a:lnSpc>
                <a:spcPct val="150000"/>
              </a:lnSpc>
            </a:pPr>
            <a:r>
              <a:rPr lang="hu-HU" dirty="0"/>
              <a:t>Egészségügyi szabályoknak megfelelő kritériumok implementálása</a:t>
            </a:r>
          </a:p>
          <a:p>
            <a:pPr marL="36900" indent="0" algn="just">
              <a:lnSpc>
                <a:spcPct val="150000"/>
              </a:lnSpc>
              <a:spcAft>
                <a:spcPts val="600"/>
              </a:spcAft>
              <a:buNone/>
            </a:pPr>
            <a:endParaRPr lang="hu-H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0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0CE7C1-7A96-4C75-A411-8A4E6FD6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Mohó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0801C4-3768-4706-8E38-1B4F4CCB9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84849"/>
            <a:ext cx="10353762" cy="4058751"/>
          </a:xfrm>
        </p:spPr>
        <p:txBody>
          <a:bodyPr/>
          <a:lstStyle/>
          <a:p>
            <a:r>
              <a:rPr lang="hu-HU" dirty="0"/>
              <a:t>Inputként megkapott csoportokon halad végig</a:t>
            </a:r>
          </a:p>
          <a:p>
            <a:r>
              <a:rPr lang="hu-HU" dirty="0"/>
              <a:t>Megkeresi az első olyan helyet, ahova befér a csoport</a:t>
            </a:r>
          </a:p>
          <a:p>
            <a:r>
              <a:rPr lang="hu-HU" dirty="0"/>
              <a:t>Behelyezi és a következő elemre lép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86DB575-7F54-4C2F-AFDF-C7096C885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4</a:t>
            </a:fld>
            <a:endParaRPr lang="hu-HU"/>
          </a:p>
        </p:txBody>
      </p:sp>
      <p:grpSp>
        <p:nvGrpSpPr>
          <p:cNvPr id="11" name="Csoportba foglalás 10">
            <a:extLst>
              <a:ext uri="{FF2B5EF4-FFF2-40B4-BE49-F238E27FC236}">
                <a16:creationId xmlns:a16="http://schemas.microsoft.com/office/drawing/2014/main" id="{66AF7329-0FB8-4DC2-AFB7-130686C3BCEB}"/>
              </a:ext>
            </a:extLst>
          </p:cNvPr>
          <p:cNvGrpSpPr>
            <a:grpSpLocks noChangeAspect="1"/>
          </p:cNvGrpSpPr>
          <p:nvPr/>
        </p:nvGrpSpPr>
        <p:grpSpPr>
          <a:xfrm>
            <a:off x="2160000" y="3204000"/>
            <a:ext cx="3172561" cy="3420000"/>
            <a:chOff x="2246999" y="3083019"/>
            <a:chExt cx="3419476" cy="3686176"/>
          </a:xfrm>
        </p:grpSpPr>
        <p:pic>
          <p:nvPicPr>
            <p:cNvPr id="12" name="Picture 19" descr="Slate-V2-HD-compPhotoInset.png">
              <a:extLst>
                <a:ext uri="{FF2B5EF4-FFF2-40B4-BE49-F238E27FC236}">
                  <a16:creationId xmlns:a16="http://schemas.microsoft.com/office/drawing/2014/main" id="{CF2B7A0B-FF7F-496A-AEE9-267EE9064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6999" y="3083019"/>
              <a:ext cx="3419476" cy="3686176"/>
            </a:xfrm>
            <a:prstGeom prst="rect">
              <a:avLst/>
            </a:prstGeom>
          </p:spPr>
        </p:pic>
        <p:pic>
          <p:nvPicPr>
            <p:cNvPr id="6" name="Kép 5">
              <a:extLst>
                <a:ext uri="{FF2B5EF4-FFF2-40B4-BE49-F238E27FC236}">
                  <a16:creationId xmlns:a16="http://schemas.microsoft.com/office/drawing/2014/main" id="{D423C58C-2C93-4644-A049-3D50AA99F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06" t="1108" r="1435"/>
            <a:stretch/>
          </p:blipFill>
          <p:spPr>
            <a:xfrm>
              <a:off x="2363681" y="3210115"/>
              <a:ext cx="3186112" cy="3431985"/>
            </a:xfrm>
            <a:prstGeom prst="rect">
              <a:avLst/>
            </a:prstGeom>
          </p:spPr>
        </p:pic>
      </p:grp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2B5D114B-7B1A-4B1C-A99E-5D44EB1D359E}"/>
              </a:ext>
            </a:extLst>
          </p:cNvPr>
          <p:cNvGrpSpPr>
            <a:grpSpLocks noChangeAspect="1"/>
          </p:cNvGrpSpPr>
          <p:nvPr/>
        </p:nvGrpSpPr>
        <p:grpSpPr>
          <a:xfrm>
            <a:off x="6480000" y="3204000"/>
            <a:ext cx="3172561" cy="3420000"/>
            <a:chOff x="6544413" y="3083019"/>
            <a:chExt cx="3419476" cy="3686176"/>
          </a:xfrm>
        </p:grpSpPr>
        <p:pic>
          <p:nvPicPr>
            <p:cNvPr id="9" name="Picture 19" descr="Slate-V2-HD-compPhotoInset.png">
              <a:extLst>
                <a:ext uri="{FF2B5EF4-FFF2-40B4-BE49-F238E27FC236}">
                  <a16:creationId xmlns:a16="http://schemas.microsoft.com/office/drawing/2014/main" id="{67900BDC-AE76-4314-AB37-BFB3BDE6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4413" y="3083019"/>
              <a:ext cx="3419476" cy="3686176"/>
            </a:xfrm>
            <a:prstGeom prst="rect">
              <a:avLst/>
            </a:prstGeom>
          </p:spPr>
        </p:pic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2D3E5094-23A7-4554-B2EE-F3A0CCC8A9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73" t="551" r="1075" b="1101"/>
            <a:stretch/>
          </p:blipFill>
          <p:spPr>
            <a:xfrm>
              <a:off x="6679984" y="3210115"/>
              <a:ext cx="3148335" cy="3431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34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DCB6AB-A555-465A-85C2-27AD6C48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Genetikus 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375D68-6FAB-45C6-97F9-CF76CDE12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68E517D-419B-4BFC-9CAD-658AC5ED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760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44C82-0C64-446A-A43A-FDD089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LP megoldó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37661C-A65B-4140-9C78-A4D521D69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9CF4B-B058-4529-88EC-691D5504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447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3F13D-7FA9-494E-B762-6ED30491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Algoritmusok összehasonlítása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AFE493-CBF7-4B07-8060-54C17392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6F822E4-192E-49E3-87CA-E1B5F0C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pPr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0270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B2DC86-3F3D-4CA3-82ED-2CDF18F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Összefoglalás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1C8CD52-6A56-4732-BEBA-7111FFE8F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Megvalósított 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B0A39B-1514-424C-B373-69AE34C75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534194"/>
            <a:ext cx="4876344" cy="3257006"/>
          </a:xfrm>
        </p:spPr>
        <p:txBody>
          <a:bodyPr>
            <a:normAutofit/>
          </a:bodyPr>
          <a:lstStyle/>
          <a:p>
            <a:r>
              <a:rPr lang="hu-HU" dirty="0"/>
              <a:t>Felhasználói felület elkészítése</a:t>
            </a:r>
          </a:p>
          <a:p>
            <a:r>
              <a:rPr lang="hu-HU" dirty="0"/>
              <a:t>Adatok kezelése és tárolása</a:t>
            </a:r>
          </a:p>
          <a:p>
            <a:r>
              <a:rPr lang="hu-HU" dirty="0"/>
              <a:t>Dinamikus terem készítés</a:t>
            </a:r>
          </a:p>
          <a:p>
            <a:r>
              <a:rPr lang="hu-HU" dirty="0"/>
              <a:t>Egészségügyi szabályoknak megfelelő kritériumok implementálása</a:t>
            </a:r>
          </a:p>
          <a:p>
            <a:r>
              <a:rPr lang="hu-HU" dirty="0"/>
              <a:t>Felhasználói interakciók elkészítése</a:t>
            </a:r>
          </a:p>
          <a:p>
            <a:r>
              <a:rPr lang="hu-HU" dirty="0"/>
              <a:t>Gépi megoldók elkészítése</a:t>
            </a:r>
          </a:p>
          <a:p>
            <a:r>
              <a:rPr lang="hu-HU" dirty="0"/>
              <a:t>Dokumentáció elkészítése</a:t>
            </a:r>
          </a:p>
          <a:p>
            <a:pPr lvl="1"/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EC0F4A2-5A62-4012-86AE-B438ECBE6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Gépi megoldók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BC0CE9-1602-4A20-987D-C72BD80E8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4967" y="2534194"/>
            <a:ext cx="4895330" cy="3257006"/>
          </a:xfrm>
        </p:spPr>
        <p:txBody>
          <a:bodyPr>
            <a:normAutofit/>
          </a:bodyPr>
          <a:lstStyle/>
          <a:p>
            <a:r>
              <a:rPr lang="hu-HU" dirty="0"/>
              <a:t>Mohó algoritmus</a:t>
            </a:r>
          </a:p>
          <a:p>
            <a:r>
              <a:rPr lang="hu-HU" dirty="0"/>
              <a:t>Genetikus algoritmus</a:t>
            </a:r>
          </a:p>
          <a:p>
            <a:r>
              <a:rPr lang="hu-HU" dirty="0"/>
              <a:t>LP megoldó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710AFE4-5CCF-4751-B17C-98B3228BCF7B}"/>
              </a:ext>
            </a:extLst>
          </p:cNvPr>
          <p:cNvSpPr txBox="1"/>
          <p:nvPr/>
        </p:nvSpPr>
        <p:spPr>
          <a:xfrm>
            <a:off x="2425337" y="5893005"/>
            <a:ext cx="734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200" dirty="0"/>
              <a:t>Köszönjük a figyelmet!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3A67A14-0323-4C8C-83E4-E42557D1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E3749-361D-47A0-8538-EBB5B911DD9B}" type="slidenum">
              <a:rPr lang="hu-HU" smtClean="0"/>
              <a:t>8</a:t>
            </a:fld>
            <a:r>
              <a:rPr lang="hu-HU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17682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176</TotalTime>
  <Words>145</Words>
  <Application>Microsoft Office PowerPoint</Application>
  <PresentationFormat>Szélesvásznú</PresentationFormat>
  <Paragraphs>47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Calibri</vt:lpstr>
      <vt:lpstr>Calisto MT</vt:lpstr>
      <vt:lpstr>Times New Roman</vt:lpstr>
      <vt:lpstr>Wingdings 2</vt:lpstr>
      <vt:lpstr>Pala</vt:lpstr>
      <vt:lpstr>Ülőhelykiosztási probléma vizsgálata optimalizálási és mesterséges intelligencia módszerek segítségével</vt:lpstr>
      <vt:lpstr>Tartalom</vt:lpstr>
      <vt:lpstr>Előző beszámoló</vt:lpstr>
      <vt:lpstr>Mohó algoritmus</vt:lpstr>
      <vt:lpstr>Genetikus algoritmus</vt:lpstr>
      <vt:lpstr>LP megoldó</vt:lpstr>
      <vt:lpstr>Algoritmusok összehasonlítása</vt:lpstr>
      <vt:lpstr>Összefoglalás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Ülőhelykiosztási probléma vizsgálata optimalizálási és mesterséges intelligencia módszerek segítségével</dc:title>
  <dc:creator>Vince Egyed</dc:creator>
  <cp:lastModifiedBy>Vince Egyed</cp:lastModifiedBy>
  <cp:revision>15</cp:revision>
  <dcterms:created xsi:type="dcterms:W3CDTF">2021-04-06T14:05:14Z</dcterms:created>
  <dcterms:modified xsi:type="dcterms:W3CDTF">2021-05-25T12:42:07Z</dcterms:modified>
</cp:coreProperties>
</file>