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3F40F-DC2C-4611-8B51-7B0F9AB8734D}" v="2" dt="2021-04-06T14:48:36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91BC-A809-4C02-8C48-1F559EE2DD10}" type="datetimeFigureOut">
              <a:rPr lang="hu-HU" smtClean="0"/>
              <a:t>2021. 04. 07.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E7E6-E8A7-441F-81C2-A79F287A07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15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05E3-7936-48CD-9D14-82FAF19E5900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4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364-DF2B-498A-BC64-88B74D0B00A8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57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81BE-CB2B-4614-BAF4-2D02DDD72540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01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1BA-F7AD-497F-BDD6-42B43FB95A68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90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E78-FAFD-46C5-A90F-09008951E2E2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23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A2A3-7906-4E07-A6B2-BB3EFE61CB7E}" type="datetime1">
              <a:rPr lang="hu-HU" smtClean="0"/>
              <a:t>2021. 04. 07.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33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E4DE-46BE-40F4-B09A-C55E377F8BDC}" type="datetime1">
              <a:rPr lang="hu-HU" smtClean="0"/>
              <a:t>2021. 04. 07.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48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53AE-BEF6-4965-B28D-E637B7BB280F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16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CC2D-2F1F-4C71-A339-D4E6ABCACD15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80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2D6A-13B1-4AB6-B986-FDF18BEBC70D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2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6F2B-5409-4D67-93A9-5EC0A920BBE2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8326-4E5B-4DD7-91EB-0D7E16B1C6F4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78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4009-FFA0-499D-A8A8-B64675899592}" type="datetime1">
              <a:rPr lang="hu-HU" smtClean="0"/>
              <a:t>2021. 04. 07.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13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75F5-7E7D-4F91-9892-CABBA07F1B63}" type="datetime1">
              <a:rPr lang="hu-HU" smtClean="0"/>
              <a:t>2021. 04. 07.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2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5755-4355-4194-86BB-49C98C2FB9F8}" type="datetime1">
              <a:rPr lang="hu-HU" smtClean="0"/>
              <a:t>2021. 04. 07.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68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3276-6A81-4D58-B8DA-293EE81C5E8F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22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288-89B4-4A93-9690-070568C5E9D1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88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FA91A2-B4DE-4D7B-9E7D-D2EA77C95F90}" type="datetime1">
              <a:rPr lang="hu-HU" smtClean="0"/>
              <a:t>2021. 04. 07.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EE3749-361D-47A0-8538-EBB5B911DD9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68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C377CB-15A4-4905-BD9C-E7AB97EF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0388"/>
            <a:ext cx="9144000" cy="1958612"/>
          </a:xfrm>
        </p:spPr>
        <p:txBody>
          <a:bodyPr>
            <a:normAutofit/>
          </a:bodyPr>
          <a:lstStyle/>
          <a:p>
            <a:r>
              <a:rPr lang="hu-HU" sz="4000" dirty="0">
                <a:effectLst/>
                <a:ea typeface="Calibri" panose="020F0502020204030204" pitchFamily="34" charset="0"/>
              </a:rPr>
              <a:t>Ülőhelykiosztási probléma vizsgálata optimalizálási és mesterséges intelligencia módszerek segítségével</a:t>
            </a:r>
            <a:endParaRPr lang="hu-HU" sz="115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C55384-6EEC-4E39-820A-0DC43A0D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451"/>
            <a:ext cx="9144000" cy="206393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sz="1600" dirty="0"/>
              <a:t>Készítette: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/>
              <a:t>	Egyed Vince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/>
              <a:t>	Kertész Krisztián Levente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/>
              <a:t>	Puskás András</a:t>
            </a:r>
          </a:p>
          <a:p>
            <a:pPr algn="l">
              <a:tabLst>
                <a:tab pos="714375" algn="l"/>
              </a:tabLst>
            </a:pPr>
            <a:r>
              <a:rPr lang="hu-HU" sz="1600" dirty="0"/>
              <a:t>Konzulensek: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Fogarassyné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Vathy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Ágnes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/>
              <a:t>	Dr. Süle Zoltán</a:t>
            </a:r>
          </a:p>
        </p:txBody>
      </p:sp>
    </p:spTree>
    <p:extLst>
      <p:ext uri="{BB962C8B-B14F-4D97-AF65-F5344CB8AC3E}">
        <p14:creationId xmlns:p14="http://schemas.microsoft.com/office/powerpoint/2010/main" val="299574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B2DC86-3F3D-4CA3-82ED-2CDF18F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Összefoglalás, további teendők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1C8CD52-6A56-4732-BEBA-7111FFE8F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Megvalósított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0A39B-1514-424C-B373-69AE34C75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534194"/>
            <a:ext cx="4876344" cy="325700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Felhasználói felület elkészítése</a:t>
            </a:r>
          </a:p>
          <a:p>
            <a:r>
              <a:rPr lang="hu-HU" dirty="0"/>
              <a:t>Adatok kezelése és tárolása</a:t>
            </a:r>
          </a:p>
          <a:p>
            <a:r>
              <a:rPr lang="hu-HU" dirty="0"/>
              <a:t>Dinamikus terem készítés</a:t>
            </a:r>
          </a:p>
          <a:p>
            <a:r>
              <a:rPr lang="hu-HU" dirty="0"/>
              <a:t>Egészségügyi szabályoknak megfelelő kritériumok implementálása</a:t>
            </a:r>
          </a:p>
          <a:p>
            <a:r>
              <a:rPr lang="hu-HU" dirty="0"/>
              <a:t>Felhasználói interakciók elkészítése</a:t>
            </a:r>
          </a:p>
          <a:p>
            <a:r>
              <a:rPr lang="hu-HU" dirty="0"/>
              <a:t>Gépi megoldó programozása – Mohó algoritmus</a:t>
            </a:r>
          </a:p>
          <a:p>
            <a:r>
              <a:rPr lang="hu-HU" dirty="0"/>
              <a:t>Dokumentáció elkezdése</a:t>
            </a:r>
          </a:p>
          <a:p>
            <a:pPr lvl="1"/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EC0F4A2-5A62-4012-86AE-B438ECBE6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További teendők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BC0CE9-1602-4A20-987D-C72BD80E8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534194"/>
            <a:ext cx="4895330" cy="325700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Több gépi megoldó programozása</a:t>
            </a:r>
          </a:p>
          <a:p>
            <a:r>
              <a:rPr lang="hu-HU" dirty="0"/>
              <a:t>Csoport import/export elkészítése</a:t>
            </a:r>
          </a:p>
          <a:p>
            <a:r>
              <a:rPr lang="hu-HU" dirty="0"/>
              <a:t>Dokumentáció folytatása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710AFE4-5CCF-4751-B17C-98B3228BCF7B}"/>
              </a:ext>
            </a:extLst>
          </p:cNvPr>
          <p:cNvSpPr txBox="1"/>
          <p:nvPr/>
        </p:nvSpPr>
        <p:spPr>
          <a:xfrm>
            <a:off x="2425337" y="5893005"/>
            <a:ext cx="734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Köszönjük a figyelmet!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73A67A14-0323-4C8C-83E4-E42557D1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82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6EA02B-8717-49D2-A6CC-B9FF3646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300A7D-F21F-401D-A5F3-F3F6D25A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Feladat ismertetése</a:t>
            </a:r>
          </a:p>
          <a:p>
            <a:r>
              <a:rPr lang="hu-HU" dirty="0"/>
              <a:t>Felhasznált technológiák</a:t>
            </a:r>
          </a:p>
          <a:p>
            <a:r>
              <a:rPr lang="hu-HU" dirty="0"/>
              <a:t>Adatok kezelése és tárolása</a:t>
            </a:r>
          </a:p>
          <a:p>
            <a:r>
              <a:rPr lang="hu-HU" dirty="0"/>
              <a:t>Felhasználói felület</a:t>
            </a:r>
          </a:p>
          <a:p>
            <a:r>
              <a:rPr lang="hu-HU" dirty="0"/>
              <a:t>Gépi algoritmus</a:t>
            </a:r>
          </a:p>
          <a:p>
            <a:r>
              <a:rPr lang="hu-HU" dirty="0"/>
              <a:t>Összefoglalás, további teendők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3E3531-0E0F-4899-92C6-99754884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8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5AABD7-2E2B-4FA3-B2BE-D7BF8245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3D20FC-3A14-4E7D-978A-81D16A6F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Készíteni egy grafikus alkalmazást és hozzá tartozó módszertant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 alkalmazásban lehetőségünk van dinamikusan definiálni a termet, illetve a székek elrendezését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terembe a felhasználó tudja elhelyezni az ülőhelyeket előre egészségügyi szabályoknak megfelelően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 alkalmazás továbbá optimalizálás vagy mesterséges intelligencia segítségével is be tudja rendezni a termet a maximális kihasználtság érdekében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CA813CC-4972-40C9-BE3F-428F6A94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4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9" descr="Slate-V2-HD-compPhotoInset.png">
            <a:extLst>
              <a:ext uri="{FF2B5EF4-FFF2-40B4-BE49-F238E27FC236}">
                <a16:creationId xmlns:a16="http://schemas.microsoft.com/office/drawing/2014/main" id="{37F75DF3-4D79-48BD-AB75-2158CC63A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75" y="1507671"/>
            <a:ext cx="3886200" cy="4953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41DA957-570F-4D5E-A082-E4EBE933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1521A5-8C88-4278-BB08-9FED0964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Java – </a:t>
            </a:r>
            <a:r>
              <a:rPr lang="hu-HU" dirty="0" err="1"/>
              <a:t>JavaFX</a:t>
            </a:r>
            <a:r>
              <a:rPr lang="hu-HU" dirty="0"/>
              <a:t>, </a:t>
            </a:r>
            <a:r>
              <a:rPr lang="hu-HU" dirty="0" err="1"/>
              <a:t>ControlsFX</a:t>
            </a:r>
            <a:endParaRPr lang="hu-HU" dirty="0"/>
          </a:p>
          <a:p>
            <a:r>
              <a:rPr lang="hu-HU" dirty="0" err="1"/>
              <a:t>mongoDB</a:t>
            </a:r>
            <a:endParaRPr lang="hu-HU" dirty="0"/>
          </a:p>
          <a:p>
            <a:r>
              <a:rPr lang="hu-HU" dirty="0"/>
              <a:t>GitHub</a:t>
            </a:r>
          </a:p>
        </p:txBody>
      </p:sp>
      <p:pic>
        <p:nvPicPr>
          <p:cNvPr id="1026" name="Picture 2" descr="How to get started with MongoDB in 10 minutes | by Navindu Jayatilake |  freeCodeCamp.org | Medium">
            <a:extLst>
              <a:ext uri="{FF2B5EF4-FFF2-40B4-BE49-F238E27FC236}">
                <a16:creationId xmlns:a16="http://schemas.microsoft.com/office/drawing/2014/main" id="{4265C97C-9869-47CA-B8AE-D760C379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1628451"/>
            <a:ext cx="3600000" cy="9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's New in Java FX — Java 9 Updates | by Adrian D. Finlay | The Java  Report | Medium">
            <a:extLst>
              <a:ext uri="{FF2B5EF4-FFF2-40B4-BE49-F238E27FC236}">
                <a16:creationId xmlns:a16="http://schemas.microsoft.com/office/drawing/2014/main" id="{59E99D04-93AB-4F4F-B4C5-BB107D97B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" t="8301" r="7604" b="18015"/>
          <a:stretch/>
        </p:blipFill>
        <p:spPr bwMode="auto">
          <a:xfrm>
            <a:off x="7153275" y="2958919"/>
            <a:ext cx="3600000" cy="158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Git and GitHub? And how to use GitHub? - DEV Community">
            <a:extLst>
              <a:ext uri="{FF2B5EF4-FFF2-40B4-BE49-F238E27FC236}">
                <a16:creationId xmlns:a16="http://schemas.microsoft.com/office/drawing/2014/main" id="{19FCC53E-9E46-494A-B90A-03721A194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6" b="18819"/>
          <a:stretch/>
        </p:blipFill>
        <p:spPr bwMode="auto">
          <a:xfrm>
            <a:off x="7153275" y="4922724"/>
            <a:ext cx="3600000" cy="13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D36F7A-E898-4FF0-B80A-87CB4ED4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16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C80340-824C-4B29-9B95-332056EC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 tárolás - </a:t>
            </a:r>
            <a:r>
              <a:rPr lang="hu-HU" dirty="0" err="1"/>
              <a:t>mongoDB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6F5CC2-17E7-4F64-8D19-2326D2FC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Firebase – Java					Room </a:t>
            </a:r>
            <a:r>
              <a:rPr lang="hu-HU" dirty="0" err="1"/>
              <a:t>Collection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MongoDB</a:t>
            </a:r>
          </a:p>
          <a:p>
            <a:pPr lvl="1"/>
            <a:r>
              <a:rPr lang="hu-HU" dirty="0"/>
              <a:t>Atlas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online adatbázis </a:t>
            </a:r>
          </a:p>
          <a:p>
            <a:pPr lvl="1"/>
            <a:r>
              <a:rPr lang="hu-HU" dirty="0"/>
              <a:t>Rugalmas</a:t>
            </a:r>
          </a:p>
          <a:p>
            <a:pPr lvl="1"/>
            <a:r>
              <a:rPr lang="hu-HU" dirty="0"/>
              <a:t>Gyors tesztelés</a:t>
            </a:r>
          </a:p>
          <a:p>
            <a:pPr lvl="1"/>
            <a:endParaRPr lang="hu-HU" dirty="0"/>
          </a:p>
          <a:p>
            <a:r>
              <a:rPr lang="hu-HU" dirty="0"/>
              <a:t>DatabaseHandler</a:t>
            </a:r>
          </a:p>
          <a:p>
            <a:pPr lvl="1"/>
            <a:r>
              <a:rPr lang="hu-HU" dirty="0"/>
              <a:t>JSON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Osztály				</a:t>
            </a:r>
            <a:r>
              <a:rPr lang="hu-HU" dirty="0" err="1"/>
              <a:t>Theater</a:t>
            </a:r>
            <a:r>
              <a:rPr lang="hu-HU" dirty="0"/>
              <a:t> </a:t>
            </a:r>
            <a:r>
              <a:rPr lang="hu-HU" dirty="0" err="1"/>
              <a:t>Collection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Osztály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JSON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2786C-BEC9-4877-B414-353E96F3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5</a:t>
            </a:fld>
            <a:endParaRPr lang="hu-HU"/>
          </a:p>
        </p:txBody>
      </p:sp>
      <p:sp>
        <p:nvSpPr>
          <p:cNvPr id="5" name="Szorzás jele 4">
            <a:extLst>
              <a:ext uri="{FF2B5EF4-FFF2-40B4-BE49-F238E27FC236}">
                <a16:creationId xmlns:a16="http://schemas.microsoft.com/office/drawing/2014/main" id="{5379A96A-1F46-4252-81A8-92D13FE51501}"/>
              </a:ext>
            </a:extLst>
          </p:cNvPr>
          <p:cNvSpPr>
            <a:spLocks noChangeAspect="1"/>
          </p:cNvSpPr>
          <p:nvPr/>
        </p:nvSpPr>
        <p:spPr>
          <a:xfrm>
            <a:off x="3047935" y="1640374"/>
            <a:ext cx="470517" cy="47051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40BC1E1-63CC-4D53-9F9D-2F4A0583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631" y="2135121"/>
            <a:ext cx="5057775" cy="26479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C2AA94B-E607-49AD-8B64-FE069B630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31" y="5334444"/>
            <a:ext cx="43910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7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B60322-ACAC-480A-BDF7-F350DB9C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Adatok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896ECC-94BB-402D-AEE9-C71B9B81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351" y="1924634"/>
            <a:ext cx="5182205" cy="3614057"/>
          </a:xfrm>
        </p:spPr>
        <p:txBody>
          <a:bodyPr anchor="ctr"/>
          <a:lstStyle/>
          <a:p>
            <a:r>
              <a:rPr lang="hu-HU" dirty="0" err="1"/>
              <a:t>Model</a:t>
            </a:r>
            <a:r>
              <a:rPr lang="hu-HU" dirty="0"/>
              <a:t> létrehozása</a:t>
            </a:r>
          </a:p>
          <a:p>
            <a:r>
              <a:rPr lang="hu-HU" dirty="0"/>
              <a:t>JSON import, export lehetőségek</a:t>
            </a:r>
          </a:p>
          <a:p>
            <a:r>
              <a:rPr lang="hu-HU" dirty="0"/>
              <a:t>Adatok memóriába töltése</a:t>
            </a:r>
          </a:p>
          <a:p>
            <a:pPr lvl="1"/>
            <a:r>
              <a:rPr lang="hu-HU" dirty="0" err="1"/>
              <a:t>Singleton</a:t>
            </a:r>
            <a:r>
              <a:rPr lang="hu-HU" dirty="0"/>
              <a:t> Input-Data</a:t>
            </a:r>
          </a:p>
          <a:p>
            <a:r>
              <a:rPr lang="hu-HU" dirty="0"/>
              <a:t>Robosztus rendszer</a:t>
            </a:r>
          </a:p>
          <a:p>
            <a:pPr lvl="1"/>
            <a:r>
              <a:rPr lang="hu-HU" dirty="0"/>
              <a:t>Automatikus </a:t>
            </a:r>
            <a:r>
              <a:rPr lang="hu-HU" dirty="0" err="1"/>
              <a:t>unique</a:t>
            </a:r>
            <a:r>
              <a:rPr lang="hu-HU" dirty="0"/>
              <a:t> ID-generálás</a:t>
            </a:r>
          </a:p>
          <a:p>
            <a:pPr lvl="1"/>
            <a:r>
              <a:rPr lang="hu-HU" dirty="0" err="1"/>
              <a:t>Enumok</a:t>
            </a:r>
            <a:endParaRPr lang="hu-HU" dirty="0"/>
          </a:p>
          <a:p>
            <a:pPr lvl="1"/>
            <a:r>
              <a:rPr lang="hu-HU" dirty="0"/>
              <a:t>Adatforrás </a:t>
            </a:r>
            <a:r>
              <a:rPr lang="hu-HU" dirty="0" err="1"/>
              <a:t>interface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5422590-7837-4BF8-873B-8FBEC5C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220CF29-65FC-4B97-A9A0-2251F006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27" y="1675762"/>
            <a:ext cx="3886742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9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FCFD8ABD-3271-4666-8F6B-38EA332B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89" y="1862619"/>
            <a:ext cx="5057192" cy="419877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BAFD889-627E-48C8-92BE-538C918B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u-HU" dirty="0"/>
              <a:t>Felhasználói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6CF63B-2B84-4234-A9B4-7AAA9D5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833859"/>
            <a:ext cx="5546272" cy="2256299"/>
          </a:xfrm>
        </p:spPr>
        <p:txBody>
          <a:bodyPr anchor="t" anchorCtr="0">
            <a:normAutofit/>
          </a:bodyPr>
          <a:lstStyle/>
          <a:p>
            <a:r>
              <a:rPr lang="hu-HU" dirty="0" err="1"/>
              <a:t>JavaFX</a:t>
            </a:r>
            <a:r>
              <a:rPr lang="hu-HU" dirty="0"/>
              <a:t> és </a:t>
            </a:r>
            <a:r>
              <a:rPr lang="hu-HU" dirty="0" err="1"/>
              <a:t>ControlsFX</a:t>
            </a:r>
            <a:r>
              <a:rPr lang="hu-HU" dirty="0"/>
              <a:t> használata</a:t>
            </a:r>
          </a:p>
          <a:p>
            <a:r>
              <a:rPr lang="hu-HU" dirty="0"/>
              <a:t>Egyszerű kezelő felület</a:t>
            </a:r>
          </a:p>
          <a:p>
            <a:r>
              <a:rPr lang="hu-HU" dirty="0"/>
              <a:t>Bal oldalon terem</a:t>
            </a:r>
          </a:p>
          <a:p>
            <a:r>
              <a:rPr lang="hu-HU" dirty="0"/>
              <a:t>Jobb oldalon kezelő felület</a:t>
            </a:r>
          </a:p>
          <a:p>
            <a:r>
              <a:rPr lang="hu-HU" dirty="0"/>
              <a:t>Színek használata az ülőhely állapot jelölésére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ED2FBE9-CA44-43C3-907F-A43087FFA4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38566" y="2020525"/>
            <a:ext cx="4739639" cy="3889387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84564E-6CBD-4C12-9DDA-4C873B7B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116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9" descr="Slate-V2-HD-compPhotoInset.png">
            <a:extLst>
              <a:ext uri="{FF2B5EF4-FFF2-40B4-BE49-F238E27FC236}">
                <a16:creationId xmlns:a16="http://schemas.microsoft.com/office/drawing/2014/main" id="{199DE20F-45F3-41FA-B9C4-09BC55B5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04" y="1842789"/>
            <a:ext cx="5057192" cy="4198777"/>
          </a:xfrm>
          <a:prstGeom prst="rect">
            <a:avLst/>
          </a:prstGeom>
        </p:spPr>
      </p:pic>
      <p:pic>
        <p:nvPicPr>
          <p:cNvPr id="16" name="Picture 19" descr="Slate-V2-HD-compPhotoInset.png">
            <a:extLst>
              <a:ext uri="{FF2B5EF4-FFF2-40B4-BE49-F238E27FC236}">
                <a16:creationId xmlns:a16="http://schemas.microsoft.com/office/drawing/2014/main" id="{0CDFBDF5-2503-4C76-A9DD-4E127FE77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0" y="1773401"/>
            <a:ext cx="3114676" cy="970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64EE498-5F9F-4899-B5F3-0AE1786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interakciók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261D0A8-5812-473C-8AD7-049E7B9C4BA0}"/>
              </a:ext>
            </a:extLst>
          </p:cNvPr>
          <p:cNvPicPr/>
          <p:nvPr/>
        </p:nvPicPr>
        <p:blipFill rotWithShape="1">
          <a:blip r:embed="rId3"/>
          <a:srcRect r="3" b="2570"/>
          <a:stretch/>
        </p:blipFill>
        <p:spPr>
          <a:xfrm>
            <a:off x="3700610" y="1955825"/>
            <a:ext cx="4790781" cy="3972704"/>
          </a:xfrm>
          <a:prstGeom prst="rect">
            <a:avLst/>
          </a:prstGeom>
        </p:spPr>
      </p:pic>
      <p:pic>
        <p:nvPicPr>
          <p:cNvPr id="6" name="Picture 19" descr="Slate-V2-HD-compPhotoInset.png">
            <a:extLst>
              <a:ext uri="{FF2B5EF4-FFF2-40B4-BE49-F238E27FC236}">
                <a16:creationId xmlns:a16="http://schemas.microsoft.com/office/drawing/2014/main" id="{B8A81596-1B91-4EDA-A6DD-5F803E14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5" y="1829009"/>
            <a:ext cx="3114676" cy="9704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97F782E7-AEB3-419C-A5F6-2463F7C21B75}"/>
              </a:ext>
            </a:extLst>
          </p:cNvPr>
          <p:cNvSpPr txBox="1"/>
          <p:nvPr/>
        </p:nvSpPr>
        <p:spPr>
          <a:xfrm>
            <a:off x="8789825" y="1991068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Színház kiválasztás</a:t>
            </a:r>
          </a:p>
          <a:p>
            <a:pPr algn="ctr"/>
            <a:r>
              <a:rPr lang="hu-HU" dirty="0"/>
              <a:t>Színház hozzáadás</a:t>
            </a:r>
          </a:p>
        </p:txBody>
      </p:sp>
      <p:pic>
        <p:nvPicPr>
          <p:cNvPr id="10" name="Picture 19" descr="Slate-V2-HD-compPhotoInset.png">
            <a:extLst>
              <a:ext uri="{FF2B5EF4-FFF2-40B4-BE49-F238E27FC236}">
                <a16:creationId xmlns:a16="http://schemas.microsoft.com/office/drawing/2014/main" id="{754AEF39-F133-4F76-9FE1-CC28C42C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5" y="3434445"/>
            <a:ext cx="3114676" cy="970451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6C5ABA6-00E0-4B35-976A-32FA729D157C}"/>
              </a:ext>
            </a:extLst>
          </p:cNvPr>
          <p:cNvSpPr txBox="1"/>
          <p:nvPr/>
        </p:nvSpPr>
        <p:spPr>
          <a:xfrm>
            <a:off x="8779175" y="3458005"/>
            <a:ext cx="3114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Terem kiválasztás</a:t>
            </a:r>
          </a:p>
          <a:p>
            <a:pPr algn="ctr"/>
            <a:r>
              <a:rPr lang="hu-HU" dirty="0"/>
              <a:t>Terem hozzáadás</a:t>
            </a:r>
          </a:p>
          <a:p>
            <a:pPr algn="ctr"/>
            <a:r>
              <a:rPr lang="hu-HU" dirty="0"/>
              <a:t>Terem rendezésének mentése</a:t>
            </a:r>
          </a:p>
        </p:txBody>
      </p:sp>
      <p:pic>
        <p:nvPicPr>
          <p:cNvPr id="12" name="Picture 19" descr="Slate-V2-HD-compPhotoInset.png">
            <a:extLst>
              <a:ext uri="{FF2B5EF4-FFF2-40B4-BE49-F238E27FC236}">
                <a16:creationId xmlns:a16="http://schemas.microsoft.com/office/drawing/2014/main" id="{CEB2EE19-4A7F-4B17-9E0B-1C87BC52E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5" y="5044041"/>
            <a:ext cx="3114676" cy="97045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87AF88A7-5784-4BEF-A835-AEDF9ADBF045}"/>
              </a:ext>
            </a:extLst>
          </p:cNvPr>
          <p:cNvSpPr txBox="1"/>
          <p:nvPr/>
        </p:nvSpPr>
        <p:spPr>
          <a:xfrm>
            <a:off x="276850" y="1939787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Gépi megoldó kiválasztása és probléma megoldása</a:t>
            </a:r>
          </a:p>
        </p:txBody>
      </p:sp>
      <p:pic>
        <p:nvPicPr>
          <p:cNvPr id="14" name="Picture 19" descr="Slate-V2-HD-compPhotoInset.png">
            <a:extLst>
              <a:ext uri="{FF2B5EF4-FFF2-40B4-BE49-F238E27FC236}">
                <a16:creationId xmlns:a16="http://schemas.microsoft.com/office/drawing/2014/main" id="{02F0A154-3FA8-4816-A65F-FD25CE6BA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0" y="3410885"/>
            <a:ext cx="3114676" cy="97045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8D436B1A-4D81-4CA7-AEA4-01A772997EA5}"/>
              </a:ext>
            </a:extLst>
          </p:cNvPr>
          <p:cNvSpPr txBox="1"/>
          <p:nvPr/>
        </p:nvSpPr>
        <p:spPr>
          <a:xfrm>
            <a:off x="276850" y="3572944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Csoport létszám kiválasztása</a:t>
            </a:r>
          </a:p>
          <a:p>
            <a:pPr algn="ctr"/>
            <a:r>
              <a:rPr lang="hu-HU" dirty="0"/>
              <a:t>Ülőhelyek lefoglalása</a:t>
            </a:r>
          </a:p>
        </p:txBody>
      </p:sp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7599AD05-98DD-4CCF-9532-24989C37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7" y="5048369"/>
            <a:ext cx="3114676" cy="970450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13FE331C-6519-4360-BF04-E01D1E2C2019}"/>
              </a:ext>
            </a:extLst>
          </p:cNvPr>
          <p:cNvSpPr txBox="1"/>
          <p:nvPr/>
        </p:nvSpPr>
        <p:spPr>
          <a:xfrm>
            <a:off x="287500" y="5206101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Csoportok meghatározása gépi megoldóhoz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DD5338FE-CCE2-484A-814B-73AA366C4559}"/>
              </a:ext>
            </a:extLst>
          </p:cNvPr>
          <p:cNvSpPr txBox="1"/>
          <p:nvPr/>
        </p:nvSpPr>
        <p:spPr>
          <a:xfrm>
            <a:off x="8789825" y="5204137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Ülőhelyek törlése</a:t>
            </a:r>
          </a:p>
          <a:p>
            <a:pPr algn="ctr"/>
            <a:r>
              <a:rPr lang="hu-HU" dirty="0"/>
              <a:t>Ülőhelyek visszaállítása</a:t>
            </a:r>
          </a:p>
        </p:txBody>
      </p:sp>
      <p:sp>
        <p:nvSpPr>
          <p:cNvPr id="24" name="Dia számának helye 23">
            <a:extLst>
              <a:ext uri="{FF2B5EF4-FFF2-40B4-BE49-F238E27FC236}">
                <a16:creationId xmlns:a16="http://schemas.microsoft.com/office/drawing/2014/main" id="{1515AE0E-F676-4C7C-BA0F-0144AE56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510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755D4A-2CE3-4535-AC7C-FA6BBD01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Gépi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33AA1E-7D8D-4739-978C-A05843A6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Mohó algoritmus</a:t>
            </a:r>
          </a:p>
          <a:p>
            <a:pPr lvl="1"/>
            <a:r>
              <a:rPr lang="hu-HU" dirty="0"/>
              <a:t>Inputként megkapott csoportokon halad végig</a:t>
            </a:r>
          </a:p>
          <a:p>
            <a:pPr lvl="1"/>
            <a:r>
              <a:rPr lang="hu-HU" dirty="0"/>
              <a:t>Megkeresi az első olyan helyet, ahova befér a csoport</a:t>
            </a:r>
          </a:p>
          <a:p>
            <a:pPr lvl="1"/>
            <a:r>
              <a:rPr lang="hu-HU" dirty="0"/>
              <a:t>Behelyezi és a következő elemre lép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BD2D998-2977-4FC7-AD42-161BF46A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68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71</TotalTime>
  <Words>311</Words>
  <Application>Microsoft Office PowerPoint</Application>
  <PresentationFormat>Szélesvásznú</PresentationFormat>
  <Paragraphs>90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Calibri</vt:lpstr>
      <vt:lpstr>Calisto MT</vt:lpstr>
      <vt:lpstr>Times New Roman</vt:lpstr>
      <vt:lpstr>Wingdings 2</vt:lpstr>
      <vt:lpstr>Pala</vt:lpstr>
      <vt:lpstr>Ülőhelykiosztási probléma vizsgálata optimalizálási és mesterséges intelligencia módszerek segítségével</vt:lpstr>
      <vt:lpstr>Tartalom</vt:lpstr>
      <vt:lpstr>Feladat</vt:lpstr>
      <vt:lpstr>Felhasznált technológiák</vt:lpstr>
      <vt:lpstr>Adat tárolás - mongoDB</vt:lpstr>
      <vt:lpstr>Adatok kezelése</vt:lpstr>
      <vt:lpstr>Felhasználói felület</vt:lpstr>
      <vt:lpstr>Felhasználói interakciók</vt:lpstr>
      <vt:lpstr>Gépi algoritmus</vt:lpstr>
      <vt:lpstr>Összefoglalás, további teendők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Ülőhelykiosztási probléma vizsgálata optimalizálási és mesterséges intelligencia módszerek segítségével</dc:title>
  <dc:creator>Vince Egyed</dc:creator>
  <cp:lastModifiedBy>András Puskás</cp:lastModifiedBy>
  <cp:revision>9</cp:revision>
  <dcterms:created xsi:type="dcterms:W3CDTF">2021-04-06T14:05:14Z</dcterms:created>
  <dcterms:modified xsi:type="dcterms:W3CDTF">2021-04-07T16:49:00Z</dcterms:modified>
</cp:coreProperties>
</file>