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2021. 04. 06.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2021. 04. 06.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1600" dirty="0"/>
              <a:t>Készítette: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Egyed Vince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Kertész Krisztián Levente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Puskás András</a:t>
            </a:r>
          </a:p>
          <a:p>
            <a:pPr algn="l">
              <a:tabLst>
                <a:tab pos="714375" algn="l"/>
              </a:tabLst>
            </a:pPr>
            <a:r>
              <a:rPr lang="hu-HU" sz="1600" dirty="0"/>
              <a:t>Konzulensek: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Dr. Süle Zoltán</a:t>
            </a: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Összefoglalás, további teendők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 programozása – Mohó algoritmus</a:t>
            </a:r>
          </a:p>
          <a:p>
            <a:r>
              <a:rPr lang="hu-HU" dirty="0"/>
              <a:t>Dokumentáció elkezdése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További teendők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Több gépi megoldó programozása</a:t>
            </a:r>
          </a:p>
          <a:p>
            <a:r>
              <a:rPr lang="hu-HU" dirty="0"/>
              <a:t>Csoport import/export elkészítése</a:t>
            </a:r>
          </a:p>
          <a:p>
            <a:r>
              <a:rPr lang="hu-HU" dirty="0"/>
              <a:t>Dokumentáció folytatása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Feladat ismertetése</a:t>
            </a:r>
          </a:p>
          <a:p>
            <a:r>
              <a:rPr lang="hu-HU" dirty="0"/>
              <a:t>Felhasznált technológiák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Felhasználói felület</a:t>
            </a:r>
          </a:p>
          <a:p>
            <a:r>
              <a:rPr lang="hu-HU" dirty="0"/>
              <a:t>Gépi algoritmus</a:t>
            </a:r>
          </a:p>
          <a:p>
            <a:r>
              <a:rPr lang="hu-HU" dirty="0"/>
              <a:t>Összefoglalás, további teendők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3D20FC-3A14-4E7D-978A-81D16A6F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Készíteni egy grafikus alkalmazást és hozzá tartozó módszertant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alkalmazásban lehetőségünk van dinamikusan definiálni a termet, illetve a székek elrendezését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terembe a felhasználó tudja elhelyezni az ülőhelyeket előre egészségügyi szabályoknak megfelelően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 továbbá optimalizálás vagy mesterséges intelligencia segítségével is be tudja rendezni a termet a maximális kihasználtság érdekében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37F75DF3-4D79-48BD-AB75-2158CC63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75" y="1507671"/>
            <a:ext cx="3886200" cy="4953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41DA957-570F-4D5E-A082-E4EBE933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521A5-8C88-4278-BB08-9FED0964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Java – </a:t>
            </a:r>
            <a:r>
              <a:rPr lang="hu-HU" dirty="0" err="1"/>
              <a:t>JavaFX</a:t>
            </a:r>
            <a:r>
              <a:rPr lang="hu-HU" dirty="0"/>
              <a:t>, </a:t>
            </a:r>
            <a:r>
              <a:rPr lang="hu-HU" dirty="0" err="1"/>
              <a:t>ControlsFX</a:t>
            </a:r>
            <a:endParaRPr lang="hu-HU" dirty="0"/>
          </a:p>
          <a:p>
            <a:r>
              <a:rPr lang="hu-HU" dirty="0" err="1"/>
              <a:t>mongoDB</a:t>
            </a:r>
            <a:endParaRPr lang="hu-HU" dirty="0"/>
          </a:p>
          <a:p>
            <a:r>
              <a:rPr lang="hu-HU" dirty="0"/>
              <a:t>GitHub</a:t>
            </a:r>
          </a:p>
        </p:txBody>
      </p:sp>
      <p:pic>
        <p:nvPicPr>
          <p:cNvPr id="1026" name="Picture 2" descr="How to get started with MongoDB in 10 minutes | by Navindu Jayatilake |  freeCodeCamp.org | Medium">
            <a:extLst>
              <a:ext uri="{FF2B5EF4-FFF2-40B4-BE49-F238E27FC236}">
                <a16:creationId xmlns:a16="http://schemas.microsoft.com/office/drawing/2014/main" id="{4265C97C-9869-47CA-B8AE-D760C379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628451"/>
            <a:ext cx="3600000" cy="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's New in Java FX — Java 9 Updates | by Adrian D. Finlay | The Java  Report | Medium">
            <a:extLst>
              <a:ext uri="{FF2B5EF4-FFF2-40B4-BE49-F238E27FC236}">
                <a16:creationId xmlns:a16="http://schemas.microsoft.com/office/drawing/2014/main" id="{59E99D04-93AB-4F4F-B4C5-BB107D97B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8301" r="7604" b="18015"/>
          <a:stretch/>
        </p:blipFill>
        <p:spPr bwMode="auto">
          <a:xfrm>
            <a:off x="7153275" y="2958919"/>
            <a:ext cx="3600000" cy="15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Git and GitHub? And how to use GitHub? - DEV Community">
            <a:extLst>
              <a:ext uri="{FF2B5EF4-FFF2-40B4-BE49-F238E27FC236}">
                <a16:creationId xmlns:a16="http://schemas.microsoft.com/office/drawing/2014/main" id="{19FCC53E-9E46-494A-B90A-03721A194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6" b="18819"/>
          <a:stretch/>
        </p:blipFill>
        <p:spPr bwMode="auto">
          <a:xfrm>
            <a:off x="7153275" y="4922724"/>
            <a:ext cx="3600000" cy="13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D36F7A-E898-4FF0-B80A-87CB4ED4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80340-824C-4B29-9B95-332056EC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tárolás - </a:t>
            </a:r>
            <a:r>
              <a:rPr lang="hu-HU" dirty="0" err="1"/>
              <a:t>mongoDB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F5CC2-17E7-4F64-8D19-2326D2FC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2786C-BEC9-4877-B414-353E96F3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3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60322-ACAC-480A-BDF7-F350DB9C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96ECC-94BB-402D-AEE9-C71B9B81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422590-7837-4BF8-873B-8FBEC5C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8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FCFD8ABD-3271-4666-8F6B-38EA332B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89" y="1862619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AFD889-627E-48C8-92BE-538C918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CF63B-2B84-4234-A9B4-7AAA9D5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33859"/>
            <a:ext cx="5546272" cy="2256299"/>
          </a:xfrm>
        </p:spPr>
        <p:txBody>
          <a:bodyPr anchor="t" anchorCtr="0">
            <a:normAutofit/>
          </a:bodyPr>
          <a:lstStyle/>
          <a:p>
            <a:r>
              <a:rPr lang="hu-HU" dirty="0" err="1"/>
              <a:t>JavaFX</a:t>
            </a:r>
            <a:r>
              <a:rPr lang="hu-HU" dirty="0"/>
              <a:t> és </a:t>
            </a:r>
            <a:r>
              <a:rPr lang="hu-HU" dirty="0" err="1"/>
              <a:t>ControlsFX</a:t>
            </a:r>
            <a:r>
              <a:rPr lang="hu-HU" dirty="0"/>
              <a:t> használata</a:t>
            </a:r>
          </a:p>
          <a:p>
            <a:r>
              <a:rPr lang="hu-HU" dirty="0"/>
              <a:t>Egyszerű kezelő felület</a:t>
            </a:r>
          </a:p>
          <a:p>
            <a:r>
              <a:rPr lang="hu-HU" dirty="0"/>
              <a:t>Bal oldalon terem</a:t>
            </a:r>
          </a:p>
          <a:p>
            <a:r>
              <a:rPr lang="hu-HU" dirty="0"/>
              <a:t>Jobb oldalon kezelő felület</a:t>
            </a:r>
          </a:p>
          <a:p>
            <a:r>
              <a:rPr lang="hu-HU" dirty="0"/>
              <a:t>Színek használata az ülőhely állapot jelölésére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D2FBE9-CA44-43C3-907F-A43087FFA4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8566" y="2020525"/>
            <a:ext cx="4739639" cy="3889387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84564E-6CBD-4C12-9DDA-4C873B7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1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9" descr="Slate-V2-HD-compPhotoInset.png">
            <a:extLst>
              <a:ext uri="{FF2B5EF4-FFF2-40B4-BE49-F238E27FC236}">
                <a16:creationId xmlns:a16="http://schemas.microsoft.com/office/drawing/2014/main" id="{199DE20F-45F3-41FA-B9C4-09BC55B5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4" y="1842789"/>
            <a:ext cx="5057192" cy="4198777"/>
          </a:xfrm>
          <a:prstGeom prst="rect">
            <a:avLst/>
          </a:prstGeom>
        </p:spPr>
      </p:pic>
      <p:pic>
        <p:nvPicPr>
          <p:cNvPr id="16" name="Picture 19" descr="Slate-V2-HD-compPhotoInset.png">
            <a:extLst>
              <a:ext uri="{FF2B5EF4-FFF2-40B4-BE49-F238E27FC236}">
                <a16:creationId xmlns:a16="http://schemas.microsoft.com/office/drawing/2014/main" id="{0CDFBDF5-2503-4C76-A9DD-4E127FE7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1773401"/>
            <a:ext cx="3114676" cy="970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4EE498-5F9F-4899-B5F3-0AE1786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interakciók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61D0A8-5812-473C-8AD7-049E7B9C4BA0}"/>
              </a:ext>
            </a:extLst>
          </p:cNvPr>
          <p:cNvPicPr/>
          <p:nvPr/>
        </p:nvPicPr>
        <p:blipFill rotWithShape="1">
          <a:blip r:embed="rId3"/>
          <a:srcRect r="3" b="2570"/>
          <a:stretch/>
        </p:blipFill>
        <p:spPr>
          <a:xfrm>
            <a:off x="3700610" y="1955825"/>
            <a:ext cx="4790781" cy="3972704"/>
          </a:xfrm>
          <a:prstGeom prst="rect">
            <a:avLst/>
          </a:prstGeom>
        </p:spPr>
      </p:pic>
      <p:pic>
        <p:nvPicPr>
          <p:cNvPr id="6" name="Picture 19" descr="Slate-V2-HD-compPhotoInset.png">
            <a:extLst>
              <a:ext uri="{FF2B5EF4-FFF2-40B4-BE49-F238E27FC236}">
                <a16:creationId xmlns:a16="http://schemas.microsoft.com/office/drawing/2014/main" id="{B8A81596-1B91-4EDA-A6DD-5F803E14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1829009"/>
            <a:ext cx="3114676" cy="9704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7F782E7-AEB3-419C-A5F6-2463F7C21B75}"/>
              </a:ext>
            </a:extLst>
          </p:cNvPr>
          <p:cNvSpPr txBox="1"/>
          <p:nvPr/>
        </p:nvSpPr>
        <p:spPr>
          <a:xfrm>
            <a:off x="8789825" y="1991068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Színház kiválasztás</a:t>
            </a:r>
          </a:p>
          <a:p>
            <a:pPr algn="ctr"/>
            <a:r>
              <a:rPr lang="hu-HU" dirty="0"/>
              <a:t>Színház hozzáadás</a:t>
            </a:r>
          </a:p>
        </p:txBody>
      </p:sp>
      <p:pic>
        <p:nvPicPr>
          <p:cNvPr id="10" name="Picture 19" descr="Slate-V2-HD-compPhotoInset.png">
            <a:extLst>
              <a:ext uri="{FF2B5EF4-FFF2-40B4-BE49-F238E27FC236}">
                <a16:creationId xmlns:a16="http://schemas.microsoft.com/office/drawing/2014/main" id="{754AEF39-F133-4F76-9FE1-CC28C42C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3434445"/>
            <a:ext cx="3114676" cy="97045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6C5ABA6-00E0-4B35-976A-32FA729D157C}"/>
              </a:ext>
            </a:extLst>
          </p:cNvPr>
          <p:cNvSpPr txBox="1"/>
          <p:nvPr/>
        </p:nvSpPr>
        <p:spPr>
          <a:xfrm>
            <a:off x="8779175" y="3458005"/>
            <a:ext cx="3114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Terem kiválasztás</a:t>
            </a:r>
          </a:p>
          <a:p>
            <a:pPr algn="ctr"/>
            <a:r>
              <a:rPr lang="hu-HU" dirty="0"/>
              <a:t>Terem hozzáadás</a:t>
            </a:r>
          </a:p>
          <a:p>
            <a:pPr algn="ctr"/>
            <a:r>
              <a:rPr lang="hu-HU" dirty="0"/>
              <a:t>Terem rendezésének mentése</a:t>
            </a:r>
          </a:p>
        </p:txBody>
      </p:sp>
      <p:pic>
        <p:nvPicPr>
          <p:cNvPr id="12" name="Picture 19" descr="Slate-V2-HD-compPhotoInset.png">
            <a:extLst>
              <a:ext uri="{FF2B5EF4-FFF2-40B4-BE49-F238E27FC236}">
                <a16:creationId xmlns:a16="http://schemas.microsoft.com/office/drawing/2014/main" id="{CEB2EE19-4A7F-4B17-9E0B-1C87BC52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5044041"/>
            <a:ext cx="3114676" cy="97045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AF88A7-5784-4BEF-A835-AEDF9ADBF045}"/>
              </a:ext>
            </a:extLst>
          </p:cNvPr>
          <p:cNvSpPr txBox="1"/>
          <p:nvPr/>
        </p:nvSpPr>
        <p:spPr>
          <a:xfrm>
            <a:off x="276850" y="193978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Gépi megoldó kiválasztása és probléma megoldása</a:t>
            </a:r>
          </a:p>
        </p:txBody>
      </p:sp>
      <p:pic>
        <p:nvPicPr>
          <p:cNvPr id="14" name="Picture 19" descr="Slate-V2-HD-compPhotoInset.png">
            <a:extLst>
              <a:ext uri="{FF2B5EF4-FFF2-40B4-BE49-F238E27FC236}">
                <a16:creationId xmlns:a16="http://schemas.microsoft.com/office/drawing/2014/main" id="{02F0A154-3FA8-4816-A65F-FD25CE6B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3410885"/>
            <a:ext cx="3114676" cy="97045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8D436B1A-4D81-4CA7-AEA4-01A772997EA5}"/>
              </a:ext>
            </a:extLst>
          </p:cNvPr>
          <p:cNvSpPr txBox="1"/>
          <p:nvPr/>
        </p:nvSpPr>
        <p:spPr>
          <a:xfrm>
            <a:off x="276850" y="3572944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 létszám kiválasztása</a:t>
            </a:r>
          </a:p>
          <a:p>
            <a:pPr algn="ctr"/>
            <a:r>
              <a:rPr lang="hu-HU" dirty="0"/>
              <a:t>Ülőhelyek lefoglalása</a:t>
            </a:r>
          </a:p>
        </p:txBody>
      </p:sp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7599AD05-98DD-4CCF-9532-24989C37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" y="5048369"/>
            <a:ext cx="3114676" cy="97045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13FE331C-6519-4360-BF04-E01D1E2C2019}"/>
              </a:ext>
            </a:extLst>
          </p:cNvPr>
          <p:cNvSpPr txBox="1"/>
          <p:nvPr/>
        </p:nvSpPr>
        <p:spPr>
          <a:xfrm>
            <a:off x="287500" y="5206101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Csoportok meghatározása gépi megoldóhoz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D5338FE-CCE2-484A-814B-73AA366C4559}"/>
              </a:ext>
            </a:extLst>
          </p:cNvPr>
          <p:cNvSpPr txBox="1"/>
          <p:nvPr/>
        </p:nvSpPr>
        <p:spPr>
          <a:xfrm>
            <a:off x="8789825" y="520413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Ülőhelyek törlése</a:t>
            </a:r>
          </a:p>
          <a:p>
            <a:pPr algn="ctr"/>
            <a:r>
              <a:rPr lang="hu-HU" dirty="0"/>
              <a:t>Ülőhelyek visszaállítása</a:t>
            </a:r>
          </a:p>
        </p:txBody>
      </p:sp>
      <p:sp>
        <p:nvSpPr>
          <p:cNvPr id="24" name="Dia számának helye 23">
            <a:extLst>
              <a:ext uri="{FF2B5EF4-FFF2-40B4-BE49-F238E27FC236}">
                <a16:creationId xmlns:a16="http://schemas.microsoft.com/office/drawing/2014/main" id="{1515AE0E-F676-4C7C-BA0F-0144AE56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10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55D4A-2CE3-4535-AC7C-FA6BBD01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Gépi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33AA1E-7D8D-4739-978C-A05843A6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Mohó algoritmus</a:t>
            </a:r>
          </a:p>
          <a:p>
            <a:pPr lvl="1"/>
            <a:r>
              <a:rPr lang="hu-HU" dirty="0"/>
              <a:t>Inputként megkapott csoportokon halad végig</a:t>
            </a:r>
          </a:p>
          <a:p>
            <a:pPr lvl="1"/>
            <a:r>
              <a:rPr lang="hu-HU" dirty="0"/>
              <a:t>Megkeresi az első olyan helyet, ahova befér a csoport</a:t>
            </a:r>
          </a:p>
          <a:p>
            <a:pPr lvl="1"/>
            <a:r>
              <a:rPr lang="hu-HU" dirty="0"/>
              <a:t>Behelyezi és a következő elemre lép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D2D998-2977-4FC7-AD42-161BF46A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8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43</TotalTime>
  <Words>258</Words>
  <Application>Microsoft Office PowerPoint</Application>
  <PresentationFormat>Szélesvásznú</PresentationFormat>
  <Paragraphs>72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Feladat</vt:lpstr>
      <vt:lpstr>Felhasznált technológiák</vt:lpstr>
      <vt:lpstr>Adat tárolás - mongoDB</vt:lpstr>
      <vt:lpstr>Adatok kezelése</vt:lpstr>
      <vt:lpstr>Felhasználói felület</vt:lpstr>
      <vt:lpstr>Felhasználói interakciók</vt:lpstr>
      <vt:lpstr>Gépi algoritmus</vt:lpstr>
      <vt:lpstr>Összefoglalás, további teendők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Vince Egyed</cp:lastModifiedBy>
  <cp:revision>5</cp:revision>
  <dcterms:created xsi:type="dcterms:W3CDTF">2021-04-06T14:05:14Z</dcterms:created>
  <dcterms:modified xsi:type="dcterms:W3CDTF">2021-04-06T14:48:49Z</dcterms:modified>
</cp:coreProperties>
</file>