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7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0A8F-B5DB-48C7-AFC7-0324DEEAE1D2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260B2-A206-41C0-9DFD-ACB6A0D4D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79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60B2-A206-41C0-9DFD-ACB6A0D4DBF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31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60B2-A206-41C0-9DFD-ACB6A0D4DBF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6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60B2-A206-41C0-9DFD-ACB6A0D4DBF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09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60B2-A206-41C0-9DFD-ACB6A0D4DBF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82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60B2-A206-41C0-9DFD-ACB6A0D4DBF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90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1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37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59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3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97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99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05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13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5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87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59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30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4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6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1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4A1218-1DBA-49B3-AB96-AB0BE39BBA10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216E-E77F-4941-99B8-CA130D35DD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1B9584BF-55EF-7C4C-8AD8-6B17C86C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V</a:t>
            </a:r>
            <a:r>
              <a:rPr lang="hu-HU" sz="8000" dirty="0"/>
              <a:t>á</a:t>
            </a:r>
            <a:r>
              <a:rPr lang="en-US" sz="8000" dirty="0" err="1"/>
              <a:t>lalkoz</a:t>
            </a:r>
            <a:r>
              <a:rPr lang="hu-HU" sz="8000" dirty="0"/>
              <a:t>á</a:t>
            </a:r>
            <a:r>
              <a:rPr lang="en-US" sz="8000" dirty="0"/>
              <a:t>stan</a:t>
            </a:r>
            <a:br>
              <a:rPr lang="en-US" sz="8000" dirty="0"/>
            </a:br>
            <a:r>
              <a:rPr lang="en-US" sz="8000" dirty="0" err="1"/>
              <a:t>Horv</a:t>
            </a:r>
            <a:r>
              <a:rPr lang="hu-HU" sz="8000" dirty="0"/>
              <a:t>á</a:t>
            </a:r>
            <a:r>
              <a:rPr lang="en-US" sz="8000" dirty="0" err="1"/>
              <a:t>th</a:t>
            </a:r>
            <a:r>
              <a:rPr lang="en-US" sz="8000" dirty="0"/>
              <a:t> M</a:t>
            </a:r>
            <a:r>
              <a:rPr lang="hu-HU" sz="8000" dirty="0"/>
              <a:t>á</a:t>
            </a:r>
            <a:r>
              <a:rPr lang="en-US" sz="8000" dirty="0"/>
              <a:t>ty</a:t>
            </a:r>
            <a:r>
              <a:rPr lang="hu-HU" sz="8000" dirty="0"/>
              <a:t>á</a:t>
            </a:r>
            <a:r>
              <a:rPr lang="en-US" sz="8000" dirty="0"/>
              <a:t>s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30361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C9E1CE-278F-5FF6-EE16-C6467250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Okos </a:t>
            </a:r>
            <a:r>
              <a:rPr lang="hu-HU" sz="3600" dirty="0">
                <a:solidFill>
                  <a:srgbClr val="FFFFFF"/>
                </a:solidFill>
              </a:rPr>
              <a:t>telefonok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hu-HU" sz="3600" dirty="0">
                <a:solidFill>
                  <a:srgbClr val="FFFFFF"/>
                </a:solidFill>
              </a:rPr>
              <a:t>é</a:t>
            </a:r>
            <a:r>
              <a:rPr lang="en-US" sz="3600" dirty="0">
                <a:solidFill>
                  <a:srgbClr val="FFFFFF"/>
                </a:solidFill>
              </a:rPr>
              <a:t>s </a:t>
            </a:r>
            <a:r>
              <a:rPr lang="en-US" sz="3600" dirty="0" err="1">
                <a:solidFill>
                  <a:srgbClr val="FFFFFF"/>
                </a:solidFill>
              </a:rPr>
              <a:t>elektronikus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eszk</a:t>
            </a:r>
            <a:r>
              <a:rPr lang="hu-HU" sz="3600" dirty="0">
                <a:solidFill>
                  <a:srgbClr val="FFFFFF"/>
                </a:solidFill>
              </a:rPr>
              <a:t>ö</a:t>
            </a:r>
            <a:r>
              <a:rPr lang="en-US" sz="3600" dirty="0">
                <a:solidFill>
                  <a:srgbClr val="FFFFFF"/>
                </a:solidFill>
              </a:rPr>
              <a:t>z</a:t>
            </a:r>
            <a:r>
              <a:rPr lang="hu-HU" sz="3600" dirty="0">
                <a:solidFill>
                  <a:srgbClr val="FFFFFF"/>
                </a:solidFill>
              </a:rPr>
              <a:t>ö</a:t>
            </a:r>
            <a:r>
              <a:rPr lang="en-US" sz="3600" dirty="0">
                <a:solidFill>
                  <a:srgbClr val="FFFFFF"/>
                </a:solidFill>
              </a:rPr>
              <a:t>k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Meghat</a:t>
            </a:r>
            <a:r>
              <a:rPr lang="hu-HU" sz="3600" dirty="0">
                <a:solidFill>
                  <a:srgbClr val="FFFFFF"/>
                </a:solidFill>
              </a:rPr>
              <a:t>á</a:t>
            </a:r>
            <a:r>
              <a:rPr lang="en-US" sz="3600" dirty="0" err="1">
                <a:solidFill>
                  <a:srgbClr val="FFFFFF"/>
                </a:solidFill>
              </a:rPr>
              <a:t>roz</a:t>
            </a:r>
            <a:r>
              <a:rPr lang="hu-HU" sz="3600" dirty="0">
                <a:solidFill>
                  <a:srgbClr val="FFFFFF"/>
                </a:solidFill>
              </a:rPr>
              <a:t>á</a:t>
            </a:r>
            <a:r>
              <a:rPr lang="en-US" sz="3600" dirty="0">
                <a:solidFill>
                  <a:srgbClr val="FFFFFF"/>
                </a:solidFill>
              </a:rPr>
              <a:t>s:</a:t>
            </a:r>
            <a:endParaRPr lang="hu-HU" sz="36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81D559-0068-3F6F-CF50-DED7CC27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meghat</a:t>
            </a:r>
            <a:r>
              <a:rPr lang="hu-HU" dirty="0"/>
              <a:t>á</a:t>
            </a:r>
            <a:r>
              <a:rPr lang="en-US" dirty="0" err="1"/>
              <a:t>roz</a:t>
            </a:r>
            <a:r>
              <a:rPr lang="hu-HU" dirty="0"/>
              <a:t>á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/>
              <a:t>- </a:t>
            </a:r>
            <a:r>
              <a:rPr lang="hu-HU" b="0" i="0" dirty="0">
                <a:effectLst/>
                <a:latin typeface="Arial" panose="020B0604020202020204" pitchFamily="34" charset="0"/>
              </a:rPr>
              <a:t>Egyesek szerint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effectLst/>
                <a:latin typeface="Arial" panose="020B0604020202020204" pitchFamily="34" charset="0"/>
              </a:rPr>
              <a:t>okostelefon az a mobil,                   aminek teljes értékű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oper</a:t>
            </a:r>
            <a:r>
              <a:rPr lang="hu-HU" dirty="0">
                <a:latin typeface="Arial" panose="020B0604020202020204" pitchFamily="34" charset="0"/>
              </a:rPr>
              <a:t>á</a:t>
            </a:r>
            <a:r>
              <a:rPr lang="en-US" b="0" i="0" dirty="0">
                <a:effectLst/>
                <a:latin typeface="Arial" panose="020B0604020202020204" pitchFamily="34" charset="0"/>
              </a:rPr>
              <a:t>ci</a:t>
            </a:r>
            <a:r>
              <a:rPr lang="hu-HU" dirty="0">
                <a:latin typeface="Arial" panose="020B0604020202020204" pitchFamily="34" charset="0"/>
              </a:rPr>
              <a:t>ó</a:t>
            </a:r>
            <a:r>
              <a:rPr lang="en-US" b="0" i="0" dirty="0">
                <a:effectLst/>
                <a:latin typeface="Arial" panose="020B0604020202020204" pitchFamily="34" charset="0"/>
              </a:rPr>
              <a:t>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rendszer</a:t>
            </a:r>
            <a:r>
              <a:rPr lang="hu-HU" b="0" i="0" dirty="0">
                <a:effectLst/>
                <a:latin typeface="Arial" panose="020B0604020202020204" pitchFamily="34" charset="0"/>
              </a:rPr>
              <a:t>r</a:t>
            </a:r>
            <a:r>
              <a:rPr lang="en-US" b="0" i="0" dirty="0">
                <a:effectLst/>
                <a:latin typeface="Arial" panose="020B0604020202020204" pitchFamily="34" charset="0"/>
              </a:rPr>
              <a:t>e</a:t>
            </a:r>
            <a:r>
              <a:rPr lang="hu-HU" b="0" i="0" dirty="0">
                <a:effectLst/>
                <a:latin typeface="Arial" panose="020B0604020202020204" pitchFamily="34" charset="0"/>
              </a:rPr>
              <a:t> szabványosított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</a:t>
            </a:r>
            <a:r>
              <a:rPr lang="hu-HU" dirty="0">
                <a:latin typeface="Arial" panose="020B0604020202020204" pitchFamily="34" charset="0"/>
              </a:rPr>
              <a:t>é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szeket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hu-HU" b="0" i="0" dirty="0">
                <a:effectLst/>
                <a:latin typeface="Arial" panose="020B0604020202020204" pitchFamily="34" charset="0"/>
              </a:rPr>
              <a:t>és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platformot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effectLst/>
                <a:latin typeface="Arial" panose="020B0604020202020204" pitchFamily="34" charset="0"/>
              </a:rPr>
              <a:t>nyújt az alkalmazásfejlesztők számára. Mások meghatározásában az okostelefon egyszerűen egy olyan készülék, ami olyan fejlett funkciókat tartalmaz, mint </a:t>
            </a:r>
            <a:r>
              <a:rPr lang="hu-HU" dirty="0">
                <a:latin typeface="Arial" panose="020B0604020202020204" pitchFamily="34" charset="0"/>
              </a:rPr>
              <a:t>e-mail</a:t>
            </a:r>
            <a:r>
              <a:rPr lang="hu-HU" b="0" i="0" dirty="0">
                <a:effectLst/>
                <a:latin typeface="Arial" panose="020B0604020202020204" pitchFamily="34" charset="0"/>
              </a:rPr>
              <a:t>, Internet és </a:t>
            </a:r>
            <a:r>
              <a:rPr lang="hu-HU" dirty="0">
                <a:latin typeface="Arial" panose="020B0604020202020204" pitchFamily="34" charset="0"/>
              </a:rPr>
              <a:t>e-könyv-olvasó</a:t>
            </a:r>
            <a:r>
              <a:rPr lang="hu-HU" b="0" i="0" dirty="0">
                <a:effectLst/>
                <a:latin typeface="Arial" panose="020B0604020202020204" pitchFamily="34" charset="0"/>
              </a:rPr>
              <a:t>, és/vagy teljes értékű </a:t>
            </a:r>
            <a:r>
              <a:rPr lang="hu-HU" dirty="0">
                <a:latin typeface="Arial" panose="020B0604020202020204" pitchFamily="34" charset="0"/>
              </a:rPr>
              <a:t>billentyűzet</a:t>
            </a:r>
            <a:r>
              <a:rPr lang="hu-HU" b="0" i="0" dirty="0">
                <a:effectLst/>
                <a:latin typeface="Arial" panose="020B0604020202020204" pitchFamily="34" charset="0"/>
              </a:rPr>
              <a:t>, vagy külső </a:t>
            </a:r>
            <a:r>
              <a:rPr lang="hu-HU" dirty="0">
                <a:latin typeface="Arial" panose="020B0604020202020204" pitchFamily="34" charset="0"/>
              </a:rPr>
              <a:t>USB</a:t>
            </a:r>
            <a:r>
              <a:rPr lang="hu-HU" b="0" i="0" dirty="0">
                <a:effectLst/>
                <a:latin typeface="Arial" panose="020B0604020202020204" pitchFamily="34" charset="0"/>
              </a:rPr>
              <a:t>-s billentyűzet és </a:t>
            </a:r>
            <a:r>
              <a:rPr lang="hu-HU" dirty="0">
                <a:latin typeface="Arial" panose="020B0604020202020204" pitchFamily="34" charset="0"/>
              </a:rPr>
              <a:t>VGA</a:t>
            </a:r>
            <a:r>
              <a:rPr lang="hu-HU" b="0" i="0" dirty="0">
                <a:effectLst/>
                <a:latin typeface="Arial" panose="020B0604020202020204" pitchFamily="34" charset="0"/>
              </a:rPr>
              <a:t> csatlakozó.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81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CC2428-73B2-DB7D-A383-FB640600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Telefon szenzorai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17" name="Tartalom helye 2">
            <a:extLst>
              <a:ext uri="{FF2B5EF4-FFF2-40B4-BE49-F238E27FC236}">
                <a16:creationId xmlns:a16="http://schemas.microsoft.com/office/drawing/2014/main" id="{20FFF2A6-152D-257F-8FEF-75028491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Gesture</a:t>
            </a:r>
            <a:r>
              <a:rPr lang="hu-HU" sz="1400" b="0" i="1">
                <a:effectLst/>
                <a:latin typeface="Arial" panose="020B0604020202020204" pitchFamily="34" charset="0"/>
              </a:rPr>
              <a:t>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</a:t>
            </a:r>
            <a:r>
              <a:rPr lang="hu-HU" sz="1400" b="0" i="0" err="1">
                <a:effectLst/>
                <a:latin typeface="Arial" panose="020B0604020202020204" pitchFamily="34" charset="0"/>
              </a:rPr>
              <a:t>infrasugarakkal</a:t>
            </a:r>
            <a:r>
              <a:rPr lang="hu-HU" sz="1400" b="0" i="0">
                <a:effectLst/>
                <a:latin typeface="Arial" panose="020B0604020202020204" pitchFamily="34" charset="0"/>
              </a:rPr>
              <a:t> érzékeli a felhasználó kézmozdulatait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Proximity</a:t>
            </a:r>
            <a:r>
              <a:rPr lang="hu-HU" sz="1400" b="0" i="1">
                <a:effectLst/>
                <a:latin typeface="Arial" panose="020B0604020202020204" pitchFamily="34" charset="0"/>
              </a:rPr>
              <a:t>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</a:t>
            </a:r>
            <a:r>
              <a:rPr lang="hu-HU" sz="1400" b="0" i="0" err="1">
                <a:effectLst/>
                <a:latin typeface="Arial" panose="020B0604020202020204" pitchFamily="34" charset="0"/>
              </a:rPr>
              <a:t>infrasugarakkal</a:t>
            </a:r>
            <a:r>
              <a:rPr lang="hu-HU" sz="1400" b="0" i="0">
                <a:effectLst/>
                <a:latin typeface="Arial" panose="020B0604020202020204" pitchFamily="34" charset="0"/>
              </a:rPr>
              <a:t> érzékeli a felhasználó közelségét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Gyro</a:t>
            </a:r>
            <a:r>
              <a:rPr lang="hu-HU" sz="1400" b="0" i="1">
                <a:effectLst/>
                <a:latin typeface="Arial" panose="020B0604020202020204" pitchFamily="34" charset="0"/>
              </a:rPr>
              <a:t>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érzékeli a telefon 3 irányú elfordulását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Accelerometer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gyorsulásmérő érzékeli a telefonkészülék különböző elmozdulását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Magnetometer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érzékeli a Föld mágneses terét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Thermometer</a:t>
            </a:r>
            <a:r>
              <a:rPr lang="hu-HU" sz="1400" b="0" i="1">
                <a:effectLst/>
                <a:latin typeface="Arial" panose="020B0604020202020204" pitchFamily="34" charset="0"/>
              </a:rPr>
              <a:t>/Air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humidity</a:t>
            </a:r>
            <a:r>
              <a:rPr lang="hu-HU" sz="1400" b="0" i="1">
                <a:effectLst/>
                <a:latin typeface="Arial" panose="020B0604020202020204" pitchFamily="34" charset="0"/>
              </a:rPr>
              <a:t>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hőmérséklet és páratartalom érzékelő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Pedometer</a:t>
            </a:r>
            <a:r>
              <a:rPr lang="hu-HU" sz="1400" b="0" i="0" err="1">
                <a:effectLst/>
                <a:latin typeface="Arial" panose="020B0604020202020204" pitchFamily="34" charset="0"/>
              </a:rPr>
              <a:t>:lépésszámláló</a:t>
            </a:r>
            <a:endParaRPr lang="hu-HU" sz="1400" b="0" i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 err="1">
                <a:effectLst/>
                <a:latin typeface="Arial" panose="020B0604020202020204" pitchFamily="34" charset="0"/>
              </a:rPr>
              <a:t>Barometer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érzékeli a </a:t>
            </a:r>
            <a:r>
              <a:rPr lang="hu-HU" sz="1400">
                <a:latin typeface="Arial" panose="020B0604020202020204" pitchFamily="34" charset="0"/>
              </a:rPr>
              <a:t>légnyomás</a:t>
            </a:r>
            <a:r>
              <a:rPr lang="hu-HU" sz="1400" b="0" i="0">
                <a:effectLst/>
                <a:latin typeface="Arial" panose="020B0604020202020204" pitchFamily="34" charset="0"/>
              </a:rPr>
              <a:t> változását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>
                <a:effectLst/>
                <a:latin typeface="Arial" panose="020B0604020202020204" pitchFamily="34" charset="0"/>
              </a:rPr>
              <a:t>Hall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Érzékeli, hogy a telefon tokja nyitva vagy zárva van 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400" b="0" i="1">
                <a:effectLst/>
                <a:latin typeface="Arial" panose="020B0604020202020204" pitchFamily="34" charset="0"/>
              </a:rPr>
              <a:t>RGB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Light</a:t>
            </a:r>
            <a:r>
              <a:rPr lang="hu-HU" sz="1400" b="0" i="1">
                <a:effectLst/>
                <a:latin typeface="Arial" panose="020B0604020202020204" pitchFamily="34" charset="0"/>
              </a:rPr>
              <a:t> </a:t>
            </a:r>
            <a:r>
              <a:rPr lang="hu-HU" sz="1400" b="0" i="1" err="1">
                <a:effectLst/>
                <a:latin typeface="Arial" panose="020B0604020202020204" pitchFamily="34" charset="0"/>
              </a:rPr>
              <a:t>Sensor</a:t>
            </a:r>
            <a:r>
              <a:rPr lang="hu-HU" sz="1400" b="0" i="0">
                <a:effectLst/>
                <a:latin typeface="Arial" panose="020B0604020202020204" pitchFamily="34" charset="0"/>
              </a:rPr>
              <a:t>: a kijelző fényerejét és élességét állítja a külső fényviszonyokhoz</a:t>
            </a:r>
          </a:p>
          <a:p>
            <a:pPr>
              <a:lnSpc>
                <a:spcPct val="90000"/>
              </a:lnSpc>
            </a:pP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18708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9410941-0A16-54AD-3D70-D2DCD2B1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Telefon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piac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megoszl</a:t>
            </a:r>
            <a:r>
              <a:rPr lang="hu-HU" sz="3800" dirty="0">
                <a:solidFill>
                  <a:srgbClr val="EBEBEB"/>
                </a:solidFill>
              </a:rPr>
              <a:t>á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Op.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rendszerek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hu-HU" sz="3800" dirty="0">
                <a:solidFill>
                  <a:srgbClr val="EBEBEB"/>
                </a:solidFill>
              </a:rPr>
              <a:t>é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5" name="Tartalom helye 4" descr="A képen sor, képernyőkép, Diagram, szöveg látható&#10;&#10;Automatikusan generált leírás">
            <a:extLst>
              <a:ext uri="{FF2B5EF4-FFF2-40B4-BE49-F238E27FC236}">
                <a16:creationId xmlns:a16="http://schemas.microsoft.com/office/drawing/2014/main" id="{A5DA40A9-041B-084A-CF35-FA189BD85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218359"/>
            <a:ext cx="6270662" cy="44208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565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72E5AC8C-A9E1-533C-53F5-19D4500B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</a:t>
            </a:r>
            <a:r>
              <a:rPr lang="hu-HU" sz="5000" dirty="0">
                <a:solidFill>
                  <a:srgbClr val="EBEBEB"/>
                </a:solidFill>
              </a:rPr>
              <a:t>ö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sz</a:t>
            </a:r>
            <a:r>
              <a:rPr lang="hu-HU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ö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</a:t>
            </a:r>
            <a:r>
              <a:rPr lang="hu-HU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ö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 a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7" name="Tartalom helye 6" descr="A képen szöveg, képernyőkép, benzinkút, pénzkiadó automata látható">
            <a:extLst>
              <a:ext uri="{FF2B5EF4-FFF2-40B4-BE49-F238E27FC236}">
                <a16:creationId xmlns:a16="http://schemas.microsoft.com/office/drawing/2014/main" id="{457A11A2-C177-D7A8-CD9A-BD81D9DC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6462"/>
          <a:stretch/>
        </p:blipFill>
        <p:spPr>
          <a:xfrm>
            <a:off x="0" y="1197665"/>
            <a:ext cx="7544226" cy="4462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558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221</Words>
  <Application>Microsoft Office PowerPoint</Application>
  <PresentationFormat>Szélesvásznú</PresentationFormat>
  <Paragraphs>22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Wingdings 3</vt:lpstr>
      <vt:lpstr>Ion</vt:lpstr>
      <vt:lpstr>Válalkozástan Horváth Mátyás</vt:lpstr>
      <vt:lpstr>Okos telefonok és elektronikus eszközök Meghatározás:</vt:lpstr>
      <vt:lpstr>Telefon szenzorai</vt:lpstr>
      <vt:lpstr>Telefon piac megoszlása Op. rendszerek terén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Kultura,Hetkoznap, Torvenyek,Vallas </dc:title>
  <dc:creator>MATYAS HORVATH</dc:creator>
  <cp:lastModifiedBy>MATYAS HORVATH</cp:lastModifiedBy>
  <cp:revision>3</cp:revision>
  <dcterms:created xsi:type="dcterms:W3CDTF">2023-10-12T15:50:07Z</dcterms:created>
  <dcterms:modified xsi:type="dcterms:W3CDTF">2024-01-11T18:18:00Z</dcterms:modified>
</cp:coreProperties>
</file>