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1FDB62"/>
    <a:srgbClr val="1ED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809-36C9-EB86-9B2B-C4F45244A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A3F2-1E04-AF2D-B007-063F3AA6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0A9F-CD26-4A6B-FF18-A8E06C85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352B-38C8-240A-A43A-1D842CCE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DDB2-0B41-4C6A-51C1-B020ED16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6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F707-61F8-84DB-451F-7B653DD9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6609F-7F2D-97EE-7506-7AC9D1A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4D8F-FE42-2696-3FB1-2CA7FF6A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6328-A1A6-9F92-8E82-047EE465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A7BE-535A-C205-6F11-8066AB49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A8BAC-8762-0A2C-438F-AAEB87A02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554BE-1726-9D35-DC0F-007EE4A2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B8A2-0749-B0D9-65A5-AA36AAF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C6E7-EF67-ADB0-CCE9-E50535D2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F043-1CCB-4DA7-DA0E-BE336455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4836-8C22-5AF6-1B8D-23B16811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1E36-AE43-E3C3-5C84-16A388F1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09EE-E986-3022-3B92-1A6F9DF7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B16A-2B71-0701-0981-B2EDC326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C87B-699A-4C7C-13F4-3D098416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34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6B8C-9681-DE2D-5966-F5D9995F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7CFE-6432-3CC7-7268-3DFB3DD1B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692F-E667-35E3-E7BA-7DFBAFE1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7876-DF3A-175C-FACF-D8C264BE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BC4D-E951-9038-584D-4218F31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7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83EA-A802-6FAF-9FA6-530BE12D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9819-ED1C-AD4F-D9C9-4F243F435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E5CB-EDF2-BD77-0FC6-AD9E7A64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8DE9-25A7-C224-2117-A7FA1321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1BD8C-B6A1-ED47-4C5B-378F78DD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735F-2C83-2830-FA50-C97CFABE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1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424-C3E2-2D48-DA1E-918B60A1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D19B-43E1-8222-C9A7-955E741F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6C6F-B3B8-C97D-7032-37E60CF2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ED523-771A-A7AA-8EE6-F565CFFE3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5219F-F6D1-8CCB-F43A-FB0DB7BB6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61B28-18B8-B24F-9AE2-A17D12CA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7D60B-B120-0ABE-8D5B-9EF4035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85795-01DA-64E4-4D0C-C084DFA7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2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072B-F54F-11DB-DD72-7C43D43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A872C-09B3-C100-CE5C-2D6722D7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2885F-EE6B-2771-A04B-4B1A3C89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7515C-2644-B74A-79AC-BC9D0A8C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B3EF2-0393-C18B-617F-36C47C13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5B8F2-24F0-47EF-61DF-ADB2F8FF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B29B3-B266-5A19-E8A4-71D5D03E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0E76-24AA-04A5-1F48-8FB88934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32CC-2F41-B070-4FDC-29982A8F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0043E-67D0-272E-F7A9-C1931A7EA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FACD-97BD-2043-A8D0-24284513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65E88-2E1A-C393-EE1C-1453E54F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C9F4-726E-ECF9-88B4-D94C4CD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3D6E-9A85-8C47-17AD-417EDB5B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0F85-3745-3A23-77C4-245964A4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735B6-E9F2-052B-07A2-6D280427B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4CB3-3DC6-1DB2-2A6A-B8F964D2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9E43-7FCA-84E3-3277-CB7A4E0D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80B5-A6CB-D654-347C-0CDD3510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48BE5-BEDC-E962-2E54-65699C2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0098-531C-D3E8-1FAD-D4FDD94C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4A6F-3BA8-5180-9F1E-A0ECA1028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3B38-5AB8-4FF3-8DAA-E87768B6212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B33F-C18E-CB71-64B7-B9B12D3C4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5501-117B-B742-9DE9-5C69BFFE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0A9D-AD5E-46BA-99F7-E4FF8F6D3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5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87F18-8043-50E8-D425-37FE38C8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 contras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662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8E94-4F92-1DA3-B14B-5E0202D37296}"/>
              </a:ext>
            </a:extLst>
          </p:cNvPr>
          <p:cNvSpPr/>
          <p:nvPr/>
        </p:nvSpPr>
        <p:spPr>
          <a:xfrm>
            <a:off x="152400" y="190500"/>
            <a:ext cx="11953875" cy="6581775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bg2">
                  <a:alpha val="50000"/>
                  <a:lumMod val="100000"/>
                </a:schemeClr>
              </a:gs>
              <a:gs pos="80000">
                <a:schemeClr val="bg1"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6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87F18-8043-50E8-D425-37FE38C8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 contras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662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8E94-4F92-1DA3-B14B-5E0202D37296}"/>
              </a:ext>
            </a:extLst>
          </p:cNvPr>
          <p:cNvSpPr/>
          <p:nvPr/>
        </p:nvSpPr>
        <p:spPr>
          <a:xfrm>
            <a:off x="152400" y="190500"/>
            <a:ext cx="11953875" cy="6581775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bg2">
                  <a:lumMod val="100000"/>
                  <a:alpha val="30000"/>
                </a:schemeClr>
              </a:gs>
              <a:gs pos="80000">
                <a:schemeClr val="bg1">
                  <a:alpha val="1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5F1294-63CD-E549-946C-AAC0B21C0330}"/>
              </a:ext>
            </a:extLst>
          </p:cNvPr>
          <p:cNvSpPr/>
          <p:nvPr/>
        </p:nvSpPr>
        <p:spPr>
          <a:xfrm>
            <a:off x="9077325" y="1933573"/>
            <a:ext cx="2809875" cy="2000250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4DAB56-C134-DB6A-DC07-5A5AE8DA367E}"/>
              </a:ext>
            </a:extLst>
          </p:cNvPr>
          <p:cNvSpPr/>
          <p:nvPr/>
        </p:nvSpPr>
        <p:spPr>
          <a:xfrm>
            <a:off x="304800" y="962026"/>
            <a:ext cx="4714875" cy="2590803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rgbClr val="1FDB62">
                  <a:alpha val="90000"/>
                </a:srgbClr>
              </a:gs>
              <a:gs pos="80000">
                <a:srgbClr val="1ED760">
                  <a:alpha val="40000"/>
                </a:srgbClr>
              </a:gs>
            </a:gsLst>
            <a:lin ang="4200000" scaled="0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A772D-AB9F-3B52-0354-70C0D5728E34}"/>
              </a:ext>
            </a:extLst>
          </p:cNvPr>
          <p:cNvSpPr/>
          <p:nvPr/>
        </p:nvSpPr>
        <p:spPr>
          <a:xfrm>
            <a:off x="304800" y="3743329"/>
            <a:ext cx="4714875" cy="2924171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5085E-2929-1616-187D-2A2E1B8BBCBE}"/>
              </a:ext>
            </a:extLst>
          </p:cNvPr>
          <p:cNvSpPr/>
          <p:nvPr/>
        </p:nvSpPr>
        <p:spPr>
          <a:xfrm>
            <a:off x="5895975" y="4124322"/>
            <a:ext cx="5991225" cy="2447927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977F82-463F-9DE2-5B5A-17FC9FB3F043}"/>
              </a:ext>
            </a:extLst>
          </p:cNvPr>
          <p:cNvSpPr/>
          <p:nvPr/>
        </p:nvSpPr>
        <p:spPr>
          <a:xfrm>
            <a:off x="5895976" y="1933573"/>
            <a:ext cx="2809875" cy="2000250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70A50B-CF02-ECDD-9741-F5D2870A1107}"/>
              </a:ext>
            </a:extLst>
          </p:cNvPr>
          <p:cNvSpPr/>
          <p:nvPr/>
        </p:nvSpPr>
        <p:spPr>
          <a:xfrm>
            <a:off x="9077325" y="971554"/>
            <a:ext cx="2809875" cy="771519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B0E655-E643-0C36-D3F7-838E5AE7EA86}"/>
              </a:ext>
            </a:extLst>
          </p:cNvPr>
          <p:cNvSpPr/>
          <p:nvPr/>
        </p:nvSpPr>
        <p:spPr>
          <a:xfrm>
            <a:off x="5895975" y="971554"/>
            <a:ext cx="2809875" cy="771519"/>
          </a:xfrm>
          <a:prstGeom prst="roundRect">
            <a:avLst>
              <a:gd name="adj" fmla="val 3642"/>
            </a:avLst>
          </a:prstGeom>
          <a:gradFill>
            <a:gsLst>
              <a:gs pos="16000">
                <a:schemeClr val="tx1">
                  <a:alpha val="40000"/>
                </a:schemeClr>
              </a:gs>
              <a:gs pos="80000">
                <a:schemeClr val="tx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1A8CCA-A26E-399B-1C09-83F54B0621C5}"/>
              </a:ext>
            </a:extLst>
          </p:cNvPr>
          <p:cNvSpPr/>
          <p:nvPr/>
        </p:nvSpPr>
        <p:spPr>
          <a:xfrm>
            <a:off x="304800" y="338780"/>
            <a:ext cx="11582400" cy="465438"/>
          </a:xfrm>
          <a:prstGeom prst="roundRect">
            <a:avLst>
              <a:gd name="adj" fmla="val 332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E47EE0-13A9-055D-6569-8E9135491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5" y="392264"/>
            <a:ext cx="375649" cy="358470"/>
          </a:xfrm>
          <a:prstGeom prst="rect">
            <a:avLst/>
          </a:prstGeom>
        </p:spPr>
      </p:pic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DD1F9E32-67B7-1A1B-980A-FDD4684606E8}"/>
              </a:ext>
            </a:extLst>
          </p:cNvPr>
          <p:cNvSpPr/>
          <p:nvPr/>
        </p:nvSpPr>
        <p:spPr>
          <a:xfrm>
            <a:off x="11404600" y="392264"/>
            <a:ext cx="375649" cy="379264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88389E-B851-3380-018F-A09C7EDC0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39" y="381649"/>
            <a:ext cx="1358741" cy="4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8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Taylor</dc:creator>
  <cp:lastModifiedBy>Andrew Taylor</cp:lastModifiedBy>
  <cp:revision>4</cp:revision>
  <dcterms:created xsi:type="dcterms:W3CDTF">2023-10-02T21:17:43Z</dcterms:created>
  <dcterms:modified xsi:type="dcterms:W3CDTF">2023-10-02T21:41:02Z</dcterms:modified>
</cp:coreProperties>
</file>