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2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1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9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4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1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2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1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資工二 何韋辰 </a:t>
            </a:r>
            <a:r>
              <a:rPr lang="en-US" altLang="zh-TW" dirty="0" smtClean="0"/>
              <a:t>105590027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1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95" y="237392"/>
            <a:ext cx="4423954" cy="566224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2091" y="370156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螢幕大小足夠，以整齊排列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讓使用者</a:t>
            </a:r>
            <a:r>
              <a:rPr lang="zh-TW" altLang="en-US" dirty="0"/>
              <a:t>能</a:t>
            </a:r>
            <a:r>
              <a:rPr lang="zh-TW" altLang="en-US" dirty="0" smtClean="0"/>
              <a:t>一目了然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50631" y="5275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L(1280px)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527794" y="1406768"/>
            <a:ext cx="246184" cy="2022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0631" y="1314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顏色：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05885" y="1406767"/>
            <a:ext cx="246184" cy="20222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83976" y="1406766"/>
            <a:ext cx="246184" cy="2022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32091" y="250799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接近大自然的顏色，襯托出牧場的活力感。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9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20" y="69168"/>
            <a:ext cx="2970752" cy="5987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23" y="65357"/>
            <a:ext cx="3557954" cy="599137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0631" y="527539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M</a:t>
            </a:r>
            <a:r>
              <a:rPr lang="en-US" altLang="zh-TW" sz="2400" dirty="0" smtClean="0"/>
              <a:t>(768px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0631" y="1758461"/>
            <a:ext cx="4035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因為寬度縮小，所以字體與圖片縮小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但是整體的版面配置並無太大的更改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酪農家的區塊圖片，是使用滑動式的圖片，以避免冗長的頁面。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26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76" y="0"/>
            <a:ext cx="1221817" cy="60666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11" y="0"/>
            <a:ext cx="1814872" cy="60666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50631" y="527539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</a:t>
            </a:r>
            <a:r>
              <a:rPr lang="en-US" altLang="zh-TW" sz="2400" dirty="0" smtClean="0"/>
              <a:t>(300px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0631" y="1758461"/>
            <a:ext cx="4035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因為寬度縮小，所以字體與圖片縮小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主視覺圖片頁更換成比較小的版本。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酪農家區塊也採用條列式的方法，把主要的內容迅速帶過。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網路商店區塊，把原本的圖片變成背景圖片並且透明化，讓畫面不會這麼壅擠。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00048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322</TotalTime>
  <Words>145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Rockwell</vt:lpstr>
      <vt:lpstr>Gallery</vt:lpstr>
      <vt:lpstr>WEB DESIGN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瞬 小</dc:creator>
  <cp:lastModifiedBy>瞬 小</cp:lastModifiedBy>
  <cp:revision>5</cp:revision>
  <dcterms:created xsi:type="dcterms:W3CDTF">2018-06-06T06:14:52Z</dcterms:created>
  <dcterms:modified xsi:type="dcterms:W3CDTF">2018-06-06T13:55:41Z</dcterms:modified>
</cp:coreProperties>
</file>