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67" r:id="rId7"/>
    <p:sldId id="268" r:id="rId8"/>
    <p:sldId id="269" r:id="rId9"/>
    <p:sldId id="283" r:id="rId10"/>
    <p:sldId id="282" r:id="rId11"/>
    <p:sldId id="270" r:id="rId12"/>
    <p:sldId id="276" r:id="rId13"/>
    <p:sldId id="274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1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4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0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3F7B-1D4E-45C5-A0BB-44CF72B1FC2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1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3F7B-1D4E-45C5-A0BB-44CF72B1FC2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FEED-17F5-4FA0-99CF-D4679C01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705600" y="579438"/>
            <a:ext cx="4629150" cy="1201737"/>
          </a:xfrm>
        </p:spPr>
        <p:txBody>
          <a:bodyPr>
            <a:noAutofit/>
          </a:bodyPr>
          <a:lstStyle/>
          <a:p>
            <a:r>
              <a:rPr lang="zh-TW" altLang="en-US" sz="8000" dirty="0">
                <a:solidFill>
                  <a:srgbClr val="08659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思汗牧場</a:t>
            </a:r>
            <a:endParaRPr lang="en-US" sz="8000" dirty="0">
              <a:solidFill>
                <a:srgbClr val="08659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70611" y="2581275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08659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2800" dirty="0">
                <a:solidFill>
                  <a:srgbClr val="08659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dirty="0">
                <a:solidFill>
                  <a:srgbClr val="08659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組</a:t>
            </a:r>
            <a:endParaRPr lang="en-US" sz="2800" dirty="0">
              <a:solidFill>
                <a:srgbClr val="08659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777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11" y="4051337"/>
            <a:ext cx="11753850" cy="10668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5111" y="3589672"/>
            <a:ext cx="136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Delivery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45" y="2658839"/>
            <a:ext cx="11715750" cy="8763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6645" y="2197174"/>
            <a:ext cx="2301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Order_Product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5111" y="38419"/>
            <a:ext cx="11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Orders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46" y="500084"/>
            <a:ext cx="11715749" cy="16383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111" y="5634335"/>
            <a:ext cx="11696700" cy="107632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35111" y="5172670"/>
            <a:ext cx="275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Farm_Information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210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4081E86C-04AC-9A47-AEC4-02FF17404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08" y="92508"/>
            <a:ext cx="8423804" cy="676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1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5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分工表</a:t>
            </a:r>
            <a:endParaRPr lang="en-US" sz="96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8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362554"/>
              </p:ext>
            </p:extLst>
          </p:nvPr>
        </p:nvGraphicFramePr>
        <p:xfrm>
          <a:off x="838200" y="312843"/>
          <a:ext cx="10515600" cy="649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2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0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曾祥語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前端頁面 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0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林彥廷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使用者功能選單 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商品管理與資訊系統 </a:t>
                      </a:r>
                    </a:p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設施管理與資訊系統 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Merge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0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黃泀翰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端農場資訊頁面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前端註冊、商品管理頁面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0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涂家瑋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會員註冊系統 </a:t>
                      </a:r>
                    </a:p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會員資料修改系統  </a:t>
                      </a:r>
                    </a:p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會員登入系統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80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何韋辰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購物車系統 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出貨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 </a:t>
                      </a:r>
                    </a:p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訂單查詢系統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40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5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9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Demo</a:t>
            </a:r>
            <a:endParaRPr lang="en-US" sz="96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1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5175" y="279400"/>
            <a:ext cx="47625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成員介紹</a:t>
            </a:r>
            <a:endParaRPr 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5175" y="1933575"/>
            <a:ext cx="4762500" cy="4924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105590005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曾祥語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105590015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林彥廷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黃泀翰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105590025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涂家瑋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105590027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何韋辰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755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更新內容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 Diagram</a:t>
            </a: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fr-FR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Table implementation &amp; data </a:t>
            </a:r>
            <a:r>
              <a:rPr lang="fr-FR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population</a:t>
            </a:r>
          </a:p>
          <a:p>
            <a:endParaRPr lang="fr-FR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481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5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更新內容</a:t>
            </a:r>
            <a:endParaRPr lang="en-US" sz="96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5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更新內容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修正上次報告中老師提點的部分。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Ex. 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Multivalued 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錯字等等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之間的關係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刪除不必要的非即時客服系統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968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520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cs typeface="Calibri" panose="020F0502020204030204" pitchFamily="34" charset="0"/>
              </a:rPr>
              <a:t>ER Diagram</a:t>
            </a:r>
            <a:endParaRPr lang="en-US" sz="9600" dirty="0"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1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3350"/>
            <a:ext cx="78486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5200"/>
          </a:xfrm>
        </p:spPr>
        <p:txBody>
          <a:bodyPr>
            <a:normAutofit/>
          </a:bodyPr>
          <a:lstStyle/>
          <a:p>
            <a:pPr algn="ctr"/>
            <a:r>
              <a:rPr lang="fr-FR" altLang="zh-TW" sz="6600" dirty="0"/>
              <a:t>DB Table implementation &amp; data population</a:t>
            </a:r>
          </a:p>
        </p:txBody>
      </p:sp>
    </p:spTree>
    <p:extLst>
      <p:ext uri="{BB962C8B-B14F-4D97-AF65-F5344CB8AC3E}">
        <p14:creationId xmlns:p14="http://schemas.microsoft.com/office/powerpoint/2010/main" val="405519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6" y="767129"/>
            <a:ext cx="11696700" cy="202882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46170" y="305464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30305" y="3107506"/>
            <a:ext cx="132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46170" y="5116686"/>
            <a:ext cx="2792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Product_Category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70" y="5578351"/>
            <a:ext cx="11753850" cy="6858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70" y="3563265"/>
            <a:ext cx="116681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8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158</Words>
  <Application>Microsoft Office PowerPoint</Application>
  <PresentationFormat>寬螢幕</PresentationFormat>
  <Paragraphs>61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思汗牧場</vt:lpstr>
      <vt:lpstr>成員介紹</vt:lpstr>
      <vt:lpstr>目錄</vt:lpstr>
      <vt:lpstr>更新內容</vt:lpstr>
      <vt:lpstr>更新內容</vt:lpstr>
      <vt:lpstr>ER Diagram</vt:lpstr>
      <vt:lpstr>PowerPoint 簡報</vt:lpstr>
      <vt:lpstr>DB Table implementation &amp; data population</vt:lpstr>
      <vt:lpstr>PowerPoint 簡報</vt:lpstr>
      <vt:lpstr>PowerPoint 簡報</vt:lpstr>
      <vt:lpstr>PowerPoint 簡報</vt:lpstr>
      <vt:lpstr>分工表</vt:lpstr>
      <vt:lpstr>PowerPoint 簡報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思汗牧場</dc:title>
  <dc:creator>YanTing Lin</dc:creator>
  <cp:lastModifiedBy>USER</cp:lastModifiedBy>
  <cp:revision>25</cp:revision>
  <dcterms:created xsi:type="dcterms:W3CDTF">2018-10-30T17:21:35Z</dcterms:created>
  <dcterms:modified xsi:type="dcterms:W3CDTF">2019-01-01T13:02:07Z</dcterms:modified>
</cp:coreProperties>
</file>