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7" r:id="rId6"/>
    <p:sldId id="276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06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50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7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3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資工系網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V3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4509120"/>
            <a:ext cx="7406640" cy="17526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105590005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曾祥語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黃泀瀚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何韋辰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8551"/>
            <a:ext cx="5479166" cy="64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34" y="238335"/>
            <a:ext cx="5472070" cy="63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技術使用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4" y="1844824"/>
            <a:ext cx="7922351" cy="47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1" y="2060848"/>
            <a:ext cx="80458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63650"/>
              </p:ext>
            </p:extLst>
          </p:nvPr>
        </p:nvGraphicFramePr>
        <p:xfrm>
          <a:off x="1524000" y="1939696"/>
          <a:ext cx="6096000" cy="43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163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曾祥語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公告，課程資訊，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黃泀瀚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系所介紹，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何韋辰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首頁，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FOOTER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，系所成員，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</a:p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網站導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2485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視覺設計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43608" y="2708920"/>
            <a:ext cx="7571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採用黑白階層簡明的設計</a:t>
            </a:r>
            <a:r>
              <a:rPr lang="zh-TW" altLang="en-US" sz="4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zh-TW" altLang="en-US" sz="4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著資工的成熟</a:t>
            </a:r>
            <a:r>
              <a:rPr lang="zh-TW" altLang="en-US" sz="4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穩重</a:t>
            </a:r>
            <a:endParaRPr lang="en-US" altLang="zh-TW" sz="48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en-US" sz="4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程式的簡潔有力。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7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網站導覽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4752528" cy="4647847"/>
          </a:xfrm>
        </p:spPr>
      </p:pic>
    </p:spTree>
    <p:extLst>
      <p:ext uri="{BB962C8B-B14F-4D97-AF65-F5344CB8AC3E}">
        <p14:creationId xmlns:p14="http://schemas.microsoft.com/office/powerpoint/2010/main" val="37153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6702762" y="87736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6702762" y="350537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6732240" y="6402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413825" y="69269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73137" y="33207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Body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73137" y="621754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9048"/>
            <a:ext cx="5472608" cy="64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844824"/>
            <a:ext cx="737235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WireFrame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3746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2332"/>
            <a:ext cx="6883558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41" y="260648"/>
            <a:ext cx="5530518" cy="64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自訂 3">
      <a:dk1>
        <a:sysClr val="windowText" lastClr="000000"/>
      </a:dk1>
      <a:lt1>
        <a:sysClr val="window" lastClr="FFFFFF"/>
      </a:lt1>
      <a:dk2>
        <a:srgbClr val="3F3F3F"/>
      </a:dk2>
      <a:lt2>
        <a:srgbClr val="7F7F7F"/>
      </a:lt2>
      <a:accent1>
        <a:srgbClr val="595959"/>
      </a:accent1>
      <a:accent2>
        <a:srgbClr val="3F3F3F"/>
      </a:accent2>
      <a:accent3>
        <a:srgbClr val="3F3F3F"/>
      </a:accent3>
      <a:accent4>
        <a:srgbClr val="595959"/>
      </a:accent4>
      <a:accent5>
        <a:srgbClr val="7F7F7F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109</TotalTime>
  <Words>101</Words>
  <Application>Microsoft Office PowerPoint</Application>
  <PresentationFormat>如螢幕大小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新細明體</vt:lpstr>
      <vt:lpstr>Corbel</vt:lpstr>
      <vt:lpstr>基礎</vt:lpstr>
      <vt:lpstr>真·資工系網V3</vt:lpstr>
      <vt:lpstr>目錄</vt:lpstr>
      <vt:lpstr>視覺設計</vt:lpstr>
      <vt:lpstr>網站導覽</vt:lpstr>
      <vt:lpstr>PowerPoint 簡報</vt:lpstr>
      <vt:lpstr>網站架構</vt:lpstr>
      <vt:lpstr>WireFrame</vt:lpstr>
      <vt:lpstr>PowerPoint 簡報</vt:lpstr>
      <vt:lpstr>PowerPoint 簡報</vt:lpstr>
      <vt:lpstr>PowerPoint 簡報</vt:lpstr>
      <vt:lpstr>PowerPoint 簡報</vt:lpstr>
      <vt:lpstr>技術使用</vt:lpstr>
      <vt:lpstr>GIT使用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資工系網</dc:title>
  <dc:creator>user</dc:creator>
  <cp:lastModifiedBy>Yu Tian Chou</cp:lastModifiedBy>
  <cp:revision>9</cp:revision>
  <dcterms:created xsi:type="dcterms:W3CDTF">2018-04-25T13:03:32Z</dcterms:created>
  <dcterms:modified xsi:type="dcterms:W3CDTF">2018-04-26T02:00:38Z</dcterms:modified>
</cp:coreProperties>
</file>