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25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85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258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7893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1492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26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847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6791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3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553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151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5981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343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452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2446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48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236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818136" y="2734658"/>
            <a:ext cx="3012281" cy="1439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105590005曾祥語</a:t>
            </a:r>
            <a:endParaRPr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105590024黃泀翰</a:t>
            </a:r>
            <a:endParaRPr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105590027何韋辰</a:t>
            </a:r>
            <a:endParaRPr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4625" y="144085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十大易用性分析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97250" y="39827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508368" y="1762137"/>
            <a:ext cx="2520479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解決方法：從新調整Margin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讓內容置中，footer位置就正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常了。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56884" y="325524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美觀與簡化設計</a:t>
            </a:r>
            <a:endParaRPr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0" y="1050168"/>
            <a:ext cx="5982918" cy="30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14674" y="432075"/>
            <a:ext cx="48554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其他</a:t>
            </a:r>
            <a:endParaRPr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40900" y="1564525"/>
            <a:ext cx="28914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問題:幾乎語言都是中文。</a:t>
            </a:r>
            <a:endParaRPr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75" y="1192275"/>
            <a:ext cx="5496975" cy="31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940900" y="2770425"/>
            <a:ext cx="2946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解決辦法:再多設一個英文的版本。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02419" y="377650"/>
            <a:ext cx="7798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辨識而非記憶</a:t>
            </a:r>
            <a:endParaRPr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452533" y="2055733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問題: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沒有導覽路徑，不清楚現在在哪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" y="1017725"/>
            <a:ext cx="4524336" cy="39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7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14" y="850150"/>
            <a:ext cx="4726974" cy="40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480742" y="1918448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解決辦法: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加入導覽路徑，讓使用者知道現在在哪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hape 60"/>
          <p:cNvSpPr txBox="1">
            <a:spLocks noGrp="1"/>
          </p:cNvSpPr>
          <p:nvPr>
            <p:ph type="title"/>
          </p:nvPr>
        </p:nvSpPr>
        <p:spPr>
          <a:xfrm>
            <a:off x="1098525" y="226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辨識而非記憶</a:t>
            </a:r>
            <a:endParaRPr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09150" y="492736"/>
            <a:ext cx="64669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彈性與使用效率</a:t>
            </a:r>
            <a:endParaRPr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                                                                    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909075" y="16837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645426" y="2057114"/>
            <a:ext cx="369455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問題: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有時頁面太長時，想快速回到最頂端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50" y="1152475"/>
            <a:ext cx="4936276" cy="357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69" y="1051615"/>
            <a:ext cx="4711763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722625" y="1889750"/>
            <a:ext cx="38100" cy="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586680" y="2070702"/>
            <a:ext cx="3283909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解決辦法: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加入一個top鍵，能夠快速回到頂端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hape 75"/>
          <p:cNvSpPr txBox="1">
            <a:spLocks noGrp="1"/>
          </p:cNvSpPr>
          <p:nvPr>
            <p:ph type="title"/>
          </p:nvPr>
        </p:nvSpPr>
        <p:spPr>
          <a:xfrm>
            <a:off x="735769" y="3960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彈性與使用效率</a:t>
            </a:r>
            <a:endParaRPr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彈性與使用效率</a:t>
            </a:r>
            <a:endParaRPr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4675" y="2047875"/>
            <a:ext cx="78288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問題: 沒有搜尋的功能，導致使用者沒辦法很快找到他所需要的東西。</a:t>
            </a:r>
            <a:endParaRPr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339650"/>
            <a:ext cx="8348427" cy="7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0" y="2777625"/>
            <a:ext cx="8348427" cy="7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54675" y="3627099"/>
            <a:ext cx="60174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解決辦法:加入一個搜尋列，讓使用者可以使用。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0" y="896250"/>
            <a:ext cx="5748424" cy="307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97250" y="39827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332268" y="1443789"/>
            <a:ext cx="2608532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問題：導覽圖太大，以致於使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用者無法直接流覽到整個首頁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，讓閱讀不方便。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97250" y="3321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使用者的操控自由</a:t>
            </a:r>
            <a:endParaRPr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97250" y="39827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498769" y="1494525"/>
            <a:ext cx="2347057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解決方法：縮小導覽圖比例，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讓使用者能一次瀏覽整個</a:t>
            </a:r>
            <a:r>
              <a:rPr 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首頁。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97250" y="3321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使用者的操控自由</a:t>
            </a:r>
            <a:endParaRPr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15" y="973633"/>
            <a:ext cx="6001519" cy="30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97250" y="39827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6352588" y="1824167"/>
            <a:ext cx="2791412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問題：內容太少，Margin沒調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整好，導致footer往上移，整體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不美觀。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97250" y="3321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美觀與簡化設計</a:t>
            </a:r>
            <a:endParaRPr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3" y="1083195"/>
            <a:ext cx="5982918" cy="30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</TotalTime>
  <Words>262</Words>
  <Application>Microsoft Office PowerPoint</Application>
  <PresentationFormat>如螢幕大小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</vt:lpstr>
      <vt:lpstr>新細明體</vt:lpstr>
      <vt:lpstr>Arial</vt:lpstr>
      <vt:lpstr>Trebuchet MS</vt:lpstr>
      <vt:lpstr>Tw Cen MT</vt:lpstr>
      <vt:lpstr>電路</vt:lpstr>
      <vt:lpstr>PowerPoint 簡報</vt:lpstr>
      <vt:lpstr>辨識而非記憶</vt:lpstr>
      <vt:lpstr>辨識而非記憶</vt:lpstr>
      <vt:lpstr>彈性與使用效率</vt:lpstr>
      <vt:lpstr>彈性與使用效率</vt:lpstr>
      <vt:lpstr>彈性與使用效率</vt:lpstr>
      <vt:lpstr>PowerPoint 簡報</vt:lpstr>
      <vt:lpstr>PowerPoint 簡報</vt:lpstr>
      <vt:lpstr>PowerPoint 簡報</vt:lpstr>
      <vt:lpstr>PowerPoint 簡報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benjihuang</dc:creator>
  <cp:lastModifiedBy>USER</cp:lastModifiedBy>
  <cp:revision>2</cp:revision>
  <dcterms:modified xsi:type="dcterms:W3CDTF">2018-05-24T04:26:33Z</dcterms:modified>
</cp:coreProperties>
</file>