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76" r:id="rId11"/>
    <p:sldId id="263" r:id="rId12"/>
    <p:sldId id="270" r:id="rId13"/>
    <p:sldId id="271" r:id="rId14"/>
    <p:sldId id="272" r:id="rId15"/>
    <p:sldId id="273" r:id="rId16"/>
    <p:sldId id="274" r:id="rId17"/>
    <p:sldId id="275" r:id="rId18"/>
    <p:sldId id="27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41FF49D-663D-4487-9BE4-2286BE3F597B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真</a:t>
            </a:r>
            <a:r>
              <a:rPr lang="en-US" altLang="zh-TW" dirty="0" smtClean="0"/>
              <a:t>·</a:t>
            </a:r>
            <a:r>
              <a:rPr lang="zh-TW" altLang="en-US" dirty="0" smtClean="0"/>
              <a:t>資工系網</a:t>
            </a:r>
            <a:r>
              <a:rPr lang="en-US" altLang="zh-TW" dirty="0" smtClean="0"/>
              <a:t>V3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725144"/>
            <a:ext cx="7406640" cy="1752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n-ea"/>
              </a:rPr>
              <a:t>105590005</a:t>
            </a:r>
            <a:r>
              <a:rPr lang="zh-TW" altLang="en-US" dirty="0" smtClean="0">
                <a:latin typeface="+mn-ea"/>
              </a:rPr>
              <a:t> 曾祥語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105590024</a:t>
            </a:r>
            <a:r>
              <a:rPr lang="zh-TW" altLang="en-US" dirty="0" smtClean="0">
                <a:latin typeface="+mn-ea"/>
              </a:rPr>
              <a:t> 黃泀瀚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105590027</a:t>
            </a:r>
            <a:r>
              <a:rPr lang="zh-TW" altLang="en-US" dirty="0" smtClean="0">
                <a:latin typeface="+mn-ea"/>
              </a:rPr>
              <a:t> 何韋辰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3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35197"/>
            <a:ext cx="737235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WireFrame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12776"/>
            <a:ext cx="4800600" cy="4800600"/>
          </a:xfrm>
        </p:spPr>
      </p:pic>
    </p:spTree>
    <p:extLst>
      <p:ext uri="{BB962C8B-B14F-4D97-AF65-F5344CB8AC3E}">
        <p14:creationId xmlns:p14="http://schemas.microsoft.com/office/powerpoint/2010/main" val="13746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7315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69" y="0"/>
            <a:ext cx="5848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0"/>
            <a:ext cx="5852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8" y="0"/>
            <a:ext cx="5880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技術使用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4" y="1484784"/>
            <a:ext cx="7922351" cy="47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GIT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804589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分工表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74589"/>
              </p:ext>
            </p:extLst>
          </p:nvPr>
        </p:nvGraphicFramePr>
        <p:xfrm>
          <a:off x="1475656" y="1700807"/>
          <a:ext cx="6096000" cy="439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416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曾祥語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公告，課程資訊，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PPT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16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黃泀瀚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系所介紹，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PPT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16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何韋辰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首頁，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HEADER</a:t>
                      </a:r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FOOTER</a:t>
                      </a:r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，系所成員，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PPT</a:t>
                      </a:r>
                    </a:p>
                    <a:p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9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+mn-ea"/>
              </a:rPr>
              <a:t>動機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目標</a:t>
            </a:r>
            <a:r>
              <a:rPr lang="zh-TW" altLang="en-US" dirty="0" smtClean="0">
                <a:latin typeface="+mn-ea"/>
              </a:rPr>
              <a:t>族群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視覺設計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網站導</a:t>
            </a:r>
            <a:r>
              <a:rPr lang="zh-TW" altLang="en-US" dirty="0" smtClean="0">
                <a:latin typeface="+mn-ea"/>
              </a:rPr>
              <a:t>覽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網站架構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err="1" smtClean="0">
                <a:latin typeface="+mn-ea"/>
              </a:rPr>
              <a:t>WireFrame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技術</a:t>
            </a:r>
            <a:r>
              <a:rPr lang="zh-TW" altLang="en-US" dirty="0" smtClean="0">
                <a:latin typeface="+mn-ea"/>
              </a:rPr>
              <a:t>使用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GIT</a:t>
            </a:r>
            <a:r>
              <a:rPr lang="zh-TW" altLang="en-US" dirty="0" smtClean="0">
                <a:latin typeface="+mn-ea"/>
              </a:rPr>
              <a:t>使用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分工表</a:t>
            </a:r>
          </a:p>
        </p:txBody>
      </p:sp>
    </p:spTree>
    <p:extLst>
      <p:ext uri="{BB962C8B-B14F-4D97-AF65-F5344CB8AC3E}">
        <p14:creationId xmlns:p14="http://schemas.microsoft.com/office/powerpoint/2010/main" val="24855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4" name="五邊形 3"/>
          <p:cNvSpPr/>
          <p:nvPr/>
        </p:nvSpPr>
        <p:spPr>
          <a:xfrm>
            <a:off x="1012808" y="1700808"/>
            <a:ext cx="7920880" cy="41764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rgbClr val="002060"/>
                </a:solidFill>
                <a:latin typeface="+mn-ea"/>
              </a:rPr>
              <a:t>為了讓資訊工程系發揚光大，讓更多人看見。</a:t>
            </a:r>
            <a:endParaRPr lang="zh-TW" altLang="en-US" sz="4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9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目標族群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55" y="1447800"/>
            <a:ext cx="7401839" cy="4800600"/>
          </a:xfrm>
        </p:spPr>
      </p:pic>
    </p:spTree>
    <p:extLst>
      <p:ext uri="{BB962C8B-B14F-4D97-AF65-F5344CB8AC3E}">
        <p14:creationId xmlns:p14="http://schemas.microsoft.com/office/powerpoint/2010/main" val="9332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邊形 1"/>
          <p:cNvSpPr/>
          <p:nvPr/>
        </p:nvSpPr>
        <p:spPr>
          <a:xfrm>
            <a:off x="1022553" y="1484784"/>
            <a:ext cx="7920880" cy="41764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rgbClr val="002060"/>
                </a:solidFill>
                <a:latin typeface="+mn-ea"/>
              </a:rPr>
              <a:t>高中</a:t>
            </a:r>
            <a:r>
              <a:rPr lang="en-US" altLang="zh-TW" sz="4000" dirty="0" smtClean="0">
                <a:solidFill>
                  <a:srgbClr val="002060"/>
                </a:solidFill>
                <a:latin typeface="+mn-ea"/>
              </a:rPr>
              <a:t>/</a:t>
            </a:r>
            <a:r>
              <a:rPr lang="zh-TW" altLang="en-US" sz="4000" dirty="0" smtClean="0">
                <a:solidFill>
                  <a:srgbClr val="002060"/>
                </a:solidFill>
                <a:latin typeface="+mn-ea"/>
              </a:rPr>
              <a:t>職生以及任何對於北科資工想有更多了解的人</a:t>
            </a:r>
            <a:endParaRPr lang="zh-TW" altLang="en-US" sz="4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52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視覺設計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739891"/>
            <a:ext cx="7499350" cy="4216417"/>
          </a:xfrm>
        </p:spPr>
      </p:pic>
    </p:spTree>
    <p:extLst>
      <p:ext uri="{BB962C8B-B14F-4D97-AF65-F5344CB8AC3E}">
        <p14:creationId xmlns:p14="http://schemas.microsoft.com/office/powerpoint/2010/main" val="16474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邊形 1"/>
          <p:cNvSpPr/>
          <p:nvPr/>
        </p:nvSpPr>
        <p:spPr>
          <a:xfrm>
            <a:off x="1022553" y="1484784"/>
            <a:ext cx="7920880" cy="41764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rgbClr val="002060"/>
                </a:solidFill>
                <a:latin typeface="+mn-ea"/>
              </a:rPr>
              <a:t>採用黑白階層簡明的設計，象徵著資工的成熟穩重以及程式的簡潔有力。</a:t>
            </a:r>
            <a:endParaRPr lang="zh-TW" altLang="en-US" sz="4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網站導覽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4752528" cy="4647847"/>
          </a:xfrm>
        </p:spPr>
      </p:pic>
    </p:spTree>
    <p:extLst>
      <p:ext uri="{BB962C8B-B14F-4D97-AF65-F5344CB8AC3E}">
        <p14:creationId xmlns:p14="http://schemas.microsoft.com/office/powerpoint/2010/main" val="37153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flipH="1">
            <a:off x="6997270" y="6206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>
            <a:off x="6997270" y="351528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7011429" y="645333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717350" y="43602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76764" y="332070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Body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740352" y="621754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2574"/>
            <a:ext cx="5688632" cy="66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97</TotalTime>
  <Words>136</Words>
  <Application>Microsoft Office PowerPoint</Application>
  <PresentationFormat>如螢幕大小 (4:3)</PresentationFormat>
  <Paragraphs>35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Gill Sans MT</vt:lpstr>
      <vt:lpstr>Verdana</vt:lpstr>
      <vt:lpstr>Wingdings 2</vt:lpstr>
      <vt:lpstr>夏至</vt:lpstr>
      <vt:lpstr>真·資工系網V3</vt:lpstr>
      <vt:lpstr>目錄</vt:lpstr>
      <vt:lpstr>動機</vt:lpstr>
      <vt:lpstr>目標族群</vt:lpstr>
      <vt:lpstr>PowerPoint 簡報</vt:lpstr>
      <vt:lpstr>視覺設計</vt:lpstr>
      <vt:lpstr>PowerPoint 簡報</vt:lpstr>
      <vt:lpstr>網站導覽</vt:lpstr>
      <vt:lpstr>PowerPoint 簡報</vt:lpstr>
      <vt:lpstr>網站架構</vt:lpstr>
      <vt:lpstr>WireFrame</vt:lpstr>
      <vt:lpstr>PowerPoint 簡報</vt:lpstr>
      <vt:lpstr>PowerPoint 簡報</vt:lpstr>
      <vt:lpstr>PowerPoint 簡報</vt:lpstr>
      <vt:lpstr>PowerPoint 簡報</vt:lpstr>
      <vt:lpstr>技術使用</vt:lpstr>
      <vt:lpstr>GIT使用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資工系網</dc:title>
  <dc:creator>user</dc:creator>
  <cp:lastModifiedBy>USER</cp:lastModifiedBy>
  <cp:revision>7</cp:revision>
  <dcterms:created xsi:type="dcterms:W3CDTF">2018-04-25T13:03:32Z</dcterms:created>
  <dcterms:modified xsi:type="dcterms:W3CDTF">2018-04-25T17:41:48Z</dcterms:modified>
</cp:coreProperties>
</file>