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77" r:id="rId3"/>
    <p:sldId id="264" r:id="rId4"/>
    <p:sldId id="257" r:id="rId5"/>
    <p:sldId id="275" r:id="rId6"/>
    <p:sldId id="270" r:id="rId7"/>
    <p:sldId id="271" r:id="rId8"/>
    <p:sldId id="272" r:id="rId9"/>
    <p:sldId id="258" r:id="rId10"/>
    <p:sldId id="273" r:id="rId11"/>
    <p:sldId id="274" r:id="rId12"/>
    <p:sldId id="278" r:id="rId13"/>
    <p:sldId id="259" r:id="rId14"/>
    <p:sldId id="276" r:id="rId15"/>
    <p:sldId id="266" r:id="rId16"/>
    <p:sldId id="268" r:id="rId17"/>
    <p:sldId id="269" r:id="rId18"/>
    <p:sldId id="260" r:id="rId19"/>
    <p:sldId id="26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5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0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38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58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56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8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56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5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70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4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2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1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86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4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88D04E-2814-4121-B172-A9DA96B174B0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7660DE-30D6-44EB-9908-B93B682176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37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PVOLDLU3Q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PVOLDLU3Q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1yfEb-F--w" TargetMode="External"/><Relationship Id="rId2" Type="http://schemas.openxmlformats.org/officeDocument/2006/relationships/hyperlink" Target="https://www.youtube.com/watch?v=859KLAeA65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5ZtSIIm9sg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6Fva21Z60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14152" y="1700011"/>
            <a:ext cx="9144000" cy="1191766"/>
          </a:xfrm>
        </p:spPr>
        <p:txBody>
          <a:bodyPr/>
          <a:lstStyle/>
          <a:p>
            <a:r>
              <a:rPr lang="zh-TW" altLang="en-US" sz="4400" dirty="0" smtClean="0"/>
              <a:t>日本</a:t>
            </a:r>
            <a:r>
              <a:rPr lang="en-US" altLang="zh-TW" sz="4400" dirty="0" smtClean="0"/>
              <a:t>311</a:t>
            </a:r>
            <a:r>
              <a:rPr lang="zh-TW" altLang="en-US" sz="4400" dirty="0" smtClean="0"/>
              <a:t>大地震大數據分析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311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99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為什麼這些人，明知道沿海地區危險，卻還是義無反顧地趕向海邊呢？</a:t>
            </a:r>
          </a:p>
        </p:txBody>
      </p:sp>
    </p:spTree>
    <p:extLst>
      <p:ext uri="{BB962C8B-B14F-4D97-AF65-F5344CB8AC3E}">
        <p14:creationId xmlns:p14="http://schemas.microsoft.com/office/powerpoint/2010/main" val="24196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專家稱這個死亡軌跡為「</a:t>
            </a:r>
            <a:r>
              <a:rPr lang="en-US" altLang="zh-TW" sz="2800" dirty="0"/>
              <a:t>V</a:t>
            </a:r>
            <a:r>
              <a:rPr lang="zh-TW" altLang="en-US" sz="2800" dirty="0"/>
              <a:t>型軌跡」，也就是在地震發生後，許多人決定趕回家拯救親人，卻一去不返，這樣的行為反而讓更多人丟了性命</a:t>
            </a:r>
          </a:p>
        </p:txBody>
      </p:sp>
    </p:spTree>
    <p:extLst>
      <p:ext uri="{BB962C8B-B14F-4D97-AF65-F5344CB8AC3E}">
        <p14:creationId xmlns:p14="http://schemas.microsoft.com/office/powerpoint/2010/main" val="34094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www.youtube.com/watch?v=cPVOLDLU3Qs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342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311 </a:t>
            </a:r>
            <a:r>
              <a:rPr lang="zh-TW" altLang="en-US" dirty="0"/>
              <a:t>是日本有史以來遭遇最嚴重的地震，日本政府 </a:t>
            </a:r>
            <a:r>
              <a:rPr lang="en-US" altLang="zh-TW" dirty="0"/>
              <a:t>2012 </a:t>
            </a:r>
            <a:r>
              <a:rPr lang="zh-TW" altLang="en-US" dirty="0"/>
              <a:t>年 </a:t>
            </a:r>
            <a:r>
              <a:rPr lang="en-US" altLang="zh-TW" dirty="0"/>
              <a:t>9 </a:t>
            </a:r>
            <a:r>
              <a:rPr lang="zh-TW" altLang="en-US" dirty="0"/>
              <a:t>月展開了一項計畫，結合地震時社群媒體、汽車導航、手機訂位及氣象資訊的大數據，分析為什麼造成如此重大的死傷，希望能夠成為未來的防災借鏡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56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大數據資料分</a:t>
            </a:r>
            <a:r>
              <a:rPr lang="zh-TW" altLang="en-US" dirty="0"/>
              <a:t>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各式各樣</a:t>
            </a:r>
            <a:r>
              <a:rPr lang="zh-TW" altLang="en-US" sz="3200" dirty="0"/>
              <a:t>的大數據，透過這項計畫獲得彙整，包括：地震後一週內發送出的一億八千萬條推特推文、地震當天</a:t>
            </a:r>
            <a:r>
              <a:rPr lang="en-US" altLang="zh-TW" sz="3200" dirty="0"/>
              <a:t>140</a:t>
            </a:r>
            <a:r>
              <a:rPr lang="zh-TW" altLang="en-US" sz="3200" dirty="0"/>
              <a:t>萬輛車的汽車導航系統資料，以及手機定位資訊等。</a:t>
            </a:r>
          </a:p>
        </p:txBody>
      </p:sp>
    </p:spTree>
    <p:extLst>
      <p:ext uri="{BB962C8B-B14F-4D97-AF65-F5344CB8AC3E}">
        <p14:creationId xmlns:p14="http://schemas.microsoft.com/office/powerpoint/2010/main" val="20767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誤以為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大</a:t>
            </a:r>
            <a:r>
              <a:rPr lang="zh-TW" altLang="en-US" sz="2800" dirty="0"/>
              <a:t>數據揭開了東日本大地震先前不為人知的圖像。從手機定位系統顯示的受難者位置，可以看到許多受難者聚集在政府指定的疏散點，反而慘遭滅頂之禍，「這場災難中很多人死在他們以為安全的地方」。</a:t>
            </a:r>
          </a:p>
        </p:txBody>
      </p:sp>
    </p:spTree>
    <p:extLst>
      <p:ext uri="{BB962C8B-B14F-4D97-AF65-F5344CB8AC3E}">
        <p14:creationId xmlns:p14="http://schemas.microsoft.com/office/powerpoint/2010/main" val="4961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為什麼明知有海嘯的威脅，可是卻有更多人進入淹沒區？</a:t>
            </a:r>
            <a:r>
              <a:rPr lang="zh-TW" altLang="en-US" dirty="0"/>
              <a:t>車輛導航系統的數據回答了這個問題。</a:t>
            </a:r>
          </a:p>
          <a:p>
            <a:r>
              <a:rPr lang="zh-TW" altLang="en-US" dirty="0" smtClean="0"/>
              <a:t>根據</a:t>
            </a:r>
            <a:r>
              <a:rPr lang="zh-TW" altLang="en-US" dirty="0"/>
              <a:t>紀錄，有許多人中途停下回頭駛向內陸，呈現一個</a:t>
            </a:r>
            <a:r>
              <a:rPr lang="en-US" altLang="zh-TW" dirty="0"/>
              <a:t>V</a:t>
            </a:r>
            <a:r>
              <a:rPr lang="zh-TW" altLang="en-US" dirty="0"/>
              <a:t>字形。這其實是</a:t>
            </a:r>
            <a:r>
              <a:rPr lang="zh-TW" altLang="en-US" b="1" dirty="0"/>
              <a:t>為了趕回家去接摯愛家人的救援任務。</a:t>
            </a:r>
            <a:r>
              <a:rPr lang="zh-TW" altLang="en-US" dirty="0"/>
              <a:t>然而，許多為了家人冒險回到淹沒區的人們，面對的卻是動彈不得的車陣。</a:t>
            </a:r>
            <a:r>
              <a:rPr lang="zh-TW" altLang="en-US" b="1" dirty="0"/>
              <a:t>　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25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公視主題之夜_救命大數據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8831" y="982132"/>
            <a:ext cx="6960896" cy="464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1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他們發現地震發生的當時，人們和車輛都停了下來，時間彷彿凍結在那。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因為：</a:t>
            </a:r>
            <a:endParaRPr lang="en-US" altLang="zh-TW" b="1" dirty="0" smtClean="0"/>
          </a:p>
          <a:p>
            <a:r>
              <a:rPr lang="zh-TW" altLang="en-US" b="1" dirty="0" smtClean="0"/>
              <a:t>汽車</a:t>
            </a:r>
            <a:r>
              <a:rPr lang="zh-TW" altLang="en-US" b="1" dirty="0"/>
              <a:t>導航系統的數據還揭露海嘯襲擊時令人痛心的一刻，許多受難者因卡在完全崩潰的交通系統內而罹難。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8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https://www.youtube.com/watch?v=859KLAeA65Y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https://www.youtube.com/watch?v=r1yfEb-F--w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https://www.youtube.com/watch?v=5ZtSIIm9sgk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1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日本</a:t>
            </a:r>
            <a:r>
              <a:rPr lang="en-US" altLang="zh-TW" dirty="0"/>
              <a:t>311</a:t>
            </a:r>
            <a:r>
              <a:rPr lang="zh-TW" altLang="en-US" dirty="0" smtClean="0"/>
              <a:t>大地震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https://www.youtube.com/watch?v=cPVOLDLU3Qs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www.youtube.com/watch?v=J6Fva21Z608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93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日本</a:t>
            </a:r>
            <a:r>
              <a:rPr lang="en-US" altLang="zh-TW" dirty="0" smtClean="0"/>
              <a:t>311</a:t>
            </a:r>
            <a:r>
              <a:rPr lang="zh-TW" altLang="en-US" dirty="0" smtClean="0"/>
              <a:t>傷亡數字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2011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en-US" altLang="zh-TW" dirty="0"/>
              <a:t>11</a:t>
            </a:r>
            <a:r>
              <a:rPr lang="zh-TW" altLang="en-US" dirty="0"/>
              <a:t>日下午</a:t>
            </a:r>
            <a:r>
              <a:rPr lang="en-US" altLang="zh-TW" dirty="0"/>
              <a:t>2</a:t>
            </a:r>
            <a:r>
              <a:rPr lang="zh-TW" altLang="en-US" dirty="0"/>
              <a:t>點</a:t>
            </a:r>
            <a:r>
              <a:rPr lang="en-US" altLang="zh-TW" dirty="0"/>
              <a:t>46</a:t>
            </a:r>
            <a:r>
              <a:rPr lang="zh-TW" altLang="en-US" dirty="0"/>
              <a:t>分，一場芮式規模</a:t>
            </a:r>
            <a:r>
              <a:rPr lang="en-US" altLang="zh-TW" dirty="0"/>
              <a:t>9.0</a:t>
            </a:r>
            <a:r>
              <a:rPr lang="zh-TW" altLang="en-US" dirty="0"/>
              <a:t>的強震襲擊日本。</a:t>
            </a:r>
            <a:r>
              <a:rPr lang="en-US" altLang="zh-TW" dirty="0"/>
              <a:t>30</a:t>
            </a:r>
            <a:r>
              <a:rPr lang="zh-TW" altLang="en-US" dirty="0"/>
              <a:t>分鐘後，最高達</a:t>
            </a:r>
            <a:r>
              <a:rPr lang="en-US" altLang="zh-TW" dirty="0"/>
              <a:t>40</a:t>
            </a:r>
            <a:r>
              <a:rPr lang="zh-TW" altLang="en-US" dirty="0"/>
              <a:t>公尺的巨型海嘯淹沒東北海岸的許多區域，造成</a:t>
            </a:r>
            <a:r>
              <a:rPr lang="en-US" altLang="zh-TW" dirty="0"/>
              <a:t>15891</a:t>
            </a:r>
            <a:r>
              <a:rPr lang="zh-TW" altLang="en-US" dirty="0"/>
              <a:t>人往生，</a:t>
            </a:r>
            <a:r>
              <a:rPr lang="en-US" altLang="zh-TW" dirty="0"/>
              <a:t>2579</a:t>
            </a:r>
            <a:r>
              <a:rPr lang="zh-TW" altLang="en-US" dirty="0"/>
              <a:t>人失蹤，</a:t>
            </a:r>
            <a:r>
              <a:rPr lang="en-US" altLang="zh-TW" dirty="0"/>
              <a:t>6152</a:t>
            </a:r>
            <a:r>
              <a:rPr lang="zh-TW" altLang="en-US" dirty="0"/>
              <a:t>人受傷。這是日本在二戰過後傷亡最為慘重的一次災害。</a:t>
            </a:r>
          </a:p>
        </p:txBody>
      </p:sp>
    </p:spTree>
    <p:extLst>
      <p:ext uri="{BB962C8B-B14F-4D97-AF65-F5344CB8AC3E}">
        <p14:creationId xmlns:p14="http://schemas.microsoft.com/office/powerpoint/2010/main" val="29939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為什麼人們明知危險仍跑向海邊？專家分析311地震死亡軌跡，答案令人震驚心疼...(圖/取自wiki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7494" y="914400"/>
            <a:ext cx="8837011" cy="498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5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283" y="811369"/>
            <a:ext cx="9007697" cy="514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8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地震發生時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他們發現地震發生的當時，人們和車輛都停了下來，時間彷彿凍結在那。</a:t>
            </a:r>
          </a:p>
        </p:txBody>
      </p:sp>
    </p:spTree>
    <p:extLst>
      <p:ext uri="{BB962C8B-B14F-4D97-AF65-F5344CB8AC3E}">
        <p14:creationId xmlns:p14="http://schemas.microsoft.com/office/powerpoint/2010/main" val="8150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緊接著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接著，沿海民眾開始朝向內陸逃亡，以躲避即將襲來的海嘯</a:t>
            </a:r>
          </a:p>
        </p:txBody>
      </p:sp>
    </p:spTree>
    <p:extLst>
      <p:ext uri="{BB962C8B-B14F-4D97-AF65-F5344CB8AC3E}">
        <p14:creationId xmlns:p14="http://schemas.microsoft.com/office/powerpoint/2010/main" val="29393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隨著時間過去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隨著時間過去，卻有一些人開始從內陸前往沿海的危險地帶，造成最後被海嘯淹沒的人數，比一開始地震發生時位於沿海的人數還多。</a:t>
            </a:r>
          </a:p>
        </p:txBody>
      </p:sp>
    </p:spTree>
    <p:extLst>
      <p:ext uri="{BB962C8B-B14F-4D97-AF65-F5344CB8AC3E}">
        <p14:creationId xmlns:p14="http://schemas.microsoft.com/office/powerpoint/2010/main" val="40575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0686" y="605307"/>
            <a:ext cx="8622096" cy="54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231</TotalTime>
  <Words>543</Words>
  <Application>Microsoft Office PowerPoint</Application>
  <PresentationFormat>寬螢幕</PresentationFormat>
  <Paragraphs>30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新細明體</vt:lpstr>
      <vt:lpstr>Arial</vt:lpstr>
      <vt:lpstr>Garamond</vt:lpstr>
      <vt:lpstr>有機</vt:lpstr>
      <vt:lpstr>日本311大地震大數據分析</vt:lpstr>
      <vt:lpstr>日本311大地震</vt:lpstr>
      <vt:lpstr>日本311傷亡數字</vt:lpstr>
      <vt:lpstr>PowerPoint 簡報</vt:lpstr>
      <vt:lpstr>PowerPoint 簡報</vt:lpstr>
      <vt:lpstr>地震發生時</vt:lpstr>
      <vt:lpstr>緊接著</vt:lpstr>
      <vt:lpstr>隨著時間過去</vt:lpstr>
      <vt:lpstr>PowerPoint 簡報</vt:lpstr>
      <vt:lpstr>PowerPoint 簡報</vt:lpstr>
      <vt:lpstr>PowerPoint 簡報</vt:lpstr>
      <vt:lpstr>影片分析</vt:lpstr>
      <vt:lpstr>PowerPoint 簡報</vt:lpstr>
      <vt:lpstr>大數據資料分析</vt:lpstr>
      <vt:lpstr>誤以為</vt:lpstr>
      <vt:lpstr>PowerPoint 簡報</vt:lpstr>
      <vt:lpstr>PowerPoint 簡報</vt:lpstr>
      <vt:lpstr>他們發現地震發生的當時，人們和車輛都停了下來，時間彷彿凍結在那。 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mirco chen</dc:creator>
  <cp:lastModifiedBy>ASUS</cp:lastModifiedBy>
  <cp:revision>12</cp:revision>
  <dcterms:created xsi:type="dcterms:W3CDTF">2017-04-10T14:26:45Z</dcterms:created>
  <dcterms:modified xsi:type="dcterms:W3CDTF">2022-12-25T10:34:56Z</dcterms:modified>
</cp:coreProperties>
</file>