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3" r:id="rId15"/>
    <p:sldId id="275" r:id="rId16"/>
    <p:sldId id="274" r:id="rId17"/>
    <p:sldId id="276" r:id="rId18"/>
    <p:sldId id="280" r:id="rId19"/>
    <p:sldId id="279" r:id="rId20"/>
    <p:sldId id="278" r:id="rId21"/>
    <p:sldId id="281" r:id="rId22"/>
    <p:sldId id="282" r:id="rId23"/>
    <p:sldId id="283" r:id="rId24"/>
    <p:sldId id="272" r:id="rId25"/>
    <p:sldId id="26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7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7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88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8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9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0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0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5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8EB8-EFF1-4DCB-900F-B7882C52688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46D4-7B91-4558-8C9F-CB1DEE8E6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thiopjmsqc" TargetMode="External"/><Relationship Id="rId2" Type="http://schemas.openxmlformats.org/officeDocument/2006/relationships/hyperlink" Target="https://www.youtube.com/watch?v=UQM1MY7eN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dn.com/news/story/7266/2236220" TargetMode="External"/><Relationship Id="rId2" Type="http://schemas.openxmlformats.org/officeDocument/2006/relationships/hyperlink" Target="http://blog.xuite.net/ghostjackyo/WorkTest/43503438-%E6%95%99%E4%BD%A0%E5%A6%82%E4%BD%95%E6%9B%B4%E7%B2%BE%E7%A2%BA%E7%9A%84%E4%BD%BF%E7%94%A8Google%E6%90%9C%E5%B0%8B%E5%BC%95%E6%93%8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6676" y="2902263"/>
            <a:ext cx="9306697" cy="1325563"/>
          </a:xfrm>
        </p:spPr>
        <p:txBody>
          <a:bodyPr/>
          <a:lstStyle/>
          <a:p>
            <a:r>
              <a:rPr lang="zh-TW" altLang="en-US" dirty="0" smtClean="0"/>
              <a:t>關鍵字搜尋引擎輸入操作及智慧醫療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0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intitle: "</a:t>
            </a:r>
            <a:r>
              <a:rPr lang="zh-TW" altLang="en-US" dirty="0" smtClean="0"/>
              <a:t>關鍵字</a:t>
            </a:r>
            <a:r>
              <a:rPr lang="en-US" altLang="zh-TW" dirty="0" smtClean="0"/>
              <a:t>"</a:t>
            </a:r>
            <a:r>
              <a:rPr lang="zh-TW" altLang="en-US" dirty="0" smtClean="0"/>
              <a:t>的用法：針對網頁的標題或內文來搜尋。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intitle: "</a:t>
            </a:r>
            <a:r>
              <a:rPr lang="zh-TW" altLang="en-US" dirty="0" smtClean="0"/>
              <a:t>關鍵字</a:t>
            </a:r>
            <a:r>
              <a:rPr lang="en-US" altLang="zh-TW" dirty="0" smtClean="0"/>
              <a:t>"</a:t>
            </a:r>
            <a:r>
              <a:rPr lang="zh-TW" altLang="en-US" dirty="0" smtClean="0"/>
              <a:t>的用法：針對網頁的標題或內文來搜尋。</a:t>
            </a:r>
          </a:p>
          <a:p>
            <a:r>
              <a:rPr lang="zh-TW" altLang="en-US" dirty="0" smtClean="0"/>
              <a:t>例：</a:t>
            </a:r>
            <a:r>
              <a:rPr lang="en-US" altLang="zh-TW" dirty="0" smtClean="0"/>
              <a:t>[intitle:"</a:t>
            </a:r>
            <a:r>
              <a:rPr lang="zh-TW" altLang="en-US" dirty="0" smtClean="0"/>
              <a:t>克莉絲蒂</a:t>
            </a:r>
            <a:r>
              <a:rPr lang="en-US" altLang="zh-TW" dirty="0" smtClean="0"/>
              <a:t>"]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63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define: "</a:t>
            </a:r>
            <a:r>
              <a:rPr lang="zh-TW" altLang="zh-TW" dirty="0" smtClean="0"/>
              <a:t>關鍵字</a:t>
            </a:r>
            <a:r>
              <a:rPr lang="en-US" altLang="zh-TW" dirty="0" smtClean="0"/>
              <a:t>"</a:t>
            </a:r>
            <a:r>
              <a:rPr lang="zh-TW" altLang="zh-TW" dirty="0" smtClean="0"/>
              <a:t>的用法：針對新名詞的定義來搜尋。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define: "</a:t>
            </a:r>
            <a:r>
              <a:rPr lang="zh-TW" altLang="zh-TW" dirty="0"/>
              <a:t>關鍵字</a:t>
            </a:r>
            <a:r>
              <a:rPr lang="en-US" altLang="zh-TW" dirty="0"/>
              <a:t>"</a:t>
            </a:r>
            <a:r>
              <a:rPr lang="zh-TW" altLang="zh-TW" dirty="0"/>
              <a:t>的用法：針對新名詞的定義來搜尋。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例：</a:t>
            </a:r>
            <a:r>
              <a:rPr lang="en-US" altLang="zh-TW" dirty="0"/>
              <a:t>[define:"</a:t>
            </a:r>
            <a:r>
              <a:rPr lang="zh-TW" altLang="zh-TW" dirty="0"/>
              <a:t>奈米</a:t>
            </a:r>
            <a:r>
              <a:rPr lang="en-US" altLang="zh-TW" dirty="0"/>
              <a:t>"]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33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智慧醫療應用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去年</a:t>
            </a:r>
            <a:r>
              <a:rPr lang="en-US" altLang="zh-TW" dirty="0"/>
              <a:t>8</a:t>
            </a:r>
            <a:r>
              <a:rPr lang="zh-TW" altLang="en-US" dirty="0"/>
              <a:t>月，</a:t>
            </a:r>
            <a:r>
              <a:rPr lang="en-US" altLang="zh-TW" dirty="0"/>
              <a:t>IBM</a:t>
            </a:r>
            <a:r>
              <a:rPr lang="zh-TW" altLang="en-US" dirty="0"/>
              <a:t>研發的超級電腦「華生（</a:t>
            </a:r>
            <a:r>
              <a:rPr lang="en-US" altLang="zh-TW" dirty="0"/>
              <a:t>IBM Watson</a:t>
            </a:r>
            <a:r>
              <a:rPr lang="zh-TW" altLang="en-US" dirty="0"/>
              <a:t>）」，協助日本醫師判斷一名性命垂危的女性罹患極為罕見的疾病「二次性白血病」，幫助醫師於</a:t>
            </a:r>
            <a:r>
              <a:rPr lang="en-US" altLang="zh-TW" dirty="0"/>
              <a:t>10</a:t>
            </a:r>
            <a:r>
              <a:rPr lang="zh-TW" altLang="en-US" dirty="0"/>
              <a:t>分鐘內做出精準判斷，成為日本首例運用人工智慧拯救人命事件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華生擁有患者所有資訊，包含生活型態、消費模式、經濟能力、家族遺傳、就醫紀錄等，大量數據經過分析，立刻分析患者目前被什麼樣的疾病威脅。</a:t>
            </a:r>
          </a:p>
        </p:txBody>
      </p:sp>
    </p:spTree>
    <p:extLst>
      <p:ext uri="{BB962C8B-B14F-4D97-AF65-F5344CB8AC3E}">
        <p14:creationId xmlns:p14="http://schemas.microsoft.com/office/powerpoint/2010/main" val="11279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物聯網與智慧</a:t>
            </a:r>
            <a:r>
              <a:rPr lang="zh-TW" altLang="en-US" dirty="0" smtClean="0"/>
              <a:t>醫療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www.youtube.com/watch?v=UQM1MY7eNcs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www.youtube.com/watch?v=kthiopjmsqc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4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50" y="1129806"/>
            <a:ext cx="9684912" cy="5407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3584" y="640080"/>
            <a:ext cx="7306442" cy="3635706"/>
          </a:xfrm>
          <a:prstGeom prst="rect">
            <a:avLst/>
          </a:prstGeom>
          <a:solidFill>
            <a:schemeClr val="accent1">
              <a:alpha val="19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4433" y="-10118"/>
            <a:ext cx="9791066" cy="1280890"/>
          </a:xfrm>
        </p:spPr>
        <p:txBody>
          <a:bodyPr/>
          <a:lstStyle/>
          <a:p>
            <a:r>
              <a:rPr lang="zh-TW" altLang="en-US" dirty="0" smtClean="0"/>
              <a:t>商業智慧資料傳輸架構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50095" y="1446570"/>
            <a:ext cx="1288401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7637459" y="4553405"/>
            <a:ext cx="123437" cy="1859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30" name="右大括弧 29"/>
          <p:cNvSpPr/>
          <p:nvPr/>
        </p:nvSpPr>
        <p:spPr>
          <a:xfrm>
            <a:off x="9251298" y="1774464"/>
            <a:ext cx="196979" cy="344715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650095" y="2403461"/>
            <a:ext cx="1288401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大同</a:t>
            </a:r>
            <a:endParaRPr lang="zh-TW" altLang="en-US" dirty="0"/>
          </a:p>
        </p:txBody>
      </p:sp>
      <p:sp>
        <p:nvSpPr>
          <p:cNvPr id="28" name="向右箭號 27"/>
          <p:cNvSpPr/>
          <p:nvPr/>
        </p:nvSpPr>
        <p:spPr>
          <a:xfrm>
            <a:off x="2177031" y="2568513"/>
            <a:ext cx="551548" cy="537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轉檔</a:t>
            </a:r>
            <a:endParaRPr lang="zh-TW" altLang="en-US" sz="800" dirty="0"/>
          </a:p>
        </p:txBody>
      </p:sp>
      <p:sp>
        <p:nvSpPr>
          <p:cNvPr id="31" name="圓角矩形 30"/>
          <p:cNvSpPr/>
          <p:nvPr/>
        </p:nvSpPr>
        <p:spPr>
          <a:xfrm>
            <a:off x="2807225" y="1446570"/>
            <a:ext cx="749257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2826397" y="2391400"/>
            <a:ext cx="730086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4392637" y="2429849"/>
            <a:ext cx="730086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SSIS</a:t>
            </a:r>
            <a:endParaRPr lang="zh-TW" altLang="en-US" dirty="0"/>
          </a:p>
        </p:txBody>
      </p:sp>
      <p:sp>
        <p:nvSpPr>
          <p:cNvPr id="45" name="向右箭號 44"/>
          <p:cNvSpPr/>
          <p:nvPr/>
        </p:nvSpPr>
        <p:spPr>
          <a:xfrm>
            <a:off x="5335176" y="2551568"/>
            <a:ext cx="551548" cy="537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轉檔</a:t>
            </a:r>
            <a:endParaRPr lang="zh-TW" altLang="en-US" sz="800" dirty="0"/>
          </a:p>
        </p:txBody>
      </p:sp>
      <p:sp>
        <p:nvSpPr>
          <p:cNvPr id="56" name="圓角矩形 55"/>
          <p:cNvSpPr/>
          <p:nvPr/>
        </p:nvSpPr>
        <p:spPr>
          <a:xfrm>
            <a:off x="650095" y="3380188"/>
            <a:ext cx="1288401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2829675" y="3407889"/>
            <a:ext cx="730086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SSIS</a:t>
            </a:r>
            <a:endParaRPr lang="zh-TW" altLang="en-US" dirty="0"/>
          </a:p>
        </p:txBody>
      </p:sp>
      <p:sp>
        <p:nvSpPr>
          <p:cNvPr id="61" name="向右箭號 60"/>
          <p:cNvSpPr/>
          <p:nvPr/>
        </p:nvSpPr>
        <p:spPr>
          <a:xfrm>
            <a:off x="3667284" y="2568513"/>
            <a:ext cx="551548" cy="537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轉檔</a:t>
            </a:r>
            <a:endParaRPr lang="zh-TW" altLang="en-US" sz="800" dirty="0"/>
          </a:p>
        </p:txBody>
      </p:sp>
      <p:sp>
        <p:nvSpPr>
          <p:cNvPr id="44" name="圓角矩形 43"/>
          <p:cNvSpPr/>
          <p:nvPr/>
        </p:nvSpPr>
        <p:spPr>
          <a:xfrm>
            <a:off x="677766" y="4342546"/>
            <a:ext cx="1288401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Oracle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2857346" y="4370247"/>
            <a:ext cx="730086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自行開發</a:t>
            </a:r>
            <a:endParaRPr lang="zh-TW" alt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6439966" y="1446570"/>
            <a:ext cx="2394983" cy="39724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Warehouse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1260182" y="5185370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260182" y="5384902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260182" y="5581570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392637" y="3270109"/>
            <a:ext cx="730086" cy="7395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 </a:t>
            </a:r>
            <a:r>
              <a:rPr lang="en-US" altLang="zh-TW" dirty="0" smtClean="0"/>
              <a:t>DQS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3150766" y="5290132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150766" y="5489664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150766" y="5686332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695133" y="4170715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695133" y="4370247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695133" y="4566915"/>
            <a:ext cx="123568" cy="97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8" t="15010" r="1316" b="6446"/>
          <a:stretch/>
        </p:blipFill>
        <p:spPr>
          <a:xfrm>
            <a:off x="1940011" y="506627"/>
            <a:ext cx="8909221" cy="57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8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、檔案上傳自行</a:t>
            </a:r>
            <a:r>
              <a:rPr lang="zh-TW" altLang="en-US" dirty="0"/>
              <a:t>開發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28"/>
          <a:stretch/>
        </p:blipFill>
        <p:spPr>
          <a:xfrm>
            <a:off x="2545491" y="1690688"/>
            <a:ext cx="6643549" cy="454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315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「SQL server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82" y="778476"/>
            <a:ext cx="8570620" cy="53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16658" y="6405648"/>
            <a:ext cx="9012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圖片來源：</a:t>
            </a:r>
            <a:r>
              <a:rPr lang="en-US" altLang="zh-TW" dirty="0" smtClean="0"/>
              <a:t>https</a:t>
            </a:r>
            <a:r>
              <a:rPr lang="en-US" altLang="zh-TW" dirty="0"/>
              <a:t>://technet.microsoft.com/en-us/library/ms345154(v=sql.90).aspx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23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77" y="167416"/>
            <a:ext cx="9036319" cy="64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AND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、空格的用法：代表「和」。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打上</a:t>
            </a:r>
            <a:r>
              <a:rPr lang="en-US" altLang="zh-TW" dirty="0"/>
              <a:t>[</a:t>
            </a:r>
            <a:r>
              <a:rPr lang="zh-TW" altLang="en-US" dirty="0"/>
              <a:t>澳洲 留學</a:t>
            </a:r>
            <a:r>
              <a:rPr lang="en-US" altLang="zh-TW" dirty="0"/>
              <a:t>]</a:t>
            </a:r>
            <a:r>
              <a:rPr lang="zh-TW" altLang="en-US" dirty="0"/>
              <a:t>或是</a:t>
            </a:r>
            <a:r>
              <a:rPr lang="en-US" altLang="zh-TW" dirty="0"/>
              <a:t>[</a:t>
            </a:r>
            <a:r>
              <a:rPr lang="zh-TW" altLang="en-US" dirty="0"/>
              <a:t>澳洲 </a:t>
            </a:r>
            <a:r>
              <a:rPr lang="en-US" altLang="zh-TW" dirty="0"/>
              <a:t>AND </a:t>
            </a:r>
            <a:r>
              <a:rPr lang="zh-TW" altLang="en-US" dirty="0"/>
              <a:t>留學</a:t>
            </a:r>
            <a:r>
              <a:rPr lang="en-US" altLang="zh-TW" dirty="0"/>
              <a:t>]</a:t>
            </a:r>
            <a:r>
              <a:rPr lang="zh-TW" altLang="en-US" dirty="0"/>
              <a:t>或是</a:t>
            </a:r>
            <a:r>
              <a:rPr lang="en-US" altLang="zh-TW" dirty="0"/>
              <a:t>[</a:t>
            </a:r>
            <a:r>
              <a:rPr lang="zh-TW" altLang="en-US" dirty="0"/>
              <a:t>澳洲</a:t>
            </a:r>
            <a:r>
              <a:rPr lang="en-US" altLang="zh-TW" dirty="0"/>
              <a:t>+</a:t>
            </a:r>
            <a:r>
              <a:rPr lang="zh-TW" altLang="en-US" dirty="0"/>
              <a:t>留學</a:t>
            </a:r>
            <a:r>
              <a:rPr lang="en-US" altLang="zh-TW" dirty="0"/>
              <a:t>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01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SSIS</a:t>
            </a:r>
            <a:endParaRPr lang="zh-TW" altLang="en-US" dirty="0"/>
          </a:p>
        </p:txBody>
      </p:sp>
      <p:pic>
        <p:nvPicPr>
          <p:cNvPr id="3074" name="Picture 2" descr="Photobuc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81" y="1297460"/>
            <a:ext cx="7834237" cy="47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26758" y="6236382"/>
            <a:ext cx="11640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圖片來源：</a:t>
            </a:r>
            <a:r>
              <a:rPr lang="en-US" altLang="zh-TW" dirty="0" smtClean="0"/>
              <a:t>http</a:t>
            </a:r>
            <a:r>
              <a:rPr lang="en-US" altLang="zh-TW" dirty="0"/>
              <a:t>://sqlblog.com/blogs/jamie_thomson/archive/2011/08/19/ssis-onpipelinerowssent-event.aspx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49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相關圖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08" y="365125"/>
            <a:ext cx="7426411" cy="6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8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排程設定</a:t>
            </a:r>
            <a:endParaRPr lang="zh-TW" altLang="en-US" dirty="0"/>
          </a:p>
        </p:txBody>
      </p:sp>
      <p:pic>
        <p:nvPicPr>
          <p:cNvPr id="5122" name="Picture 2" descr="「排程設定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47" y="1479635"/>
            <a:ext cx="9674453" cy="51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8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SharePoint </a:t>
            </a:r>
            <a:endParaRPr lang="zh-TW" altLang="en-US" dirty="0"/>
          </a:p>
        </p:txBody>
      </p:sp>
      <p:pic>
        <p:nvPicPr>
          <p:cNvPr id="6146" name="Picture 2" descr="「sharepoint 2013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85" y="1825625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004" y="620795"/>
            <a:ext cx="9964796" cy="57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err="1" smtClean="0">
                <a:hlinkClick r:id="rId2"/>
              </a:rPr>
              <a:t>blog.xuite.net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err="1" smtClean="0">
                <a:hlinkClick r:id="rId2"/>
              </a:rPr>
              <a:t>ghostjackyo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err="1" smtClean="0">
                <a:hlinkClick r:id="rId2"/>
              </a:rPr>
              <a:t>WorkTest</a:t>
            </a:r>
            <a:r>
              <a:rPr lang="en-US" altLang="zh-TW" dirty="0" smtClean="0">
                <a:hlinkClick r:id="rId2"/>
              </a:rPr>
              <a:t>/43503438-%E6%95%99%E4%BD%A0%E5%A6%82%E4%BD%95%E6%9B%B4%E7%B2%BE%E7%A2%BA%E7%9A%84%E4%BD%BF%E7%94%A8Google%E6%90%9C%E5%B0%8B%E5%BC%95%E6%93%8E</a:t>
            </a:r>
            <a:r>
              <a:rPr lang="en-US" altLang="zh-TW" dirty="0" smtClean="0"/>
              <a:t>.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udn.com</a:t>
            </a:r>
            <a:r>
              <a:rPr lang="en-US" altLang="zh-TW" dirty="0" smtClean="0">
                <a:hlinkClick r:id="rId3"/>
              </a:rPr>
              <a:t>/news/story/7266/2236220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8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</a:t>
            </a:r>
            <a:r>
              <a:rPr lang="zh-TW" altLang="en-US" dirty="0"/>
              <a:t>的用法：代表「或」。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當想要搜尋數個資料，但只要符合其中一個以上的關鍵字就會顯示出來的。</a:t>
            </a:r>
          </a:p>
        </p:txBody>
      </p:sp>
    </p:spTree>
    <p:extLst>
      <p:ext uri="{BB962C8B-B14F-4D97-AF65-F5344CB8AC3E}">
        <p14:creationId xmlns:p14="http://schemas.microsoft.com/office/powerpoint/2010/main" val="17524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" "</a:t>
            </a:r>
            <a:r>
              <a:rPr lang="zh-TW" altLang="zh-TW" dirty="0"/>
              <a:t>的用法：代表「片語查詢」。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當你希望查詢一組關鍵字，而這組關鍵字是一個片語或專有名詞，你不希望它被拆</a:t>
            </a:r>
            <a:r>
              <a:rPr lang="zh-TW" altLang="zh-TW" dirty="0" smtClean="0"/>
              <a:t>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想要找單眼數位相機的資料，而不希望查到的資料是「單眼」、「數位」、「相機」或其他，請打上</a:t>
            </a:r>
            <a:r>
              <a:rPr lang="en-US" altLang="zh-TW" dirty="0" smtClean="0"/>
              <a:t>[“</a:t>
            </a:r>
            <a:r>
              <a:rPr lang="zh-TW" altLang="zh-TW" dirty="0" smtClean="0"/>
              <a:t>單眼數位相機</a:t>
            </a:r>
            <a:r>
              <a:rPr lang="en-US" altLang="zh-TW" dirty="0" smtClean="0"/>
              <a:t>”]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也可打上</a:t>
            </a:r>
            <a:r>
              <a:rPr lang="en-US" altLang="zh-TW" dirty="0"/>
              <a:t>["</a:t>
            </a:r>
            <a:r>
              <a:rPr lang="zh-TW" altLang="zh-TW" dirty="0"/>
              <a:t>單眼</a:t>
            </a:r>
            <a:r>
              <a:rPr lang="en-US" altLang="zh-TW" dirty="0"/>
              <a:t>*</a:t>
            </a:r>
            <a:r>
              <a:rPr lang="zh-TW" altLang="zh-TW" dirty="0"/>
              <a:t>相機</a:t>
            </a:r>
            <a:r>
              <a:rPr lang="en-US" altLang="zh-TW" dirty="0"/>
              <a:t>"]</a:t>
            </a:r>
            <a:r>
              <a:rPr lang="zh-TW" altLang="zh-TW" dirty="0"/>
              <a:t>，利用萬用字元</a:t>
            </a:r>
            <a:r>
              <a:rPr lang="en-US" altLang="zh-TW" dirty="0"/>
              <a:t>*</a:t>
            </a:r>
            <a:r>
              <a:rPr lang="zh-TW" altLang="zh-TW" dirty="0"/>
              <a:t>代表多字。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zh-TW" altLang="zh-TW" dirty="0" smtClean="0"/>
              <a:t>的</a:t>
            </a:r>
            <a:r>
              <a:rPr lang="zh-TW" altLang="zh-TW" dirty="0"/>
              <a:t>用法：代表「非」。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當你想要查的資料出現了一堆非必要的結果時，可利用</a:t>
            </a:r>
            <a:r>
              <a:rPr lang="en-US" altLang="zh-TW" dirty="0"/>
              <a:t>-</a:t>
            </a:r>
            <a:r>
              <a:rPr lang="zh-TW" altLang="zh-TW" dirty="0"/>
              <a:t>來過濾。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zh-TW" dirty="0" smtClean="0"/>
              <a:t>例</a:t>
            </a:r>
            <a:r>
              <a:rPr lang="zh-TW" altLang="zh-TW" dirty="0"/>
              <a:t>：想要查劉德華的資料，但是你不想要有關電影的結果，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請打</a:t>
            </a:r>
            <a:r>
              <a:rPr lang="en-US" altLang="zh-TW" dirty="0"/>
              <a:t>[</a:t>
            </a:r>
            <a:r>
              <a:rPr lang="zh-TW" altLang="zh-TW" dirty="0"/>
              <a:t>劉德華</a:t>
            </a:r>
            <a:r>
              <a:rPr lang="en-US" altLang="zh-TW" dirty="0"/>
              <a:t> -</a:t>
            </a:r>
            <a:r>
              <a:rPr lang="zh-TW" altLang="zh-TW" dirty="0"/>
              <a:t>電影</a:t>
            </a:r>
            <a:r>
              <a:rPr lang="en-US" altLang="zh-TW" dirty="0"/>
              <a:t>]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3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inurl:mp3 "</a:t>
            </a:r>
            <a:r>
              <a:rPr lang="zh-TW" altLang="zh-TW" dirty="0"/>
              <a:t>檔名</a:t>
            </a:r>
            <a:r>
              <a:rPr lang="en-US" altLang="zh-TW" dirty="0"/>
              <a:t>"</a:t>
            </a:r>
            <a:r>
              <a:rPr lang="zh-TW" altLang="zh-TW" dirty="0"/>
              <a:t>的用法：</a:t>
            </a:r>
            <a:r>
              <a:rPr lang="zh-TW" altLang="zh-TW" sz="3600" dirty="0"/>
              <a:t>搜尋所有</a:t>
            </a:r>
            <a:r>
              <a:rPr lang="en-US" altLang="zh-TW" sz="3600" dirty="0"/>
              <a:t>MP3</a:t>
            </a:r>
            <a:r>
              <a:rPr lang="zh-TW" altLang="zh-TW" sz="3600" dirty="0"/>
              <a:t>檔案。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例：想要找何耀珊的你聽見了嗎的</a:t>
            </a:r>
            <a:r>
              <a:rPr lang="en-US" altLang="zh-TW" dirty="0"/>
              <a:t>MP3</a:t>
            </a:r>
            <a:r>
              <a:rPr lang="zh-TW" altLang="zh-TW" dirty="0"/>
              <a:t>檔案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請打</a:t>
            </a:r>
            <a:r>
              <a:rPr lang="en-US" altLang="zh-TW" dirty="0"/>
              <a:t>[inurl:mp3 "</a:t>
            </a:r>
            <a:r>
              <a:rPr lang="zh-TW" altLang="zh-TW" dirty="0"/>
              <a:t>你聽見了嗎</a:t>
            </a:r>
            <a:r>
              <a:rPr lang="en-US" altLang="zh-TW" dirty="0"/>
              <a:t>"]</a:t>
            </a:r>
            <a:r>
              <a:rPr lang="zh-TW" altLang="zh-TW" dirty="0"/>
              <a:t>，以此類推，其他影音檔案也都可以用這個方式去找，只要把</a:t>
            </a:r>
            <a:r>
              <a:rPr lang="en-US" altLang="zh-TW" dirty="0"/>
              <a:t>mp3</a:t>
            </a:r>
            <a:r>
              <a:rPr lang="zh-TW" altLang="zh-TW" dirty="0"/>
              <a:t>改成其他副檔名即可。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"</a:t>
            </a:r>
            <a:r>
              <a:rPr lang="zh-TW" altLang="zh-TW" dirty="0"/>
              <a:t>關鍵字</a:t>
            </a:r>
            <a:r>
              <a:rPr lang="en-US" altLang="zh-TW" dirty="0"/>
              <a:t>" </a:t>
            </a:r>
            <a:r>
              <a:rPr lang="en-US" altLang="zh-TW" dirty="0" err="1"/>
              <a:t>filetype</a:t>
            </a:r>
            <a:r>
              <a:rPr lang="en-US" altLang="zh-TW" dirty="0"/>
              <a:t>:</a:t>
            </a:r>
            <a:r>
              <a:rPr lang="zh-TW" altLang="zh-TW" dirty="0"/>
              <a:t>副檔名的用法：限定副檔名來進行搜尋。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例：當你想要找的資料是英文科的教案，而只希望找到</a:t>
            </a:r>
            <a:r>
              <a:rPr lang="en-US" altLang="zh-TW" dirty="0"/>
              <a:t>Word</a:t>
            </a:r>
            <a:r>
              <a:rPr lang="zh-TW" altLang="zh-TW" dirty="0"/>
              <a:t>檔</a:t>
            </a:r>
            <a:r>
              <a:rPr lang="en-US" altLang="zh-TW" dirty="0"/>
              <a:t>(</a:t>
            </a:r>
            <a:r>
              <a:rPr lang="zh-TW" altLang="zh-TW" dirty="0"/>
              <a:t>副檔名為</a:t>
            </a:r>
            <a:r>
              <a:rPr lang="en-US" altLang="zh-TW" dirty="0"/>
              <a:t>doc)</a:t>
            </a:r>
            <a:r>
              <a:rPr lang="zh-TW" altLang="zh-TW" dirty="0"/>
              <a:t>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/>
              <a:t>請打上</a:t>
            </a:r>
            <a:r>
              <a:rPr lang="en-US" altLang="zh-TW" dirty="0"/>
              <a:t>["</a:t>
            </a:r>
            <a:r>
              <a:rPr lang="zh-TW" altLang="zh-TW" dirty="0"/>
              <a:t>英文教案</a:t>
            </a:r>
            <a:r>
              <a:rPr lang="en-US" altLang="zh-TW" dirty="0"/>
              <a:t>" filetype:doc]</a:t>
            </a:r>
            <a:r>
              <a:rPr lang="zh-TW" altLang="zh-TW" dirty="0"/>
              <a:t>，以此類推，副檔名的部份可以代換。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6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200" dirty="0" smtClean="0"/>
              <a:t>"</a:t>
            </a:r>
            <a:r>
              <a:rPr lang="zh-TW" altLang="en-US" sz="4200" dirty="0" smtClean="0"/>
              <a:t>關鍵字</a:t>
            </a:r>
            <a:r>
              <a:rPr lang="en-US" altLang="zh-TW" sz="4200" dirty="0" smtClean="0"/>
              <a:t>" site:</a:t>
            </a:r>
            <a:r>
              <a:rPr lang="zh-TW" altLang="en-US" sz="4200" dirty="0" smtClean="0"/>
              <a:t>網址或</a:t>
            </a:r>
            <a:r>
              <a:rPr lang="en-US" altLang="zh-TW" sz="4200" dirty="0" smtClean="0"/>
              <a:t>site:</a:t>
            </a:r>
            <a:r>
              <a:rPr lang="zh-TW" altLang="en-US" sz="4200" dirty="0" smtClean="0"/>
              <a:t>網址</a:t>
            </a:r>
            <a:r>
              <a:rPr lang="en-US" altLang="zh-TW" sz="4200" dirty="0" smtClean="0"/>
              <a:t>"</a:t>
            </a:r>
            <a:r>
              <a:rPr lang="zh-TW" altLang="en-US" sz="4200" dirty="0" smtClean="0"/>
              <a:t>關鍵字</a:t>
            </a:r>
            <a:r>
              <a:rPr lang="en-US" altLang="zh-TW" sz="4200" dirty="0" smtClean="0"/>
              <a:t>"</a:t>
            </a:r>
            <a:r>
              <a:rPr lang="zh-TW" altLang="en-US" sz="4200" dirty="0" smtClean="0"/>
              <a:t>的用法：</a:t>
            </a:r>
            <a:endParaRPr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"</a:t>
            </a:r>
            <a:r>
              <a:rPr lang="zh-TW" altLang="en-US" dirty="0" smtClean="0"/>
              <a:t>關鍵字</a:t>
            </a:r>
            <a:r>
              <a:rPr lang="en-US" altLang="zh-TW" dirty="0" smtClean="0"/>
              <a:t>" site:</a:t>
            </a:r>
            <a:r>
              <a:rPr lang="zh-TW" altLang="en-US" dirty="0" smtClean="0"/>
              <a:t>網址或</a:t>
            </a:r>
            <a:r>
              <a:rPr lang="en-US" altLang="zh-TW" dirty="0" smtClean="0"/>
              <a:t>site: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"</a:t>
            </a:r>
            <a:r>
              <a:rPr lang="zh-TW" altLang="en-US" dirty="0" smtClean="0"/>
              <a:t>關鍵字</a:t>
            </a:r>
            <a:r>
              <a:rPr lang="en-US" altLang="zh-TW" dirty="0" smtClean="0"/>
              <a:t>"</a:t>
            </a:r>
            <a:r>
              <a:rPr lang="zh-TW" altLang="en-US" dirty="0" smtClean="0"/>
              <a:t>的用法：搜尋在某個網域底下的資料。</a:t>
            </a:r>
          </a:p>
          <a:p>
            <a:r>
              <a:rPr lang="zh-TW" altLang="en-US" dirty="0" smtClean="0"/>
              <a:t>例：想要在教育的網域範圍內搜尋體罰的相關訊息，</a:t>
            </a:r>
          </a:p>
          <a:p>
            <a:r>
              <a:rPr lang="zh-TW" altLang="en-US" dirty="0" smtClean="0"/>
              <a:t>請打上</a:t>
            </a:r>
            <a:r>
              <a:rPr lang="en-US" altLang="zh-TW" dirty="0" smtClean="0"/>
              <a:t>["</a:t>
            </a:r>
            <a:r>
              <a:rPr lang="zh-TW" altLang="en-US" dirty="0" smtClean="0"/>
              <a:t>體罰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site:http</a:t>
            </a:r>
            <a:r>
              <a:rPr lang="en-US" altLang="zh-TW" dirty="0" smtClean="0"/>
              <a:t>://</a:t>
            </a:r>
            <a:r>
              <a:rPr lang="en-US" altLang="zh-TW" dirty="0" err="1" smtClean="0"/>
              <a:t>www.edu.tw</a:t>
            </a:r>
            <a:r>
              <a:rPr lang="en-US" altLang="zh-TW" dirty="0" smtClean="0"/>
              <a:t>/]</a:t>
            </a:r>
            <a:r>
              <a:rPr lang="zh-TW" altLang="en-US" dirty="0" smtClean="0"/>
              <a:t>或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site:http</a:t>
            </a:r>
            <a:r>
              <a:rPr lang="en-US" altLang="zh-TW" dirty="0" smtClean="0"/>
              <a:t>://</a:t>
            </a:r>
            <a:r>
              <a:rPr lang="en-US" altLang="zh-TW" dirty="0" err="1" smtClean="0"/>
              <a:t>www.edu.tw</a:t>
            </a:r>
            <a:r>
              <a:rPr lang="en-US" altLang="zh-TW" dirty="0" smtClean="0"/>
              <a:t>/ "</a:t>
            </a:r>
            <a:r>
              <a:rPr lang="zh-TW" altLang="en-US" dirty="0" smtClean="0"/>
              <a:t>體罰</a:t>
            </a:r>
            <a:r>
              <a:rPr lang="en-US" altLang="zh-TW" dirty="0" smtClean="0"/>
              <a:t>"]</a:t>
            </a:r>
            <a:r>
              <a:rPr lang="zh-TW" altLang="en-US" dirty="0" smtClean="0"/>
              <a:t>，前提是必須知道網址。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link:</a:t>
            </a:r>
            <a:r>
              <a:rPr lang="zh-TW" altLang="en-US" dirty="0" smtClean="0"/>
              <a:t>網址的用法：查詢有哪些網站或網頁會連結到某網站。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例：想知道有哪些網站有連結到教育部的網站，</a:t>
            </a:r>
          </a:p>
          <a:p>
            <a:r>
              <a:rPr lang="zh-TW" altLang="en-US" dirty="0" smtClean="0"/>
              <a:t>請打上</a:t>
            </a:r>
            <a:r>
              <a:rPr lang="en-US" altLang="zh-TW" dirty="0" smtClean="0"/>
              <a:t>[link:http://www.edu.tw/]</a:t>
            </a:r>
            <a:r>
              <a:rPr lang="zh-TW" altLang="en-US" dirty="0" smtClean="0"/>
              <a:t>，也可以看看你的</a:t>
            </a:r>
            <a:r>
              <a:rPr lang="en-US" altLang="zh-TW" dirty="0" smtClean="0"/>
              <a:t>blog</a:t>
            </a:r>
            <a:r>
              <a:rPr lang="zh-TW" altLang="en-US" dirty="0" smtClean="0"/>
              <a:t>有沒有被連結囉～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0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643</Words>
  <Application>Microsoft Office PowerPoint</Application>
  <PresentationFormat>寬螢幕</PresentationFormat>
  <Paragraphs>58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關鍵字搜尋引擎輸入操作及智慧醫療 </vt:lpstr>
      <vt:lpstr> AND、+、空格的用法：代表「和」。</vt:lpstr>
      <vt:lpstr>OR的用法：代表「或」。</vt:lpstr>
      <vt:lpstr>" "的用法：代表「片語查詢」。</vt:lpstr>
      <vt:lpstr> - 的用法：代表「非」。</vt:lpstr>
      <vt:lpstr> inurl:mp3 "檔名"的用法：搜尋所有MP3檔案。</vt:lpstr>
      <vt:lpstr>"關鍵字" filetype:副檔名的用法：限定副檔名來進行搜尋。</vt:lpstr>
      <vt:lpstr>"關鍵字" site:網址或site:網址"關鍵字"的用法：</vt:lpstr>
      <vt:lpstr>link:網址的用法：查詢有哪些網站或網頁會連結到某網站。 </vt:lpstr>
      <vt:lpstr>intitle: "關鍵字"的用法：針對網頁的標題或內文來搜尋。 </vt:lpstr>
      <vt:lpstr>define: "關鍵字"的用法：針對新名詞的定義來搜尋。</vt:lpstr>
      <vt:lpstr>智慧醫療應用</vt:lpstr>
      <vt:lpstr>物聯網與智慧醫療</vt:lpstr>
      <vt:lpstr>PowerPoint 簡報</vt:lpstr>
      <vt:lpstr>商業智慧資料傳輸架構(後端)：</vt:lpstr>
      <vt:lpstr>PowerPoint 簡報</vt:lpstr>
      <vt:lpstr>EXCEL、檔案上傳自行開發頁面</vt:lpstr>
      <vt:lpstr>PowerPoint 簡報</vt:lpstr>
      <vt:lpstr>PowerPoint 簡報</vt:lpstr>
      <vt:lpstr>SSIS</vt:lpstr>
      <vt:lpstr>PowerPoint 簡報</vt:lpstr>
      <vt:lpstr>排程設定</vt:lpstr>
      <vt:lpstr>SharePoint </vt:lpstr>
      <vt:lpstr>PowerPoint 簡報</vt:lpstr>
      <vt:lpstr>資料來源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mirco chen</dc:creator>
  <cp:lastModifiedBy>ASUS</cp:lastModifiedBy>
  <cp:revision>24</cp:revision>
  <dcterms:created xsi:type="dcterms:W3CDTF">2017-03-26T11:30:20Z</dcterms:created>
  <dcterms:modified xsi:type="dcterms:W3CDTF">2022-12-25T06:30:55Z</dcterms:modified>
</cp:coreProperties>
</file>