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77" r:id="rId4"/>
    <p:sldId id="286" r:id="rId5"/>
    <p:sldId id="289" r:id="rId6"/>
    <p:sldId id="278" r:id="rId7"/>
    <p:sldId id="288" r:id="rId8"/>
    <p:sldId id="287" r:id="rId9"/>
    <p:sldId id="285" r:id="rId10"/>
    <p:sldId id="292" r:id="rId11"/>
    <p:sldId id="290" r:id="rId12"/>
    <p:sldId id="291" r:id="rId1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188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0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F26E3-0D55-4951-9CA5-9D53C40B67C0}" type="datetimeFigureOut">
              <a:rPr kumimoji="1" lang="ja-JP" altLang="en-US" smtClean="0"/>
              <a:t>2022/2/7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9361E-7CE4-49D3-A093-DC6EAF72FF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7828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F26E3-0D55-4951-9CA5-9D53C40B67C0}" type="datetimeFigureOut">
              <a:rPr kumimoji="1" lang="ja-JP" altLang="en-US" smtClean="0"/>
              <a:t>2022/2/7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9361E-7CE4-49D3-A093-DC6EAF72FF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8299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F26E3-0D55-4951-9CA5-9D53C40B67C0}" type="datetimeFigureOut">
              <a:rPr kumimoji="1" lang="ja-JP" altLang="en-US" smtClean="0"/>
              <a:t>2022/2/7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9361E-7CE4-49D3-A093-DC6EAF72FF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615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F26E3-0D55-4951-9CA5-9D53C40B67C0}" type="datetimeFigureOut">
              <a:rPr kumimoji="1" lang="ja-JP" altLang="en-US" smtClean="0"/>
              <a:t>2022/2/7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9361E-7CE4-49D3-A093-DC6EAF72FF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661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F26E3-0D55-4951-9CA5-9D53C40B67C0}" type="datetimeFigureOut">
              <a:rPr kumimoji="1" lang="ja-JP" altLang="en-US" smtClean="0"/>
              <a:t>2022/2/7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9361E-7CE4-49D3-A093-DC6EAF72FF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2101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F26E3-0D55-4951-9CA5-9D53C40B67C0}" type="datetimeFigureOut">
              <a:rPr kumimoji="1" lang="ja-JP" altLang="en-US" smtClean="0"/>
              <a:t>2022/2/7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9361E-7CE4-49D3-A093-DC6EAF72FF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149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F26E3-0D55-4951-9CA5-9D53C40B67C0}" type="datetimeFigureOut">
              <a:rPr kumimoji="1" lang="ja-JP" altLang="en-US" smtClean="0"/>
              <a:t>2022/2/7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9361E-7CE4-49D3-A093-DC6EAF72FF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9136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F26E3-0D55-4951-9CA5-9D53C40B67C0}" type="datetimeFigureOut">
              <a:rPr kumimoji="1" lang="ja-JP" altLang="en-US" smtClean="0"/>
              <a:t>2022/2/7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9361E-7CE4-49D3-A093-DC6EAF72FF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682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F26E3-0D55-4951-9CA5-9D53C40B67C0}" type="datetimeFigureOut">
              <a:rPr kumimoji="1" lang="ja-JP" altLang="en-US" smtClean="0"/>
              <a:t>2022/2/7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9361E-7CE4-49D3-A093-DC6EAF72FF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2099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F26E3-0D55-4951-9CA5-9D53C40B67C0}" type="datetimeFigureOut">
              <a:rPr kumimoji="1" lang="ja-JP" altLang="en-US" smtClean="0"/>
              <a:t>2022/2/7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9361E-7CE4-49D3-A093-DC6EAF72FF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0068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F26E3-0D55-4951-9CA5-9D53C40B67C0}" type="datetimeFigureOut">
              <a:rPr kumimoji="1" lang="ja-JP" altLang="en-US" smtClean="0"/>
              <a:t>2022/2/7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9361E-7CE4-49D3-A093-DC6EAF72FF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8745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1F26E3-0D55-4951-9CA5-9D53C40B67C0}" type="datetimeFigureOut">
              <a:rPr kumimoji="1" lang="ja-JP" altLang="en-US" smtClean="0"/>
              <a:t>2022/2/7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09361E-7CE4-49D3-A093-DC6EAF72FF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3005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i-inter1.com/python-install/#AN1" TargetMode="External"/><Relationship Id="rId2" Type="http://schemas.openxmlformats.org/officeDocument/2006/relationships/hyperlink" Target="https://ai-inter1.com/jupyter-notebook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[</a:t>
            </a:r>
            <a:r>
              <a:rPr lang="ja-JP" altLang="en-US" dirty="0"/>
              <a:t>参考資料</a:t>
            </a:r>
            <a:r>
              <a:rPr lang="en-US" altLang="ja-JP" dirty="0"/>
              <a:t>] 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/>
              <a:t>顔</a:t>
            </a:r>
            <a:r>
              <a:rPr lang="ja-JP" altLang="en-US" dirty="0" smtClean="0"/>
              <a:t>認識の</a:t>
            </a:r>
            <a:r>
              <a:rPr lang="ja-JP" altLang="en-US" dirty="0" smtClean="0"/>
              <a:t>環境</a:t>
            </a:r>
            <a:r>
              <a:rPr lang="ja-JP" altLang="en-US" dirty="0" smtClean="0"/>
              <a:t>構築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235260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第二章　</a:t>
            </a:r>
            <a:r>
              <a:rPr lang="en-US" altLang="ja-JP" dirty="0" smtClean="0"/>
              <a:t>OSS</a:t>
            </a:r>
            <a:r>
              <a:rPr lang="ja-JP" altLang="en-US" dirty="0" smtClean="0"/>
              <a:t>ライブラリ環境の構築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467556"/>
            <a:ext cx="10515600" cy="47094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2600" dirty="0" smtClean="0"/>
              <a:t>２．インストールの確認（</a:t>
            </a:r>
            <a:r>
              <a:rPr kumimoji="1" lang="en-US" altLang="ja-JP" sz="2600" dirty="0" smtClean="0"/>
              <a:t>import</a:t>
            </a:r>
            <a:r>
              <a:rPr kumimoji="1" lang="ja-JP" altLang="en-US" sz="2600" dirty="0" smtClean="0"/>
              <a:t>の実行）</a:t>
            </a:r>
            <a:endParaRPr kumimoji="1" lang="en-US" altLang="ja-JP" sz="2600" dirty="0" smtClean="0"/>
          </a:p>
          <a:p>
            <a:pPr marL="0" indent="0">
              <a:buNone/>
            </a:pPr>
            <a:r>
              <a:rPr kumimoji="1" lang="ja-JP" altLang="en-US" sz="2600" dirty="0" smtClean="0"/>
              <a:t>（１）</a:t>
            </a:r>
            <a:r>
              <a:rPr kumimoji="1" lang="en-US" altLang="ja-JP" sz="2600" dirty="0" err="1" smtClean="0"/>
              <a:t>Jupyter</a:t>
            </a:r>
            <a:r>
              <a:rPr kumimoji="1" lang="en-US" altLang="ja-JP" sz="2600" dirty="0" smtClean="0"/>
              <a:t> Notebook</a:t>
            </a:r>
            <a:r>
              <a:rPr kumimoji="1" lang="ja-JP" altLang="en-US" sz="2600" dirty="0" smtClean="0"/>
              <a:t>を起動します。</a:t>
            </a:r>
            <a:endParaRPr kumimoji="1" lang="en-US" altLang="ja-JP" sz="2600" dirty="0" smtClean="0"/>
          </a:p>
          <a:p>
            <a:pPr marL="0" indent="0">
              <a:buNone/>
            </a:pPr>
            <a:r>
              <a:rPr lang="ja-JP" altLang="en-US" sz="2600" dirty="0"/>
              <a:t>　</a:t>
            </a:r>
            <a:r>
              <a:rPr lang="ja-JP" altLang="en-US" sz="2600" dirty="0" smtClean="0"/>
              <a:t>「</a:t>
            </a:r>
            <a:r>
              <a:rPr lang="en-US" altLang="ja-JP" sz="2600" dirty="0" smtClean="0"/>
              <a:t>Python3</a:t>
            </a:r>
            <a:r>
              <a:rPr lang="ja-JP" altLang="en-US" sz="2600" dirty="0" smtClean="0"/>
              <a:t>」選択後、下記の</a:t>
            </a:r>
            <a:r>
              <a:rPr lang="en-US" altLang="ja-JP" sz="2600" dirty="0" smtClean="0"/>
              <a:t>Untitled</a:t>
            </a:r>
            <a:r>
              <a:rPr lang="ja-JP" altLang="en-US" sz="2600" dirty="0" smtClean="0"/>
              <a:t>画面になります。</a:t>
            </a:r>
            <a:endParaRPr lang="en-US" altLang="ja-JP" sz="2600" dirty="0" smtClean="0"/>
          </a:p>
          <a:p>
            <a:pPr marL="0" indent="0">
              <a:buNone/>
            </a:pPr>
            <a:endParaRPr kumimoji="1" lang="en-US" altLang="ja-JP" sz="2600" dirty="0" smtClean="0"/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123" y="3083219"/>
            <a:ext cx="8007250" cy="1701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6905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第二章　</a:t>
            </a:r>
            <a:r>
              <a:rPr lang="en-US" altLang="ja-JP" dirty="0" smtClean="0"/>
              <a:t>OSS</a:t>
            </a:r>
            <a:r>
              <a:rPr lang="ja-JP" altLang="en-US" dirty="0" smtClean="0"/>
              <a:t>ライブラリ環境の構築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467556"/>
            <a:ext cx="10515600" cy="470940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ja-JP" altLang="en-US" sz="2600" dirty="0" smtClean="0"/>
              <a:t>２．インストールの確認（</a:t>
            </a:r>
            <a:r>
              <a:rPr kumimoji="1" lang="en-US" altLang="ja-JP" sz="2600" dirty="0" smtClean="0"/>
              <a:t>import</a:t>
            </a:r>
            <a:r>
              <a:rPr kumimoji="1" lang="ja-JP" altLang="en-US" sz="2600" dirty="0" smtClean="0"/>
              <a:t>の実行）</a:t>
            </a:r>
            <a:endParaRPr kumimoji="1" lang="en-US" altLang="ja-JP" sz="2600" dirty="0" smtClean="0"/>
          </a:p>
          <a:p>
            <a:pPr marL="0" indent="0">
              <a:buNone/>
            </a:pPr>
            <a:r>
              <a:rPr lang="ja-JP" altLang="en-US" sz="2600" dirty="0" smtClean="0"/>
              <a:t>（２）</a:t>
            </a:r>
            <a:r>
              <a:rPr lang="en-US" altLang="ja-JP" sz="2600" dirty="0" smtClean="0"/>
              <a:t>import</a:t>
            </a:r>
            <a:r>
              <a:rPr lang="ja-JP" altLang="en-US" sz="2600" dirty="0" smtClean="0"/>
              <a:t>の実行</a:t>
            </a:r>
            <a:endParaRPr lang="en-US" altLang="ja-JP" sz="2600" dirty="0" smtClean="0"/>
          </a:p>
          <a:p>
            <a:pPr marL="0" indent="0">
              <a:buNone/>
            </a:pPr>
            <a:r>
              <a:rPr lang="ja-JP" altLang="en-US" sz="2600" dirty="0"/>
              <a:t>　</a:t>
            </a:r>
            <a:r>
              <a:rPr lang="ja-JP" altLang="en-US" sz="2600" dirty="0" smtClean="0"/>
              <a:t>・</a:t>
            </a:r>
            <a:r>
              <a:rPr lang="en-US" altLang="ja-JP" sz="2600" dirty="0" smtClean="0"/>
              <a:t>Untitled</a:t>
            </a:r>
            <a:r>
              <a:rPr lang="ja-JP" altLang="en-US" sz="2600" dirty="0" smtClean="0"/>
              <a:t>画面で以下を入力します。</a:t>
            </a:r>
            <a:endParaRPr lang="en-US" altLang="ja-JP" sz="2600" dirty="0" smtClean="0"/>
          </a:p>
          <a:p>
            <a:pPr marL="0" indent="0">
              <a:buNone/>
            </a:pPr>
            <a:r>
              <a:rPr lang="ja-JP" altLang="en-US" sz="2600" dirty="0"/>
              <a:t>　</a:t>
            </a:r>
            <a:endParaRPr lang="en-US" altLang="ja-JP" sz="2600" dirty="0" smtClean="0"/>
          </a:p>
          <a:p>
            <a:pPr marL="0" indent="0">
              <a:buNone/>
            </a:pPr>
            <a:r>
              <a:rPr lang="ja-JP" altLang="en-US" sz="2600" dirty="0"/>
              <a:t>　</a:t>
            </a:r>
            <a:r>
              <a:rPr lang="ja-JP" altLang="en-US" sz="2600" dirty="0" smtClean="0"/>
              <a:t>　</a:t>
            </a:r>
            <a:r>
              <a:rPr kumimoji="1" lang="en-US" altLang="ja-JP" sz="2600" dirty="0" smtClean="0"/>
              <a:t>import </a:t>
            </a:r>
            <a:r>
              <a:rPr kumimoji="1" lang="en-US" altLang="ja-JP" sz="2600" dirty="0" err="1" smtClean="0"/>
              <a:t>face_recognition</a:t>
            </a:r>
            <a:r>
              <a:rPr kumimoji="1" lang="en-US" altLang="ja-JP" sz="2600" dirty="0" smtClean="0"/>
              <a:t> as </a:t>
            </a:r>
            <a:r>
              <a:rPr kumimoji="1" lang="en-US" altLang="ja-JP" sz="2600" dirty="0" err="1" smtClean="0"/>
              <a:t>fr</a:t>
            </a:r>
            <a:endParaRPr kumimoji="1" lang="en-US" altLang="ja-JP" sz="2600" dirty="0" smtClean="0"/>
          </a:p>
          <a:p>
            <a:pPr marL="0" indent="0">
              <a:buNone/>
            </a:pPr>
            <a:r>
              <a:rPr lang="ja-JP" altLang="en-US" sz="2600" dirty="0" smtClean="0"/>
              <a:t>　　</a:t>
            </a:r>
            <a:r>
              <a:rPr lang="en-US" altLang="ja-JP" sz="2600" dirty="0" smtClean="0"/>
              <a:t>import </a:t>
            </a:r>
            <a:r>
              <a:rPr lang="en-US" altLang="ja-JP" sz="2600" dirty="0" err="1" smtClean="0"/>
              <a:t>dlib</a:t>
            </a:r>
            <a:endParaRPr lang="en-US" altLang="ja-JP" sz="2600" dirty="0" smtClean="0"/>
          </a:p>
          <a:p>
            <a:pPr marL="0" indent="0">
              <a:buNone/>
            </a:pPr>
            <a:r>
              <a:rPr kumimoji="1" lang="ja-JP" altLang="en-US" sz="2600" dirty="0"/>
              <a:t>　</a:t>
            </a:r>
            <a:r>
              <a:rPr kumimoji="1" lang="ja-JP" altLang="en-US" sz="2600" dirty="0" smtClean="0"/>
              <a:t>　</a:t>
            </a:r>
            <a:r>
              <a:rPr kumimoji="1" lang="en-US" altLang="ja-JP" sz="2600" dirty="0" smtClean="0"/>
              <a:t>import cv2</a:t>
            </a:r>
          </a:p>
          <a:p>
            <a:pPr marL="0" indent="0">
              <a:buNone/>
            </a:pPr>
            <a:r>
              <a:rPr lang="ja-JP" altLang="en-US" sz="2600" dirty="0"/>
              <a:t>　</a:t>
            </a:r>
            <a:r>
              <a:rPr lang="ja-JP" altLang="en-US" sz="2600" dirty="0" smtClean="0"/>
              <a:t>　</a:t>
            </a:r>
            <a:r>
              <a:rPr lang="en-US" altLang="ja-JP" sz="2600" dirty="0" smtClean="0"/>
              <a:t>from </a:t>
            </a:r>
            <a:r>
              <a:rPr lang="en-US" altLang="ja-JP" sz="2600" dirty="0" err="1" smtClean="0"/>
              <a:t>face_recognition.api</a:t>
            </a:r>
            <a:r>
              <a:rPr lang="en-US" altLang="ja-JP" sz="2600" dirty="0" smtClean="0"/>
              <a:t> import </a:t>
            </a:r>
            <a:r>
              <a:rPr lang="en-US" altLang="ja-JP" sz="2600" dirty="0" err="1" smtClean="0"/>
              <a:t>face_distance</a:t>
            </a:r>
            <a:endParaRPr lang="en-US" altLang="ja-JP" sz="2600" dirty="0" smtClean="0"/>
          </a:p>
          <a:p>
            <a:pPr marL="0" indent="0">
              <a:buNone/>
            </a:pPr>
            <a:r>
              <a:rPr kumimoji="1" lang="ja-JP" altLang="en-US" sz="2600" dirty="0"/>
              <a:t>　</a:t>
            </a:r>
            <a:r>
              <a:rPr kumimoji="1" lang="ja-JP" altLang="en-US" sz="2600" dirty="0" smtClean="0"/>
              <a:t>　</a:t>
            </a:r>
            <a:r>
              <a:rPr kumimoji="1" lang="en-US" altLang="ja-JP" sz="2600" dirty="0" smtClean="0"/>
              <a:t>import </a:t>
            </a:r>
            <a:r>
              <a:rPr kumimoji="1" lang="en-US" altLang="ja-JP" sz="2600" dirty="0" err="1" smtClean="0"/>
              <a:t>numpy</a:t>
            </a:r>
            <a:r>
              <a:rPr kumimoji="1" lang="en-US" altLang="ja-JP" sz="2600" dirty="0" smtClean="0"/>
              <a:t> as np</a:t>
            </a:r>
          </a:p>
          <a:p>
            <a:pPr marL="0" indent="0">
              <a:buNone/>
            </a:pPr>
            <a:r>
              <a:rPr lang="ja-JP" altLang="en-US" sz="2600" dirty="0"/>
              <a:t>　</a:t>
            </a:r>
            <a:endParaRPr lang="en-US" altLang="ja-JP" sz="2600" dirty="0" smtClean="0"/>
          </a:p>
        </p:txBody>
      </p:sp>
    </p:spTree>
    <p:extLst>
      <p:ext uri="{BB962C8B-B14F-4D97-AF65-F5344CB8AC3E}">
        <p14:creationId xmlns:p14="http://schemas.microsoft.com/office/powerpoint/2010/main" val="35199681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第二章　</a:t>
            </a:r>
            <a:r>
              <a:rPr lang="en-US" altLang="ja-JP" dirty="0" smtClean="0"/>
              <a:t>OSS</a:t>
            </a:r>
            <a:r>
              <a:rPr lang="ja-JP" altLang="en-US" dirty="0" smtClean="0"/>
              <a:t>ライブラリ環境の構築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467556"/>
            <a:ext cx="10515600" cy="47094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2600" dirty="0" smtClean="0"/>
              <a:t>２．インストールの確認（</a:t>
            </a:r>
            <a:r>
              <a:rPr kumimoji="1" lang="en-US" altLang="ja-JP" sz="2600" dirty="0" smtClean="0"/>
              <a:t>import</a:t>
            </a:r>
            <a:r>
              <a:rPr kumimoji="1" lang="ja-JP" altLang="en-US" sz="2600" dirty="0" smtClean="0"/>
              <a:t>の実行）</a:t>
            </a:r>
            <a:endParaRPr kumimoji="1" lang="en-US" altLang="ja-JP" sz="2600" dirty="0" smtClean="0"/>
          </a:p>
          <a:p>
            <a:pPr marL="0" indent="0">
              <a:buNone/>
            </a:pPr>
            <a:r>
              <a:rPr lang="ja-JP" altLang="en-US" sz="2600" dirty="0" smtClean="0"/>
              <a:t>（２）</a:t>
            </a:r>
            <a:r>
              <a:rPr lang="en-US" altLang="ja-JP" sz="2600" dirty="0" smtClean="0"/>
              <a:t>import</a:t>
            </a:r>
            <a:r>
              <a:rPr lang="ja-JP" altLang="en-US" sz="2600" dirty="0" smtClean="0"/>
              <a:t>の実行</a:t>
            </a:r>
            <a:endParaRPr lang="en-US" altLang="ja-JP" sz="2600" dirty="0" smtClean="0"/>
          </a:p>
          <a:p>
            <a:pPr marL="0" indent="0">
              <a:buNone/>
            </a:pPr>
            <a:r>
              <a:rPr lang="ja-JP" altLang="en-US" sz="2600" dirty="0"/>
              <a:t>　　</a:t>
            </a:r>
            <a:r>
              <a:rPr lang="ja-JP" altLang="en-US" sz="2600" dirty="0" smtClean="0"/>
              <a:t>・入力後、「</a:t>
            </a:r>
            <a:r>
              <a:rPr lang="en-US" altLang="ja-JP" sz="2600" dirty="0" smtClean="0"/>
              <a:t>Run</a:t>
            </a:r>
            <a:r>
              <a:rPr lang="ja-JP" altLang="en-US" sz="2600" dirty="0" smtClean="0"/>
              <a:t>」を実行しエラーが出ないことを確認します。　</a:t>
            </a:r>
            <a:endParaRPr lang="en-US" altLang="ja-JP" sz="2600" dirty="0" smtClean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2092" y="3022970"/>
            <a:ext cx="8371187" cy="2736304"/>
          </a:xfrm>
          <a:prstGeom prst="rect">
            <a:avLst/>
          </a:prstGeom>
        </p:spPr>
      </p:pic>
      <p:sp>
        <p:nvSpPr>
          <p:cNvPr id="5" name="正方形/長方形 4"/>
          <p:cNvSpPr/>
          <p:nvPr/>
        </p:nvSpPr>
        <p:spPr>
          <a:xfrm>
            <a:off x="2996836" y="3498480"/>
            <a:ext cx="350911" cy="21109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57917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目次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467556"/>
            <a:ext cx="10515600" cy="4709407"/>
          </a:xfrm>
        </p:spPr>
        <p:txBody>
          <a:bodyPr/>
          <a:lstStyle/>
          <a:p>
            <a:r>
              <a:rPr lang="ja-JP" altLang="en-US" dirty="0" smtClean="0"/>
              <a:t>第</a:t>
            </a:r>
            <a:r>
              <a:rPr lang="ja-JP" altLang="en-US" dirty="0"/>
              <a:t>一</a:t>
            </a:r>
            <a:r>
              <a:rPr lang="ja-JP" altLang="en-US" dirty="0" smtClean="0"/>
              <a:t>章　</a:t>
            </a:r>
            <a:r>
              <a:rPr lang="en-US" altLang="ja-JP" dirty="0" smtClean="0"/>
              <a:t>Python</a:t>
            </a:r>
            <a:r>
              <a:rPr lang="ja-JP" altLang="en-US" dirty="0" smtClean="0"/>
              <a:t>環境の構築</a:t>
            </a:r>
            <a:endParaRPr kumimoji="1" lang="en-US" altLang="ja-JP" dirty="0" smtClean="0"/>
          </a:p>
          <a:p>
            <a:r>
              <a:rPr lang="ja-JP" altLang="en-US" dirty="0" smtClean="0"/>
              <a:t>第二章　</a:t>
            </a:r>
            <a:r>
              <a:rPr lang="en-US" altLang="ja-JP" dirty="0" smtClean="0"/>
              <a:t>OSS</a:t>
            </a:r>
            <a:r>
              <a:rPr lang="ja-JP" altLang="en-US" dirty="0" smtClean="0"/>
              <a:t>ライブラリ環境の構築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565005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第一章　</a:t>
            </a:r>
            <a:r>
              <a:rPr lang="en-US" altLang="ja-JP" dirty="0" smtClean="0"/>
              <a:t>Python</a:t>
            </a:r>
            <a:r>
              <a:rPr lang="ja-JP" altLang="en-US" dirty="0" smtClean="0"/>
              <a:t>環境の構築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467556"/>
            <a:ext cx="10515600" cy="47094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2600" dirty="0" smtClean="0"/>
              <a:t>１．インストール環境（</a:t>
            </a:r>
            <a:r>
              <a:rPr kumimoji="1" lang="en-US" altLang="ja-JP" sz="2600" dirty="0" smtClean="0"/>
              <a:t>PC</a:t>
            </a:r>
            <a:r>
              <a:rPr kumimoji="1" lang="ja-JP" altLang="en-US" sz="2600" dirty="0" smtClean="0"/>
              <a:t>）の準備</a:t>
            </a:r>
            <a:endParaRPr kumimoji="1" lang="en-US" altLang="ja-JP" sz="2600" dirty="0" smtClean="0"/>
          </a:p>
          <a:p>
            <a:pPr marL="0" indent="0">
              <a:buNone/>
            </a:pPr>
            <a:r>
              <a:rPr lang="ja-JP" altLang="en-US" sz="2600" dirty="0" smtClean="0"/>
              <a:t>　インターネットに接続可能な</a:t>
            </a:r>
            <a:r>
              <a:rPr lang="en-US" altLang="ja-JP" sz="2600" dirty="0" smtClean="0"/>
              <a:t>PC</a:t>
            </a:r>
            <a:r>
              <a:rPr lang="ja-JP" altLang="en-US" sz="2600" dirty="0" smtClean="0"/>
              <a:t>を準備します。</a:t>
            </a:r>
            <a:endParaRPr lang="en-US" altLang="ja-JP" sz="2600" dirty="0"/>
          </a:p>
          <a:p>
            <a:endParaRPr kumimoji="1" lang="en-US" altLang="ja-JP" sz="2600" dirty="0" smtClean="0"/>
          </a:p>
          <a:p>
            <a:pPr marL="0" indent="0">
              <a:buNone/>
            </a:pPr>
            <a:r>
              <a:rPr lang="ja-JP" altLang="en-US" sz="2600" dirty="0" smtClean="0"/>
              <a:t>２．</a:t>
            </a:r>
            <a:r>
              <a:rPr lang="en-US" altLang="ja-JP" sz="2600" dirty="0" smtClean="0"/>
              <a:t>Anaconda</a:t>
            </a:r>
            <a:r>
              <a:rPr lang="ja-JP" altLang="en-US" sz="2600" dirty="0" smtClean="0"/>
              <a:t>のインストール</a:t>
            </a:r>
            <a:endParaRPr lang="en-US" altLang="ja-JP" sz="2600" dirty="0" smtClean="0"/>
          </a:p>
          <a:p>
            <a:pPr marL="0" indent="0">
              <a:buNone/>
            </a:pPr>
            <a:r>
              <a:rPr kumimoji="1" lang="ja-JP" altLang="en-US" sz="2600" dirty="0" smtClean="0"/>
              <a:t>・下記の参照</a:t>
            </a:r>
            <a:r>
              <a:rPr kumimoji="1" lang="en-US" altLang="ja-JP" sz="2600" dirty="0" err="1" smtClean="0"/>
              <a:t>url</a:t>
            </a:r>
            <a:r>
              <a:rPr kumimoji="1" lang="ja-JP" altLang="en-US" sz="2600" dirty="0" smtClean="0"/>
              <a:t>を実行し、</a:t>
            </a:r>
            <a:r>
              <a:rPr kumimoji="1" lang="en-US" altLang="ja-JP" sz="2600" dirty="0" smtClean="0"/>
              <a:t>Anaconda</a:t>
            </a:r>
            <a:r>
              <a:rPr kumimoji="1" lang="ja-JP" altLang="en-US" sz="2600" dirty="0" smtClean="0"/>
              <a:t>と</a:t>
            </a:r>
            <a:r>
              <a:rPr kumimoji="1" lang="en-US" altLang="ja-JP" sz="2600" dirty="0" err="1" smtClean="0"/>
              <a:t>Jupyter</a:t>
            </a:r>
            <a:r>
              <a:rPr kumimoji="1" lang="en-US" altLang="ja-JP" sz="2600" dirty="0" smtClean="0"/>
              <a:t> Notebook</a:t>
            </a:r>
            <a:r>
              <a:rPr kumimoji="1" lang="ja-JP" altLang="en-US" sz="2600" dirty="0" smtClean="0"/>
              <a:t>をインストールします。</a:t>
            </a:r>
            <a:endParaRPr kumimoji="1" lang="en-US" altLang="ja-JP" sz="2600" dirty="0" smtClean="0"/>
          </a:p>
          <a:p>
            <a:pPr marL="0" indent="0">
              <a:buNone/>
            </a:pPr>
            <a:r>
              <a:rPr lang="ja-JP" altLang="en-US" sz="2400" dirty="0"/>
              <a:t>（</a:t>
            </a:r>
            <a:r>
              <a:rPr lang="en-US" altLang="ja-JP" sz="2400" dirty="0">
                <a:hlinkClick r:id="rId2"/>
              </a:rPr>
              <a:t>https://ai-inter1.com/jupyter-notebook/</a:t>
            </a:r>
            <a:r>
              <a:rPr lang="ja-JP" altLang="en-US" sz="2400" dirty="0" smtClean="0"/>
              <a:t>）</a:t>
            </a:r>
            <a:endParaRPr lang="en-US" altLang="ja-JP" sz="2400" dirty="0" smtClean="0"/>
          </a:p>
          <a:p>
            <a:pPr marL="0" indent="0">
              <a:buNone/>
            </a:pPr>
            <a:endParaRPr kumimoji="1" lang="en-US" altLang="ja-JP" sz="2400" dirty="0"/>
          </a:p>
          <a:p>
            <a:pPr marL="0" indent="0">
              <a:buNone/>
            </a:pPr>
            <a:r>
              <a:rPr lang="ja-JP" altLang="en-US" sz="2400" dirty="0" smtClean="0"/>
              <a:t>・「</a:t>
            </a:r>
            <a:r>
              <a:rPr lang="en-US" altLang="ja-JP" sz="2400" dirty="0">
                <a:hlinkClick r:id="rId3"/>
              </a:rPr>
              <a:t>&gt;&gt;</a:t>
            </a:r>
            <a:r>
              <a:rPr lang="ja-JP" altLang="en-US" sz="2400" dirty="0">
                <a:hlinkClick r:id="rId3"/>
              </a:rPr>
              <a:t>「</a:t>
            </a:r>
            <a:r>
              <a:rPr lang="en-US" altLang="ja-JP" sz="2400" dirty="0">
                <a:hlinkClick r:id="rId3"/>
              </a:rPr>
              <a:t>Anaconda</a:t>
            </a:r>
            <a:r>
              <a:rPr lang="ja-JP" altLang="en-US" sz="2400" dirty="0">
                <a:hlinkClick r:id="rId3"/>
              </a:rPr>
              <a:t>で</a:t>
            </a:r>
            <a:r>
              <a:rPr lang="en-US" altLang="ja-JP" sz="2400" dirty="0">
                <a:hlinkClick r:id="rId3"/>
              </a:rPr>
              <a:t>Python</a:t>
            </a:r>
            <a:r>
              <a:rPr lang="ja-JP" altLang="en-US" sz="2400" dirty="0">
                <a:hlinkClick r:id="rId3"/>
              </a:rPr>
              <a:t>のインストール（</a:t>
            </a:r>
            <a:r>
              <a:rPr lang="en-US" altLang="ja-JP" sz="2400" dirty="0">
                <a:hlinkClick r:id="rId3"/>
              </a:rPr>
              <a:t>Windows</a:t>
            </a:r>
            <a:r>
              <a:rPr lang="ja-JP" altLang="en-US" sz="2400" dirty="0">
                <a:hlinkClick r:id="rId3"/>
              </a:rPr>
              <a:t>編）」の章へ</a:t>
            </a:r>
            <a:r>
              <a:rPr lang="ja-JP" altLang="en-US" sz="2400" dirty="0" smtClean="0">
                <a:hlinkClick r:id="rId3"/>
              </a:rPr>
              <a:t>移動</a:t>
            </a:r>
            <a:r>
              <a:rPr lang="ja-JP" altLang="en-US" sz="2400" dirty="0" smtClean="0"/>
              <a:t>」をクリックします。</a:t>
            </a:r>
            <a:endParaRPr kumimoji="1" lang="ja-JP" altLang="en-US" sz="2600" dirty="0"/>
          </a:p>
        </p:txBody>
      </p:sp>
    </p:spTree>
    <p:extLst>
      <p:ext uri="{BB962C8B-B14F-4D97-AF65-F5344CB8AC3E}">
        <p14:creationId xmlns:p14="http://schemas.microsoft.com/office/powerpoint/2010/main" val="1235519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第一章　</a:t>
            </a:r>
            <a:r>
              <a:rPr lang="en-US" altLang="ja-JP" dirty="0" smtClean="0"/>
              <a:t>Python</a:t>
            </a:r>
            <a:r>
              <a:rPr lang="ja-JP" altLang="en-US" dirty="0" smtClean="0"/>
              <a:t>環境の構築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467556"/>
            <a:ext cx="10515600" cy="47094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2400" dirty="0" smtClean="0"/>
              <a:t>・</a:t>
            </a:r>
            <a:r>
              <a:rPr lang="en-US" altLang="ja-JP" sz="2400" dirty="0" smtClean="0"/>
              <a:t>Anaconda</a:t>
            </a:r>
            <a:r>
              <a:rPr lang="ja-JP" altLang="en-US" sz="2400" dirty="0" smtClean="0"/>
              <a:t>で</a:t>
            </a:r>
            <a:r>
              <a:rPr lang="en-US" altLang="ja-JP" sz="2400" dirty="0" smtClean="0"/>
              <a:t>Python</a:t>
            </a:r>
            <a:r>
              <a:rPr lang="ja-JP" altLang="en-US" sz="2400" dirty="0" smtClean="0"/>
              <a:t>のインストール（</a:t>
            </a:r>
            <a:r>
              <a:rPr lang="en-US" altLang="ja-JP" sz="2400" dirty="0" smtClean="0"/>
              <a:t>Windows</a:t>
            </a:r>
            <a:r>
              <a:rPr lang="ja-JP" altLang="en-US" sz="2400" dirty="0"/>
              <a:t>編</a:t>
            </a:r>
            <a:r>
              <a:rPr lang="ja-JP" altLang="en-US" sz="2400" dirty="0" smtClean="0"/>
              <a:t>）の手順に従い、</a:t>
            </a:r>
            <a:endParaRPr lang="en-US" altLang="ja-JP" sz="2400" dirty="0" smtClean="0"/>
          </a:p>
          <a:p>
            <a:pPr marL="0" indent="0">
              <a:buNone/>
            </a:pPr>
            <a:r>
              <a:rPr kumimoji="1" lang="ja-JP" altLang="en-US" sz="2400" dirty="0"/>
              <a:t>　</a:t>
            </a:r>
            <a:r>
              <a:rPr kumimoji="1" lang="en-US" altLang="ja-JP" sz="2400" dirty="0" smtClean="0"/>
              <a:t>Anaconda</a:t>
            </a:r>
            <a:r>
              <a:rPr kumimoji="1" lang="ja-JP" altLang="en-US" sz="2400" dirty="0" smtClean="0"/>
              <a:t>をインストールします。</a:t>
            </a:r>
            <a:endParaRPr kumimoji="1" lang="en-US" altLang="ja-JP" sz="2400" dirty="0" smtClean="0"/>
          </a:p>
          <a:p>
            <a:pPr marL="0" indent="0">
              <a:buNone/>
            </a:pPr>
            <a:endParaRPr kumimoji="1" lang="ja-JP" altLang="en-US" sz="2600" dirty="0"/>
          </a:p>
        </p:txBody>
      </p:sp>
    </p:spTree>
    <p:extLst>
      <p:ext uri="{BB962C8B-B14F-4D97-AF65-F5344CB8AC3E}">
        <p14:creationId xmlns:p14="http://schemas.microsoft.com/office/powerpoint/2010/main" val="1315172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第二章　</a:t>
            </a:r>
            <a:r>
              <a:rPr lang="en-US" altLang="ja-JP" dirty="0" smtClean="0"/>
              <a:t>OSS</a:t>
            </a:r>
            <a:r>
              <a:rPr lang="ja-JP" altLang="en-US" dirty="0" smtClean="0"/>
              <a:t>ライブラリ環境の構築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467556"/>
            <a:ext cx="10515600" cy="470940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ja-JP" altLang="en-US" sz="2600" dirty="0" smtClean="0"/>
              <a:t>１．各ライブラリのインストール</a:t>
            </a:r>
            <a:endParaRPr kumimoji="1" lang="en-US" altLang="ja-JP" sz="2600" dirty="0" smtClean="0"/>
          </a:p>
          <a:p>
            <a:pPr marL="0" indent="0">
              <a:buNone/>
            </a:pPr>
            <a:r>
              <a:rPr lang="ja-JP" altLang="en-US" sz="2600" dirty="0" smtClean="0"/>
              <a:t>１．１</a:t>
            </a:r>
            <a:r>
              <a:rPr lang="ja-JP" altLang="en-US" sz="2600" dirty="0"/>
              <a:t>　</a:t>
            </a:r>
            <a:r>
              <a:rPr lang="en-US" altLang="ja-JP" sz="2600" dirty="0" err="1"/>
              <a:t>Dlib</a:t>
            </a:r>
            <a:r>
              <a:rPr lang="ja-JP" altLang="en-US" sz="2600" dirty="0"/>
              <a:t>（認証のコア部分）のインストール</a:t>
            </a:r>
            <a:endParaRPr lang="en-US" altLang="ja-JP" sz="2600" dirty="0"/>
          </a:p>
          <a:p>
            <a:pPr marL="0" indent="0">
              <a:buNone/>
            </a:pPr>
            <a:r>
              <a:rPr lang="ja-JP" altLang="en-US" sz="2600" dirty="0"/>
              <a:t>（１）</a:t>
            </a:r>
            <a:r>
              <a:rPr lang="en-US" altLang="ja-JP" sz="2600" dirty="0"/>
              <a:t>Anaconda </a:t>
            </a:r>
            <a:r>
              <a:rPr lang="en-US" altLang="ja-JP" sz="2600" dirty="0" err="1"/>
              <a:t>navigater</a:t>
            </a:r>
            <a:r>
              <a:rPr lang="ja-JP" altLang="en-US" sz="2600" dirty="0"/>
              <a:t>を</a:t>
            </a:r>
            <a:r>
              <a:rPr lang="ja-JP" altLang="en-US" sz="2600" dirty="0" smtClean="0"/>
              <a:t>起動します。</a:t>
            </a:r>
            <a:endParaRPr lang="en-US" altLang="ja-JP" sz="2600" dirty="0"/>
          </a:p>
          <a:p>
            <a:pPr marL="0" indent="0">
              <a:buNone/>
            </a:pPr>
            <a:r>
              <a:rPr lang="ja-JP" altLang="en-US" sz="2600" dirty="0"/>
              <a:t>（２）起動したターミナル画面で、以下を</a:t>
            </a:r>
            <a:r>
              <a:rPr lang="ja-JP" altLang="en-US" sz="2600" dirty="0" smtClean="0"/>
              <a:t>実行します。</a:t>
            </a:r>
            <a:endParaRPr lang="en-US" altLang="ja-JP" sz="2600" dirty="0"/>
          </a:p>
          <a:p>
            <a:pPr marL="0" indent="0">
              <a:buNone/>
            </a:pPr>
            <a:r>
              <a:rPr lang="ja-JP" altLang="en-US" sz="2600" dirty="0"/>
              <a:t>　・</a:t>
            </a:r>
            <a:r>
              <a:rPr lang="en-US" altLang="ja-JP" sz="2600" dirty="0" err="1"/>
              <a:t>conda</a:t>
            </a:r>
            <a:r>
              <a:rPr lang="en-US" altLang="ja-JP" sz="2600" dirty="0"/>
              <a:t> update </a:t>
            </a:r>
            <a:r>
              <a:rPr lang="en-US" altLang="ja-JP" sz="2600" dirty="0" err="1"/>
              <a:t>conda</a:t>
            </a:r>
            <a:endParaRPr lang="en-US" altLang="ja-JP" sz="2600" dirty="0"/>
          </a:p>
          <a:p>
            <a:pPr marL="0" indent="0">
              <a:buNone/>
            </a:pPr>
            <a:r>
              <a:rPr lang="ja-JP" altLang="en-US" sz="2600" dirty="0"/>
              <a:t>　・</a:t>
            </a:r>
            <a:r>
              <a:rPr lang="en-US" altLang="ja-JP" sz="2600" dirty="0" err="1"/>
              <a:t>conda</a:t>
            </a:r>
            <a:r>
              <a:rPr lang="en-US" altLang="ja-JP" sz="2600" dirty="0"/>
              <a:t> update anaconda</a:t>
            </a:r>
          </a:p>
          <a:p>
            <a:pPr marL="0" indent="0">
              <a:buNone/>
            </a:pPr>
            <a:r>
              <a:rPr lang="ja-JP" altLang="en-US" sz="2600" dirty="0"/>
              <a:t>　・</a:t>
            </a:r>
            <a:r>
              <a:rPr lang="en-US" altLang="ja-JP" sz="2600" dirty="0" err="1"/>
              <a:t>conda</a:t>
            </a:r>
            <a:r>
              <a:rPr lang="en-US" altLang="ja-JP" sz="2600" dirty="0"/>
              <a:t> install –c </a:t>
            </a:r>
            <a:r>
              <a:rPr lang="en-US" altLang="ja-JP" sz="2600" dirty="0" err="1"/>
              <a:t>conda</a:t>
            </a:r>
            <a:r>
              <a:rPr lang="en-US" altLang="ja-JP" sz="2600" dirty="0"/>
              <a:t>-forge </a:t>
            </a:r>
            <a:r>
              <a:rPr lang="en-US" altLang="ja-JP" sz="2600" dirty="0" err="1"/>
              <a:t>dlib</a:t>
            </a:r>
            <a:endParaRPr lang="en-US" altLang="ja-JP" sz="2600" dirty="0"/>
          </a:p>
          <a:p>
            <a:pPr marL="0" indent="0">
              <a:buNone/>
            </a:pPr>
            <a:r>
              <a:rPr lang="ja-JP" altLang="en-US" sz="2600" dirty="0"/>
              <a:t>　</a:t>
            </a:r>
            <a:r>
              <a:rPr lang="en-US" altLang="ja-JP" sz="2600" dirty="0"/>
              <a:t>※</a:t>
            </a:r>
            <a:r>
              <a:rPr lang="ja-JP" altLang="en-US" sz="2600" dirty="0"/>
              <a:t>上記で</a:t>
            </a:r>
            <a:r>
              <a:rPr lang="en-US" altLang="ja-JP" sz="2600" dirty="0"/>
              <a:t>[Y/N]</a:t>
            </a:r>
            <a:r>
              <a:rPr lang="ja-JP" altLang="en-US" sz="2600" dirty="0"/>
              <a:t>が出た場合、</a:t>
            </a:r>
            <a:r>
              <a:rPr lang="en-US" altLang="ja-JP" sz="2600" dirty="0"/>
              <a:t>[Y]</a:t>
            </a:r>
            <a:r>
              <a:rPr lang="ja-JP" altLang="en-US" sz="2600" dirty="0"/>
              <a:t>を</a:t>
            </a:r>
            <a:r>
              <a:rPr lang="ja-JP" altLang="en-US" sz="2600" dirty="0" smtClean="0"/>
              <a:t>選択します。</a:t>
            </a:r>
            <a:endParaRPr lang="en-US" altLang="ja-JP" sz="2600" dirty="0"/>
          </a:p>
          <a:p>
            <a:pPr marL="0" indent="0">
              <a:buNone/>
            </a:pPr>
            <a:r>
              <a:rPr lang="en-US" altLang="ja-JP" sz="2600" dirty="0"/>
              <a:t> </a:t>
            </a:r>
            <a:r>
              <a:rPr lang="ja-JP" altLang="en-US" sz="2600" dirty="0"/>
              <a:t>　・</a:t>
            </a:r>
            <a:r>
              <a:rPr lang="en-US" altLang="ja-JP" sz="2600" dirty="0"/>
              <a:t>pip show </a:t>
            </a:r>
            <a:r>
              <a:rPr lang="en-US" altLang="ja-JP" sz="2600" dirty="0" err="1"/>
              <a:t>dlib</a:t>
            </a:r>
            <a:endParaRPr lang="en-US" altLang="ja-JP" sz="2600" dirty="0"/>
          </a:p>
          <a:p>
            <a:pPr marL="0" indent="0">
              <a:buNone/>
            </a:pPr>
            <a:r>
              <a:rPr lang="ja-JP" altLang="en-US" sz="2600" dirty="0"/>
              <a:t>　</a:t>
            </a:r>
            <a:r>
              <a:rPr lang="en-US" altLang="ja-JP" sz="2600" dirty="0"/>
              <a:t>※</a:t>
            </a:r>
            <a:r>
              <a:rPr lang="ja-JP" altLang="en-US" sz="2600" dirty="0"/>
              <a:t>インストールが成功していたら、</a:t>
            </a:r>
            <a:r>
              <a:rPr lang="en-US" altLang="ja-JP" sz="2600" dirty="0" err="1"/>
              <a:t>dlib</a:t>
            </a:r>
            <a:r>
              <a:rPr lang="ja-JP" altLang="en-US" sz="2600" dirty="0"/>
              <a:t>の</a:t>
            </a:r>
            <a:r>
              <a:rPr lang="en-US" altLang="ja-JP" sz="2600" dirty="0" err="1"/>
              <a:t>ver</a:t>
            </a:r>
            <a:r>
              <a:rPr lang="ja-JP" altLang="en-US" sz="2600" dirty="0"/>
              <a:t>が表示</a:t>
            </a:r>
            <a:r>
              <a:rPr lang="ja-JP" altLang="en-US" sz="2600" dirty="0" smtClean="0"/>
              <a:t>されます。</a:t>
            </a:r>
            <a:endParaRPr lang="en-US" altLang="ja-JP" sz="2600" dirty="0" smtClean="0"/>
          </a:p>
          <a:p>
            <a:pPr marL="0" indent="0">
              <a:buNone/>
            </a:pPr>
            <a:endParaRPr lang="en-US" altLang="ja-JP" sz="2600" dirty="0" smtClean="0"/>
          </a:p>
          <a:p>
            <a:pPr marL="0" indent="0">
              <a:buNone/>
            </a:pPr>
            <a:endParaRPr kumimoji="1" lang="en-US" altLang="ja-JP" sz="2600" dirty="0"/>
          </a:p>
          <a:p>
            <a:pPr marL="0" indent="0">
              <a:buNone/>
            </a:pPr>
            <a:endParaRPr lang="en-US" altLang="ja-JP" sz="2600" dirty="0" smtClean="0"/>
          </a:p>
          <a:p>
            <a:pPr marL="0" indent="0">
              <a:buNone/>
            </a:pPr>
            <a:endParaRPr kumimoji="1" lang="en-US" altLang="ja-JP" sz="2600" dirty="0"/>
          </a:p>
        </p:txBody>
      </p:sp>
    </p:spTree>
    <p:extLst>
      <p:ext uri="{BB962C8B-B14F-4D97-AF65-F5344CB8AC3E}">
        <p14:creationId xmlns:p14="http://schemas.microsoft.com/office/powerpoint/2010/main" val="2134747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第二章　</a:t>
            </a:r>
            <a:r>
              <a:rPr lang="en-US" altLang="ja-JP" dirty="0" smtClean="0"/>
              <a:t>OSS</a:t>
            </a:r>
            <a:r>
              <a:rPr lang="ja-JP" altLang="en-US" dirty="0" smtClean="0"/>
              <a:t>ライブラリ環境の構築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467556"/>
            <a:ext cx="10515600" cy="470940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ja-JP" altLang="en-US" sz="2600" dirty="0" smtClean="0"/>
              <a:t>１．各ライブラリのインストール</a:t>
            </a:r>
            <a:endParaRPr kumimoji="1" lang="en-US" altLang="ja-JP" sz="2600" dirty="0" smtClean="0"/>
          </a:p>
          <a:p>
            <a:pPr marL="0" indent="0">
              <a:buNone/>
            </a:pPr>
            <a:r>
              <a:rPr lang="ja-JP" altLang="en-US" sz="2600" dirty="0" smtClean="0"/>
              <a:t>１．２　</a:t>
            </a:r>
            <a:r>
              <a:rPr lang="en-US" altLang="ja-JP" sz="2600" dirty="0" smtClean="0"/>
              <a:t>face recognition</a:t>
            </a:r>
            <a:r>
              <a:rPr lang="ja-JP" altLang="en-US" sz="2600" dirty="0" smtClean="0"/>
              <a:t>（顔認証）のインストール</a:t>
            </a:r>
            <a:endParaRPr lang="en-US" altLang="ja-JP" sz="2600" dirty="0" smtClean="0"/>
          </a:p>
          <a:p>
            <a:pPr marL="0" indent="0">
              <a:buNone/>
            </a:pPr>
            <a:r>
              <a:rPr kumimoji="1" lang="en-US" altLang="ja-JP" sz="2600" dirty="0" smtClean="0"/>
              <a:t>Anaconda navigator</a:t>
            </a:r>
            <a:r>
              <a:rPr lang="ja-JP" altLang="en-US" sz="2600" dirty="0" smtClean="0"/>
              <a:t>を起動した時のターミナル画面で以下を実行します。</a:t>
            </a:r>
            <a:endParaRPr lang="en-US" altLang="ja-JP" sz="2600" dirty="0" smtClean="0"/>
          </a:p>
          <a:p>
            <a:pPr marL="0" indent="0">
              <a:buNone/>
            </a:pPr>
            <a:r>
              <a:rPr kumimoji="1" lang="ja-JP" altLang="en-US" sz="2600" dirty="0" smtClean="0"/>
              <a:t>　・</a:t>
            </a:r>
            <a:r>
              <a:rPr kumimoji="1" lang="en-US" altLang="ja-JP" sz="2600" dirty="0" smtClean="0"/>
              <a:t>pip install </a:t>
            </a:r>
            <a:r>
              <a:rPr kumimoji="1" lang="en-US" altLang="ja-JP" sz="2600" dirty="0" err="1" smtClean="0"/>
              <a:t>face_recognition</a:t>
            </a:r>
            <a:endParaRPr kumimoji="1" lang="en-US" altLang="ja-JP" sz="2600" dirty="0" smtClean="0"/>
          </a:p>
          <a:p>
            <a:pPr marL="0" indent="0">
              <a:buNone/>
            </a:pPr>
            <a:r>
              <a:rPr lang="ja-JP" altLang="en-US" sz="2600" dirty="0" smtClean="0"/>
              <a:t>　　インストールが成功すると、「</a:t>
            </a:r>
            <a:r>
              <a:rPr lang="en-US" altLang="ja-JP" sz="2600" dirty="0" smtClean="0"/>
              <a:t>successfully install face-recognition-1.3.0 face-recognition-modeles-0.3.0</a:t>
            </a:r>
            <a:r>
              <a:rPr lang="ja-JP" altLang="en-US" sz="2600" dirty="0" smtClean="0"/>
              <a:t>」が表示されます。</a:t>
            </a:r>
            <a:endParaRPr lang="en-US" altLang="ja-JP" sz="2600" dirty="0" smtClean="0"/>
          </a:p>
          <a:p>
            <a:pPr marL="0" indent="0">
              <a:buNone/>
            </a:pPr>
            <a:r>
              <a:rPr lang="ja-JP" altLang="en-US" sz="2600" dirty="0"/>
              <a:t>・</a:t>
            </a:r>
            <a:r>
              <a:rPr lang="en-US" altLang="ja-JP" sz="2600" dirty="0"/>
              <a:t>pip show  </a:t>
            </a:r>
            <a:r>
              <a:rPr lang="en-US" altLang="ja-JP" sz="2600" dirty="0" err="1"/>
              <a:t>face_recognition</a:t>
            </a:r>
            <a:endParaRPr lang="en-US" altLang="ja-JP" sz="2600" dirty="0"/>
          </a:p>
          <a:p>
            <a:pPr marL="0" indent="0">
              <a:buNone/>
            </a:pPr>
            <a:r>
              <a:rPr lang="ja-JP" altLang="en-US" sz="2600" dirty="0"/>
              <a:t>　　インストールが成功していたら、</a:t>
            </a:r>
            <a:r>
              <a:rPr lang="en-US" altLang="ja-JP" sz="2600" dirty="0" err="1"/>
              <a:t>face_recognition</a:t>
            </a:r>
            <a:r>
              <a:rPr lang="ja-JP" altLang="en-US" sz="2600" dirty="0"/>
              <a:t>の</a:t>
            </a:r>
            <a:r>
              <a:rPr lang="en-US" altLang="ja-JP" sz="2600" dirty="0" err="1"/>
              <a:t>Ver</a:t>
            </a:r>
            <a:r>
              <a:rPr lang="ja-JP" altLang="en-US" sz="2600" dirty="0"/>
              <a:t>が表示</a:t>
            </a:r>
            <a:r>
              <a:rPr lang="ja-JP" altLang="en-US" sz="2600" dirty="0" smtClean="0"/>
              <a:t>されます。</a:t>
            </a:r>
            <a:endParaRPr lang="en-US" altLang="ja-JP" sz="2600" dirty="0"/>
          </a:p>
          <a:p>
            <a:pPr marL="0" indent="0">
              <a:buNone/>
            </a:pPr>
            <a:endParaRPr kumimoji="1" lang="en-US" altLang="ja-JP" sz="2600" dirty="0"/>
          </a:p>
        </p:txBody>
      </p:sp>
    </p:spTree>
    <p:extLst>
      <p:ext uri="{BB962C8B-B14F-4D97-AF65-F5344CB8AC3E}">
        <p14:creationId xmlns:p14="http://schemas.microsoft.com/office/powerpoint/2010/main" val="3667478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第二章　</a:t>
            </a:r>
            <a:r>
              <a:rPr lang="en-US" altLang="ja-JP" dirty="0" smtClean="0"/>
              <a:t>OSS</a:t>
            </a:r>
            <a:r>
              <a:rPr lang="ja-JP" altLang="en-US" dirty="0" smtClean="0"/>
              <a:t>ライブラリ環境の構築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467556"/>
            <a:ext cx="10515600" cy="47094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2600" dirty="0" smtClean="0"/>
              <a:t>１．各ライブラリのインストール</a:t>
            </a:r>
            <a:endParaRPr kumimoji="1" lang="en-US" altLang="ja-JP" sz="2600" dirty="0" smtClean="0"/>
          </a:p>
          <a:p>
            <a:pPr marL="0" indent="0">
              <a:buNone/>
            </a:pPr>
            <a:r>
              <a:rPr lang="ja-JP" altLang="en-US" sz="2600" dirty="0" smtClean="0"/>
              <a:t>１．３　</a:t>
            </a:r>
            <a:r>
              <a:rPr lang="en-US" altLang="ja-JP" sz="2600" dirty="0" err="1" smtClean="0"/>
              <a:t>numpy</a:t>
            </a:r>
            <a:r>
              <a:rPr lang="ja-JP" altLang="en-US" sz="2600" dirty="0" smtClean="0"/>
              <a:t>（数値計算のためのモジュール）のインストール</a:t>
            </a:r>
            <a:endParaRPr lang="en-US" altLang="ja-JP" sz="2600" dirty="0" smtClean="0"/>
          </a:p>
          <a:p>
            <a:pPr marL="0" indent="0">
              <a:buNone/>
            </a:pPr>
            <a:r>
              <a:rPr lang="ja-JP" altLang="en-US" sz="2600" dirty="0"/>
              <a:t>　</a:t>
            </a:r>
            <a:r>
              <a:rPr lang="ja-JP" altLang="en-US" sz="2600" dirty="0" smtClean="0"/>
              <a:t>・</a:t>
            </a:r>
            <a:r>
              <a:rPr lang="en-US" altLang="ja-JP" sz="2600" dirty="0" smtClean="0"/>
              <a:t>pip install </a:t>
            </a:r>
            <a:r>
              <a:rPr lang="en-US" altLang="ja-JP" sz="2600" dirty="0" err="1" smtClean="0"/>
              <a:t>numpy</a:t>
            </a:r>
            <a:endParaRPr kumimoji="1" lang="en-US" altLang="ja-JP" sz="2600" dirty="0" smtClean="0"/>
          </a:p>
          <a:p>
            <a:pPr marL="0" indent="0">
              <a:buNone/>
            </a:pPr>
            <a:endParaRPr lang="en-US" altLang="ja-JP" sz="2600" dirty="0" smtClean="0"/>
          </a:p>
          <a:p>
            <a:pPr marL="0" indent="0">
              <a:buNone/>
            </a:pPr>
            <a:r>
              <a:rPr lang="ja-JP" altLang="en-US" sz="2600" dirty="0" smtClean="0"/>
              <a:t>１．４</a:t>
            </a:r>
            <a:r>
              <a:rPr lang="ja-JP" altLang="en-US" sz="2600" dirty="0"/>
              <a:t>　</a:t>
            </a:r>
            <a:r>
              <a:rPr lang="en-US" altLang="ja-JP" sz="2600" dirty="0" err="1"/>
              <a:t>OpenCV</a:t>
            </a:r>
            <a:r>
              <a:rPr lang="ja-JP" altLang="en-US" sz="2600" dirty="0"/>
              <a:t>（画像処理）の</a:t>
            </a:r>
            <a:r>
              <a:rPr lang="ja-JP" altLang="en-US" sz="2600" dirty="0" smtClean="0"/>
              <a:t>インストール</a:t>
            </a:r>
            <a:endParaRPr lang="en-US" altLang="ja-JP" sz="2600" dirty="0" smtClean="0"/>
          </a:p>
          <a:p>
            <a:pPr marL="0" indent="0">
              <a:buNone/>
            </a:pPr>
            <a:r>
              <a:rPr kumimoji="1" lang="ja-JP" altLang="en-US" sz="2600" dirty="0"/>
              <a:t>　</a:t>
            </a:r>
            <a:r>
              <a:rPr kumimoji="1" lang="ja-JP" altLang="en-US" sz="2600" dirty="0" smtClean="0"/>
              <a:t>・</a:t>
            </a:r>
            <a:r>
              <a:rPr kumimoji="1" lang="en-US" altLang="ja-JP" sz="2600" dirty="0" smtClean="0"/>
              <a:t>pip install </a:t>
            </a:r>
            <a:r>
              <a:rPr kumimoji="1" lang="en-US" altLang="ja-JP" sz="2600" dirty="0" err="1" smtClean="0"/>
              <a:t>opencv</a:t>
            </a:r>
            <a:r>
              <a:rPr kumimoji="1" lang="en-US" altLang="ja-JP" sz="2600" dirty="0" smtClean="0"/>
              <a:t>-python</a:t>
            </a:r>
          </a:p>
          <a:p>
            <a:pPr marL="0" indent="0">
              <a:buNone/>
            </a:pPr>
            <a:endParaRPr kumimoji="1" lang="en-US" altLang="ja-JP" sz="2600" dirty="0"/>
          </a:p>
        </p:txBody>
      </p:sp>
    </p:spTree>
    <p:extLst>
      <p:ext uri="{BB962C8B-B14F-4D97-AF65-F5344CB8AC3E}">
        <p14:creationId xmlns:p14="http://schemas.microsoft.com/office/powerpoint/2010/main" val="2458100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第二章　</a:t>
            </a:r>
            <a:r>
              <a:rPr lang="en-US" altLang="ja-JP" dirty="0" smtClean="0"/>
              <a:t>OSS</a:t>
            </a:r>
            <a:r>
              <a:rPr lang="ja-JP" altLang="en-US" dirty="0" smtClean="0"/>
              <a:t>ライブラリ環境の構築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467556"/>
            <a:ext cx="10515600" cy="47094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2600" dirty="0" smtClean="0"/>
              <a:t>１．各ライブラリのインストール</a:t>
            </a:r>
            <a:endParaRPr kumimoji="1" lang="en-US" altLang="ja-JP" sz="2600" dirty="0" smtClean="0"/>
          </a:p>
          <a:p>
            <a:pPr marL="0" indent="0">
              <a:buNone/>
            </a:pPr>
            <a:r>
              <a:rPr lang="ja-JP" altLang="en-US" sz="2600" dirty="0" smtClean="0"/>
              <a:t>１．</a:t>
            </a:r>
            <a:r>
              <a:rPr lang="ja-JP" altLang="en-US" sz="2600" dirty="0"/>
              <a:t>５</a:t>
            </a:r>
            <a:r>
              <a:rPr lang="ja-JP" altLang="en-US" sz="2600" dirty="0" smtClean="0"/>
              <a:t>　</a:t>
            </a:r>
            <a:r>
              <a:rPr lang="en-US" altLang="ja-JP" sz="2600" dirty="0" err="1" smtClean="0"/>
              <a:t>Matplotlib</a:t>
            </a:r>
            <a:r>
              <a:rPr lang="ja-JP" altLang="en-US" sz="2600" dirty="0" smtClean="0"/>
              <a:t>（画像表示）のインストール</a:t>
            </a:r>
            <a:endParaRPr lang="en-US" altLang="ja-JP" sz="2600" dirty="0" smtClean="0"/>
          </a:p>
          <a:p>
            <a:pPr marL="0" indent="0">
              <a:buNone/>
            </a:pPr>
            <a:r>
              <a:rPr lang="ja-JP" altLang="en-US" sz="2600" dirty="0" smtClean="0"/>
              <a:t>　</a:t>
            </a:r>
            <a:r>
              <a:rPr lang="en-US" altLang="ja-JP" sz="2600" dirty="0" smtClean="0"/>
              <a:t>Anaconda</a:t>
            </a:r>
            <a:r>
              <a:rPr lang="ja-JP" altLang="en-US" sz="2600" dirty="0" smtClean="0"/>
              <a:t>をインストールした時に、</a:t>
            </a:r>
            <a:r>
              <a:rPr lang="en-US" altLang="ja-JP" sz="2600" dirty="0" err="1" smtClean="0"/>
              <a:t>Matplotlib</a:t>
            </a:r>
            <a:r>
              <a:rPr lang="ja-JP" altLang="en-US" sz="2600" dirty="0" smtClean="0"/>
              <a:t>もインストールされています。</a:t>
            </a:r>
            <a:endParaRPr lang="en-US" altLang="ja-JP" sz="2600" dirty="0" smtClean="0"/>
          </a:p>
          <a:p>
            <a:pPr marL="0" indent="0">
              <a:buNone/>
            </a:pPr>
            <a:r>
              <a:rPr lang="ja-JP" altLang="en-US" sz="2600" dirty="0" smtClean="0"/>
              <a:t>　インストールされているかどうかを確認する場合、以下を実行します。</a:t>
            </a:r>
            <a:endParaRPr lang="en-US" altLang="ja-JP" sz="2600" dirty="0" smtClean="0"/>
          </a:p>
          <a:p>
            <a:pPr marL="0" indent="0">
              <a:buNone/>
            </a:pPr>
            <a:r>
              <a:rPr lang="ja-JP" altLang="en-US" sz="2600" dirty="0"/>
              <a:t>　</a:t>
            </a:r>
            <a:r>
              <a:rPr lang="ja-JP" altLang="en-US" sz="2600" dirty="0" smtClean="0"/>
              <a:t>・</a:t>
            </a:r>
            <a:r>
              <a:rPr lang="en-US" altLang="ja-JP" sz="2600" dirty="0" smtClean="0"/>
              <a:t>pip show </a:t>
            </a:r>
            <a:r>
              <a:rPr lang="en-US" altLang="ja-JP" sz="2600" dirty="0" err="1" smtClean="0"/>
              <a:t>matplotlib</a:t>
            </a:r>
            <a:endParaRPr lang="en-US" altLang="ja-JP" sz="2600" dirty="0" smtClean="0"/>
          </a:p>
          <a:p>
            <a:pPr marL="0" indent="0">
              <a:buNone/>
            </a:pPr>
            <a:r>
              <a:rPr lang="ja-JP" altLang="en-US" sz="2600" dirty="0"/>
              <a:t>　</a:t>
            </a:r>
            <a:r>
              <a:rPr lang="ja-JP" altLang="en-US" sz="2600" dirty="0" smtClean="0"/>
              <a:t>インストールされていない場合、以下を実行しインストールします。</a:t>
            </a:r>
            <a:endParaRPr lang="en-US" altLang="ja-JP" sz="2600" dirty="0" smtClean="0"/>
          </a:p>
          <a:p>
            <a:pPr marL="0" indent="0">
              <a:buNone/>
            </a:pPr>
            <a:r>
              <a:rPr lang="ja-JP" altLang="en-US" sz="2600" dirty="0"/>
              <a:t>　</a:t>
            </a:r>
            <a:r>
              <a:rPr lang="ja-JP" altLang="en-US" sz="2600" dirty="0" smtClean="0"/>
              <a:t>・</a:t>
            </a:r>
            <a:r>
              <a:rPr lang="en-US" altLang="ja-JP" sz="2600" dirty="0" smtClean="0"/>
              <a:t>pip install </a:t>
            </a:r>
            <a:r>
              <a:rPr lang="en-US" altLang="ja-JP" sz="2600" dirty="0" err="1" smtClean="0"/>
              <a:t>matplotlib</a:t>
            </a:r>
            <a:endParaRPr lang="en-US" altLang="ja-JP" sz="2600" dirty="0" smtClean="0"/>
          </a:p>
          <a:p>
            <a:pPr marL="0" indent="0">
              <a:buNone/>
            </a:pPr>
            <a:endParaRPr kumimoji="1" lang="ja-JP" altLang="en-US" sz="2600" dirty="0"/>
          </a:p>
        </p:txBody>
      </p:sp>
    </p:spTree>
    <p:extLst>
      <p:ext uri="{BB962C8B-B14F-4D97-AF65-F5344CB8AC3E}">
        <p14:creationId xmlns:p14="http://schemas.microsoft.com/office/powerpoint/2010/main" val="4453633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第二章　</a:t>
            </a:r>
            <a:r>
              <a:rPr lang="en-US" altLang="ja-JP" dirty="0" smtClean="0"/>
              <a:t>OSS</a:t>
            </a:r>
            <a:r>
              <a:rPr lang="ja-JP" altLang="en-US" dirty="0" smtClean="0"/>
              <a:t>ライブラリ環境の構築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467556"/>
            <a:ext cx="10515600" cy="47094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2600" dirty="0" smtClean="0"/>
              <a:t>２．インストールの確認（</a:t>
            </a:r>
            <a:r>
              <a:rPr kumimoji="1" lang="en-US" altLang="ja-JP" sz="2600" dirty="0" smtClean="0"/>
              <a:t>import</a:t>
            </a:r>
            <a:r>
              <a:rPr kumimoji="1" lang="ja-JP" altLang="en-US" sz="2600" dirty="0" smtClean="0"/>
              <a:t>の実行）</a:t>
            </a:r>
            <a:endParaRPr kumimoji="1" lang="en-US" altLang="ja-JP" sz="2600" dirty="0" smtClean="0"/>
          </a:p>
          <a:p>
            <a:pPr marL="0" indent="0">
              <a:buNone/>
            </a:pPr>
            <a:r>
              <a:rPr kumimoji="1" lang="ja-JP" altLang="en-US" sz="2600" dirty="0" smtClean="0"/>
              <a:t>（１）</a:t>
            </a:r>
            <a:r>
              <a:rPr kumimoji="1" lang="en-US" altLang="ja-JP" sz="2600" dirty="0" err="1" smtClean="0"/>
              <a:t>Jupyter</a:t>
            </a:r>
            <a:r>
              <a:rPr kumimoji="1" lang="en-US" altLang="ja-JP" sz="2600" dirty="0" smtClean="0"/>
              <a:t> Notebook</a:t>
            </a:r>
            <a:r>
              <a:rPr kumimoji="1" lang="ja-JP" altLang="en-US" sz="2600" dirty="0" smtClean="0"/>
              <a:t>を起動します。</a:t>
            </a:r>
            <a:endParaRPr kumimoji="1" lang="en-US" altLang="ja-JP" sz="2600" dirty="0" smtClean="0"/>
          </a:p>
          <a:p>
            <a:pPr marL="0" indent="0">
              <a:buNone/>
            </a:pPr>
            <a:r>
              <a:rPr lang="ja-JP" altLang="en-US" sz="2600" dirty="0"/>
              <a:t>　</a:t>
            </a:r>
            <a:r>
              <a:rPr lang="ja-JP" altLang="en-US" sz="2600" dirty="0" smtClean="0"/>
              <a:t>・</a:t>
            </a:r>
            <a:r>
              <a:rPr lang="en-US" altLang="ja-JP" sz="2600" dirty="0" err="1" smtClean="0"/>
              <a:t>Jupyter</a:t>
            </a:r>
            <a:r>
              <a:rPr lang="en-US" altLang="ja-JP" sz="2600" dirty="0" smtClean="0"/>
              <a:t> Notebook</a:t>
            </a:r>
            <a:r>
              <a:rPr lang="ja-JP" altLang="en-US" sz="2600" dirty="0" smtClean="0"/>
              <a:t>→「</a:t>
            </a:r>
            <a:r>
              <a:rPr lang="en-US" altLang="ja-JP" sz="2600" dirty="0" smtClean="0"/>
              <a:t>NEW</a:t>
            </a:r>
            <a:r>
              <a:rPr lang="ja-JP" altLang="en-US" sz="2600" dirty="0" smtClean="0"/>
              <a:t>」→「</a:t>
            </a:r>
            <a:r>
              <a:rPr lang="en-US" altLang="ja-JP" sz="2600" dirty="0" smtClean="0"/>
              <a:t>Python3</a:t>
            </a:r>
            <a:r>
              <a:rPr lang="ja-JP" altLang="en-US" sz="2600" dirty="0" smtClean="0"/>
              <a:t>」を選択します。</a:t>
            </a:r>
            <a:endParaRPr kumimoji="1" lang="en-US" altLang="ja-JP" sz="2600" dirty="0" smtClean="0"/>
          </a:p>
          <a:p>
            <a:pPr marL="0" indent="0">
              <a:buNone/>
            </a:pPr>
            <a:endParaRPr kumimoji="1" lang="en-US" altLang="ja-JP" sz="2600" dirty="0" smtClean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349" y="3362048"/>
            <a:ext cx="1551766" cy="1586694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1365" y="3337766"/>
            <a:ext cx="4886672" cy="1541927"/>
          </a:xfrm>
          <a:prstGeom prst="rect">
            <a:avLst/>
          </a:prstGeom>
        </p:spPr>
      </p:pic>
      <p:sp>
        <p:nvSpPr>
          <p:cNvPr id="7" name="右矢印 6"/>
          <p:cNvSpPr/>
          <p:nvPr/>
        </p:nvSpPr>
        <p:spPr>
          <a:xfrm>
            <a:off x="2456098" y="3964714"/>
            <a:ext cx="296132" cy="28803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62991" y="3389157"/>
            <a:ext cx="1943978" cy="1508685"/>
          </a:xfrm>
          <a:prstGeom prst="rect">
            <a:avLst/>
          </a:prstGeom>
        </p:spPr>
      </p:pic>
      <p:sp>
        <p:nvSpPr>
          <p:cNvPr id="9" name="右矢印 8"/>
          <p:cNvSpPr/>
          <p:nvPr/>
        </p:nvSpPr>
        <p:spPr>
          <a:xfrm>
            <a:off x="7968353" y="3726415"/>
            <a:ext cx="296132" cy="28803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7675901" y="4022459"/>
            <a:ext cx="12084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400" dirty="0" smtClean="0">
                <a:solidFill>
                  <a:srgbClr val="212529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「</a:t>
            </a:r>
            <a:r>
              <a:rPr lang="en-US" altLang="ja-JP" sz="1400" dirty="0" smtClean="0">
                <a:solidFill>
                  <a:srgbClr val="212529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NEW</a:t>
            </a:r>
            <a:r>
              <a:rPr lang="ja-JP" altLang="en-US" sz="1400" dirty="0" smtClean="0">
                <a:solidFill>
                  <a:srgbClr val="212529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」</a:t>
            </a:r>
            <a:endParaRPr lang="en-US" altLang="ja-JP" sz="1400" dirty="0" smtClean="0">
              <a:solidFill>
                <a:srgbClr val="212529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1400" dirty="0" smtClean="0">
                <a:solidFill>
                  <a:srgbClr val="212529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選択します</a:t>
            </a:r>
            <a:endParaRPr lang="ja-JP" altLang="en-US" sz="1400" dirty="0"/>
          </a:p>
        </p:txBody>
      </p:sp>
      <p:sp>
        <p:nvSpPr>
          <p:cNvPr id="11" name="正方形/長方形 10"/>
          <p:cNvSpPr/>
          <p:nvPr/>
        </p:nvSpPr>
        <p:spPr>
          <a:xfrm>
            <a:off x="10215985" y="3677586"/>
            <a:ext cx="13385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400" dirty="0" smtClean="0">
                <a:solidFill>
                  <a:srgbClr val="212529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「</a:t>
            </a:r>
            <a:r>
              <a:rPr lang="en-US" altLang="ja-JP" sz="1400" dirty="0" smtClean="0">
                <a:solidFill>
                  <a:srgbClr val="212529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Python3</a:t>
            </a:r>
            <a:r>
              <a:rPr lang="ja-JP" altLang="en-US" sz="1400" dirty="0" smtClean="0">
                <a:solidFill>
                  <a:srgbClr val="212529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」</a:t>
            </a:r>
            <a:endParaRPr lang="en-US" altLang="ja-JP" sz="1400" dirty="0" smtClean="0">
              <a:solidFill>
                <a:srgbClr val="212529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1400" dirty="0" smtClean="0">
                <a:solidFill>
                  <a:srgbClr val="212529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選択します</a:t>
            </a:r>
            <a:endParaRPr lang="ja-JP" altLang="en-US" sz="1400" dirty="0"/>
          </a:p>
        </p:txBody>
      </p:sp>
      <p:sp>
        <p:nvSpPr>
          <p:cNvPr id="12" name="正方形/長方形 11"/>
          <p:cNvSpPr/>
          <p:nvPr/>
        </p:nvSpPr>
        <p:spPr>
          <a:xfrm>
            <a:off x="9038577" y="3726414"/>
            <a:ext cx="878902" cy="23829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6615490" y="3822259"/>
            <a:ext cx="350911" cy="21109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1098604" y="4095261"/>
            <a:ext cx="1156717" cy="157485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106811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1291</TotalTime>
  <Words>623</Words>
  <Application>Microsoft Office PowerPoint</Application>
  <PresentationFormat>ワイド画面</PresentationFormat>
  <Paragraphs>79</Paragraphs>
  <Slides>12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8" baseType="lpstr">
      <vt:lpstr>Meiryo UI</vt:lpstr>
      <vt:lpstr>メイリオ</vt:lpstr>
      <vt:lpstr>游ゴシック</vt:lpstr>
      <vt:lpstr>游ゴシック Light</vt:lpstr>
      <vt:lpstr>Arial</vt:lpstr>
      <vt:lpstr>Office テーマ</vt:lpstr>
      <vt:lpstr>[参考資料]  顔認識の環境構築</vt:lpstr>
      <vt:lpstr>目次</vt:lpstr>
      <vt:lpstr>第一章　Python環境の構築</vt:lpstr>
      <vt:lpstr>第一章　Python環境の構築</vt:lpstr>
      <vt:lpstr>第二章　OSSライブラリ環境の構築</vt:lpstr>
      <vt:lpstr>第二章　OSSライブラリ環境の構築</vt:lpstr>
      <vt:lpstr>第二章　OSSライブラリ環境の構築</vt:lpstr>
      <vt:lpstr>第二章　OSSライブラリ環境の構築</vt:lpstr>
      <vt:lpstr>第二章　OSSライブラリ環境の構築</vt:lpstr>
      <vt:lpstr>第二章　OSSライブラリ環境の構築</vt:lpstr>
      <vt:lpstr>第二章　OSSライブラリ環境の構築</vt:lpstr>
      <vt:lpstr>第二章　OSSライブラリ環境の構築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統計3級レベルの基礎知識</dc:title>
  <dc:creator>伊藤　未栽紀</dc:creator>
  <cp:lastModifiedBy>matsuura takashi(松浦　崇史)</cp:lastModifiedBy>
  <cp:revision>75</cp:revision>
  <dcterms:created xsi:type="dcterms:W3CDTF">2021-11-16T02:53:50Z</dcterms:created>
  <dcterms:modified xsi:type="dcterms:W3CDTF">2022-02-07T00:46:07Z</dcterms:modified>
</cp:coreProperties>
</file>