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73" r:id="rId4"/>
    <p:sldId id="281" r:id="rId5"/>
    <p:sldId id="274" r:id="rId6"/>
    <p:sldId id="282" r:id="rId7"/>
    <p:sldId id="275" r:id="rId8"/>
    <p:sldId id="284" r:id="rId9"/>
    <p:sldId id="277" r:id="rId10"/>
    <p:sldId id="278" r:id="rId11"/>
    <p:sldId id="279" r:id="rId12"/>
    <p:sldId id="270" r:id="rId13"/>
    <p:sldId id="288" r:id="rId14"/>
    <p:sldId id="287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24E6B-CBC2-4EAA-B493-245CD0895673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DF3B6-1FE0-45BF-83E3-3F1F58C0F3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53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F3B6-1FE0-45BF-83E3-3F1F58C0F32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64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A80C58-5B63-4B6B-96C0-CB4F20040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9F032D-1613-463F-B2F9-3866EF0ED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9CDCBD-2EC2-42BB-B489-E5A9F54E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3620-4FB4-49E8-9BC1-45B413B17838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15B9EC-0521-4E7B-9CE2-4DBDE9A1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A129A6-B292-4C5F-9657-AE4BC068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F6D0-74D4-4092-B445-B0D009CB7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26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F2A641-21B3-4C5D-B68B-A1492A60D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84A7F0-E58E-4562-AFC9-F3B6E13B4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1E1C49-E5CF-4B9F-95C5-2402F734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3620-4FB4-49E8-9BC1-45B413B17838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3AB761-4102-40D1-B2EE-4C632EA5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4448EC-E70E-4CF7-BA71-4F171324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F6D0-74D4-4092-B445-B0D009CB7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64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D3D0142-F13D-4A9C-962A-C6745ED8D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883B02-5ED3-4E07-B65D-DA983053A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0DAA3D-DA92-4D8F-97AD-736ECE11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3620-4FB4-49E8-9BC1-45B413B17838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78E9F8-3742-4A86-9517-221CFCF35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BC95C-71BD-48F1-B88C-721472C5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F6D0-74D4-4092-B445-B0D009CB7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023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8A583C-B20E-4063-9E26-E486CC8F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B7FA75-2B8A-4CB5-9CD3-326FC3A8F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6789EB-7F41-4564-82B2-1FCEC174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3620-4FB4-49E8-9BC1-45B413B17838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04728E-149C-4FB1-8187-0A8B29B8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AE002-ADA1-404B-AFC8-EE039A2D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F6D0-74D4-4092-B445-B0D009CB7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51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3C90E-2D05-4223-A370-F785D7DA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C45E64-740A-47C9-A138-9A608693F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3F5234-5872-4FD0-BEA9-8C1BB476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3620-4FB4-49E8-9BC1-45B413B17838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583964-CD59-4451-8AFA-B51EDBC0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289B22-3CDA-44BB-9EC8-1E7A9287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F6D0-74D4-4092-B445-B0D009CB7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2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37B746-974B-459F-97A6-8B9796C1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1EB961-F61F-4D71-ADF5-51740FE43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2DB1A6-81BD-4D80-8F73-35657F9FB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31BF40D-9ACE-418D-98C0-03B30EDE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3620-4FB4-49E8-9BC1-45B413B17838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108116-7606-48E3-92BE-A9A462FE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6DECBA-AD3C-4FCE-8216-D7644E37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F6D0-74D4-4092-B445-B0D009CB7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6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124FB-8430-4706-99E8-61BB6449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5460F9-7FC3-4171-B09B-493A425BB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DBD87A-3EAE-4A34-9DDE-9702FA97F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64C289-58AF-4AF8-9C52-C6101512E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8EFE95-72E2-4175-839B-87AA838BF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F8EED6-6707-4388-98DB-59D02D75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3620-4FB4-49E8-9BC1-45B413B17838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ABD372-D91B-4AFD-8CF8-B9ABED60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62045A1-3627-483A-9604-EEEEB129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F6D0-74D4-4092-B445-B0D009CB7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13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1267D-9AFC-4B7F-B073-E61ACA0A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BA9734-60E9-47E8-B74D-C66D362A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3620-4FB4-49E8-9BC1-45B413B17838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8295C1-F65C-4A9B-8466-A2BD53DC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AE7D7F-05F1-4800-8378-6293C9B1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F6D0-74D4-4092-B445-B0D009CB7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9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45DF5B-EEE0-4318-A202-A6B42697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3620-4FB4-49E8-9BC1-45B413B17838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3E732A-63FF-44E4-9113-E150588E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FC76C0-63D6-4BDF-B300-594163C6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F6D0-74D4-4092-B445-B0D009CB7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30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AB9F60-32CD-4805-A992-05636A04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E9F173-07AA-4933-A05E-D46FD007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875600-3F06-4D09-A7FE-88D578AA4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488464-6176-4114-9862-2AB0E272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3620-4FB4-49E8-9BC1-45B413B17838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11EC34-3D7E-4786-A7A2-E6149039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435693-63FE-4A1B-8F57-30FA55E4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F6D0-74D4-4092-B445-B0D009CB7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93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00952-6B1C-4470-838C-AE808D58F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AE523A-ACF4-4711-8250-A58BE4218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04FA59-57E7-4FA7-A8E3-7E65681E8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37327A-EA8F-42B2-BF55-5DD3AF12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3620-4FB4-49E8-9BC1-45B413B17838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2161C9-D8D3-4308-BD13-5A844AB5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975DA0-ED9D-4B1E-82CA-B6B797340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F6D0-74D4-4092-B445-B0D009CB7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40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0EE415-E357-4295-9930-338B53F0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9667C4-0895-4647-BD15-0F9EAE352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0F5FB0-6363-455A-B33C-25D09D426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03620-4FB4-49E8-9BC1-45B413B17838}" type="datetimeFigureOut">
              <a:rPr kumimoji="1" lang="ja-JP" altLang="en-US" smtClean="0"/>
              <a:t>2022/2/5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D99B1B-90C3-4678-AA2C-FEBA89E7B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916525-F071-4FF6-8FC3-9773CE6AD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EF6D0-74D4-4092-B445-B0D009CB7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72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93A4C3-F917-4D7E-A2C3-2DDF1EF252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(</a:t>
            </a:r>
            <a:r>
              <a:rPr lang="ja-JP" altLang="en-US" dirty="0"/>
              <a:t>参考</a:t>
            </a:r>
            <a:r>
              <a:rPr lang="en-US" altLang="ja-JP" dirty="0"/>
              <a:t>)</a:t>
            </a:r>
            <a:r>
              <a:rPr lang="ja-JP" altLang="en-US" dirty="0"/>
              <a:t>ローカルでの</a:t>
            </a:r>
            <a:br>
              <a:rPr lang="en-US" altLang="ja-JP" dirty="0"/>
            </a:br>
            <a:r>
              <a:rPr kumimoji="1" lang="ja-JP" altLang="en-US" dirty="0"/>
              <a:t>環境構築</a:t>
            </a:r>
          </a:p>
        </p:txBody>
      </p:sp>
    </p:spTree>
    <p:extLst>
      <p:ext uri="{BB962C8B-B14F-4D97-AF65-F5344CB8AC3E}">
        <p14:creationId xmlns:p14="http://schemas.microsoft.com/office/powerpoint/2010/main" val="131357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1B3BCC-5EA7-4FC0-B293-982219C1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Jupyter</a:t>
            </a:r>
            <a:r>
              <a:rPr lang="en-US" altLang="ja-JP" dirty="0"/>
              <a:t> Notebook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A8B2A4-1DAE-44A1-A5F3-1770C0032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584000"/>
            <a:ext cx="10515600" cy="64633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②以下のインストールコマンドを実行します。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95BB6F7-99EC-4B8B-BE50-C607B6EA93B3}"/>
              </a:ext>
            </a:extLst>
          </p:cNvPr>
          <p:cNvSpPr txBox="1"/>
          <p:nvPr/>
        </p:nvSpPr>
        <p:spPr>
          <a:xfrm>
            <a:off x="1251284" y="2367954"/>
            <a:ext cx="993808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ja-JP"/>
            </a:defPPr>
          </a:lstStyle>
          <a:p>
            <a:r>
              <a:rPr lang="en-US" altLang="ja-JP" dirty="0"/>
              <a:t>python -m pip install -U </a:t>
            </a:r>
            <a:r>
              <a:rPr lang="en-US" altLang="ja-JP" dirty="0" err="1"/>
              <a:t>setuptools</a:t>
            </a:r>
            <a:r>
              <a:rPr lang="en-US" altLang="ja-JP" dirty="0"/>
              <a:t> </a:t>
            </a:r>
            <a:r>
              <a:rPr lang="en-US" altLang="ja-JP" dirty="0" err="1"/>
              <a:t>numpy</a:t>
            </a:r>
            <a:r>
              <a:rPr lang="en-US" altLang="ja-JP" dirty="0"/>
              <a:t> pandas matplotlib seaborn </a:t>
            </a:r>
            <a:r>
              <a:rPr lang="en-US" altLang="ja-JP" dirty="0" err="1"/>
              <a:t>scikit</a:t>
            </a:r>
            <a:r>
              <a:rPr lang="en-US" altLang="ja-JP" dirty="0"/>
              <a:t>-learn </a:t>
            </a:r>
            <a:r>
              <a:rPr lang="en-US" altLang="ja-JP" dirty="0" err="1"/>
              <a:t>jupyter</a:t>
            </a:r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DAD855E-B936-4713-80BE-5DD34113F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4" y="3064814"/>
            <a:ext cx="5760000" cy="301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4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B13995-4C75-4A90-84EC-10702926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Jupyter</a:t>
            </a:r>
            <a:r>
              <a:rPr lang="en-US" altLang="ja-JP" dirty="0"/>
              <a:t> Notebook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4DFE35-1E1E-4E45-A5AF-ED1DA16BE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584000"/>
            <a:ext cx="10515600" cy="43631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ja-JP" altLang="en-US" dirty="0"/>
              <a:t>③パッケージのインストールが完了するまで待ちます。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D41E686-B8C6-4E74-9C0C-CFF8862D9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81" y="2420778"/>
            <a:ext cx="5760000" cy="3012385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9C6C7D4-2006-4DCE-ADEB-A88C010F3BA5}"/>
              </a:ext>
            </a:extLst>
          </p:cNvPr>
          <p:cNvSpPr/>
          <p:nvPr/>
        </p:nvSpPr>
        <p:spPr>
          <a:xfrm>
            <a:off x="7194884" y="4752203"/>
            <a:ext cx="3653589" cy="632835"/>
          </a:xfrm>
          <a:prstGeom prst="wedgeRectCallout">
            <a:avLst>
              <a:gd name="adj1" fmla="val -66277"/>
              <a:gd name="adj2" fmla="val 171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latin typeface="+mn-ea"/>
              </a:rPr>
              <a:t>ここまでくると完了です</a:t>
            </a:r>
          </a:p>
        </p:txBody>
      </p:sp>
    </p:spTree>
    <p:extLst>
      <p:ext uri="{BB962C8B-B14F-4D97-AF65-F5344CB8AC3E}">
        <p14:creationId xmlns:p14="http://schemas.microsoft.com/office/powerpoint/2010/main" val="29400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AFB6E-DF78-47CC-9D21-5F6CBB6B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Jupyter</a:t>
            </a:r>
            <a:r>
              <a:rPr lang="en-US" altLang="ja-JP" dirty="0"/>
              <a:t> Notebook</a:t>
            </a:r>
            <a:r>
              <a:rPr lang="ja-JP" altLang="en-US" dirty="0"/>
              <a:t>の起動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F6DEAF-EFEA-4994-A9BB-C10582D47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+mn-ea"/>
              </a:rPr>
              <a:t>①以下のコマンドを実行して、</a:t>
            </a:r>
            <a:r>
              <a:rPr lang="en-US" altLang="ja-JP" dirty="0" err="1">
                <a:latin typeface="+mn-ea"/>
              </a:rPr>
              <a:t>Jupyter</a:t>
            </a:r>
            <a:r>
              <a:rPr lang="en-US" altLang="ja-JP" dirty="0">
                <a:latin typeface="+mn-ea"/>
              </a:rPr>
              <a:t> Notebook</a:t>
            </a:r>
            <a:r>
              <a:rPr lang="ja-JP" altLang="en-US" dirty="0">
                <a:latin typeface="+mn-ea"/>
              </a:rPr>
              <a:t>を起動します。</a:t>
            </a:r>
            <a:endParaRPr lang="en-US" altLang="ja-JP" dirty="0"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7E7C39-AFE1-49DD-8890-3BE14881FB71}"/>
              </a:ext>
            </a:extLst>
          </p:cNvPr>
          <p:cNvSpPr txBox="1"/>
          <p:nvPr/>
        </p:nvSpPr>
        <p:spPr>
          <a:xfrm>
            <a:off x="1116530" y="2561379"/>
            <a:ext cx="345547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ja-JP"/>
            </a:defPPr>
          </a:lstStyle>
          <a:p>
            <a:r>
              <a:rPr lang="en-US" altLang="ja-JP" dirty="0" err="1"/>
              <a:t>Jupyter</a:t>
            </a:r>
            <a:r>
              <a:rPr lang="en-US" altLang="ja-JP" dirty="0"/>
              <a:t> notebook</a:t>
            </a:r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CEB5E9F-26C9-42F7-BE90-A8B1600C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30" y="3401515"/>
            <a:ext cx="4557068" cy="238326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BB992DC-E920-4D89-9824-615D9A5A6A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45" b="41885"/>
          <a:stretch/>
        </p:blipFill>
        <p:spPr>
          <a:xfrm>
            <a:off x="6268452" y="3374286"/>
            <a:ext cx="5085348" cy="24377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5207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2F4F195-ED43-495C-906C-443B1E9D6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59" b="45123"/>
          <a:stretch/>
        </p:blipFill>
        <p:spPr>
          <a:xfrm>
            <a:off x="1322514" y="2252995"/>
            <a:ext cx="9033943" cy="34162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36C4F8D-15EE-4610-91EC-20D66C74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Jupyter</a:t>
            </a:r>
            <a:r>
              <a:rPr kumimoji="1" lang="en-US" altLang="ja-JP" dirty="0"/>
              <a:t> Notebook</a:t>
            </a:r>
            <a:r>
              <a:rPr kumimoji="1" lang="ja-JP" altLang="en-US" dirty="0"/>
              <a:t>の終了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109A380-B0C3-4470-BED7-38546236A0FE}"/>
              </a:ext>
            </a:extLst>
          </p:cNvPr>
          <p:cNvSpPr txBox="1">
            <a:spLocks/>
          </p:cNvSpPr>
          <p:nvPr/>
        </p:nvSpPr>
        <p:spPr>
          <a:xfrm>
            <a:off x="838200" y="1711575"/>
            <a:ext cx="10515600" cy="52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+mn-ea"/>
              </a:rPr>
              <a:t>①</a:t>
            </a:r>
            <a:r>
              <a:rPr lang="en-US" altLang="ja-JP" dirty="0" err="1">
                <a:latin typeface="+mn-ea"/>
              </a:rPr>
              <a:t>Jupyter</a:t>
            </a:r>
            <a:r>
              <a:rPr lang="en-US" altLang="ja-JP" dirty="0">
                <a:latin typeface="+mn-ea"/>
              </a:rPr>
              <a:t> Notebook</a:t>
            </a:r>
            <a:r>
              <a:rPr lang="ja-JP" altLang="en-US" dirty="0">
                <a:latin typeface="+mn-ea"/>
              </a:rPr>
              <a:t>（ブラウザ）を閉じます。</a:t>
            </a:r>
            <a:endParaRPr lang="en-US" altLang="ja-JP" dirty="0">
              <a:latin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A1B5236-FF74-49D6-9EBB-4AFF9416DC97}"/>
              </a:ext>
            </a:extLst>
          </p:cNvPr>
          <p:cNvSpPr/>
          <p:nvPr/>
        </p:nvSpPr>
        <p:spPr>
          <a:xfrm>
            <a:off x="1900995" y="5058077"/>
            <a:ext cx="1506348" cy="2767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109C82F-ABAD-4968-B8F9-D94B718C0618}"/>
              </a:ext>
            </a:extLst>
          </p:cNvPr>
          <p:cNvSpPr/>
          <p:nvPr/>
        </p:nvSpPr>
        <p:spPr>
          <a:xfrm>
            <a:off x="3934328" y="5508059"/>
            <a:ext cx="3653589" cy="632835"/>
          </a:xfrm>
          <a:prstGeom prst="wedgeRectCallout">
            <a:avLst>
              <a:gd name="adj1" fmla="val -63643"/>
              <a:gd name="adj2" fmla="val -108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latin typeface="+mn-ea"/>
              </a:rPr>
              <a:t>「</a:t>
            </a:r>
            <a:r>
              <a:rPr lang="en-US" altLang="ja-JP" sz="1400" dirty="0">
                <a:latin typeface="+mn-ea"/>
              </a:rPr>
              <a:t>Close and Halt</a:t>
            </a:r>
            <a:r>
              <a:rPr lang="ja-JP" altLang="en-US" sz="1400" dirty="0">
                <a:latin typeface="+mn-ea"/>
              </a:rPr>
              <a:t>」をクリックします</a:t>
            </a:r>
            <a:endParaRPr lang="en-US" altLang="ja-JP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475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FC4068C7-8AB6-4148-AF32-F3A9649F7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95" y="2252995"/>
            <a:ext cx="6910555" cy="36141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36C4F8D-15EE-4610-91EC-20D66C74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Jupyter</a:t>
            </a:r>
            <a:r>
              <a:rPr kumimoji="1" lang="en-US" altLang="ja-JP" dirty="0"/>
              <a:t> Notebook</a:t>
            </a:r>
            <a:r>
              <a:rPr kumimoji="1" lang="ja-JP" altLang="en-US" dirty="0"/>
              <a:t>の終了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109C82F-ABAD-4968-B8F9-D94B718C0618}"/>
              </a:ext>
            </a:extLst>
          </p:cNvPr>
          <p:cNvSpPr/>
          <p:nvPr/>
        </p:nvSpPr>
        <p:spPr>
          <a:xfrm>
            <a:off x="5101389" y="5727032"/>
            <a:ext cx="3653589" cy="632835"/>
          </a:xfrm>
          <a:prstGeom prst="wedgeRectCallout">
            <a:avLst>
              <a:gd name="adj1" fmla="val -63643"/>
              <a:gd name="adj2" fmla="val -1083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latin typeface="+mn-ea"/>
              </a:rPr>
              <a:t>「</a:t>
            </a:r>
            <a:r>
              <a:rPr lang="en-US" altLang="ja-JP" sz="1400" dirty="0" err="1">
                <a:latin typeface="+mn-ea"/>
              </a:rPr>
              <a:t>Ctrl+C</a:t>
            </a:r>
            <a:r>
              <a:rPr lang="ja-JP" altLang="en-US" sz="1400" dirty="0">
                <a:latin typeface="+mn-ea"/>
              </a:rPr>
              <a:t>」を入力します</a:t>
            </a:r>
            <a:endParaRPr lang="en-US" altLang="ja-JP" sz="1400" dirty="0">
              <a:latin typeface="+mn-ea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13DA7BC-A1EA-467E-88B9-1E1D64206DD7}"/>
              </a:ext>
            </a:extLst>
          </p:cNvPr>
          <p:cNvSpPr txBox="1">
            <a:spLocks/>
          </p:cNvSpPr>
          <p:nvPr/>
        </p:nvSpPr>
        <p:spPr>
          <a:xfrm>
            <a:off x="838200" y="1711575"/>
            <a:ext cx="10515600" cy="52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>
                <a:latin typeface="+mn-ea"/>
              </a:rPr>
              <a:t>②</a:t>
            </a:r>
            <a:r>
              <a:rPr lang="en-US" altLang="ja-JP" dirty="0" err="1">
                <a:latin typeface="+mn-ea"/>
              </a:rPr>
              <a:t>Jupyter</a:t>
            </a:r>
            <a:r>
              <a:rPr lang="en-US" altLang="ja-JP" dirty="0">
                <a:latin typeface="+mn-ea"/>
              </a:rPr>
              <a:t> Notebook</a:t>
            </a:r>
            <a:r>
              <a:rPr lang="ja-JP" altLang="en-US" dirty="0">
                <a:latin typeface="+mn-ea"/>
              </a:rPr>
              <a:t>を終了します。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4403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C23C8-456E-4D93-872F-FF3AF763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Python3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C2A5AA-E876-412C-A465-9FEC7361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6943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hlinkClick r:id="rId2"/>
              </a:rPr>
              <a:t>https://www.python.org </a:t>
            </a:r>
            <a:r>
              <a:rPr lang="ja-JP" altLang="en-US" sz="2400" dirty="0"/>
              <a:t>からインストーラをダウンロードします。</a:t>
            </a:r>
            <a:endParaRPr lang="en-US" altLang="ja-JP" sz="2400" dirty="0"/>
          </a:p>
          <a:p>
            <a:endParaRPr lang="en-US" altLang="ja-JP" sz="2400" dirty="0"/>
          </a:p>
          <a:p>
            <a:endParaRPr kumimoji="1" lang="en-US" altLang="ja-JP" sz="2400" dirty="0"/>
          </a:p>
          <a:p>
            <a:endParaRPr kumimoji="1" lang="ja-JP" altLang="en-US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063D9C3-739E-4E76-81C5-0AE633A08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40" b="33142"/>
          <a:stretch/>
        </p:blipFill>
        <p:spPr>
          <a:xfrm>
            <a:off x="1128895" y="2794704"/>
            <a:ext cx="6827486" cy="3563421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76CD03-E2F6-43FB-A2C4-2E5FF1A809CD}"/>
              </a:ext>
            </a:extLst>
          </p:cNvPr>
          <p:cNvSpPr/>
          <p:nvPr/>
        </p:nvSpPr>
        <p:spPr>
          <a:xfrm>
            <a:off x="2579581" y="3751446"/>
            <a:ext cx="673757" cy="2622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BE8D82D-46AF-4EEB-B31E-1CE73AE71C92}"/>
              </a:ext>
            </a:extLst>
          </p:cNvPr>
          <p:cNvSpPr/>
          <p:nvPr/>
        </p:nvSpPr>
        <p:spPr>
          <a:xfrm>
            <a:off x="2558728" y="4519867"/>
            <a:ext cx="1272127" cy="2622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13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50C631-9D4F-4506-A6A9-20AE374A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Python3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E775B83-C0E4-4BE6-B355-EE087213B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2520000"/>
            <a:ext cx="5040000" cy="3102702"/>
          </a:xfrm>
          <a:prstGeom prst="rect">
            <a:avLst/>
          </a:prstGeom>
        </p:spPr>
      </p:pic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810BB5-5557-4EA4-9C0B-CBB7DDA1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314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+mn-ea"/>
              </a:rPr>
              <a:t>①ダウンロードしたインストーラを管理者権限で実行します。</a:t>
            </a:r>
            <a:endParaRPr lang="en-US" altLang="ja-JP" dirty="0">
              <a:latin typeface="+mn-ea"/>
            </a:endParaRPr>
          </a:p>
          <a:p>
            <a:pPr marL="0" indent="0">
              <a:buNone/>
            </a:pPr>
            <a:endParaRPr lang="ja-JP" altLang="en-US" dirty="0">
              <a:latin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EEEAF54-17D6-435F-97C2-C18FB92EE992}"/>
              </a:ext>
            </a:extLst>
          </p:cNvPr>
          <p:cNvSpPr/>
          <p:nvPr/>
        </p:nvSpPr>
        <p:spPr>
          <a:xfrm>
            <a:off x="2791337" y="5137484"/>
            <a:ext cx="2334122" cy="3705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7B3B3095-1EE9-41D3-956D-B756771934D2}"/>
              </a:ext>
            </a:extLst>
          </p:cNvPr>
          <p:cNvSpPr/>
          <p:nvPr/>
        </p:nvSpPr>
        <p:spPr>
          <a:xfrm>
            <a:off x="6096000" y="3811601"/>
            <a:ext cx="5159141" cy="981777"/>
          </a:xfrm>
          <a:prstGeom prst="wedgeRectCallout">
            <a:avLst>
              <a:gd name="adj1" fmla="val -60572"/>
              <a:gd name="adj2" fmla="val 6838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「</a:t>
            </a:r>
            <a:r>
              <a:rPr lang="en-US" altLang="ja-JP" sz="1400" b="1" dirty="0">
                <a:solidFill>
                  <a:schemeClr val="tx1"/>
                </a:solidFill>
                <a:latin typeface="+mn-ea"/>
              </a:rPr>
              <a:t>Install launcher for all users (recommended)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」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「</a:t>
            </a:r>
            <a:r>
              <a:rPr lang="en-US" altLang="ja-JP" sz="1400" b="1" dirty="0">
                <a:solidFill>
                  <a:schemeClr val="tx1"/>
                </a:solidFill>
                <a:latin typeface="+mn-ea"/>
              </a:rPr>
              <a:t>Add Python 3.9 to PATH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」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+mn-ea"/>
              </a:rPr>
              <a:t>のチェックを付けます</a:t>
            </a:r>
          </a:p>
        </p:txBody>
      </p:sp>
    </p:spTree>
    <p:extLst>
      <p:ext uri="{BB962C8B-B14F-4D97-AF65-F5344CB8AC3E}">
        <p14:creationId xmlns:p14="http://schemas.microsoft.com/office/powerpoint/2010/main" val="329801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50C631-9D4F-4506-A6A9-20AE374A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Python3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E775B83-C0E4-4BE6-B355-EE087213B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2520000"/>
            <a:ext cx="5040000" cy="3102696"/>
          </a:xfrm>
          <a:prstGeom prst="rect">
            <a:avLst/>
          </a:prstGeom>
        </p:spPr>
      </p:pic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810BB5-5557-4EA4-9C0B-CBB7DDA1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1741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+mn-ea"/>
              </a:rPr>
              <a:t>②「</a:t>
            </a:r>
            <a:r>
              <a:rPr lang="en-US" altLang="ja-JP" dirty="0">
                <a:latin typeface="+mn-ea"/>
              </a:rPr>
              <a:t>Customize Installation</a:t>
            </a:r>
            <a:r>
              <a:rPr lang="ja-JP" altLang="en-US" dirty="0">
                <a:latin typeface="+mn-ea"/>
              </a:rPr>
              <a:t>」 をクリックします。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2765695-F96A-4F31-AE98-291619599A96}"/>
              </a:ext>
            </a:extLst>
          </p:cNvPr>
          <p:cNvSpPr/>
          <p:nvPr/>
        </p:nvSpPr>
        <p:spPr>
          <a:xfrm>
            <a:off x="2839454" y="4403552"/>
            <a:ext cx="2273969" cy="4582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05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D4958-B3AD-4D4F-A1EF-50446C4A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Python3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10F040F2-4517-41C1-B549-B060CEB60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000" y="2520000"/>
            <a:ext cx="5040000" cy="3102703"/>
          </a:xfrm>
          <a:prstGeom prst="rect">
            <a:avLst/>
          </a:prstGeom>
        </p:spPr>
      </p:pic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BB48E7-DF51-43ED-9B11-4821D449B9F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47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>
                <a:latin typeface="+mn-ea"/>
              </a:rPr>
              <a:t>③「</a:t>
            </a:r>
            <a:r>
              <a:rPr lang="en-US" altLang="ja-JP" dirty="0">
                <a:latin typeface="+mn-ea"/>
              </a:rPr>
              <a:t>Next]</a:t>
            </a:r>
            <a:r>
              <a:rPr lang="ja-JP" altLang="en-US" dirty="0">
                <a:latin typeface="+mn-ea"/>
              </a:rPr>
              <a:t>をクリックします。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1F14EF-1378-48DE-A45B-AF62488E6EA2}"/>
              </a:ext>
            </a:extLst>
          </p:cNvPr>
          <p:cNvSpPr/>
          <p:nvPr/>
        </p:nvSpPr>
        <p:spPr>
          <a:xfrm>
            <a:off x="5019578" y="5269834"/>
            <a:ext cx="721894" cy="283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809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D4958-B3AD-4D4F-A1EF-50446C4A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Python3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4DCAD51-7D94-4B25-A561-207187BD6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2520000"/>
            <a:ext cx="5040000" cy="310269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8EEBC51-DBEB-42F6-A569-B684A2D53515}"/>
              </a:ext>
            </a:extLst>
          </p:cNvPr>
          <p:cNvSpPr/>
          <p:nvPr/>
        </p:nvSpPr>
        <p:spPr>
          <a:xfrm>
            <a:off x="2798547" y="3080085"/>
            <a:ext cx="1123747" cy="2189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182908B-895E-45C4-B0A2-9471B7793004}"/>
              </a:ext>
            </a:extLst>
          </p:cNvPr>
          <p:cNvSpPr/>
          <p:nvPr/>
        </p:nvSpPr>
        <p:spPr>
          <a:xfrm>
            <a:off x="6096000" y="2791188"/>
            <a:ext cx="5159141" cy="981777"/>
          </a:xfrm>
          <a:prstGeom prst="wedgeRectCallout">
            <a:avLst>
              <a:gd name="adj1" fmla="val -86505"/>
              <a:gd name="adj2" fmla="val -1299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ユーザ名が日本語のときのトラブルを防ぐため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「</a:t>
            </a:r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lang="en-US" altLang="ja-JP" sz="1400" b="1" dirty="0">
                <a:solidFill>
                  <a:schemeClr val="tx1"/>
                </a:solidFill>
              </a:rPr>
              <a:t>Install for all users</a:t>
            </a:r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lang="ja-JP" altLang="en-US" sz="1400" dirty="0">
                <a:solidFill>
                  <a:schemeClr val="tx1"/>
                </a:solidFill>
                <a:latin typeface="+mn-ea"/>
              </a:rPr>
              <a:t>」</a:t>
            </a:r>
            <a:endParaRPr lang="en-US" altLang="ja-JP" sz="1400" dirty="0">
              <a:solidFill>
                <a:schemeClr val="tx1"/>
              </a:solidFill>
              <a:latin typeface="+mn-ea"/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  <a:latin typeface="+mn-ea"/>
              </a:rPr>
              <a:t>のチェックを付けます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9B9A92-BE7C-4849-9DBB-030AFD871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250"/>
            <a:ext cx="10515600" cy="67935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latin typeface="+mn-ea"/>
              </a:rPr>
              <a:t>④「</a:t>
            </a:r>
            <a:r>
              <a:rPr lang="en-US" altLang="ja-JP" dirty="0">
                <a:latin typeface="+mn-ea"/>
              </a:rPr>
              <a:t>Install</a:t>
            </a:r>
            <a:r>
              <a:rPr lang="ja-JP" altLang="en-US" dirty="0">
                <a:latin typeface="+mn-ea"/>
              </a:rPr>
              <a:t>」をクリックします。</a:t>
            </a:r>
            <a:endParaRPr lang="en-US" altLang="ja-JP" dirty="0">
              <a:latin typeface="+mn-ea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107C32-DF17-4C27-92F1-B190A72DA01B}"/>
              </a:ext>
            </a:extLst>
          </p:cNvPr>
          <p:cNvSpPr/>
          <p:nvPr/>
        </p:nvSpPr>
        <p:spPr>
          <a:xfrm>
            <a:off x="4959417" y="5277911"/>
            <a:ext cx="779646" cy="2903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99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A6733-E177-4B64-BFAD-64FC61EE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Python3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C743B427-5C5D-464F-9A5B-62929FAD5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000" y="2520000"/>
            <a:ext cx="5040000" cy="3102697"/>
          </a:xfrm>
          <a:prstGeom prst="rect">
            <a:avLst/>
          </a:prstGeom>
        </p:spPr>
      </p:pic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1B9FB45-C512-40F7-863A-4CA88C451ACE}"/>
              </a:ext>
            </a:extLst>
          </p:cNvPr>
          <p:cNvSpPr txBox="1">
            <a:spLocks/>
          </p:cNvSpPr>
          <p:nvPr/>
        </p:nvSpPr>
        <p:spPr>
          <a:xfrm>
            <a:off x="838200" y="1835250"/>
            <a:ext cx="10515600" cy="522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/>
              <a:t>⑤インストールが完了するまで待ちます。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913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8A6733-E177-4B64-BFAD-64FC61EE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Python3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1809592-A62F-46FB-A7E0-FFCA3BF29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0" y="2520000"/>
            <a:ext cx="5040000" cy="310270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68069F9-AF34-4D7F-83D3-7F377C99A6FA}"/>
              </a:ext>
            </a:extLst>
          </p:cNvPr>
          <p:cNvSpPr/>
          <p:nvPr/>
        </p:nvSpPr>
        <p:spPr>
          <a:xfrm>
            <a:off x="2815389" y="4381904"/>
            <a:ext cx="3453064" cy="6593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471447FE-EDE7-4753-BBDA-FC50EA2429D0}"/>
              </a:ext>
            </a:extLst>
          </p:cNvPr>
          <p:cNvSpPr/>
          <p:nvPr/>
        </p:nvSpPr>
        <p:spPr>
          <a:xfrm>
            <a:off x="6342039" y="3744227"/>
            <a:ext cx="5159141" cy="731747"/>
          </a:xfrm>
          <a:prstGeom prst="wedgeRectCallout">
            <a:avLst>
              <a:gd name="adj1" fmla="val -52923"/>
              <a:gd name="adj2" fmla="val 670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「</a:t>
            </a:r>
            <a:r>
              <a:rPr lang="en-US" altLang="ja-JP" sz="1400" b="1" dirty="0">
                <a:solidFill>
                  <a:schemeClr val="tx1"/>
                </a:solidFill>
              </a:rPr>
              <a:t>Disable path length limit</a:t>
            </a:r>
            <a:r>
              <a:rPr lang="ja-JP" altLang="en-US" sz="1400" dirty="0">
                <a:solidFill>
                  <a:schemeClr val="tx1"/>
                </a:solidFill>
              </a:rPr>
              <a:t>」が表示された場合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クリックして、パス長の制限を解除します。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AE0F2A-94E4-43B8-A71A-B10BA19F06D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640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ja-JP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ja-JP" altLang="en-US" dirty="0"/>
              <a:t>⑥「</a:t>
            </a:r>
            <a:r>
              <a:rPr lang="en-US" altLang="ja-JP" dirty="0"/>
              <a:t>Close</a:t>
            </a:r>
            <a:r>
              <a:rPr lang="ja-JP" altLang="en-US" dirty="0"/>
              <a:t>」をクリックして終了します。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52466C-7E67-49F3-81C5-D55E7B2050B3}"/>
              </a:ext>
            </a:extLst>
          </p:cNvPr>
          <p:cNvSpPr/>
          <p:nvPr/>
        </p:nvSpPr>
        <p:spPr>
          <a:xfrm>
            <a:off x="5690937" y="5248176"/>
            <a:ext cx="782052" cy="3224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61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6B368-588B-473E-B57C-7C3F1BB3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Jupyter</a:t>
            </a:r>
            <a:r>
              <a:rPr lang="en-US" altLang="ja-JP" dirty="0"/>
              <a:t> Notebook</a:t>
            </a:r>
            <a:r>
              <a:rPr lang="ja-JP" altLang="en-US" dirty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F85997-D99B-47D0-949E-F759481FE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584000"/>
            <a:ext cx="10515600" cy="57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①パッケージバージョンを確認します。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C3AE1F-2C59-4F1B-8947-64F3BB37F081}"/>
              </a:ext>
            </a:extLst>
          </p:cNvPr>
          <p:cNvSpPr txBox="1"/>
          <p:nvPr/>
        </p:nvSpPr>
        <p:spPr>
          <a:xfrm>
            <a:off x="1209574" y="2084365"/>
            <a:ext cx="783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コマンドプロンプトを管理者で開き、以下のコマンドを実行します。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500888-D794-4060-995E-B1AAD16599FF}"/>
              </a:ext>
            </a:extLst>
          </p:cNvPr>
          <p:cNvSpPr txBox="1"/>
          <p:nvPr/>
        </p:nvSpPr>
        <p:spPr>
          <a:xfrm>
            <a:off x="1209574" y="2555407"/>
            <a:ext cx="7555831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pip list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1E6BA61-4A87-4A09-BBDB-A27D07C2D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282" y="3298030"/>
            <a:ext cx="5760000" cy="3012384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CC4B9078-25C4-430C-B106-EB9BA7C2F3DC}"/>
              </a:ext>
            </a:extLst>
          </p:cNvPr>
          <p:cNvSpPr/>
          <p:nvPr/>
        </p:nvSpPr>
        <p:spPr>
          <a:xfrm>
            <a:off x="6415638" y="4577104"/>
            <a:ext cx="5257799" cy="1041643"/>
          </a:xfrm>
          <a:prstGeom prst="wedgeRectCallout">
            <a:avLst>
              <a:gd name="adj1" fmla="val -62862"/>
              <a:gd name="adj2" fmla="val -375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latin typeface="+mn-ea"/>
              </a:rPr>
              <a:t>・パッケージバージョンが出力されていることを確認します。</a:t>
            </a:r>
            <a:endParaRPr kumimoji="1"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・「</a:t>
            </a:r>
            <a:r>
              <a:rPr lang="en-US" altLang="ja-JP" sz="1400" dirty="0">
                <a:latin typeface="+mn-ea"/>
              </a:rPr>
              <a:t>pip</a:t>
            </a:r>
            <a:r>
              <a:rPr lang="ja-JP" altLang="en-US" sz="1400" dirty="0">
                <a:latin typeface="+mn-ea"/>
              </a:rPr>
              <a:t>の新しいバージョンがある」と警告出力されますが</a:t>
            </a:r>
            <a:endParaRPr lang="en-US" altLang="ja-JP" sz="1400" dirty="0">
              <a:latin typeface="+mn-ea"/>
            </a:endParaRPr>
          </a:p>
          <a:p>
            <a:r>
              <a:rPr lang="ja-JP" altLang="en-US" sz="1400" dirty="0">
                <a:latin typeface="+mn-ea"/>
              </a:rPr>
              <a:t>　気にしなくてよいです。</a:t>
            </a:r>
            <a:endParaRPr kumimoji="1" lang="ja-JP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8864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322</Words>
  <Application>Microsoft Office PowerPoint</Application>
  <PresentationFormat>ワイド画面</PresentationFormat>
  <Paragraphs>47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(参考)ローカルでの 環境構築</vt:lpstr>
      <vt:lpstr>Python3のインストール</vt:lpstr>
      <vt:lpstr>Python3のインストール</vt:lpstr>
      <vt:lpstr>Python3のインストール</vt:lpstr>
      <vt:lpstr>Python3のインストール</vt:lpstr>
      <vt:lpstr>Python3のインストール</vt:lpstr>
      <vt:lpstr>Python3のインストール</vt:lpstr>
      <vt:lpstr>Python3のインストール</vt:lpstr>
      <vt:lpstr>Jupyter Notebookのインストール</vt:lpstr>
      <vt:lpstr>Jupyter Notebookのインストール</vt:lpstr>
      <vt:lpstr>Jupyter Notebookのインストール</vt:lpstr>
      <vt:lpstr>Jupyter Notebookの起動</vt:lpstr>
      <vt:lpstr>Jupyter Notebookの終了</vt:lpstr>
      <vt:lpstr>Jupyter Notebookの終了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環境構築</dc:title>
  <dc:creator>18041</dc:creator>
  <cp:lastModifiedBy>舘山 純</cp:lastModifiedBy>
  <cp:revision>64</cp:revision>
  <dcterms:created xsi:type="dcterms:W3CDTF">2022-01-17T01:12:04Z</dcterms:created>
  <dcterms:modified xsi:type="dcterms:W3CDTF">2022-02-05T05:42:20Z</dcterms:modified>
</cp:coreProperties>
</file>