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69" r:id="rId6"/>
    <p:sldId id="270" r:id="rId7"/>
    <p:sldId id="271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141A-AC70-4DD9-BBEF-48DF2C4C7EF9}" type="datetimeFigureOut">
              <a:rPr lang="en-US" smtClean="0"/>
              <a:pPr/>
              <a:t>5/4/2009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3D5F-315B-460E-A66A-09DFF53E9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141A-AC70-4DD9-BBEF-48DF2C4C7EF9}" type="datetimeFigureOut">
              <a:rPr lang="en-US" smtClean="0"/>
              <a:pPr/>
              <a:t>5/4/2009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3D5F-315B-460E-A66A-09DFF53E9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141A-AC70-4DD9-BBEF-48DF2C4C7EF9}" type="datetimeFigureOut">
              <a:rPr lang="en-US" smtClean="0"/>
              <a:pPr/>
              <a:t>5/4/2009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3D5F-315B-460E-A66A-09DFF53E9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141A-AC70-4DD9-BBEF-48DF2C4C7EF9}" type="datetimeFigureOut">
              <a:rPr lang="en-US" smtClean="0"/>
              <a:pPr/>
              <a:t>5/4/2009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3D5F-315B-460E-A66A-09DFF53E9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141A-AC70-4DD9-BBEF-48DF2C4C7EF9}" type="datetimeFigureOut">
              <a:rPr lang="en-US" smtClean="0"/>
              <a:pPr/>
              <a:t>5/4/2009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3D5F-315B-460E-A66A-09DFF53E9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141A-AC70-4DD9-BBEF-48DF2C4C7EF9}" type="datetimeFigureOut">
              <a:rPr lang="en-US" smtClean="0"/>
              <a:pPr/>
              <a:t>5/4/2009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3D5F-315B-460E-A66A-09DFF53E9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141A-AC70-4DD9-BBEF-48DF2C4C7EF9}" type="datetimeFigureOut">
              <a:rPr lang="en-US" smtClean="0"/>
              <a:pPr/>
              <a:t>5/4/2009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3D5F-315B-460E-A66A-09DFF53E9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141A-AC70-4DD9-BBEF-48DF2C4C7EF9}" type="datetimeFigureOut">
              <a:rPr lang="en-US" smtClean="0"/>
              <a:pPr/>
              <a:t>5/4/2009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3D5F-315B-460E-A66A-09DFF53E9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141A-AC70-4DD9-BBEF-48DF2C4C7EF9}" type="datetimeFigureOut">
              <a:rPr lang="en-US" smtClean="0"/>
              <a:pPr/>
              <a:t>5/4/2009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3D5F-315B-460E-A66A-09DFF53E9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141A-AC70-4DD9-BBEF-48DF2C4C7EF9}" type="datetimeFigureOut">
              <a:rPr lang="en-US" smtClean="0"/>
              <a:pPr/>
              <a:t>5/4/2009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3D5F-315B-460E-A66A-09DFF53E9A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141A-AC70-4DD9-BBEF-48DF2C4C7EF9}" type="datetimeFigureOut">
              <a:rPr lang="en-US" smtClean="0"/>
              <a:pPr/>
              <a:t>5/4/2009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89C3D5F-315B-460E-A66A-09DFF53E9A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CE141A-AC70-4DD9-BBEF-48DF2C4C7EF9}" type="datetimeFigureOut">
              <a:rPr lang="en-US" smtClean="0"/>
              <a:pPr/>
              <a:t>5/4/2009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89C3D5F-315B-460E-A66A-09DFF53E9A6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Word_pla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b="1" dirty="0" smtClean="0"/>
              <a:t>IT 3104 - Advanced Software Engineering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dirty="0" smtClean="0"/>
          </a:p>
          <a:p>
            <a:pPr algn="l"/>
            <a:r>
              <a:rPr lang="en-US" b="1" dirty="0" smtClean="0"/>
              <a:t>Discussion Problem, Week </a:t>
            </a:r>
            <a:r>
              <a:rPr lang="en-US" b="1" dirty="0" smtClean="0"/>
              <a:t>2</a:t>
            </a:r>
            <a:endParaRPr lang="en-US" b="1" dirty="0" smtClean="0"/>
          </a:p>
          <a:p>
            <a:pPr algn="l"/>
            <a:r>
              <a:rPr lang="en-US" dirty="0" smtClean="0"/>
              <a:t>Finding Anagrams</a:t>
            </a:r>
            <a:endParaRPr lang="en-US" dirty="0" smtClean="0"/>
          </a:p>
          <a:p>
            <a:pPr algn="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7400" y="5334000"/>
            <a:ext cx="2971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Sanath A. Fernando</a:t>
            </a:r>
          </a:p>
          <a:p>
            <a:pPr algn="r"/>
            <a:r>
              <a:rPr lang="en-US" sz="1400" dirty="0" smtClean="0"/>
              <a:t>Ridgecrest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72400" y="6019800"/>
            <a:ext cx="10668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What is an “</a:t>
            </a:r>
            <a:r>
              <a:rPr lang="en-US" b="1" i="1" dirty="0" smtClean="0"/>
              <a:t>Anagram”?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/>
              <a:t>anagram</a:t>
            </a:r>
            <a:r>
              <a:rPr lang="en-US" dirty="0" smtClean="0"/>
              <a:t> is a type of </a:t>
            </a:r>
            <a:r>
              <a:rPr lang="en-US" dirty="0" smtClean="0">
                <a:hlinkClick r:id="rId2" tooltip="Word play"/>
              </a:rPr>
              <a:t>word play</a:t>
            </a:r>
            <a:r>
              <a:rPr lang="en-US" dirty="0" smtClean="0"/>
              <a:t>, the result of rearranging the letters of a word or phrase to produce a new word or phrase, using all the original letters exactly once; e.g., </a:t>
            </a:r>
            <a:endParaRPr lang="en-US" dirty="0" smtClean="0"/>
          </a:p>
          <a:p>
            <a:pPr lvl="1"/>
            <a:r>
              <a:rPr lang="en-US" i="1" dirty="0" smtClean="0"/>
              <a:t>orchestra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i="1" dirty="0" smtClean="0"/>
              <a:t>carthorse</a:t>
            </a:r>
            <a:endParaRPr lang="en-US" dirty="0" smtClean="0"/>
          </a:p>
          <a:p>
            <a:pPr lvl="1"/>
            <a:r>
              <a:rPr lang="en-US" i="1" dirty="0" smtClean="0"/>
              <a:t>Eleven </a:t>
            </a:r>
            <a:r>
              <a:rPr lang="en-US" i="1" dirty="0" smtClean="0"/>
              <a:t>plus two</a:t>
            </a:r>
            <a:r>
              <a:rPr lang="en-US" dirty="0" smtClean="0"/>
              <a:t> = </a:t>
            </a:r>
            <a:r>
              <a:rPr lang="en-US" i="1" dirty="0" smtClean="0"/>
              <a:t>Twelve plus </a:t>
            </a:r>
            <a:r>
              <a:rPr lang="en-US" i="1" dirty="0" smtClean="0"/>
              <a:t>one</a:t>
            </a:r>
          </a:p>
          <a:p>
            <a:pPr lvl="1"/>
            <a:r>
              <a:rPr lang="en-US" i="1" dirty="0" smtClean="0"/>
              <a:t>A </a:t>
            </a:r>
            <a:r>
              <a:rPr lang="en-US" i="1" dirty="0" smtClean="0"/>
              <a:t>decimal point</a:t>
            </a:r>
            <a:r>
              <a:rPr lang="en-US" dirty="0" smtClean="0"/>
              <a:t> = </a:t>
            </a:r>
            <a:r>
              <a:rPr lang="en-US" i="1" dirty="0" smtClean="0"/>
              <a:t>I'm a dot in </a:t>
            </a:r>
            <a:r>
              <a:rPr lang="en-US" i="1" dirty="0" smtClean="0"/>
              <a:t>place</a:t>
            </a:r>
          </a:p>
          <a:p>
            <a:pPr lvl="1"/>
            <a:r>
              <a:rPr lang="en-US" i="1" dirty="0" smtClean="0"/>
              <a:t>pots = stop = tops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b="1" dirty="0" smtClean="0"/>
              <a:t>Finding Anagrams – The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dictionary of English words, find all sets of anagrams.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Permutations Anyone?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solution that considers all permutations of letters for a word is doomed to failure.</a:t>
            </a:r>
          </a:p>
          <a:p>
            <a:r>
              <a:rPr lang="en-US" dirty="0" smtClean="0"/>
              <a:t>The word “cholecystoduodenostomy*” has 22! Permutations.</a:t>
            </a:r>
          </a:p>
          <a:p>
            <a:pPr lvl="1"/>
            <a:r>
              <a:rPr lang="en-US" dirty="0" smtClean="0"/>
              <a:t>22! ~= 1.124 x 10^21</a:t>
            </a:r>
          </a:p>
          <a:p>
            <a:pPr lvl="1"/>
            <a:r>
              <a:rPr lang="en-US" dirty="0" smtClean="0"/>
              <a:t>Even at the blazing speed of 1 picosecond per permutation, this will take 1.1 x 10^9 seconds, which is a few decades.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400" y="6400800"/>
            <a:ext cx="777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The </a:t>
            </a:r>
            <a:r>
              <a:rPr lang="en-US" sz="1400" dirty="0" smtClean="0"/>
              <a:t>surgical formation of a communication between the gallbladder and the duodenum.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Compare all Pairs of Words?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reasonable dictionary will have 230,000 or so words.</a:t>
            </a:r>
          </a:p>
          <a:p>
            <a:r>
              <a:rPr lang="en-US" dirty="0" smtClean="0"/>
              <a:t>Assuming an anagram comparison can be performed in 1 microsecond,</a:t>
            </a:r>
          </a:p>
          <a:p>
            <a:pPr lvl="1"/>
            <a:r>
              <a:rPr lang="en-US" dirty="0" smtClean="0"/>
              <a:t>= 230,000 words x 230,000 comparisons/word x 1 microsecond/comparison</a:t>
            </a:r>
          </a:p>
          <a:p>
            <a:pPr lvl="1"/>
            <a:r>
              <a:rPr lang="en-US" dirty="0" smtClean="0"/>
              <a:t>= 52,900 x 10^6 microseconds = 52,900 seconds ~= 14.7 hours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400" y="6400800"/>
            <a:ext cx="777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The </a:t>
            </a:r>
            <a:r>
              <a:rPr lang="en-US" sz="1400" dirty="0" smtClean="0"/>
              <a:t>surgical formation of a communication between the gallbladder and the duodenum.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Where are we?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Neither permutations, nor direct comparisons yielded an acceptable solution.</a:t>
            </a:r>
          </a:p>
          <a:p>
            <a:r>
              <a:rPr lang="en-US" dirty="0" smtClean="0"/>
              <a:t>Can we find a way to avoid both prior pitfalls?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Aha!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 each word in the dictionary so that words in the same anagram class have the same </a:t>
            </a:r>
            <a:r>
              <a:rPr lang="en-US" i="1" dirty="0" smtClean="0"/>
              <a:t>signature</a:t>
            </a:r>
          </a:p>
          <a:p>
            <a:r>
              <a:rPr lang="en-US" dirty="0" smtClean="0"/>
              <a:t>Then bring together words with equal signatures.</a:t>
            </a:r>
          </a:p>
          <a:p>
            <a:r>
              <a:rPr lang="en-US" dirty="0" smtClean="0"/>
              <a:t>This reduces the original problem to two sub-problems:</a:t>
            </a:r>
          </a:p>
          <a:p>
            <a:pPr lvl="1"/>
            <a:r>
              <a:rPr lang="en-US" dirty="0" smtClean="0"/>
              <a:t>Selecting a signature</a:t>
            </a:r>
          </a:p>
          <a:p>
            <a:pPr lvl="1"/>
            <a:r>
              <a:rPr lang="en-US" dirty="0" smtClean="0"/>
              <a:t>Collecting words with the same signature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Homework Problems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the problem of finding all the anagrams of a given input word.  How would you solve this problem given only the word and the dictionary?</a:t>
            </a:r>
          </a:p>
          <a:p>
            <a:r>
              <a:rPr lang="en-US" dirty="0" smtClean="0"/>
              <a:t>What if you could spend some time and space to process the dictionary before answering </a:t>
            </a:r>
            <a:r>
              <a:rPr lang="en-US" smtClean="0"/>
              <a:t>any queries?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347</TotalTime>
  <Words>359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IT 3104 - Advanced Software Engineering</vt:lpstr>
      <vt:lpstr>What is an “Anagram”?</vt:lpstr>
      <vt:lpstr>Finding Anagrams – The Problem</vt:lpstr>
      <vt:lpstr>Permutations Anyone?</vt:lpstr>
      <vt:lpstr>Compare all Pairs of Words?</vt:lpstr>
      <vt:lpstr>Where are we?</vt:lpstr>
      <vt:lpstr>Aha!</vt:lpstr>
      <vt:lpstr>Homework Problems</vt:lpstr>
    </vt:vector>
  </TitlesOfParts>
  <Company>Ridgecrest Asia (Pvt)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3104 - Advanced Software Engineering</dc:title>
  <dc:creator>Sanath A. Fernando</dc:creator>
  <cp:lastModifiedBy>Sanath A. Fernando</cp:lastModifiedBy>
  <cp:revision>101</cp:revision>
  <dcterms:created xsi:type="dcterms:W3CDTF">2009-04-27T15:37:48Z</dcterms:created>
  <dcterms:modified xsi:type="dcterms:W3CDTF">2009-05-04T18:01:31Z</dcterms:modified>
</cp:coreProperties>
</file>