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389438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A50021"/>
    <a:srgbClr val="FF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1197187"/>
            <a:ext cx="3731022" cy="2546773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3842174"/>
            <a:ext cx="3292079" cy="1766146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389467"/>
            <a:ext cx="9464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389467"/>
            <a:ext cx="278455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823722"/>
            <a:ext cx="3785890" cy="3042919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4895429"/>
            <a:ext cx="3785890" cy="160019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89468"/>
            <a:ext cx="37858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793241"/>
            <a:ext cx="1856938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2672080"/>
            <a:ext cx="185693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793241"/>
            <a:ext cx="1866083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2672080"/>
            <a:ext cx="186608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1053255"/>
            <a:ext cx="2222153" cy="5198533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1053255"/>
            <a:ext cx="2222153" cy="5198533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389468"/>
            <a:ext cx="37858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947333"/>
            <a:ext cx="37858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83FB-17E9-4493-83C0-40621C06E1E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6780108"/>
            <a:ext cx="14814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dailymail.co.uk/i/pix/2013/04/01/article-2302311-1907F1F4000005DC-636_468x2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10" r="32306" b="-110"/>
          <a:stretch/>
        </p:blipFill>
        <p:spPr bwMode="auto">
          <a:xfrm>
            <a:off x="381001" y="2219170"/>
            <a:ext cx="3665538" cy="36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47638" y="152400"/>
            <a:ext cx="1957387" cy="819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image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62188" y="152400"/>
            <a:ext cx="1957387" cy="819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data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22264" y="1616716"/>
            <a:ext cx="3724275" cy="390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image…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2264" y="1138398"/>
            <a:ext cx="3724275" cy="390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selfie!</a:t>
            </a:r>
          </a:p>
        </p:txBody>
      </p:sp>
      <p:sp>
        <p:nvSpPr>
          <p:cNvPr id="18" name="Oval 17"/>
          <p:cNvSpPr/>
          <p:nvPr/>
        </p:nvSpPr>
        <p:spPr>
          <a:xfrm>
            <a:off x="147638" y="6257925"/>
            <a:ext cx="962025" cy="9620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NOW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262188" y="6286499"/>
            <a:ext cx="1957387" cy="904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8888" y="6434137"/>
            <a:ext cx="6643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7557" y="6434137"/>
            <a:ext cx="6643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722959" y="6324441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2722959" y="6915313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500199" y="6324441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3500199" y="6915313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04913" y="6257925"/>
            <a:ext cx="962025" cy="96202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</a:t>
            </a:r>
          </a:p>
          <a:p>
            <a:pPr algn="ctr"/>
            <a:r>
              <a:rPr lang="en-US" sz="1400" b="1" dirty="0"/>
              <a:t>AT:</a:t>
            </a:r>
          </a:p>
        </p:txBody>
      </p:sp>
    </p:spTree>
    <p:extLst>
      <p:ext uri="{BB962C8B-B14F-4D97-AF65-F5344CB8AC3E}">
        <p14:creationId xmlns:p14="http://schemas.microsoft.com/office/powerpoint/2010/main" val="9146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dailymail.co.uk/i/pix/2013/04/01/article-2302311-1907F1F4000005DC-636_468x2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10" r="32306" b="-110"/>
          <a:stretch/>
        </p:blipFill>
        <p:spPr bwMode="auto">
          <a:xfrm>
            <a:off x="381001" y="2219170"/>
            <a:ext cx="3665538" cy="36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47638" y="152400"/>
            <a:ext cx="1957387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image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62188" y="152400"/>
            <a:ext cx="1957387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data</a:t>
            </a:r>
          </a:p>
        </p:txBody>
      </p:sp>
      <p:sp>
        <p:nvSpPr>
          <p:cNvPr id="6" name="Oval 5"/>
          <p:cNvSpPr/>
          <p:nvPr/>
        </p:nvSpPr>
        <p:spPr>
          <a:xfrm>
            <a:off x="147638" y="6257925"/>
            <a:ext cx="962025" cy="96202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NOW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2188" y="6286499"/>
            <a:ext cx="1957387" cy="904875"/>
            <a:chOff x="2262188" y="6257925"/>
            <a:chExt cx="1957387" cy="90487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2262188" y="6257925"/>
              <a:ext cx="1957387" cy="9048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28888" y="6405563"/>
              <a:ext cx="66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7557" y="6405563"/>
              <a:ext cx="66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722959" y="6295867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2722959" y="6886739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500199" y="6295867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3500199" y="6886739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/>
          <p:cNvSpPr/>
          <p:nvPr/>
        </p:nvSpPr>
        <p:spPr>
          <a:xfrm>
            <a:off x="234950" y="1104825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49500" y="1107092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34950" y="1664304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349499" y="1673787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Latest tweet from…</a:t>
            </a:r>
          </a:p>
        </p:txBody>
      </p:sp>
      <p:sp>
        <p:nvSpPr>
          <p:cNvPr id="18" name="Oval 17"/>
          <p:cNvSpPr/>
          <p:nvPr/>
        </p:nvSpPr>
        <p:spPr>
          <a:xfrm>
            <a:off x="1204913" y="6257925"/>
            <a:ext cx="962025" cy="962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</a:t>
            </a:r>
          </a:p>
          <a:p>
            <a:pPr algn="ctr"/>
            <a:r>
              <a:rPr lang="en-US" sz="1400" b="1" dirty="0"/>
              <a:t>AT:</a:t>
            </a:r>
          </a:p>
        </p:txBody>
      </p:sp>
    </p:spTree>
    <p:extLst>
      <p:ext uri="{BB962C8B-B14F-4D97-AF65-F5344CB8AC3E}">
        <p14:creationId xmlns:p14="http://schemas.microsoft.com/office/powerpoint/2010/main" val="341250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40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Elsey</dc:creator>
  <cp:lastModifiedBy>Andrew Elsey</cp:lastModifiedBy>
  <cp:revision>4</cp:revision>
  <dcterms:created xsi:type="dcterms:W3CDTF">2016-11-05T04:33:28Z</dcterms:created>
  <dcterms:modified xsi:type="dcterms:W3CDTF">2016-11-05T05:17:16Z</dcterms:modified>
</cp:coreProperties>
</file>