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57" r:id="rId6"/>
    <p:sldId id="262" r:id="rId7"/>
    <p:sldId id="264" r:id="rId8"/>
    <p:sldId id="265" r:id="rId9"/>
    <p:sldId id="263" r:id="rId10"/>
    <p:sldId id="266" r:id="rId11"/>
    <p:sldId id="267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1602" autoAdjust="0"/>
  </p:normalViewPr>
  <p:slideViewPr>
    <p:cSldViewPr>
      <p:cViewPr>
        <p:scale>
          <a:sx n="100" d="100"/>
          <a:sy n="100" d="100"/>
        </p:scale>
        <p:origin x="474" y="-7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81AB25-4366-4BE6-BB41-D5E7E786C96D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A2E316E-055F-4843-8A0E-3793366601C6}">
      <dgm:prSet phldrT="[文本]"/>
      <dgm:spPr/>
      <dgm:t>
        <a:bodyPr/>
        <a:lstStyle/>
        <a:p>
          <a:r>
            <a:rPr lang="en-US" altLang="zh-CN" dirty="0" smtClean="0"/>
            <a:t>08</a:t>
          </a:r>
          <a:r>
            <a:rPr lang="zh-CN" altLang="en-US" dirty="0" smtClean="0"/>
            <a:t>青春要素</a:t>
          </a:r>
          <a:endParaRPr lang="zh-CN" altLang="en-US" dirty="0"/>
        </a:p>
      </dgm:t>
    </dgm:pt>
    <dgm:pt modelId="{5809885E-343D-4FDC-A957-A3F1264E43DE}" type="parTrans" cxnId="{FE9B65F7-9B29-4897-A4C8-34365C4053E0}">
      <dgm:prSet/>
      <dgm:spPr/>
      <dgm:t>
        <a:bodyPr/>
        <a:lstStyle/>
        <a:p>
          <a:endParaRPr lang="zh-CN" altLang="en-US"/>
        </a:p>
      </dgm:t>
    </dgm:pt>
    <dgm:pt modelId="{71EA527D-AA0D-48D7-A101-6973C75EB784}" type="sibTrans" cxnId="{FE9B65F7-9B29-4897-A4C8-34365C4053E0}">
      <dgm:prSet/>
      <dgm:spPr/>
      <dgm:t>
        <a:bodyPr/>
        <a:lstStyle/>
        <a:p>
          <a:endParaRPr lang="zh-CN" altLang="en-US"/>
        </a:p>
      </dgm:t>
    </dgm:pt>
    <dgm:pt modelId="{05FD5248-BBC8-4A4D-89CE-FD767909D27B}">
      <dgm:prSet phldrT="[文本]"/>
      <dgm:spPr/>
      <dgm:t>
        <a:bodyPr/>
        <a:lstStyle/>
        <a:p>
          <a:r>
            <a:rPr lang="en-US" altLang="zh-CN" dirty="0" smtClean="0"/>
            <a:t>09</a:t>
          </a:r>
          <a:r>
            <a:rPr lang="zh-CN" altLang="en-US" dirty="0" smtClean="0"/>
            <a:t>高考与青春路</a:t>
          </a:r>
          <a:endParaRPr lang="zh-CN" altLang="en-US" dirty="0"/>
        </a:p>
      </dgm:t>
    </dgm:pt>
    <dgm:pt modelId="{B51C3896-464F-40E7-ADBA-77F5877FDC27}" type="parTrans" cxnId="{44C92833-5FBD-4A75-885D-5AE7BEABFF75}">
      <dgm:prSet/>
      <dgm:spPr/>
      <dgm:t>
        <a:bodyPr/>
        <a:lstStyle/>
        <a:p>
          <a:endParaRPr lang="zh-CN" altLang="en-US"/>
        </a:p>
      </dgm:t>
    </dgm:pt>
    <dgm:pt modelId="{08B0E195-0071-415C-943A-10BDE3DBDCFA}" type="sibTrans" cxnId="{44C92833-5FBD-4A75-885D-5AE7BEABFF75}">
      <dgm:prSet/>
      <dgm:spPr/>
      <dgm:t>
        <a:bodyPr/>
        <a:lstStyle/>
        <a:p>
          <a:endParaRPr lang="zh-CN" altLang="en-US"/>
        </a:p>
      </dgm:t>
    </dgm:pt>
    <dgm:pt modelId="{AC43A640-93DC-467B-9EF7-27F1B8000A5E}">
      <dgm:prSet phldrT="[文本]"/>
      <dgm:spPr/>
      <dgm:t>
        <a:bodyPr/>
        <a:lstStyle/>
        <a:p>
          <a:r>
            <a:rPr lang="en-US" altLang="zh-CN" dirty="0" smtClean="0"/>
            <a:t>10</a:t>
          </a:r>
          <a:r>
            <a:rPr lang="zh-CN" altLang="en-US" dirty="0" smtClean="0"/>
            <a:t>失意求学道与诗意甘棠湖</a:t>
          </a:r>
          <a:endParaRPr lang="zh-CN" altLang="en-US" dirty="0"/>
        </a:p>
      </dgm:t>
    </dgm:pt>
    <dgm:pt modelId="{7C1041AA-3A40-4C73-BCC9-2381E4D1204A}" type="parTrans" cxnId="{A1BA3E74-307D-492C-B154-1216E1E7962D}">
      <dgm:prSet/>
      <dgm:spPr/>
      <dgm:t>
        <a:bodyPr/>
        <a:lstStyle/>
        <a:p>
          <a:endParaRPr lang="zh-CN" altLang="en-US"/>
        </a:p>
      </dgm:t>
    </dgm:pt>
    <dgm:pt modelId="{3B0E99A0-6114-4B77-8EBB-7A69B44AAD40}" type="sibTrans" cxnId="{A1BA3E74-307D-492C-B154-1216E1E7962D}">
      <dgm:prSet/>
      <dgm:spPr/>
      <dgm:t>
        <a:bodyPr/>
        <a:lstStyle/>
        <a:p>
          <a:endParaRPr lang="zh-CN" altLang="en-US"/>
        </a:p>
      </dgm:t>
    </dgm:pt>
    <dgm:pt modelId="{C2517A44-8253-4B93-AA64-A5096E50D38F}">
      <dgm:prSet phldrT="[文本]"/>
      <dgm:spPr/>
      <dgm:t>
        <a:bodyPr/>
        <a:lstStyle/>
        <a:p>
          <a:r>
            <a:rPr lang="en-US" altLang="zh-CN" dirty="0" smtClean="0"/>
            <a:t>11</a:t>
          </a:r>
          <a:r>
            <a:rPr lang="zh-CN" altLang="en-US" dirty="0" smtClean="0"/>
            <a:t>无力反抗，直面人生第一次求职</a:t>
          </a:r>
          <a:endParaRPr lang="zh-CN" altLang="en-US" dirty="0"/>
        </a:p>
      </dgm:t>
    </dgm:pt>
    <dgm:pt modelId="{37F4F3DF-A887-463E-8ACF-DE295D02E648}" type="parTrans" cxnId="{3D158670-5783-43B8-B02F-85CE410DBDEC}">
      <dgm:prSet/>
      <dgm:spPr/>
      <dgm:t>
        <a:bodyPr/>
        <a:lstStyle/>
        <a:p>
          <a:endParaRPr lang="zh-CN" altLang="en-US"/>
        </a:p>
      </dgm:t>
    </dgm:pt>
    <dgm:pt modelId="{54B22368-B58A-4923-AE41-159AD83AC1DD}" type="sibTrans" cxnId="{3D158670-5783-43B8-B02F-85CE410DBDEC}">
      <dgm:prSet/>
      <dgm:spPr/>
      <dgm:t>
        <a:bodyPr/>
        <a:lstStyle/>
        <a:p>
          <a:endParaRPr lang="zh-CN" altLang="en-US"/>
        </a:p>
      </dgm:t>
    </dgm:pt>
    <dgm:pt modelId="{5708E657-3299-45BA-9389-7B1FD0593B3A}">
      <dgm:prSet phldrT="[文本]"/>
      <dgm:spPr/>
      <dgm:t>
        <a:bodyPr/>
        <a:lstStyle/>
        <a:p>
          <a:r>
            <a:rPr lang="en-US" altLang="zh-CN" dirty="0" smtClean="0"/>
            <a:t>12</a:t>
          </a:r>
          <a:r>
            <a:rPr lang="zh-CN" altLang="en-US" dirty="0" smtClean="0"/>
            <a:t>漫漫长征路，短暂航海史</a:t>
          </a:r>
          <a:endParaRPr lang="zh-CN" altLang="en-US" dirty="0"/>
        </a:p>
      </dgm:t>
    </dgm:pt>
    <dgm:pt modelId="{76462A77-99AA-4021-9D89-289589EB6B36}" type="parTrans" cxnId="{98D57199-9E4D-4B94-86A3-93511EB03D0D}">
      <dgm:prSet/>
      <dgm:spPr/>
      <dgm:t>
        <a:bodyPr/>
        <a:lstStyle/>
        <a:p>
          <a:endParaRPr lang="zh-CN" altLang="en-US"/>
        </a:p>
      </dgm:t>
    </dgm:pt>
    <dgm:pt modelId="{23854BE1-7ADA-4003-8DD7-D1257A674EA9}" type="sibTrans" cxnId="{98D57199-9E4D-4B94-86A3-93511EB03D0D}">
      <dgm:prSet/>
      <dgm:spPr/>
      <dgm:t>
        <a:bodyPr/>
        <a:lstStyle/>
        <a:p>
          <a:endParaRPr lang="zh-CN" altLang="en-US"/>
        </a:p>
      </dgm:t>
    </dgm:pt>
    <dgm:pt modelId="{820497D1-77F2-4B68-804C-939C0CE5B06A}">
      <dgm:prSet phldrT="[文本]"/>
      <dgm:spPr/>
      <dgm:t>
        <a:bodyPr/>
        <a:lstStyle/>
        <a:p>
          <a:r>
            <a:rPr lang="en-US" altLang="zh-CN" dirty="0" smtClean="0"/>
            <a:t>13</a:t>
          </a:r>
          <a:r>
            <a:rPr lang="zh-CN" altLang="en-US" dirty="0" smtClean="0"/>
            <a:t>致敬西海岸，致敬爱与自由</a:t>
          </a:r>
          <a:endParaRPr lang="zh-CN" altLang="en-US" dirty="0"/>
        </a:p>
      </dgm:t>
    </dgm:pt>
    <dgm:pt modelId="{333248FD-BF31-4099-92CC-2CF087E2C5AD}" type="parTrans" cxnId="{48F1D613-232D-45C1-A362-F3E31331390F}">
      <dgm:prSet/>
      <dgm:spPr/>
      <dgm:t>
        <a:bodyPr/>
        <a:lstStyle/>
        <a:p>
          <a:endParaRPr lang="zh-CN" altLang="en-US"/>
        </a:p>
      </dgm:t>
    </dgm:pt>
    <dgm:pt modelId="{DA11580F-1E21-49A5-8BBD-F71BBD98EFCF}" type="sibTrans" cxnId="{48F1D613-232D-45C1-A362-F3E31331390F}">
      <dgm:prSet/>
      <dgm:spPr/>
      <dgm:t>
        <a:bodyPr/>
        <a:lstStyle/>
        <a:p>
          <a:endParaRPr lang="zh-CN" altLang="en-US"/>
        </a:p>
      </dgm:t>
    </dgm:pt>
    <dgm:pt modelId="{59FA430C-7A08-4613-B13C-1231632933A7}">
      <dgm:prSet phldrT="[文本]"/>
      <dgm:spPr/>
      <dgm:t>
        <a:bodyPr/>
        <a:lstStyle/>
        <a:p>
          <a:r>
            <a:rPr lang="en-US" altLang="zh-CN" dirty="0" smtClean="0"/>
            <a:t>14</a:t>
          </a:r>
          <a:r>
            <a:rPr lang="zh-CN" altLang="en-US" dirty="0" smtClean="0"/>
            <a:t>真爱如流水，</a:t>
          </a:r>
          <a:endParaRPr lang="en-US" altLang="zh-CN" dirty="0" smtClean="0"/>
        </a:p>
        <a:p>
          <a:r>
            <a:rPr lang="zh-CN" altLang="en-US" dirty="0" smtClean="0"/>
            <a:t>无声无息指尖过</a:t>
          </a:r>
          <a:endParaRPr lang="zh-CN" altLang="en-US" dirty="0"/>
        </a:p>
      </dgm:t>
    </dgm:pt>
    <dgm:pt modelId="{13B801C8-B866-4A65-9141-B552F3FFBE9B}" type="parTrans" cxnId="{239BB70B-306D-4CE2-A8B1-2D5AC92E5754}">
      <dgm:prSet/>
      <dgm:spPr/>
      <dgm:t>
        <a:bodyPr/>
        <a:lstStyle/>
        <a:p>
          <a:endParaRPr lang="zh-CN" altLang="en-US"/>
        </a:p>
      </dgm:t>
    </dgm:pt>
    <dgm:pt modelId="{53F80062-3974-440C-9691-C79294151782}" type="sibTrans" cxnId="{239BB70B-306D-4CE2-A8B1-2D5AC92E5754}">
      <dgm:prSet/>
      <dgm:spPr/>
      <dgm:t>
        <a:bodyPr/>
        <a:lstStyle/>
        <a:p>
          <a:endParaRPr lang="zh-CN" altLang="en-US"/>
        </a:p>
      </dgm:t>
    </dgm:pt>
    <dgm:pt modelId="{95687B77-781E-4935-8A78-1B57A86FCF35}">
      <dgm:prSet phldrT="[文本]"/>
      <dgm:spPr/>
      <dgm:t>
        <a:bodyPr/>
        <a:lstStyle/>
        <a:p>
          <a:r>
            <a:rPr lang="en-US" altLang="zh-CN" dirty="0" smtClean="0"/>
            <a:t>15</a:t>
          </a:r>
          <a:r>
            <a:rPr lang="zh-CN" altLang="en-US" dirty="0" smtClean="0"/>
            <a:t>酿酒师</a:t>
          </a:r>
          <a:endParaRPr lang="zh-CN" altLang="en-US" dirty="0"/>
        </a:p>
      </dgm:t>
    </dgm:pt>
    <dgm:pt modelId="{9AD8C2C9-B6BB-49ED-8E54-2B89B8648764}" type="parTrans" cxnId="{1840DC3C-42A3-463B-A2F8-6DFE8D41AECF}">
      <dgm:prSet/>
      <dgm:spPr/>
      <dgm:t>
        <a:bodyPr/>
        <a:lstStyle/>
        <a:p>
          <a:endParaRPr lang="zh-CN" altLang="en-US"/>
        </a:p>
      </dgm:t>
    </dgm:pt>
    <dgm:pt modelId="{DC113F39-E440-4090-9BE9-E3B36152241C}" type="sibTrans" cxnId="{1840DC3C-42A3-463B-A2F8-6DFE8D41AECF}">
      <dgm:prSet/>
      <dgm:spPr/>
      <dgm:t>
        <a:bodyPr/>
        <a:lstStyle/>
        <a:p>
          <a:endParaRPr lang="zh-CN" altLang="en-US"/>
        </a:p>
      </dgm:t>
    </dgm:pt>
    <dgm:pt modelId="{6F875A22-50A5-4A6E-98BE-DC3D781831CB}">
      <dgm:prSet phldrT="[文本]"/>
      <dgm:spPr/>
      <dgm:t>
        <a:bodyPr/>
        <a:lstStyle/>
        <a:p>
          <a:r>
            <a:rPr lang="en-US" altLang="zh-CN" dirty="0" smtClean="0"/>
            <a:t>16</a:t>
          </a:r>
          <a:r>
            <a:rPr lang="zh-CN" altLang="en-US" dirty="0" smtClean="0"/>
            <a:t>一天</a:t>
          </a:r>
          <a:endParaRPr lang="zh-CN" altLang="en-US" dirty="0"/>
        </a:p>
      </dgm:t>
    </dgm:pt>
    <dgm:pt modelId="{61ACF7A0-7333-4CB8-B51C-AFA2FC8D8C41}" type="parTrans" cxnId="{50C17C83-4A0D-436C-A24C-ED0163286C76}">
      <dgm:prSet/>
      <dgm:spPr/>
      <dgm:t>
        <a:bodyPr/>
        <a:lstStyle/>
        <a:p>
          <a:endParaRPr lang="zh-CN" altLang="en-US"/>
        </a:p>
      </dgm:t>
    </dgm:pt>
    <dgm:pt modelId="{44FA1E39-2CD3-4E17-8EAC-99B436A3610A}" type="sibTrans" cxnId="{50C17C83-4A0D-436C-A24C-ED0163286C76}">
      <dgm:prSet/>
      <dgm:spPr/>
      <dgm:t>
        <a:bodyPr/>
        <a:lstStyle/>
        <a:p>
          <a:endParaRPr lang="zh-CN" altLang="en-US"/>
        </a:p>
      </dgm:t>
    </dgm:pt>
    <dgm:pt modelId="{8848C496-C161-4165-A272-827C0E54DA7E}" type="pres">
      <dgm:prSet presAssocID="{0781AB25-4366-4BE6-BB41-D5E7E786C96D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76ECB6E-55E0-400A-B9D5-6BDFD5B9B73B}" type="pres">
      <dgm:prSet presAssocID="{2A2E316E-055F-4843-8A0E-3793366601C6}" presName="compNode" presStyleCnt="0"/>
      <dgm:spPr/>
    </dgm:pt>
    <dgm:pt modelId="{2012FCB4-DAA2-4477-9303-97A189B3317D}" type="pres">
      <dgm:prSet presAssocID="{2A2E316E-055F-4843-8A0E-3793366601C6}" presName="dummyConnPt" presStyleCnt="0"/>
      <dgm:spPr/>
    </dgm:pt>
    <dgm:pt modelId="{031E436D-65AF-4161-BB95-E833117CC720}" type="pres">
      <dgm:prSet presAssocID="{2A2E316E-055F-4843-8A0E-3793366601C6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4ACECA-082B-473F-BCB4-F32CE2DF951B}" type="pres">
      <dgm:prSet presAssocID="{71EA527D-AA0D-48D7-A101-6973C75EB784}" presName="sibTrans" presStyleLbl="bgSibTrans2D1" presStyleIdx="0" presStyleCnt="8"/>
      <dgm:spPr/>
      <dgm:t>
        <a:bodyPr/>
        <a:lstStyle/>
        <a:p>
          <a:endParaRPr lang="zh-CN" altLang="en-US"/>
        </a:p>
      </dgm:t>
    </dgm:pt>
    <dgm:pt modelId="{DB578D00-9393-44C9-8A58-AD7283B96E59}" type="pres">
      <dgm:prSet presAssocID="{05FD5248-BBC8-4A4D-89CE-FD767909D27B}" presName="compNode" presStyleCnt="0"/>
      <dgm:spPr/>
    </dgm:pt>
    <dgm:pt modelId="{483FFAD7-B595-4D79-9A83-7817F00FDF88}" type="pres">
      <dgm:prSet presAssocID="{05FD5248-BBC8-4A4D-89CE-FD767909D27B}" presName="dummyConnPt" presStyleCnt="0"/>
      <dgm:spPr/>
    </dgm:pt>
    <dgm:pt modelId="{EAB144C6-F166-45A7-B041-D823B684FED1}" type="pres">
      <dgm:prSet presAssocID="{05FD5248-BBC8-4A4D-89CE-FD767909D27B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946387-C0FE-4E5F-9DA6-DA1F6F3319C2}" type="pres">
      <dgm:prSet presAssocID="{08B0E195-0071-415C-943A-10BDE3DBDCFA}" presName="sibTrans" presStyleLbl="bgSibTrans2D1" presStyleIdx="1" presStyleCnt="8"/>
      <dgm:spPr/>
      <dgm:t>
        <a:bodyPr/>
        <a:lstStyle/>
        <a:p>
          <a:endParaRPr lang="zh-CN" altLang="en-US"/>
        </a:p>
      </dgm:t>
    </dgm:pt>
    <dgm:pt modelId="{61A3712F-E295-4FA6-AF7F-8508242DAF9D}" type="pres">
      <dgm:prSet presAssocID="{AC43A640-93DC-467B-9EF7-27F1B8000A5E}" presName="compNode" presStyleCnt="0"/>
      <dgm:spPr/>
    </dgm:pt>
    <dgm:pt modelId="{08DF8285-CE5A-4B00-8F47-F9A8B077B556}" type="pres">
      <dgm:prSet presAssocID="{AC43A640-93DC-467B-9EF7-27F1B8000A5E}" presName="dummyConnPt" presStyleCnt="0"/>
      <dgm:spPr/>
    </dgm:pt>
    <dgm:pt modelId="{B23353BC-500E-4626-A407-86DEB4C8D28E}" type="pres">
      <dgm:prSet presAssocID="{AC43A640-93DC-467B-9EF7-27F1B8000A5E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6C3465-D61B-4447-9D9C-B1EFF8489F3C}" type="pres">
      <dgm:prSet presAssocID="{3B0E99A0-6114-4B77-8EBB-7A69B44AAD40}" presName="sibTrans" presStyleLbl="bgSibTrans2D1" presStyleIdx="2" presStyleCnt="8"/>
      <dgm:spPr/>
      <dgm:t>
        <a:bodyPr/>
        <a:lstStyle/>
        <a:p>
          <a:endParaRPr lang="zh-CN" altLang="en-US"/>
        </a:p>
      </dgm:t>
    </dgm:pt>
    <dgm:pt modelId="{0D4CD83D-C083-4342-B612-9AD107FF4C25}" type="pres">
      <dgm:prSet presAssocID="{C2517A44-8253-4B93-AA64-A5096E50D38F}" presName="compNode" presStyleCnt="0"/>
      <dgm:spPr/>
    </dgm:pt>
    <dgm:pt modelId="{92A932C0-874A-4A05-8E4E-B6BCB332ED45}" type="pres">
      <dgm:prSet presAssocID="{C2517A44-8253-4B93-AA64-A5096E50D38F}" presName="dummyConnPt" presStyleCnt="0"/>
      <dgm:spPr/>
    </dgm:pt>
    <dgm:pt modelId="{77EA0869-71B4-460B-A847-20CA360643E1}" type="pres">
      <dgm:prSet presAssocID="{C2517A44-8253-4B93-AA64-A5096E50D38F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182B64-C0EE-4FA9-9A28-554910423C72}" type="pres">
      <dgm:prSet presAssocID="{54B22368-B58A-4923-AE41-159AD83AC1DD}" presName="sibTrans" presStyleLbl="bgSibTrans2D1" presStyleIdx="3" presStyleCnt="8"/>
      <dgm:spPr/>
      <dgm:t>
        <a:bodyPr/>
        <a:lstStyle/>
        <a:p>
          <a:endParaRPr lang="zh-CN" altLang="en-US"/>
        </a:p>
      </dgm:t>
    </dgm:pt>
    <dgm:pt modelId="{FE679D27-5397-4329-AFBC-E63F477B9BD8}" type="pres">
      <dgm:prSet presAssocID="{5708E657-3299-45BA-9389-7B1FD0593B3A}" presName="compNode" presStyleCnt="0"/>
      <dgm:spPr/>
    </dgm:pt>
    <dgm:pt modelId="{7C83BDF9-B438-4269-93AE-ECDF9D64BCB3}" type="pres">
      <dgm:prSet presAssocID="{5708E657-3299-45BA-9389-7B1FD0593B3A}" presName="dummyConnPt" presStyleCnt="0"/>
      <dgm:spPr/>
    </dgm:pt>
    <dgm:pt modelId="{48258C48-55E9-446B-93B4-076BB9C1B228}" type="pres">
      <dgm:prSet presAssocID="{5708E657-3299-45BA-9389-7B1FD0593B3A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086954-06FE-4368-A690-15E9023BE263}" type="pres">
      <dgm:prSet presAssocID="{23854BE1-7ADA-4003-8DD7-D1257A674EA9}" presName="sibTrans" presStyleLbl="bgSibTrans2D1" presStyleIdx="4" presStyleCnt="8"/>
      <dgm:spPr/>
      <dgm:t>
        <a:bodyPr/>
        <a:lstStyle/>
        <a:p>
          <a:endParaRPr lang="zh-CN" altLang="en-US"/>
        </a:p>
      </dgm:t>
    </dgm:pt>
    <dgm:pt modelId="{4A91DB8C-2CC6-400F-85A8-57B9FFFA8569}" type="pres">
      <dgm:prSet presAssocID="{820497D1-77F2-4B68-804C-939C0CE5B06A}" presName="compNode" presStyleCnt="0"/>
      <dgm:spPr/>
    </dgm:pt>
    <dgm:pt modelId="{C488279F-065F-44C8-B6AA-3EE187600F88}" type="pres">
      <dgm:prSet presAssocID="{820497D1-77F2-4B68-804C-939C0CE5B06A}" presName="dummyConnPt" presStyleCnt="0"/>
      <dgm:spPr/>
    </dgm:pt>
    <dgm:pt modelId="{8B9426FE-9D19-4B92-B9C9-760D5E201E4F}" type="pres">
      <dgm:prSet presAssocID="{820497D1-77F2-4B68-804C-939C0CE5B06A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A5DEA0-DE1C-4ACD-84FF-75A920F84D53}" type="pres">
      <dgm:prSet presAssocID="{DA11580F-1E21-49A5-8BBD-F71BBD98EFCF}" presName="sibTrans" presStyleLbl="bgSibTrans2D1" presStyleIdx="5" presStyleCnt="8"/>
      <dgm:spPr/>
      <dgm:t>
        <a:bodyPr/>
        <a:lstStyle/>
        <a:p>
          <a:endParaRPr lang="zh-CN" altLang="en-US"/>
        </a:p>
      </dgm:t>
    </dgm:pt>
    <dgm:pt modelId="{0E4F458F-8A07-419D-8B94-655397E37E91}" type="pres">
      <dgm:prSet presAssocID="{59FA430C-7A08-4613-B13C-1231632933A7}" presName="compNode" presStyleCnt="0"/>
      <dgm:spPr/>
    </dgm:pt>
    <dgm:pt modelId="{DAC069FB-71E9-4FDB-B1F2-87CF294E393F}" type="pres">
      <dgm:prSet presAssocID="{59FA430C-7A08-4613-B13C-1231632933A7}" presName="dummyConnPt" presStyleCnt="0"/>
      <dgm:spPr/>
    </dgm:pt>
    <dgm:pt modelId="{12F30336-92DC-4C91-9F18-4D4D6FC99059}" type="pres">
      <dgm:prSet presAssocID="{59FA430C-7A08-4613-B13C-1231632933A7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6B4911-DE1C-48D0-B5BD-A9B8B377026B}" type="pres">
      <dgm:prSet presAssocID="{53F80062-3974-440C-9691-C79294151782}" presName="sibTrans" presStyleLbl="bgSibTrans2D1" presStyleIdx="6" presStyleCnt="8"/>
      <dgm:spPr/>
      <dgm:t>
        <a:bodyPr/>
        <a:lstStyle/>
        <a:p>
          <a:endParaRPr lang="zh-CN" altLang="en-US"/>
        </a:p>
      </dgm:t>
    </dgm:pt>
    <dgm:pt modelId="{598D4F1A-A062-4880-B577-77858D7BCDC5}" type="pres">
      <dgm:prSet presAssocID="{95687B77-781E-4935-8A78-1B57A86FCF35}" presName="compNode" presStyleCnt="0"/>
      <dgm:spPr/>
    </dgm:pt>
    <dgm:pt modelId="{42132528-272C-42CA-A7FD-2256409C5337}" type="pres">
      <dgm:prSet presAssocID="{95687B77-781E-4935-8A78-1B57A86FCF35}" presName="dummyConnPt" presStyleCnt="0"/>
      <dgm:spPr/>
    </dgm:pt>
    <dgm:pt modelId="{1C5868A8-0643-4753-9CF3-3ED0FA99CF22}" type="pres">
      <dgm:prSet presAssocID="{95687B77-781E-4935-8A78-1B57A86FCF35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1CEBD5-0956-4A3D-A218-19B6C477859E}" type="pres">
      <dgm:prSet presAssocID="{DC113F39-E440-4090-9BE9-E3B36152241C}" presName="sibTrans" presStyleLbl="bgSibTrans2D1" presStyleIdx="7" presStyleCnt="8"/>
      <dgm:spPr/>
      <dgm:t>
        <a:bodyPr/>
        <a:lstStyle/>
        <a:p>
          <a:endParaRPr lang="zh-CN" altLang="en-US"/>
        </a:p>
      </dgm:t>
    </dgm:pt>
    <dgm:pt modelId="{40A90805-6111-4DF1-ACAE-B8F855749802}" type="pres">
      <dgm:prSet presAssocID="{6F875A22-50A5-4A6E-98BE-DC3D781831CB}" presName="compNode" presStyleCnt="0"/>
      <dgm:spPr/>
    </dgm:pt>
    <dgm:pt modelId="{D2FBA9AC-DC11-406F-BC35-C9DED3A40B54}" type="pres">
      <dgm:prSet presAssocID="{6F875A22-50A5-4A6E-98BE-DC3D781831CB}" presName="dummyConnPt" presStyleCnt="0"/>
      <dgm:spPr/>
    </dgm:pt>
    <dgm:pt modelId="{48F29188-0E07-45DC-B1A9-7C9A42769FFC}" type="pres">
      <dgm:prSet presAssocID="{6F875A22-50A5-4A6E-98BE-DC3D781831CB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C82745C-8BE2-4589-9107-D76BC877DE5E}" type="presOf" srcId="{08B0E195-0071-415C-943A-10BDE3DBDCFA}" destId="{02946387-C0FE-4E5F-9DA6-DA1F6F3319C2}" srcOrd="0" destOrd="0" presId="urn:microsoft.com/office/officeart/2005/8/layout/bProcess4"/>
    <dgm:cxn modelId="{1D236038-8091-4E6F-A6AC-F0D855D0F71C}" type="presOf" srcId="{5708E657-3299-45BA-9389-7B1FD0593B3A}" destId="{48258C48-55E9-446B-93B4-076BB9C1B228}" srcOrd="0" destOrd="0" presId="urn:microsoft.com/office/officeart/2005/8/layout/bProcess4"/>
    <dgm:cxn modelId="{239BB70B-306D-4CE2-A8B1-2D5AC92E5754}" srcId="{0781AB25-4366-4BE6-BB41-D5E7E786C96D}" destId="{59FA430C-7A08-4613-B13C-1231632933A7}" srcOrd="6" destOrd="0" parTransId="{13B801C8-B866-4A65-9141-B552F3FFBE9B}" sibTransId="{53F80062-3974-440C-9691-C79294151782}"/>
    <dgm:cxn modelId="{2D2B4F7C-CEF1-459A-92FE-E0681E3D6B9D}" type="presOf" srcId="{54B22368-B58A-4923-AE41-159AD83AC1DD}" destId="{DA182B64-C0EE-4FA9-9A28-554910423C72}" srcOrd="0" destOrd="0" presId="urn:microsoft.com/office/officeart/2005/8/layout/bProcess4"/>
    <dgm:cxn modelId="{AFFFE6E0-30FD-4079-ABCA-BEF54E22CE0E}" type="presOf" srcId="{DC113F39-E440-4090-9BE9-E3B36152241C}" destId="{0A1CEBD5-0956-4A3D-A218-19B6C477859E}" srcOrd="0" destOrd="0" presId="urn:microsoft.com/office/officeart/2005/8/layout/bProcess4"/>
    <dgm:cxn modelId="{48F5B565-7454-44E5-B919-10502322F9CA}" type="presOf" srcId="{AC43A640-93DC-467B-9EF7-27F1B8000A5E}" destId="{B23353BC-500E-4626-A407-86DEB4C8D28E}" srcOrd="0" destOrd="0" presId="urn:microsoft.com/office/officeart/2005/8/layout/bProcess4"/>
    <dgm:cxn modelId="{F4FBFB17-4D2C-4686-918C-BF59AD664E7B}" type="presOf" srcId="{53F80062-3974-440C-9691-C79294151782}" destId="{FA6B4911-DE1C-48D0-B5BD-A9B8B377026B}" srcOrd="0" destOrd="0" presId="urn:microsoft.com/office/officeart/2005/8/layout/bProcess4"/>
    <dgm:cxn modelId="{6911D3D5-800D-470A-97A6-37256C61DD54}" type="presOf" srcId="{59FA430C-7A08-4613-B13C-1231632933A7}" destId="{12F30336-92DC-4C91-9F18-4D4D6FC99059}" srcOrd="0" destOrd="0" presId="urn:microsoft.com/office/officeart/2005/8/layout/bProcess4"/>
    <dgm:cxn modelId="{1041BA81-F3D9-4ABD-8B38-2023D4B11B74}" type="presOf" srcId="{3B0E99A0-6114-4B77-8EBB-7A69B44AAD40}" destId="{B56C3465-D61B-4447-9D9C-B1EFF8489F3C}" srcOrd="0" destOrd="0" presId="urn:microsoft.com/office/officeart/2005/8/layout/bProcess4"/>
    <dgm:cxn modelId="{CC93667B-218B-47CF-B107-9B7DBE9FB166}" type="presOf" srcId="{95687B77-781E-4935-8A78-1B57A86FCF35}" destId="{1C5868A8-0643-4753-9CF3-3ED0FA99CF22}" srcOrd="0" destOrd="0" presId="urn:microsoft.com/office/officeart/2005/8/layout/bProcess4"/>
    <dgm:cxn modelId="{4F51C2D1-2512-4888-B173-66C4E2527F44}" type="presOf" srcId="{71EA527D-AA0D-48D7-A101-6973C75EB784}" destId="{954ACECA-082B-473F-BCB4-F32CE2DF951B}" srcOrd="0" destOrd="0" presId="urn:microsoft.com/office/officeart/2005/8/layout/bProcess4"/>
    <dgm:cxn modelId="{1840DC3C-42A3-463B-A2F8-6DFE8D41AECF}" srcId="{0781AB25-4366-4BE6-BB41-D5E7E786C96D}" destId="{95687B77-781E-4935-8A78-1B57A86FCF35}" srcOrd="7" destOrd="0" parTransId="{9AD8C2C9-B6BB-49ED-8E54-2B89B8648764}" sibTransId="{DC113F39-E440-4090-9BE9-E3B36152241C}"/>
    <dgm:cxn modelId="{0110D617-3FC3-4390-8325-304046B47AC2}" type="presOf" srcId="{2A2E316E-055F-4843-8A0E-3793366601C6}" destId="{031E436D-65AF-4161-BB95-E833117CC720}" srcOrd="0" destOrd="0" presId="urn:microsoft.com/office/officeart/2005/8/layout/bProcess4"/>
    <dgm:cxn modelId="{21636A95-D7A6-4228-8FF0-74CBF1008C6E}" type="presOf" srcId="{DA11580F-1E21-49A5-8BBD-F71BBD98EFCF}" destId="{72A5DEA0-DE1C-4ACD-84FF-75A920F84D53}" srcOrd="0" destOrd="0" presId="urn:microsoft.com/office/officeart/2005/8/layout/bProcess4"/>
    <dgm:cxn modelId="{50C17C83-4A0D-436C-A24C-ED0163286C76}" srcId="{0781AB25-4366-4BE6-BB41-D5E7E786C96D}" destId="{6F875A22-50A5-4A6E-98BE-DC3D781831CB}" srcOrd="8" destOrd="0" parTransId="{61ACF7A0-7333-4CB8-B51C-AFA2FC8D8C41}" sibTransId="{44FA1E39-2CD3-4E17-8EAC-99B436A3610A}"/>
    <dgm:cxn modelId="{3D158670-5783-43B8-B02F-85CE410DBDEC}" srcId="{0781AB25-4366-4BE6-BB41-D5E7E786C96D}" destId="{C2517A44-8253-4B93-AA64-A5096E50D38F}" srcOrd="3" destOrd="0" parTransId="{37F4F3DF-A887-463E-8ACF-DE295D02E648}" sibTransId="{54B22368-B58A-4923-AE41-159AD83AC1DD}"/>
    <dgm:cxn modelId="{2733B848-D574-4468-9482-CC1A86FB69FC}" type="presOf" srcId="{820497D1-77F2-4B68-804C-939C0CE5B06A}" destId="{8B9426FE-9D19-4B92-B9C9-760D5E201E4F}" srcOrd="0" destOrd="0" presId="urn:microsoft.com/office/officeart/2005/8/layout/bProcess4"/>
    <dgm:cxn modelId="{59D780E5-9DA5-46F3-8D03-70E69064BF9D}" type="presOf" srcId="{C2517A44-8253-4B93-AA64-A5096E50D38F}" destId="{77EA0869-71B4-460B-A847-20CA360643E1}" srcOrd="0" destOrd="0" presId="urn:microsoft.com/office/officeart/2005/8/layout/bProcess4"/>
    <dgm:cxn modelId="{A1BA3E74-307D-492C-B154-1216E1E7962D}" srcId="{0781AB25-4366-4BE6-BB41-D5E7E786C96D}" destId="{AC43A640-93DC-467B-9EF7-27F1B8000A5E}" srcOrd="2" destOrd="0" parTransId="{7C1041AA-3A40-4C73-BCC9-2381E4D1204A}" sibTransId="{3B0E99A0-6114-4B77-8EBB-7A69B44AAD40}"/>
    <dgm:cxn modelId="{73829237-F428-4898-AFA0-30A00364C7DE}" type="presOf" srcId="{23854BE1-7ADA-4003-8DD7-D1257A674EA9}" destId="{03086954-06FE-4368-A690-15E9023BE263}" srcOrd="0" destOrd="0" presId="urn:microsoft.com/office/officeart/2005/8/layout/bProcess4"/>
    <dgm:cxn modelId="{ED2CE94E-9302-409A-AFA9-C3B79A659DE6}" type="presOf" srcId="{6F875A22-50A5-4A6E-98BE-DC3D781831CB}" destId="{48F29188-0E07-45DC-B1A9-7C9A42769FFC}" srcOrd="0" destOrd="0" presId="urn:microsoft.com/office/officeart/2005/8/layout/bProcess4"/>
    <dgm:cxn modelId="{FE9B65F7-9B29-4897-A4C8-34365C4053E0}" srcId="{0781AB25-4366-4BE6-BB41-D5E7E786C96D}" destId="{2A2E316E-055F-4843-8A0E-3793366601C6}" srcOrd="0" destOrd="0" parTransId="{5809885E-343D-4FDC-A957-A3F1264E43DE}" sibTransId="{71EA527D-AA0D-48D7-A101-6973C75EB784}"/>
    <dgm:cxn modelId="{98D57199-9E4D-4B94-86A3-93511EB03D0D}" srcId="{0781AB25-4366-4BE6-BB41-D5E7E786C96D}" destId="{5708E657-3299-45BA-9389-7B1FD0593B3A}" srcOrd="4" destOrd="0" parTransId="{76462A77-99AA-4021-9D89-289589EB6B36}" sibTransId="{23854BE1-7ADA-4003-8DD7-D1257A674EA9}"/>
    <dgm:cxn modelId="{326FBA74-2844-454E-B3EC-7040DE31201A}" type="presOf" srcId="{05FD5248-BBC8-4A4D-89CE-FD767909D27B}" destId="{EAB144C6-F166-45A7-B041-D823B684FED1}" srcOrd="0" destOrd="0" presId="urn:microsoft.com/office/officeart/2005/8/layout/bProcess4"/>
    <dgm:cxn modelId="{812632FC-3F12-4DB6-8DB8-F9F7F446D5C5}" type="presOf" srcId="{0781AB25-4366-4BE6-BB41-D5E7E786C96D}" destId="{8848C496-C161-4165-A272-827C0E54DA7E}" srcOrd="0" destOrd="0" presId="urn:microsoft.com/office/officeart/2005/8/layout/bProcess4"/>
    <dgm:cxn modelId="{48F1D613-232D-45C1-A362-F3E31331390F}" srcId="{0781AB25-4366-4BE6-BB41-D5E7E786C96D}" destId="{820497D1-77F2-4B68-804C-939C0CE5B06A}" srcOrd="5" destOrd="0" parTransId="{333248FD-BF31-4099-92CC-2CF087E2C5AD}" sibTransId="{DA11580F-1E21-49A5-8BBD-F71BBD98EFCF}"/>
    <dgm:cxn modelId="{44C92833-5FBD-4A75-885D-5AE7BEABFF75}" srcId="{0781AB25-4366-4BE6-BB41-D5E7E786C96D}" destId="{05FD5248-BBC8-4A4D-89CE-FD767909D27B}" srcOrd="1" destOrd="0" parTransId="{B51C3896-464F-40E7-ADBA-77F5877FDC27}" sibTransId="{08B0E195-0071-415C-943A-10BDE3DBDCFA}"/>
    <dgm:cxn modelId="{BCC0F5B4-5741-4536-ACDA-8416411F6288}" type="presParOf" srcId="{8848C496-C161-4165-A272-827C0E54DA7E}" destId="{C76ECB6E-55E0-400A-B9D5-6BDFD5B9B73B}" srcOrd="0" destOrd="0" presId="urn:microsoft.com/office/officeart/2005/8/layout/bProcess4"/>
    <dgm:cxn modelId="{32415443-2538-4C65-966C-9D3149B5454F}" type="presParOf" srcId="{C76ECB6E-55E0-400A-B9D5-6BDFD5B9B73B}" destId="{2012FCB4-DAA2-4477-9303-97A189B3317D}" srcOrd="0" destOrd="0" presId="urn:microsoft.com/office/officeart/2005/8/layout/bProcess4"/>
    <dgm:cxn modelId="{EB592041-E6B8-41D8-8FF1-3F305579CFA6}" type="presParOf" srcId="{C76ECB6E-55E0-400A-B9D5-6BDFD5B9B73B}" destId="{031E436D-65AF-4161-BB95-E833117CC720}" srcOrd="1" destOrd="0" presId="urn:microsoft.com/office/officeart/2005/8/layout/bProcess4"/>
    <dgm:cxn modelId="{C3FD4817-48DA-44A2-8A7A-311BEDCA27F2}" type="presParOf" srcId="{8848C496-C161-4165-A272-827C0E54DA7E}" destId="{954ACECA-082B-473F-BCB4-F32CE2DF951B}" srcOrd="1" destOrd="0" presId="urn:microsoft.com/office/officeart/2005/8/layout/bProcess4"/>
    <dgm:cxn modelId="{477BC0BF-65F9-42E2-BE96-E23C3A0F2FB3}" type="presParOf" srcId="{8848C496-C161-4165-A272-827C0E54DA7E}" destId="{DB578D00-9393-44C9-8A58-AD7283B96E59}" srcOrd="2" destOrd="0" presId="urn:microsoft.com/office/officeart/2005/8/layout/bProcess4"/>
    <dgm:cxn modelId="{A9687684-9CAA-494E-B424-6410F30F2131}" type="presParOf" srcId="{DB578D00-9393-44C9-8A58-AD7283B96E59}" destId="{483FFAD7-B595-4D79-9A83-7817F00FDF88}" srcOrd="0" destOrd="0" presId="urn:microsoft.com/office/officeart/2005/8/layout/bProcess4"/>
    <dgm:cxn modelId="{CFA9ACCB-9E17-4212-8CB0-E353A613D8E0}" type="presParOf" srcId="{DB578D00-9393-44C9-8A58-AD7283B96E59}" destId="{EAB144C6-F166-45A7-B041-D823B684FED1}" srcOrd="1" destOrd="0" presId="urn:microsoft.com/office/officeart/2005/8/layout/bProcess4"/>
    <dgm:cxn modelId="{F647C21D-2560-4F45-B1A2-22A93383F3F1}" type="presParOf" srcId="{8848C496-C161-4165-A272-827C0E54DA7E}" destId="{02946387-C0FE-4E5F-9DA6-DA1F6F3319C2}" srcOrd="3" destOrd="0" presId="urn:microsoft.com/office/officeart/2005/8/layout/bProcess4"/>
    <dgm:cxn modelId="{2C07198F-7064-4802-9924-4FBBE3D21BC7}" type="presParOf" srcId="{8848C496-C161-4165-A272-827C0E54DA7E}" destId="{61A3712F-E295-4FA6-AF7F-8508242DAF9D}" srcOrd="4" destOrd="0" presId="urn:microsoft.com/office/officeart/2005/8/layout/bProcess4"/>
    <dgm:cxn modelId="{7E93FDF9-8407-44CD-9606-02EB04C8BD2B}" type="presParOf" srcId="{61A3712F-E295-4FA6-AF7F-8508242DAF9D}" destId="{08DF8285-CE5A-4B00-8F47-F9A8B077B556}" srcOrd="0" destOrd="0" presId="urn:microsoft.com/office/officeart/2005/8/layout/bProcess4"/>
    <dgm:cxn modelId="{A905D059-821F-4B2D-A724-2DDB5780AFA9}" type="presParOf" srcId="{61A3712F-E295-4FA6-AF7F-8508242DAF9D}" destId="{B23353BC-500E-4626-A407-86DEB4C8D28E}" srcOrd="1" destOrd="0" presId="urn:microsoft.com/office/officeart/2005/8/layout/bProcess4"/>
    <dgm:cxn modelId="{853BAD2A-5CFA-464F-ABF4-4A90EDBF5718}" type="presParOf" srcId="{8848C496-C161-4165-A272-827C0E54DA7E}" destId="{B56C3465-D61B-4447-9D9C-B1EFF8489F3C}" srcOrd="5" destOrd="0" presId="urn:microsoft.com/office/officeart/2005/8/layout/bProcess4"/>
    <dgm:cxn modelId="{70124727-7F98-45DF-931B-C3CDB9E6DEE3}" type="presParOf" srcId="{8848C496-C161-4165-A272-827C0E54DA7E}" destId="{0D4CD83D-C083-4342-B612-9AD107FF4C25}" srcOrd="6" destOrd="0" presId="urn:microsoft.com/office/officeart/2005/8/layout/bProcess4"/>
    <dgm:cxn modelId="{2045AEA7-52EE-4A00-B9F2-844524F6D2D7}" type="presParOf" srcId="{0D4CD83D-C083-4342-B612-9AD107FF4C25}" destId="{92A932C0-874A-4A05-8E4E-B6BCB332ED45}" srcOrd="0" destOrd="0" presId="urn:microsoft.com/office/officeart/2005/8/layout/bProcess4"/>
    <dgm:cxn modelId="{0499F97A-EF25-4383-859A-8B1358D2AC09}" type="presParOf" srcId="{0D4CD83D-C083-4342-B612-9AD107FF4C25}" destId="{77EA0869-71B4-460B-A847-20CA360643E1}" srcOrd="1" destOrd="0" presId="urn:microsoft.com/office/officeart/2005/8/layout/bProcess4"/>
    <dgm:cxn modelId="{8E732C91-BC16-4496-96ED-4E94F3B1DB20}" type="presParOf" srcId="{8848C496-C161-4165-A272-827C0E54DA7E}" destId="{DA182B64-C0EE-4FA9-9A28-554910423C72}" srcOrd="7" destOrd="0" presId="urn:microsoft.com/office/officeart/2005/8/layout/bProcess4"/>
    <dgm:cxn modelId="{EA31A5A1-738D-4D54-9411-64A04F12D08E}" type="presParOf" srcId="{8848C496-C161-4165-A272-827C0E54DA7E}" destId="{FE679D27-5397-4329-AFBC-E63F477B9BD8}" srcOrd="8" destOrd="0" presId="urn:microsoft.com/office/officeart/2005/8/layout/bProcess4"/>
    <dgm:cxn modelId="{A5F2ECCB-5AB3-4AFC-912B-6085BFA5AE7C}" type="presParOf" srcId="{FE679D27-5397-4329-AFBC-E63F477B9BD8}" destId="{7C83BDF9-B438-4269-93AE-ECDF9D64BCB3}" srcOrd="0" destOrd="0" presId="urn:microsoft.com/office/officeart/2005/8/layout/bProcess4"/>
    <dgm:cxn modelId="{67D9BC28-FCF5-4E77-B3E5-6318AB1445E1}" type="presParOf" srcId="{FE679D27-5397-4329-AFBC-E63F477B9BD8}" destId="{48258C48-55E9-446B-93B4-076BB9C1B228}" srcOrd="1" destOrd="0" presId="urn:microsoft.com/office/officeart/2005/8/layout/bProcess4"/>
    <dgm:cxn modelId="{827A216B-8160-48A5-940F-F1BEB8A95CD3}" type="presParOf" srcId="{8848C496-C161-4165-A272-827C0E54DA7E}" destId="{03086954-06FE-4368-A690-15E9023BE263}" srcOrd="9" destOrd="0" presId="urn:microsoft.com/office/officeart/2005/8/layout/bProcess4"/>
    <dgm:cxn modelId="{AEFDC5AF-59D8-4250-89D6-48939E666E82}" type="presParOf" srcId="{8848C496-C161-4165-A272-827C0E54DA7E}" destId="{4A91DB8C-2CC6-400F-85A8-57B9FFFA8569}" srcOrd="10" destOrd="0" presId="urn:microsoft.com/office/officeart/2005/8/layout/bProcess4"/>
    <dgm:cxn modelId="{051768A7-2F96-477A-815C-3315649705C9}" type="presParOf" srcId="{4A91DB8C-2CC6-400F-85A8-57B9FFFA8569}" destId="{C488279F-065F-44C8-B6AA-3EE187600F88}" srcOrd="0" destOrd="0" presId="urn:microsoft.com/office/officeart/2005/8/layout/bProcess4"/>
    <dgm:cxn modelId="{5B455985-C25B-4753-B706-32A36DF09A62}" type="presParOf" srcId="{4A91DB8C-2CC6-400F-85A8-57B9FFFA8569}" destId="{8B9426FE-9D19-4B92-B9C9-760D5E201E4F}" srcOrd="1" destOrd="0" presId="urn:microsoft.com/office/officeart/2005/8/layout/bProcess4"/>
    <dgm:cxn modelId="{E1823A94-27B7-45BD-B1A0-7DD16AA1EBA1}" type="presParOf" srcId="{8848C496-C161-4165-A272-827C0E54DA7E}" destId="{72A5DEA0-DE1C-4ACD-84FF-75A920F84D53}" srcOrd="11" destOrd="0" presId="urn:microsoft.com/office/officeart/2005/8/layout/bProcess4"/>
    <dgm:cxn modelId="{C3749698-E365-4659-9712-3A69E5005AE3}" type="presParOf" srcId="{8848C496-C161-4165-A272-827C0E54DA7E}" destId="{0E4F458F-8A07-419D-8B94-655397E37E91}" srcOrd="12" destOrd="0" presId="urn:microsoft.com/office/officeart/2005/8/layout/bProcess4"/>
    <dgm:cxn modelId="{3CC08531-B52D-4C37-9498-9333E9938959}" type="presParOf" srcId="{0E4F458F-8A07-419D-8B94-655397E37E91}" destId="{DAC069FB-71E9-4FDB-B1F2-87CF294E393F}" srcOrd="0" destOrd="0" presId="urn:microsoft.com/office/officeart/2005/8/layout/bProcess4"/>
    <dgm:cxn modelId="{B6836325-1E82-4162-8DE9-AD74BEC32BFA}" type="presParOf" srcId="{0E4F458F-8A07-419D-8B94-655397E37E91}" destId="{12F30336-92DC-4C91-9F18-4D4D6FC99059}" srcOrd="1" destOrd="0" presId="urn:microsoft.com/office/officeart/2005/8/layout/bProcess4"/>
    <dgm:cxn modelId="{0D450907-28E2-4CE9-AA03-A650ED796951}" type="presParOf" srcId="{8848C496-C161-4165-A272-827C0E54DA7E}" destId="{FA6B4911-DE1C-48D0-B5BD-A9B8B377026B}" srcOrd="13" destOrd="0" presId="urn:microsoft.com/office/officeart/2005/8/layout/bProcess4"/>
    <dgm:cxn modelId="{A0BA5D7D-7357-407D-B03A-2FC916ACC208}" type="presParOf" srcId="{8848C496-C161-4165-A272-827C0E54DA7E}" destId="{598D4F1A-A062-4880-B577-77858D7BCDC5}" srcOrd="14" destOrd="0" presId="urn:microsoft.com/office/officeart/2005/8/layout/bProcess4"/>
    <dgm:cxn modelId="{D2C62E5D-7477-4DCA-B91C-FE3A6B41EE53}" type="presParOf" srcId="{598D4F1A-A062-4880-B577-77858D7BCDC5}" destId="{42132528-272C-42CA-A7FD-2256409C5337}" srcOrd="0" destOrd="0" presId="urn:microsoft.com/office/officeart/2005/8/layout/bProcess4"/>
    <dgm:cxn modelId="{81C53CA7-E389-4BBF-943F-95B47CAB44D5}" type="presParOf" srcId="{598D4F1A-A062-4880-B577-77858D7BCDC5}" destId="{1C5868A8-0643-4753-9CF3-3ED0FA99CF22}" srcOrd="1" destOrd="0" presId="urn:microsoft.com/office/officeart/2005/8/layout/bProcess4"/>
    <dgm:cxn modelId="{954A46EB-AC28-4067-ABAE-E2AA94485D58}" type="presParOf" srcId="{8848C496-C161-4165-A272-827C0E54DA7E}" destId="{0A1CEBD5-0956-4A3D-A218-19B6C477859E}" srcOrd="15" destOrd="0" presId="urn:microsoft.com/office/officeart/2005/8/layout/bProcess4"/>
    <dgm:cxn modelId="{75B85405-D82D-48DC-AC69-3376D321C53C}" type="presParOf" srcId="{8848C496-C161-4165-A272-827C0E54DA7E}" destId="{40A90805-6111-4DF1-ACAE-B8F855749802}" srcOrd="16" destOrd="0" presId="urn:microsoft.com/office/officeart/2005/8/layout/bProcess4"/>
    <dgm:cxn modelId="{5239C586-8AC3-444F-AA02-0FCEF877CFE7}" type="presParOf" srcId="{40A90805-6111-4DF1-ACAE-B8F855749802}" destId="{D2FBA9AC-DC11-406F-BC35-C9DED3A40B54}" srcOrd="0" destOrd="0" presId="urn:microsoft.com/office/officeart/2005/8/layout/bProcess4"/>
    <dgm:cxn modelId="{516FD0E5-0070-4023-93F0-5D9255A30176}" type="presParOf" srcId="{40A90805-6111-4DF1-ACAE-B8F855749802}" destId="{48F29188-0E07-45DC-B1A9-7C9A42769FFC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ACECA-082B-473F-BCB4-F32CE2DF951B}">
      <dsp:nvSpPr>
        <dsp:cNvPr id="0" name=""/>
        <dsp:cNvSpPr/>
      </dsp:nvSpPr>
      <dsp:spPr>
        <a:xfrm rot="5400000">
          <a:off x="-194228" y="1029234"/>
          <a:ext cx="1605958" cy="19384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E436D-65AF-4161-BB95-E833117CC720}">
      <dsp:nvSpPr>
        <dsp:cNvPr id="0" name=""/>
        <dsp:cNvSpPr/>
      </dsp:nvSpPr>
      <dsp:spPr>
        <a:xfrm>
          <a:off x="173271" y="1448"/>
          <a:ext cx="2153840" cy="1292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08</a:t>
          </a:r>
          <a:r>
            <a:rPr lang="zh-CN" altLang="en-US" sz="2100" kern="1200" dirty="0" smtClean="0"/>
            <a:t>青春要素</a:t>
          </a:r>
          <a:endParaRPr lang="zh-CN" altLang="en-US" sz="2100" kern="1200" dirty="0"/>
        </a:p>
      </dsp:txBody>
      <dsp:txXfrm>
        <a:off x="211121" y="39298"/>
        <a:ext cx="2078140" cy="1216604"/>
      </dsp:txXfrm>
    </dsp:sp>
    <dsp:sp modelId="{02946387-C0FE-4E5F-9DA6-DA1F6F3319C2}">
      <dsp:nvSpPr>
        <dsp:cNvPr id="0" name=""/>
        <dsp:cNvSpPr/>
      </dsp:nvSpPr>
      <dsp:spPr>
        <a:xfrm rot="5400000">
          <a:off x="-194228" y="2644614"/>
          <a:ext cx="1605958" cy="19384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144C6-F166-45A7-B041-D823B684FED1}">
      <dsp:nvSpPr>
        <dsp:cNvPr id="0" name=""/>
        <dsp:cNvSpPr/>
      </dsp:nvSpPr>
      <dsp:spPr>
        <a:xfrm>
          <a:off x="173271" y="1616829"/>
          <a:ext cx="2153840" cy="1292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09</a:t>
          </a:r>
          <a:r>
            <a:rPr lang="zh-CN" altLang="en-US" sz="2100" kern="1200" dirty="0" smtClean="0"/>
            <a:t>高考与青春路</a:t>
          </a:r>
          <a:endParaRPr lang="zh-CN" altLang="en-US" sz="2100" kern="1200" dirty="0"/>
        </a:p>
      </dsp:txBody>
      <dsp:txXfrm>
        <a:off x="211121" y="1654679"/>
        <a:ext cx="2078140" cy="1216604"/>
      </dsp:txXfrm>
    </dsp:sp>
    <dsp:sp modelId="{B56C3465-D61B-4447-9D9C-B1EFF8489F3C}">
      <dsp:nvSpPr>
        <dsp:cNvPr id="0" name=""/>
        <dsp:cNvSpPr/>
      </dsp:nvSpPr>
      <dsp:spPr>
        <a:xfrm>
          <a:off x="613461" y="3452304"/>
          <a:ext cx="2855186" cy="19384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353BC-500E-4626-A407-86DEB4C8D28E}">
      <dsp:nvSpPr>
        <dsp:cNvPr id="0" name=""/>
        <dsp:cNvSpPr/>
      </dsp:nvSpPr>
      <dsp:spPr>
        <a:xfrm>
          <a:off x="173271" y="3232209"/>
          <a:ext cx="2153840" cy="1292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10</a:t>
          </a:r>
          <a:r>
            <a:rPr lang="zh-CN" altLang="en-US" sz="2100" kern="1200" dirty="0" smtClean="0"/>
            <a:t>失意求学道与诗意甘棠湖</a:t>
          </a:r>
          <a:endParaRPr lang="zh-CN" altLang="en-US" sz="2100" kern="1200" dirty="0"/>
        </a:p>
      </dsp:txBody>
      <dsp:txXfrm>
        <a:off x="211121" y="3270059"/>
        <a:ext cx="2078140" cy="1216604"/>
      </dsp:txXfrm>
    </dsp:sp>
    <dsp:sp modelId="{DA182B64-C0EE-4FA9-9A28-554910423C72}">
      <dsp:nvSpPr>
        <dsp:cNvPr id="0" name=""/>
        <dsp:cNvSpPr/>
      </dsp:nvSpPr>
      <dsp:spPr>
        <a:xfrm rot="16200000">
          <a:off x="2670379" y="2644614"/>
          <a:ext cx="1605958" cy="19384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A0869-71B4-460B-A847-20CA360643E1}">
      <dsp:nvSpPr>
        <dsp:cNvPr id="0" name=""/>
        <dsp:cNvSpPr/>
      </dsp:nvSpPr>
      <dsp:spPr>
        <a:xfrm>
          <a:off x="3037879" y="3232209"/>
          <a:ext cx="2153840" cy="1292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11</a:t>
          </a:r>
          <a:r>
            <a:rPr lang="zh-CN" altLang="en-US" sz="2100" kern="1200" dirty="0" smtClean="0"/>
            <a:t>无力反抗，直面人生第一次求职</a:t>
          </a:r>
          <a:endParaRPr lang="zh-CN" altLang="en-US" sz="2100" kern="1200" dirty="0"/>
        </a:p>
      </dsp:txBody>
      <dsp:txXfrm>
        <a:off x="3075729" y="3270059"/>
        <a:ext cx="2078140" cy="1216604"/>
      </dsp:txXfrm>
    </dsp:sp>
    <dsp:sp modelId="{03086954-06FE-4368-A690-15E9023BE263}">
      <dsp:nvSpPr>
        <dsp:cNvPr id="0" name=""/>
        <dsp:cNvSpPr/>
      </dsp:nvSpPr>
      <dsp:spPr>
        <a:xfrm rot="16200000">
          <a:off x="2670379" y="1029234"/>
          <a:ext cx="1605958" cy="19384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58C48-55E9-446B-93B4-076BB9C1B228}">
      <dsp:nvSpPr>
        <dsp:cNvPr id="0" name=""/>
        <dsp:cNvSpPr/>
      </dsp:nvSpPr>
      <dsp:spPr>
        <a:xfrm>
          <a:off x="3037879" y="1616829"/>
          <a:ext cx="2153840" cy="1292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12</a:t>
          </a:r>
          <a:r>
            <a:rPr lang="zh-CN" altLang="en-US" sz="2100" kern="1200" dirty="0" smtClean="0"/>
            <a:t>漫漫长征路，短暂航海史</a:t>
          </a:r>
          <a:endParaRPr lang="zh-CN" altLang="en-US" sz="2100" kern="1200" dirty="0"/>
        </a:p>
      </dsp:txBody>
      <dsp:txXfrm>
        <a:off x="3075729" y="1654679"/>
        <a:ext cx="2078140" cy="1216604"/>
      </dsp:txXfrm>
    </dsp:sp>
    <dsp:sp modelId="{72A5DEA0-DE1C-4ACD-84FF-75A920F84D53}">
      <dsp:nvSpPr>
        <dsp:cNvPr id="0" name=""/>
        <dsp:cNvSpPr/>
      </dsp:nvSpPr>
      <dsp:spPr>
        <a:xfrm>
          <a:off x="3478069" y="221543"/>
          <a:ext cx="2855186" cy="19384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426FE-9D19-4B92-B9C9-760D5E201E4F}">
      <dsp:nvSpPr>
        <dsp:cNvPr id="0" name=""/>
        <dsp:cNvSpPr/>
      </dsp:nvSpPr>
      <dsp:spPr>
        <a:xfrm>
          <a:off x="3037879" y="1448"/>
          <a:ext cx="2153840" cy="1292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13</a:t>
          </a:r>
          <a:r>
            <a:rPr lang="zh-CN" altLang="en-US" sz="2100" kern="1200" dirty="0" smtClean="0"/>
            <a:t>致敬西海岸，致敬爱与自由</a:t>
          </a:r>
          <a:endParaRPr lang="zh-CN" altLang="en-US" sz="2100" kern="1200" dirty="0"/>
        </a:p>
      </dsp:txBody>
      <dsp:txXfrm>
        <a:off x="3075729" y="39298"/>
        <a:ext cx="2078140" cy="1216604"/>
      </dsp:txXfrm>
    </dsp:sp>
    <dsp:sp modelId="{FA6B4911-DE1C-48D0-B5BD-A9B8B377026B}">
      <dsp:nvSpPr>
        <dsp:cNvPr id="0" name=""/>
        <dsp:cNvSpPr/>
      </dsp:nvSpPr>
      <dsp:spPr>
        <a:xfrm rot="5400000">
          <a:off x="5534987" y="1029234"/>
          <a:ext cx="1605958" cy="19384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30336-92DC-4C91-9F18-4D4D6FC99059}">
      <dsp:nvSpPr>
        <dsp:cNvPr id="0" name=""/>
        <dsp:cNvSpPr/>
      </dsp:nvSpPr>
      <dsp:spPr>
        <a:xfrm>
          <a:off x="5902487" y="1448"/>
          <a:ext cx="2153840" cy="1292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14</a:t>
          </a:r>
          <a:r>
            <a:rPr lang="zh-CN" altLang="en-US" sz="2100" kern="1200" dirty="0" smtClean="0"/>
            <a:t>真爱如流水，</a:t>
          </a:r>
          <a:endParaRPr lang="en-US" altLang="zh-CN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无声无息指尖过</a:t>
          </a:r>
          <a:endParaRPr lang="zh-CN" altLang="en-US" sz="2100" kern="1200" dirty="0"/>
        </a:p>
      </dsp:txBody>
      <dsp:txXfrm>
        <a:off x="5940337" y="39298"/>
        <a:ext cx="2078140" cy="1216604"/>
      </dsp:txXfrm>
    </dsp:sp>
    <dsp:sp modelId="{0A1CEBD5-0956-4A3D-A218-19B6C477859E}">
      <dsp:nvSpPr>
        <dsp:cNvPr id="0" name=""/>
        <dsp:cNvSpPr/>
      </dsp:nvSpPr>
      <dsp:spPr>
        <a:xfrm rot="5400000">
          <a:off x="5534987" y="2644614"/>
          <a:ext cx="1605958" cy="19384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868A8-0643-4753-9CF3-3ED0FA99CF22}">
      <dsp:nvSpPr>
        <dsp:cNvPr id="0" name=""/>
        <dsp:cNvSpPr/>
      </dsp:nvSpPr>
      <dsp:spPr>
        <a:xfrm>
          <a:off x="5902487" y="1616829"/>
          <a:ext cx="2153840" cy="1292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15</a:t>
          </a:r>
          <a:r>
            <a:rPr lang="zh-CN" altLang="en-US" sz="2100" kern="1200" dirty="0" smtClean="0"/>
            <a:t>酿酒师</a:t>
          </a:r>
          <a:endParaRPr lang="zh-CN" altLang="en-US" sz="2100" kern="1200" dirty="0"/>
        </a:p>
      </dsp:txBody>
      <dsp:txXfrm>
        <a:off x="5940337" y="1654679"/>
        <a:ext cx="2078140" cy="1216604"/>
      </dsp:txXfrm>
    </dsp:sp>
    <dsp:sp modelId="{48F29188-0E07-45DC-B1A9-7C9A42769FFC}">
      <dsp:nvSpPr>
        <dsp:cNvPr id="0" name=""/>
        <dsp:cNvSpPr/>
      </dsp:nvSpPr>
      <dsp:spPr>
        <a:xfrm>
          <a:off x="5902487" y="3232209"/>
          <a:ext cx="2153840" cy="1292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16</a:t>
          </a:r>
          <a:r>
            <a:rPr lang="zh-CN" altLang="en-US" sz="2100" kern="1200" dirty="0" smtClean="0"/>
            <a:t>一天</a:t>
          </a:r>
          <a:endParaRPr lang="zh-CN" altLang="en-US" sz="2100" kern="1200" dirty="0"/>
        </a:p>
      </dsp:txBody>
      <dsp:txXfrm>
        <a:off x="5940337" y="3270059"/>
        <a:ext cx="2078140" cy="1216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3409A-43FF-4B54-839E-10AF698C536A}" type="datetimeFigureOut">
              <a:rPr lang="zh-CN" altLang="en-US" smtClean="0"/>
              <a:t>2017/7/15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02D31-9D2E-483F-A156-15D10033C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675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一直都在挣扎，从未敢真正地放弃！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02D31-9D2E-483F-A156-15D10033CEA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654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金钱诚可贵，爱情价更高，我觉得一起成长就是最好的爱情！在我短暂的生命中，再没有其他东西比与你一起成长更可贵的了，这种成长让我知道哪些东西是真正重要的，哪些是无足挂齿的，请不用再担心它给我带来了更多的责任，相反，它让我感觉到了更多的自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02D31-9D2E-483F-A156-15D10033CEA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743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Ten Years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2008-2017 </a:t>
            </a:r>
            <a:r>
              <a:rPr lang="zh-CN" altLang="en-US" dirty="0" smtClean="0"/>
              <a:t>十年青春，十年故事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393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254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19" y="1400428"/>
            <a:ext cx="8104762" cy="4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59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附：参考资料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矛盾</a:t>
            </a:r>
            <a:r>
              <a:rPr lang="en-US" altLang="zh-CN" dirty="0" smtClean="0"/>
              <a:t>-</a:t>
            </a:r>
            <a:r>
              <a:rPr lang="zh-CN" altLang="en-US" dirty="0" smtClean="0"/>
              <a:t>怎样练习写作</a:t>
            </a:r>
            <a:r>
              <a:rPr lang="en-US" altLang="zh-CN" dirty="0" smtClean="0"/>
              <a:t>http</a:t>
            </a:r>
            <a:r>
              <a:rPr lang="en-US" altLang="zh-CN" dirty="0"/>
              <a:t>://www.sohu.com/a/632718_108102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42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修炼九重天，合而唯一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21748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184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menu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一、青春手册</a:t>
            </a:r>
            <a:endParaRPr lang="en-US" altLang="zh-CN" dirty="0" smtClean="0"/>
          </a:p>
          <a:p>
            <a:r>
              <a:rPr lang="zh-CN" altLang="en-US" dirty="0" smtClean="0"/>
              <a:t>二、</a:t>
            </a:r>
            <a:endParaRPr lang="en-US" altLang="zh-CN" dirty="0" smtClean="0"/>
          </a:p>
          <a:p>
            <a:r>
              <a:rPr lang="zh-CN" altLang="en-US" dirty="0" smtClean="0"/>
              <a:t>三、回家了</a:t>
            </a:r>
            <a:endParaRPr lang="en-US" altLang="zh-CN" dirty="0" smtClean="0"/>
          </a:p>
          <a:p>
            <a:r>
              <a:rPr lang="zh-CN" altLang="en-US" dirty="0" smtClean="0"/>
              <a:t>四、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6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青春手册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青春一定没有手册，不然怎么能如此丰富多彩，千姿百态；</a:t>
            </a:r>
            <a:endParaRPr lang="en-US" altLang="zh-CN" sz="1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青春一定有手册，不然怎么总是会勾起大家共同的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怀念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，并抬起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头深情地对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这个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世界说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，不舍天真！</a:t>
            </a:r>
            <a:endParaRPr lang="en-US" altLang="zh-CN" sz="1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那一年，我一定不会相信的是，许多年后的自己还会想起当时那一幕。在一个普通得不能再普通的午后，和最普通的同学一起，像全世界大多数同龄人一样，准点下课，吃过不能再普通的晚餐，自由活动大约半个小时后，大家一起回教室开始晚自习。但是，不知道是在什么力量驱动下，我不自觉的爬上楼顶，眼前的所见震惊了我。我看到了无限的能量，弥漫在四周，有巨大的，像高山，像河流，有小巧的，像金丝，像精灵。这些能量好像是起源于旁边的山川和村庄，熙熙攘攘，聚集着要往天上去，又像是本就从天上来，倾泻而下，吞没了山川和村庄，非常霸气！</a:t>
            </a:r>
            <a:endParaRPr lang="en-US" altLang="zh-CN" sz="1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当时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就读初二的我，还不知道什么是学习压力，只有学习的动力像泉水一样不停往外涌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1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学习、生活、信仰、资源、方式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037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回家</a:t>
            </a:r>
            <a:r>
              <a:rPr lang="zh-CN" altLang="en-US" sz="3200" dirty="0"/>
              <a:t>了 </a:t>
            </a:r>
            <a:r>
              <a:rPr lang="en-US" altLang="zh-CN" sz="3200" dirty="0"/>
              <a:t>1112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200" dirty="0" smtClean="0"/>
              <a:t> 	</a:t>
            </a:r>
            <a:r>
              <a:rPr lang="zh-CN" altLang="en-US" sz="1200" dirty="0" smtClean="0"/>
              <a:t>假如逼我再想一次，我也还是不能想起当时接听电话时的场景，不能想起当时电话里的声音、不能想起当时自己的表情以及旁边是否有别人、也不能想起那一天剩下的时光我都干了啥！当时脑袋里存在的唯一一个清晰的念头</a:t>
            </a:r>
            <a:r>
              <a:rPr lang="en-US" altLang="zh-CN" sz="1200" dirty="0" smtClean="0"/>
              <a:t>——</a:t>
            </a:r>
            <a:r>
              <a:rPr lang="zh-CN" altLang="en-US" sz="1200" dirty="0" smtClean="0"/>
              <a:t>回家！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dirty="0"/>
              <a:t>	</a:t>
            </a:r>
            <a:r>
              <a:rPr lang="zh-CN" altLang="en-US" sz="1200" dirty="0" smtClean="0"/>
              <a:t>九江职业大学浔阳校区，坐落在江西省九江市浔阳区边界地带，浔阳区是九江老城区，也是现在的市中心，浔阳楼、甘棠湖边的烟水亭、长江水边的琵琶亭全部坐落在浔阳老城区内。我们学校往南一公里是火车站，往西北</a:t>
            </a:r>
            <a:r>
              <a:rPr lang="zh-CN" altLang="en-US" sz="1200" dirty="0"/>
              <a:t>距离</a:t>
            </a:r>
            <a:r>
              <a:rPr lang="zh-CN" altLang="en-US" sz="1200" dirty="0" smtClean="0"/>
              <a:t>长江的直线距离也才两三公里。九江本来就是个不大的城市，住在老城区内就感觉他更小了。我们经常在晚上自习结束后和室友三三两两出去闲逛，花两三个小时，沿着甘棠湖将大半个浔阳逛遍，然后就回宿舍玩电脑或者睡觉。现在想想，当时散步的节奏真的是有够悠哉的，那么小的地方竟然能逛那么久，当时生活是有够悠哉的，沿湖散步甚至成为了我们九江求学生涯中很重要的一部分。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dirty="0"/>
              <a:t>	</a:t>
            </a:r>
            <a:r>
              <a:rPr lang="zh-CN" altLang="en-US" sz="1200" dirty="0" smtClean="0"/>
              <a:t>凌晨四点，躺在上铺辗转的我终于决定从床上爬起来，没有开灯，也没有惊醒任何人，我静静的背着我的小背包出门了。我不知道是从哪里摸到了一罐啤酒，借着走廊的微光，拉开口子，想一饮而尽，却还是剩下了一小半，易拉罐被我无力的丢在公共浴室旁边的蓝色大垃圾桶里，发出一声闷响。看了下宿舍楼旁边被冻风吹透顶的水杉，在静悄悄的夜里不断的摇摆脑袋，像个傻子。我深吸了一口气，决定不再拖延，立刻下楼出发。 凌晨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点的路灯不是很亮了，却也能照清楚前方的道路，我独自沿着长虹大道往火车站的方向走着，偶尔路过两个漆黑的路口，我既没有窥探漆黑的欲望，也不觉得它在窥探我。我的两臂向前抱紧，收住外衣口子，不让一点冷风吹入我腹部。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dirty="0"/>
              <a:t>	</a:t>
            </a:r>
            <a:r>
              <a:rPr lang="zh-CN" altLang="en-US" sz="1200" dirty="0" smtClean="0"/>
              <a:t>昨夜我并未入眠，江面上轮船的汽笛声和铁轨上列车的汽笛声混在一起，让我无法分辨，又不能分心去想其他事情。只得任这两种声音缠绕，最终汇合为一束像箭一样的光，似乎要刺破什么，似乎要带我去某个遥远的地方！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dirty="0"/>
              <a:t>	</a:t>
            </a:r>
            <a:r>
              <a:rPr lang="zh-CN" altLang="en-US" sz="1200" dirty="0" smtClean="0"/>
              <a:t>九江火车站人很少，但是上车后发现人还是不少的，即使是普通工作日，还是没有空位够我躺下了睡一觉的。上车就坐后，窗外没有任何的招手道别，甚至没有了零食补给小推车阿姨们的吆喝，车很快就开了。我此时才觉着有一点点的犯困了，正打算趴在茶水桌上小睡一会，旁边的一位大哥说了一句“小伙子，你喝酒了么？”，我愣了两秒，然后回过脑袋，点了点头，看他没有其他话要言语，于是我就趴着桌子睡着了。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dirty="0"/>
              <a:t>	</a:t>
            </a:r>
            <a:r>
              <a:rPr lang="zh-CN" altLang="en-US" sz="1200" dirty="0" smtClean="0"/>
              <a:t>那一年，我二十岁。没有正儿八经地谈过恋爱，处男一枚。对女生有着最原始的强大好奇心理，却一直胆怯着，羞于去揭开奥秘。当时在九江几乎可以说没有认识的女生，偶偶被同学拉着一起和职大幼教学院的女生一起去溜旱冰，我也只是一个人在那滑翔，静静地享受着动感音乐，累了找个角落休息，回家的时候跟在大伙的屁股后面。可能会不可避免的跟个别女生讲两句话，但是一个月两个月后，我再也不能想起她们的名字来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4989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初见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餐厅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lvl="1" indent="0">
              <a:buNone/>
            </a:pP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I need to see you again .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重要的事情说三遍。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 need to see you again .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I need to see you again .</a:t>
            </a:r>
            <a:endParaRPr lang="en-US" altLang="zh-CN" sz="1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深圳的天气永远这个样子，永远阳光明媚，即使刚才还乌云密布，刚才还在咆哮着，但是只要一转身，重新抬眼看天空，看到的就是深蓝色的天空。</a:t>
            </a:r>
            <a:endParaRPr lang="en-US" altLang="zh-CN" sz="1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地上还是稍微有点湿痕，被风雨刮下来掉落在路上的残枝也还没来得及被清扫，但是这些都不影响我的出行，我正骑着我那辆闪电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650B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飞驰在广东省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号绿道上，这是一条从深圳通往东莞松山湖的绿道。昨天晚上我还犹豫着，但今天早上，我下定了决心，我要上路了，去东莞看看你最近改变。这个想法一年前就有了，但是我不知道为啥过去一年多的时间里都不能下定决心，是路太长，是障碍太多，还是心中有所畏惧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?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今天我已经在路上了，便无需再去考虑这个事情了，过去一年时间都没能找到答案的问题，这片刻又怎能找到答案呢？</a:t>
            </a:r>
            <a:endParaRPr lang="en-US" altLang="zh-CN" sz="1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路还是只之前的路，风景也没有改变过，一样的起点，一样的目的地。记得第一次踏上这条路的时候，我如一个懵懂少年，出行只因为天气好，选择松山湖作为周末骑行的目标只因为向往那里的美景！那一次我花了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小时抵达松山湖边上的公共图书馆，碰到烟雨留客，我便在那里停留了两三个小时，看了会书，睡了会觉，微信聊了一会天。当时的聊天对象正是你呀，这应该是我加你为好友后第一次主动跟你聊天吧，我告诉你说我骑行到东莞了，还悄悄的告诉你图书馆真的是个睡觉的好地方，不仅睡眠质量极好，连梦也是极好的！你跟我说你要请客吃饭，之前我都只见过你照片，所以我当时确实是挺希望能见你一面认识下真人的，但是幸福来得太快，我还是有些不能控制内心的激动，回想一下我前面的二十几年生活经验，还从来没有以个人的名义和某个女生一起进过餐厅嘞！这个算是约会么，我的心不自觉的问我自己，为了掩饰下脸上挂着的夸张表情，别让旁人以为我是刚中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500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万的爆发户之流，我到图书馆的洗手间冲了一把脸，照了下镜子，看到自己精神状态还是不错的，只是刚骑行过来，头上散发出一股海水的咸味，该找个旅馆先收拾下自己，好去赴约啦。下午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点半，雨停了，我又骑上我的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650B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，经过烟雨停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亭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，往大朗镇你给的地址附近的旅馆奔去，我们约好的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点。</a:t>
            </a:r>
            <a:endParaRPr lang="en-US" altLang="zh-CN" sz="1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天气给力，熟悉的路线，很快我就又到了之前的那个图书馆，时间还很早，刚过十二点。上次的经验告诉我附件吃饭地点不好寻找，所以此刻更无心再去寻找吃饭的地点了，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从背包里拿出些面包和水，我填了下咕咕叫的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肚子。图书馆的格局还跟之前一样，大厅宽敞高大，阅览区很空旷，分成很多小块，每一个小块才放置了两三张长桌，藏书的书架散落在阅览区的周边。一眼就能看出来这个不像学校那种资源密集型的图书馆，而是在环境和格局上费劲心思的市政公共图书馆，很多读者不是来寻找阅览资源，而是来寻找一种心理上的满足。我踏入这个图书馆，感觉像是正在踏入一个历史博物馆，一双严肃认真的眼睛像是安检门旁搁置的扫描机，专注于寻找蛛丝马迹。很快，我就发现了上次来此午睡的那条长桌，很想趴在这里再小憩片刻，我也真的坐下来趴了一会。即使边上座位全部空无一人，我还是无法好好休息，所以决定还是找本书看看。</a:t>
            </a:r>
            <a:endParaRPr lang="en-US" altLang="zh-CN" sz="1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541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381000"/>
          </a:xfrm>
        </p:spPr>
        <p:txBody>
          <a:bodyPr>
            <a:normAutofit/>
          </a:bodyPr>
          <a:lstStyle/>
          <a:p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初见餐厅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在靠窗的位置，我看到陈列着许多游记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类的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书，这类书有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段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时间让我颇为着迷。特别是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刚去过西藏回到深圳那会。重新换了工作，工作难度和强度都比之前要高，加班的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频次比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之前多了一个数量级；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跟你的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关系也闹得比较僵硬，当我再一次试图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跟你好好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沟通下的时候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，你问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到我对以后人生的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规划，人生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规划对于我来说是一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个太过敏感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的话题，虽然当时的我不会承认，也没有意识到这一点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我的人生一直都很难有比较具体的规划，这其实是一个历史遗留问题。一方面体现在我之前的人生就过得比较混乱，找不到有效规划的痕迹；另外一方面，根因在于原生家庭问题，我之前有跟你提过我的家庭，从小我父母就离异了。父亲是别人眼中的败家子，虽然这是事实，但我不能这样认为，毕竟是与我有着血缘关系的，我只能说他太懦弱，因为一点伤病，就放弃了所有勇气，放弃了所有底线，甚至理所当然的放弃了最亲近的人，还有意无意的去伤害他们。母亲还算开朗，面对生活的苦难她向命运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show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出了她不折不挠的一面，这方面跟我已故的爷爷有几分相像。他们都是能在重重逆境中保留生命的底气，勇敢的去维护身边的挚爱，不让生命中真正美好的事物消逝的人。他们真的做到了，即使他们为此失去了不少东西，即使别人不一定认为他们真的成功了，只是给一个同情的表情，但我此刻已经意识到，他们真的做到了，或许我的意识来得有点晚，但是迟到总比不到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好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吧，我很庆幸！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那会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从西藏回来不久的我，能看破一些东西，但是也有些东西看不破，我知道人的一生总要经历太多，有一部分人和事是真正值得珍惜的，另外一部分则会永远的成为过去，但是我仍然不知道的是，哪些才是需要让它过去的，哪些是需要用力去呵护的。我下班后有时间就会去公司旁边的图书馆看别人的游记，想重新感悟一下自己走过的路，我有看到自然风光的美，人文累积的美，个人自我的美。我从中看到许多种可能，人生应该更广阔，应该看到更多眼前之外的东西，虽然我对所有人包括自己假装我的规划是两年后回长沙定居工作，并且也安装这个假装的规划去行动准备，但是我内心是空虚无力的，我内心明白这只是一个临时性的假规划，因为有些东西还没有忘记，我不确定时间是否能将它消化掉。</a:t>
            </a:r>
            <a:endParaRPr lang="en-US" altLang="zh-CN" sz="1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外国文学中间的位置，我找到了一本我熟悉的书，安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兰德写的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一个人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很短的一部玄幻小说。主题是关于社会中的现实主义、集体群众中的自我实现。之前有看了部分，这次我看到了结尾，结尾是女主“金色的人”和男主逃离了原先他们属于的世界，然后一起到无人的森林去开创属于他们自己的时代。</a:t>
            </a:r>
            <a:endParaRPr lang="en-US" altLang="zh-CN" sz="1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时间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一晃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就下午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点啦！这时候，泰戈尔的诗集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像个孩子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出现在角落里，像是在向我招手。我想起了那一次我去长沙的时候带上了这本书。你还记得我们之前一起去厦门的事情么，由于没有买到跟你们一起的列车票，我在厦门多待了一天，多待的这一天我逛了很多地方，现在已经不记得去逛过哪些地方了，但是我记得我是在厦门莲坂图书城买了这本书，第二天中午去赶火车，由于提前了两三个多小时到的那里，我便没有进候车室，而是在外面找了一家安静的餐厅吃饭，然后安安静静的看我新买的书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像个孩子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，由于看得太入神，我错过了自己的列车。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931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304800"/>
            <a:ext cx="8229600" cy="381000"/>
          </a:xfrm>
        </p:spPr>
        <p:txBody>
          <a:bodyPr>
            <a:norm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初见餐厅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当时我跟你说了错过列车的事情，但是你一直都没问我是看什么书才错过了自己的列车，所以我也就一直没有告诉你。后来我去长沙的那晚我很想念你，尤其是当我看着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像个孩子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里的诗篇的时候，我再也抑制不住自己的思念，我给你发了一条消息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：“街灯照亮了星城之夜，我在的这座城被包裹在一个小玻璃珠里，如此的静谧安详；然后我才发现，原来那是你的眼啊，你用你的明眸装下了整个城市，馈赠与我；如此珍贵的礼物，我无法回馈，只有在黑夜中 目不转睛的仰望着遥远的你，幻想着永远把你装下！”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36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30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3084</TotalTime>
  <Words>200</Words>
  <Application>Microsoft Office PowerPoint</Application>
  <PresentationFormat>全屏显示(4:3)</PresentationFormat>
  <Paragraphs>49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华文楷体</vt:lpstr>
      <vt:lpstr>宋体</vt:lpstr>
      <vt:lpstr>Arial</vt:lpstr>
      <vt:lpstr>Calibri</vt:lpstr>
      <vt:lpstr>Office Theme</vt:lpstr>
      <vt:lpstr>Ten Years</vt:lpstr>
      <vt:lpstr>修炼九重天，合而唯一</vt:lpstr>
      <vt:lpstr>menu</vt:lpstr>
      <vt:lpstr>青春手册</vt:lpstr>
      <vt:lpstr>回家了 1112</vt:lpstr>
      <vt:lpstr>初见餐厅</vt:lpstr>
      <vt:lpstr>初见餐厅</vt:lpstr>
      <vt:lpstr>初见餐厅</vt:lpstr>
      <vt:lpstr>PowerPoint 演示文稿</vt:lpstr>
      <vt:lpstr>PowerPoint 演示文稿</vt:lpstr>
      <vt:lpstr>PowerPoint 演示文稿</vt:lpstr>
      <vt:lpstr>附：参考资料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Administrator;易胜</dc:creator>
  <cp:lastModifiedBy>xbany</cp:lastModifiedBy>
  <cp:revision>350</cp:revision>
  <dcterms:created xsi:type="dcterms:W3CDTF">2006-08-16T00:00:00Z</dcterms:created>
  <dcterms:modified xsi:type="dcterms:W3CDTF">2017-07-16T05:45:58Z</dcterms:modified>
</cp:coreProperties>
</file>