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3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638171914"/>
              </p:ext>
            </p:extLst>
          </p:nvPr>
        </p:nvGraphicFramePr>
        <p:xfrm>
          <a:off x="5211917" y="1786680"/>
          <a:ext cx="4663963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37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/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/>
                        <a:t>ETH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 dirty="0"/>
                        <a:t>IP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dmac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sip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/>
                        <a:t>dip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request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18:50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ed:1d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1.47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8.8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reply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ed:1d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18:50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8.8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1.47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930889918"/>
              </p:ext>
            </p:extLst>
          </p:nvPr>
        </p:nvGraphicFramePr>
        <p:xfrm>
          <a:off x="3233530" y="4147200"/>
          <a:ext cx="669419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9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8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/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/>
                        <a:t>ETH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/>
                        <a:t>ARP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 dirty="0"/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dmac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smac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sip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tmac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/>
                        <a:t>tip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request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18:50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ff:ff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18:50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1.47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00:00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1.254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/>
                        <a:t>reply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ed:1d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18:50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800" b="0" strike="noStrike" spc="-1" dirty="0">
                          <a:latin typeface="+mn-lt"/>
                        </a:rPr>
                        <a:t>ed:1d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1.254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18:50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1.47</a:t>
                      </a: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5211557" y="1463040"/>
            <a:ext cx="4663963" cy="291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3216970" y="3840480"/>
            <a:ext cx="669419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608697" y="1113045"/>
            <a:ext cx="2386270" cy="10846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gateway</a:t>
            </a:r>
          </a:p>
          <a:p>
            <a:pPr algn="ctr"/>
            <a:r>
              <a:rPr lang="it-IT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b4:a9:4f:4d:ed:1d</a:t>
            </a:r>
          </a:p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172.30.1.254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269905" y="2383746"/>
            <a:ext cx="2386270" cy="10846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Your(Victim)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08:00:27:e3:e4:f0</a:t>
            </a:r>
          </a:p>
          <a:p>
            <a:pPr algn="ctr">
              <a:lnSpc>
                <a:spcPct val="100000"/>
              </a:lnSpc>
            </a:pPr>
            <a:r>
              <a:rPr lang="en-US" altLang="ko-KR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172.30.1.43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2690691" y="2403565"/>
            <a:ext cx="2386270" cy="10846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Me(Attacker)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08:00:27:cb:18:50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172.30.1.47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0164B-D635-4B9D-B37D-8E91664ACC60}"/>
              </a:ext>
            </a:extLst>
          </p:cNvPr>
          <p:cNvSpPr txBox="1"/>
          <p:nvPr/>
        </p:nvSpPr>
        <p:spPr>
          <a:xfrm>
            <a:off x="169465" y="3577002"/>
            <a:ext cx="5042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Kali Linux </a:t>
            </a:r>
            <a:r>
              <a:rPr lang="ko-KR" altLang="en-US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endParaRPr lang="en-US" altLang="ko-KR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86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JAEHO</dc:creator>
  <dc:description/>
  <cp:lastModifiedBy>공재호</cp:lastModifiedBy>
  <cp:revision>15</cp:revision>
  <dcterms:created xsi:type="dcterms:W3CDTF">2020-04-02T04:51:22Z</dcterms:created>
  <dcterms:modified xsi:type="dcterms:W3CDTF">2020-09-08T08:06:30Z</dcterms:modified>
  <dc:language>en-US</dc:language>
</cp:coreProperties>
</file>