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0" r:id="rId1"/>
  </p:sldMasterIdLst>
  <p:notesMasterIdLst>
    <p:notesMasterId r:id="rId7"/>
  </p:notesMasterIdLst>
  <p:sldIdLst>
    <p:sldId id="256" r:id="rId2"/>
    <p:sldId id="257" r:id="rId3"/>
    <p:sldId id="266" r:id="rId4"/>
    <p:sldId id="267" r:id="rId5"/>
    <p:sldId id="281" r:id="rId6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73FF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7" autoAdjust="0"/>
    <p:restoredTop sz="94660"/>
  </p:normalViewPr>
  <p:slideViewPr>
    <p:cSldViewPr>
      <p:cViewPr varScale="1">
        <p:scale>
          <a:sx n="72" d="100"/>
          <a:sy n="72" d="100"/>
        </p:scale>
        <p:origin x="61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AF1B9BF3-9F46-42A1-B6BA-9BE9644DA173}" type="datetimeFigureOut">
              <a:rPr lang="ko-KR" altLang="en-US"/>
              <a:pPr>
                <a:defRPr/>
              </a:pPr>
              <a:t>2019-04-20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90C977D5-A50B-4CC3-8422-E63F675B44F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5571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074BDE-150A-42F3-8F4D-EAC5F12C6884}" type="datetimeFigureOut">
              <a:rPr lang="ko-KR" altLang="en-US"/>
              <a:pPr>
                <a:defRPr/>
              </a:pPr>
              <a:t>2019-04-20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8F3DB-B423-4311-8348-0EF70D9E73E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CC7743-AAE6-44AF-8D43-B2DF53EF0245}" type="datetimeFigureOut">
              <a:rPr lang="ko-KR" altLang="en-US"/>
              <a:pPr>
                <a:defRPr/>
              </a:pPr>
              <a:t>2019-04-20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6EEA3D-6C27-4693-8F43-A548D730C4C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24E47B-2462-445F-8F4D-0D8C49FCA5F9}" type="datetimeFigureOut">
              <a:rPr lang="ko-KR" altLang="en-US"/>
              <a:pPr>
                <a:defRPr/>
              </a:pPr>
              <a:t>2019-04-20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05F223-BC12-4B85-A146-C868954E342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955A77-F64E-4B3E-9C49-4DE62D2EA659}" type="datetimeFigureOut">
              <a:rPr lang="ko-KR" altLang="en-US"/>
              <a:pPr>
                <a:defRPr/>
              </a:pPr>
              <a:t>2019-04-20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7C30CF-EB29-4066-A3DD-212AE7ADC31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61FD7F-732F-45B0-BA1B-478D27C4DA55}" type="datetimeFigureOut">
              <a:rPr lang="ko-KR" altLang="en-US"/>
              <a:pPr>
                <a:defRPr/>
              </a:pPr>
              <a:t>2019-04-20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A28418-F7E9-4352-9811-0FD4CB0C7EA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B00F9D-4E3C-4FF4-B1DF-E918F297FDF7}" type="datetimeFigureOut">
              <a:rPr lang="ko-KR" altLang="en-US"/>
              <a:pPr>
                <a:defRPr/>
              </a:pPr>
              <a:t>2019-04-20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65553B-E206-4193-815D-15F7101137A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67FDC0-72D8-410D-B514-91935FDAA131}" type="datetimeFigureOut">
              <a:rPr lang="ko-KR" altLang="en-US"/>
              <a:pPr>
                <a:defRPr/>
              </a:pPr>
              <a:t>2019-04-20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F57AFB-ABF9-41BB-9943-8801AF6093A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A7E399-4BF7-4E9B-A267-496586DE005F}" type="datetimeFigureOut">
              <a:rPr lang="ko-KR" altLang="en-US"/>
              <a:pPr>
                <a:defRPr/>
              </a:pPr>
              <a:t>2019-04-20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A65AD9-7845-4B28-99D0-F82E18440A3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B4D115-3835-4719-972E-5C819FC2CA0C}" type="datetimeFigureOut">
              <a:rPr lang="ko-KR" altLang="en-US"/>
              <a:pPr>
                <a:defRPr/>
              </a:pPr>
              <a:t>2019-04-20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CEDB38-914D-49A9-A0F5-2BF4E5723F0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1EC8B1-9B39-4C76-8F9D-3CF07D96EEDC}" type="datetimeFigureOut">
              <a:rPr lang="ko-KR" altLang="en-US"/>
              <a:pPr>
                <a:defRPr/>
              </a:pPr>
              <a:t>2019-04-20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DF4B42-4A09-45CF-86BA-BC13B0CC596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D789CD-1600-4A63-94AB-1E7F243E9290}" type="datetimeFigureOut">
              <a:rPr lang="ko-KR" altLang="en-US"/>
              <a:pPr>
                <a:defRPr/>
              </a:pPr>
              <a:t>2019-04-20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8A1445-42DA-4475-9A0D-C19A1EE705D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F09E37C-5961-40DE-BEB3-0144AD0C2A3E}" type="datetimeFigureOut">
              <a:rPr lang="ko-KR" altLang="en-US"/>
              <a:pPr>
                <a:defRPr/>
              </a:pPr>
              <a:t>2019-04-20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06D68DE-706A-474A-A560-4CD69BEB3D8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4" descr="C:\Documents and Settings\박지현\바탕 화면\제목 없음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7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468560" y="2854152"/>
            <a:ext cx="7920880" cy="647700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dirty="0">
                <a:solidFill>
                  <a:srgbClr val="10253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charset="-127"/>
                <a:ea typeface="굴림" charset="-127"/>
              </a:rPr>
              <a:t>   </a:t>
            </a:r>
            <a:r>
              <a:rPr lang="ko-KR" altLang="en-US" sz="4000" b="1" dirty="0">
                <a:solidFill>
                  <a:srgbClr val="10253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charset="-127"/>
                <a:ea typeface="굴림" charset="-127"/>
              </a:rPr>
              <a:t>폴더파일관리시스템 </a:t>
            </a:r>
            <a:r>
              <a:rPr lang="en-US" altLang="ko-KR" sz="25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charset="-127"/>
                <a:ea typeface="굴림" charset="-127"/>
              </a:rPr>
              <a:t>Project 1</a:t>
            </a:r>
            <a:endParaRPr lang="ko-KR" altLang="en-US" sz="25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굴림" charset="-127"/>
              <a:ea typeface="굴림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7504" y="3141737"/>
            <a:ext cx="2952452" cy="15834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kumimoji="0" lang="ko-KR" altLang="en-US" b="1" dirty="0">
                <a:solidFill>
                  <a:schemeClr val="tx1"/>
                </a:solidFill>
              </a:rPr>
              <a:t>컴퓨터공학과 </a:t>
            </a:r>
            <a:r>
              <a:rPr kumimoji="0" lang="ko-KR" altLang="en-US" sz="1400" b="1" dirty="0">
                <a:solidFill>
                  <a:schemeClr val="tx1"/>
                </a:solidFill>
              </a:rPr>
              <a:t> </a:t>
            </a:r>
            <a:endParaRPr kumimoji="0" lang="en-US" altLang="ko-KR" sz="1400" b="1" dirty="0">
              <a:solidFill>
                <a:schemeClr val="tx1"/>
              </a:solidFill>
            </a:endParaRPr>
          </a:p>
          <a:p>
            <a:r>
              <a:rPr kumimoji="0" lang="en-US" altLang="ko-KR" b="1" dirty="0">
                <a:solidFill>
                  <a:schemeClr val="tx1"/>
                </a:solidFill>
              </a:rPr>
              <a:t>2015104147 </a:t>
            </a:r>
            <a:r>
              <a:rPr kumimoji="0" lang="ko-KR" altLang="en-US" b="1" dirty="0">
                <a:solidFill>
                  <a:schemeClr val="tx1"/>
                </a:solidFill>
              </a:rPr>
              <a:t>공재호</a:t>
            </a:r>
            <a:endParaRPr kumimoji="0" lang="en-US" altLang="ko-KR" b="1" dirty="0">
              <a:solidFill>
                <a:schemeClr val="tx1"/>
              </a:solidFill>
            </a:endParaRPr>
          </a:p>
          <a:p>
            <a:endParaRPr kumimoji="0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-324544" y="2462877"/>
            <a:ext cx="2627313" cy="360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kumimoji="0" lang="ko-KR" altLang="en-US" sz="1500" b="1" dirty="0">
                <a:solidFill>
                  <a:srgbClr val="7A73FF"/>
                </a:solidFill>
                <a:latin typeface="돋움" pitchFamily="50" charset="-127"/>
                <a:ea typeface="돋움" pitchFamily="50" charset="-127"/>
              </a:rPr>
              <a:t>      </a:t>
            </a:r>
            <a:r>
              <a:rPr kumimoji="0" lang="ko-KR" altLang="en-US" sz="2400" b="1" dirty="0">
                <a:solidFill>
                  <a:srgbClr val="7A73FF"/>
                </a:solidFill>
                <a:latin typeface="돋움" pitchFamily="50" charset="-127"/>
                <a:ea typeface="돋움" pitchFamily="50" charset="-127"/>
              </a:rPr>
              <a:t>자료구조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7703" y="2204864"/>
            <a:ext cx="3095625" cy="7921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kumimoji="0" lang="ko-KR" altLang="en-US" sz="2000" dirty="0">
              <a:solidFill>
                <a:schemeClr val="tx1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ko-KR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EE5BFEE4-0D5C-4194-B321-98C57B4D26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238372"/>
              </p:ext>
            </p:extLst>
          </p:nvPr>
        </p:nvGraphicFramePr>
        <p:xfrm>
          <a:off x="-323850" y="-415925"/>
          <a:ext cx="9864725" cy="7273930"/>
        </p:xfrm>
        <a:graphic>
          <a:graphicData uri="http://schemas.openxmlformats.org/drawingml/2006/table">
            <a:tbl>
              <a:tblPr/>
              <a:tblGrid>
                <a:gridCol w="703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32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4" descr="C:\Documents and Settings\박지현\바탕 화면\제목 없음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7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-252413" y="-242888"/>
            <a:ext cx="9577388" cy="7200901"/>
          </a:xfrm>
          <a:prstGeom prst="rect">
            <a:avLst/>
          </a:pr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grpSp>
        <p:nvGrpSpPr>
          <p:cNvPr id="15363" name="그룹 13"/>
          <p:cNvGrpSpPr>
            <a:grpSpLocks/>
          </p:cNvGrpSpPr>
          <p:nvPr/>
        </p:nvGrpSpPr>
        <p:grpSpPr bwMode="auto">
          <a:xfrm>
            <a:off x="468313" y="2924175"/>
            <a:ext cx="287337" cy="1512888"/>
            <a:chOff x="1475656" y="2132856"/>
            <a:chExt cx="288032" cy="936104"/>
          </a:xfrm>
        </p:grpSpPr>
        <p:sp>
          <p:nvSpPr>
            <p:cNvPr id="11" name="직사각형 10"/>
            <p:cNvSpPr/>
            <p:nvPr/>
          </p:nvSpPr>
          <p:spPr>
            <a:xfrm>
              <a:off x="1475656" y="2132856"/>
              <a:ext cx="288032" cy="14439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475656" y="2924566"/>
              <a:ext cx="288032" cy="14439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475656" y="2204562"/>
              <a:ext cx="144811" cy="72000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</p:grpSp>
      <p:grpSp>
        <p:nvGrpSpPr>
          <p:cNvPr id="15364" name="그룹 14"/>
          <p:cNvGrpSpPr>
            <a:grpSpLocks/>
          </p:cNvGrpSpPr>
          <p:nvPr/>
        </p:nvGrpSpPr>
        <p:grpSpPr bwMode="auto">
          <a:xfrm flipH="1">
            <a:off x="3779838" y="2924175"/>
            <a:ext cx="287337" cy="1512888"/>
            <a:chOff x="1475656" y="2132856"/>
            <a:chExt cx="288032" cy="936104"/>
          </a:xfrm>
        </p:grpSpPr>
        <p:sp>
          <p:nvSpPr>
            <p:cNvPr id="16" name="직사각형 15"/>
            <p:cNvSpPr/>
            <p:nvPr/>
          </p:nvSpPr>
          <p:spPr>
            <a:xfrm>
              <a:off x="1475656" y="2132856"/>
              <a:ext cx="288032" cy="14439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475656" y="2924566"/>
              <a:ext cx="288032" cy="14439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475656" y="2204562"/>
              <a:ext cx="143221" cy="72000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</p:grpSp>
      <p:sp>
        <p:nvSpPr>
          <p:cNvPr id="21" name="제목 1"/>
          <p:cNvSpPr txBox="1">
            <a:spLocks/>
          </p:cNvSpPr>
          <p:nvPr/>
        </p:nvSpPr>
        <p:spPr>
          <a:xfrm>
            <a:off x="611188" y="3068638"/>
            <a:ext cx="3240087" cy="43180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kumimoji="0" lang="en-US" altLang="ko-K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- </a:t>
            </a:r>
            <a:r>
              <a:rPr kumimoji="0" lang="ko-KR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폴더파일관리시스템</a:t>
            </a:r>
            <a:r>
              <a:rPr kumimoji="0" lang="en-US" altLang="ko-K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-</a:t>
            </a:r>
            <a:endParaRPr kumimoji="0"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제목 1"/>
          <p:cNvSpPr txBox="1">
            <a:spLocks/>
          </p:cNvSpPr>
          <p:nvPr/>
        </p:nvSpPr>
        <p:spPr>
          <a:xfrm>
            <a:off x="611188" y="3500438"/>
            <a:ext cx="3240087" cy="649287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kumimoji="0" lang="en-US" altLang="ko-KR" sz="5000" b="1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+mj-cs"/>
              </a:rPr>
              <a:t>Contents</a:t>
            </a:r>
            <a:endParaRPr kumimoji="0" lang="ko-KR" altLang="en-US" sz="5000" b="1" dirty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graphicFrame>
        <p:nvGraphicFramePr>
          <p:cNvPr id="15387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99660"/>
              </p:ext>
            </p:extLst>
          </p:nvPr>
        </p:nvGraphicFramePr>
        <p:xfrm>
          <a:off x="4751388" y="2342833"/>
          <a:ext cx="4860925" cy="4268470"/>
        </p:xfrm>
        <a:graphic>
          <a:graphicData uri="http://schemas.openxmlformats.org/drawingml/2006/table">
            <a:tbl>
              <a:tblPr/>
              <a:tblGrid>
                <a:gridCol w="67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9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6D9F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1.</a:t>
                      </a:r>
                    </a:p>
                  </a:txBody>
                  <a:tcPr marL="64770" marR="64770" marT="17907" marB="1790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ADT</a:t>
                      </a:r>
                      <a:endParaRPr kumimoji="0" lang="ko-KR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6D9F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2.</a:t>
                      </a:r>
                    </a:p>
                  </a:txBody>
                  <a:tcPr marL="64770" marR="64770" marT="17907" marB="1790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</a:t>
                      </a:r>
                      <a:endParaRPr kumimoji="0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구현한 기능</a:t>
                      </a:r>
                      <a:endParaRPr kumimoji="0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6D9F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3.</a:t>
                      </a:r>
                    </a:p>
                  </a:txBody>
                  <a:tcPr marL="64770" marR="64770" marT="17907" marB="1790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데모 영상</a:t>
                      </a:r>
                      <a:endParaRPr kumimoji="0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4000" b="1" i="0" u="none" strike="noStrike" cap="none" normalizeH="0" baseline="0" dirty="0">
                        <a:ln>
                          <a:noFill/>
                        </a:ln>
                        <a:solidFill>
                          <a:srgbClr val="C6D9F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64770" marR="64770" marT="17907" marB="1790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4000" b="1" i="0" u="none" strike="noStrike" cap="none" normalizeH="0" baseline="0" dirty="0">
                        <a:ln>
                          <a:noFill/>
                        </a:ln>
                        <a:solidFill>
                          <a:srgbClr val="C6D9F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64770" marR="64770" marT="17907" marB="1790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378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ko-K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flipV="1">
            <a:off x="611188" y="692150"/>
            <a:ext cx="7921625" cy="288925"/>
          </a:xfrm>
          <a:prstGeom prst="rect">
            <a:avLst/>
          </a:prstGeom>
          <a:solidFill>
            <a:schemeClr val="accent2">
              <a:lumMod val="60000"/>
              <a:lumOff val="4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68313" y="188913"/>
            <a:ext cx="8229600" cy="971550"/>
          </a:xfrm>
        </p:spPr>
        <p:txBody>
          <a:bodyPr>
            <a:normAutofit/>
          </a:bodyPr>
          <a:lstStyle/>
          <a:p>
            <a:r>
              <a:rPr lang="en-US" altLang="ko-KR" sz="3500" b="1" dirty="0">
                <a:solidFill>
                  <a:schemeClr val="accent2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ADT</a:t>
            </a:r>
            <a:endParaRPr lang="ko-KR" altLang="en-US" sz="3500" b="1" dirty="0">
              <a:solidFill>
                <a:schemeClr val="accent2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-287338" y="404813"/>
            <a:ext cx="9467851" cy="0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제목 1"/>
          <p:cNvSpPr txBox="1">
            <a:spLocks/>
          </p:cNvSpPr>
          <p:nvPr/>
        </p:nvSpPr>
        <p:spPr>
          <a:xfrm>
            <a:off x="0" y="0"/>
            <a:ext cx="2520950" cy="404813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kumimoji="0" lang="ko-KR" altLang="en-US" sz="2000" b="1" dirty="0">
                <a:solidFill>
                  <a:srgbClr val="8064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폴더파일관리시스템</a:t>
            </a:r>
            <a:endParaRPr kumimoji="0" lang="en-US" altLang="ko-KR" sz="2000" b="1" dirty="0">
              <a:solidFill>
                <a:srgbClr val="8064A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E552FF8E-EF49-4E90-A66C-3072F8C6C965}"/>
              </a:ext>
            </a:extLst>
          </p:cNvPr>
          <p:cNvGrpSpPr/>
          <p:nvPr/>
        </p:nvGrpSpPr>
        <p:grpSpPr>
          <a:xfrm>
            <a:off x="1643230" y="1349376"/>
            <a:ext cx="5665074" cy="4725481"/>
            <a:chOff x="1643230" y="1349376"/>
            <a:chExt cx="5665074" cy="4725481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3BD9E46A-7E7F-4162-80C4-5A5F714316D9}"/>
                </a:ext>
              </a:extLst>
            </p:cNvPr>
            <p:cNvSpPr/>
            <p:nvPr/>
          </p:nvSpPr>
          <p:spPr>
            <a:xfrm>
              <a:off x="3474479" y="1349376"/>
              <a:ext cx="1973394" cy="73331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Main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68F4A73-9C57-4BC3-A5C2-1438125923FE}"/>
                </a:ext>
              </a:extLst>
            </p:cNvPr>
            <p:cNvSpPr/>
            <p:nvPr/>
          </p:nvSpPr>
          <p:spPr>
            <a:xfrm>
              <a:off x="3503658" y="2491972"/>
              <a:ext cx="1944215" cy="82360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Application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24B6519-A9E1-44C1-8F42-0A06BE64D4FA}"/>
                </a:ext>
              </a:extLst>
            </p:cNvPr>
            <p:cNvSpPr/>
            <p:nvPr/>
          </p:nvSpPr>
          <p:spPr>
            <a:xfrm>
              <a:off x="5364088" y="3816896"/>
              <a:ext cx="1944216" cy="82360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SinglyLinkedList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63F002E-2D27-483B-A197-08B9108D6BF3}"/>
                </a:ext>
              </a:extLst>
            </p:cNvPr>
            <p:cNvSpPr/>
            <p:nvPr/>
          </p:nvSpPr>
          <p:spPr>
            <a:xfrm>
              <a:off x="1643231" y="5251248"/>
              <a:ext cx="1944216" cy="82360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FileType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BE69CBE-8E99-47E3-A338-C30BAA49E394}"/>
                </a:ext>
              </a:extLst>
            </p:cNvPr>
            <p:cNvSpPr/>
            <p:nvPr/>
          </p:nvSpPr>
          <p:spPr>
            <a:xfrm>
              <a:off x="1643230" y="3816896"/>
              <a:ext cx="1944216" cy="82360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FolderType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연결선: 꺾임 8">
              <a:extLst>
                <a:ext uri="{FF2B5EF4-FFF2-40B4-BE49-F238E27FC236}">
                  <a16:creationId xmlns:a16="http://schemas.microsoft.com/office/drawing/2014/main" id="{34BC4508-6B02-4650-9C02-9B3F36854D70}"/>
                </a:ext>
              </a:extLst>
            </p:cNvPr>
            <p:cNvCxnSpPr>
              <a:cxnSpLocks/>
              <a:stCxn id="3" idx="2"/>
              <a:endCxn id="11" idx="0"/>
            </p:cNvCxnSpPr>
            <p:nvPr/>
          </p:nvCxnSpPr>
          <p:spPr>
            <a:xfrm rot="16200000" flipH="1">
              <a:off x="4263830" y="2280035"/>
              <a:ext cx="409283" cy="14590"/>
            </a:xfrm>
            <a:prstGeom prst="bentConnector3">
              <a:avLst>
                <a:gd name="adj1" fmla="val -180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7FB2FA97-9914-4950-AC4A-86EAD34A212E}"/>
                </a:ext>
              </a:extLst>
            </p:cNvPr>
            <p:cNvCxnSpPr>
              <a:cxnSpLocks/>
              <a:stCxn id="11" idx="2"/>
              <a:endCxn id="17" idx="0"/>
            </p:cNvCxnSpPr>
            <p:nvPr/>
          </p:nvCxnSpPr>
          <p:spPr>
            <a:xfrm rot="5400000">
              <a:off x="3294895" y="2636024"/>
              <a:ext cx="501315" cy="186042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연결선: 꺾임 22">
              <a:extLst>
                <a:ext uri="{FF2B5EF4-FFF2-40B4-BE49-F238E27FC236}">
                  <a16:creationId xmlns:a16="http://schemas.microsoft.com/office/drawing/2014/main" id="{BD7CD3A3-9011-47BA-B6E7-E7202AA01500}"/>
                </a:ext>
              </a:extLst>
            </p:cNvPr>
            <p:cNvCxnSpPr>
              <a:cxnSpLocks/>
            </p:cNvCxnSpPr>
            <p:nvPr/>
          </p:nvCxnSpPr>
          <p:spPr>
            <a:xfrm>
              <a:off x="3587446" y="4005063"/>
              <a:ext cx="1776644" cy="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C32B6FFC-D358-4C61-865D-68BA87B379D4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587445" y="4414347"/>
              <a:ext cx="1776644" cy="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연결선: 꺾임 29">
              <a:extLst>
                <a:ext uri="{FF2B5EF4-FFF2-40B4-BE49-F238E27FC236}">
                  <a16:creationId xmlns:a16="http://schemas.microsoft.com/office/drawing/2014/main" id="{680E9C8E-F11C-43CB-84D5-BF77EB459768}"/>
                </a:ext>
              </a:extLst>
            </p:cNvPr>
            <p:cNvCxnSpPr>
              <a:cxnSpLocks/>
              <a:stCxn id="17" idx="2"/>
              <a:endCxn id="16" idx="0"/>
            </p:cNvCxnSpPr>
            <p:nvPr/>
          </p:nvCxnSpPr>
          <p:spPr>
            <a:xfrm rot="16200000" flipH="1">
              <a:off x="2309967" y="4945875"/>
              <a:ext cx="610743" cy="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flipV="1">
            <a:off x="611188" y="692150"/>
            <a:ext cx="7921625" cy="288925"/>
          </a:xfrm>
          <a:prstGeom prst="rect">
            <a:avLst/>
          </a:prstGeom>
          <a:solidFill>
            <a:schemeClr val="accent2">
              <a:lumMod val="60000"/>
              <a:lumOff val="4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68313" y="188913"/>
            <a:ext cx="8229600" cy="971550"/>
          </a:xfrm>
        </p:spPr>
        <p:txBody>
          <a:bodyPr>
            <a:normAutofit/>
          </a:bodyPr>
          <a:lstStyle/>
          <a:p>
            <a:r>
              <a:rPr lang="ko-KR" altLang="en-US" sz="3500" b="1" dirty="0">
                <a:solidFill>
                  <a:schemeClr val="accent2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구현한 기능</a:t>
            </a:r>
          </a:p>
        </p:txBody>
      </p:sp>
      <p:cxnSp>
        <p:nvCxnSpPr>
          <p:cNvPr id="36" name="직선 연결선 35"/>
          <p:cNvCxnSpPr>
            <a:cxnSpLocks/>
          </p:cNvCxnSpPr>
          <p:nvPr/>
        </p:nvCxnSpPr>
        <p:spPr>
          <a:xfrm>
            <a:off x="0" y="404813"/>
            <a:ext cx="9180513" cy="0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제목 1"/>
          <p:cNvSpPr txBox="1">
            <a:spLocks/>
          </p:cNvSpPr>
          <p:nvPr/>
        </p:nvSpPr>
        <p:spPr>
          <a:xfrm>
            <a:off x="0" y="0"/>
            <a:ext cx="2520950" cy="404813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kumimoji="0" lang="ko-KR" altLang="en-US" sz="2000" b="1" dirty="0">
                <a:solidFill>
                  <a:srgbClr val="8064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폴더파일관리시스템</a:t>
            </a:r>
            <a:endParaRPr kumimoji="0" lang="en-US" altLang="ko-KR" sz="2000" b="1" dirty="0">
              <a:solidFill>
                <a:srgbClr val="8064A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BE982A3-2BF3-45B5-933F-75F20DD4B97A}"/>
              </a:ext>
            </a:extLst>
          </p:cNvPr>
          <p:cNvCxnSpPr>
            <a:cxnSpLocks/>
          </p:cNvCxnSpPr>
          <p:nvPr/>
        </p:nvCxnSpPr>
        <p:spPr>
          <a:xfrm>
            <a:off x="4556279" y="3825477"/>
            <a:ext cx="0" cy="2555851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D8E6726C-BECF-4132-AC20-42C64EF46136}"/>
              </a:ext>
            </a:extLst>
          </p:cNvPr>
          <p:cNvSpPr/>
          <p:nvPr/>
        </p:nvSpPr>
        <p:spPr>
          <a:xfrm>
            <a:off x="693738" y="1101725"/>
            <a:ext cx="3168722" cy="4048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폴더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5192613-AE69-4270-8E77-13F1C6BFD4E8}"/>
              </a:ext>
            </a:extLst>
          </p:cNvPr>
          <p:cNvSpPr/>
          <p:nvPr/>
        </p:nvSpPr>
        <p:spPr>
          <a:xfrm>
            <a:off x="5250100" y="1101724"/>
            <a:ext cx="3168722" cy="4048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파일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9A874FB-5510-4F56-99BC-5AF18C18882C}"/>
              </a:ext>
            </a:extLst>
          </p:cNvPr>
          <p:cNvSpPr/>
          <p:nvPr/>
        </p:nvSpPr>
        <p:spPr>
          <a:xfrm>
            <a:off x="693737" y="1772817"/>
            <a:ext cx="7725084" cy="18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7B9F040-1FD7-447A-94DC-D0684B6F758E}"/>
              </a:ext>
            </a:extLst>
          </p:cNvPr>
          <p:cNvSpPr/>
          <p:nvPr/>
        </p:nvSpPr>
        <p:spPr>
          <a:xfrm>
            <a:off x="693737" y="3897336"/>
            <a:ext cx="3446215" cy="22685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현재 폴더 속성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하위 폴더로 이동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폴더 </a:t>
            </a:r>
            <a:r>
              <a:rPr lang="ko-KR" altLang="en-US" dirty="0" err="1">
                <a:solidFill>
                  <a:schemeClr val="tx1"/>
                </a:solidFill>
              </a:rPr>
              <a:t>뒤로가기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 err="1">
                <a:solidFill>
                  <a:schemeClr val="tx1"/>
                </a:solidFill>
              </a:rPr>
              <a:t>앞으로가기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832C434-4FE4-4C4B-9F51-60DBCDAACFCB}"/>
              </a:ext>
            </a:extLst>
          </p:cNvPr>
          <p:cNvSpPr/>
          <p:nvPr/>
        </p:nvSpPr>
        <p:spPr>
          <a:xfrm>
            <a:off x="4972606" y="3897336"/>
            <a:ext cx="3446215" cy="22685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파일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실행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읽기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쓰기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BCFFCC-F06E-489C-B337-A3FD3B196177}"/>
              </a:ext>
            </a:extLst>
          </p:cNvPr>
          <p:cNvSpPr/>
          <p:nvPr/>
        </p:nvSpPr>
        <p:spPr>
          <a:xfrm>
            <a:off x="2915815" y="1801836"/>
            <a:ext cx="5503005" cy="18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생성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삭제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검색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출력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복사</a:t>
            </a:r>
            <a:r>
              <a:rPr lang="en-US" altLang="ko-KR" dirty="0">
                <a:solidFill>
                  <a:schemeClr val="tx1"/>
                </a:solidFill>
              </a:rPr>
              <a:t> / </a:t>
            </a:r>
            <a:r>
              <a:rPr lang="ko-KR" altLang="en-US" dirty="0">
                <a:solidFill>
                  <a:schemeClr val="tx1"/>
                </a:solidFill>
              </a:rPr>
              <a:t>붙여넣기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 err="1">
                <a:solidFill>
                  <a:schemeClr val="tx1"/>
                </a:solidFill>
              </a:rPr>
              <a:t>잘라내기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이름 바꾸기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최근 열어본 </a:t>
            </a:r>
            <a:r>
              <a:rPr lang="en-US" altLang="ko-KR" dirty="0">
                <a:solidFill>
                  <a:schemeClr val="tx1"/>
                </a:solidFill>
              </a:rPr>
              <a:t>10</a:t>
            </a:r>
            <a:r>
              <a:rPr lang="ko-KR" altLang="en-US" dirty="0">
                <a:solidFill>
                  <a:schemeClr val="tx1"/>
                </a:solidFill>
              </a:rPr>
              <a:t>개 정보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446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flipV="1">
            <a:off x="-684584" y="-459436"/>
            <a:ext cx="10153128" cy="7416825"/>
          </a:xfrm>
          <a:prstGeom prst="rect">
            <a:avLst/>
          </a:prstGeom>
          <a:solidFill>
            <a:schemeClr val="accent4">
              <a:lumMod val="5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68313" y="2853755"/>
            <a:ext cx="8229600" cy="971550"/>
          </a:xfrm>
        </p:spPr>
        <p:txBody>
          <a:bodyPr>
            <a:normAutofit fontScale="90000"/>
          </a:bodyPr>
          <a:lstStyle/>
          <a:p>
            <a:pPr lvl="0" latinLnBrk="0">
              <a:lnSpc>
                <a:spcPct val="160000"/>
              </a:lnSpc>
            </a:pPr>
            <a:r>
              <a:rPr lang="ko-KR" altLang="en-US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데모</a:t>
            </a:r>
          </a:p>
        </p:txBody>
      </p:sp>
    </p:spTree>
    <p:extLst>
      <p:ext uri="{BB962C8B-B14F-4D97-AF65-F5344CB8AC3E}">
        <p14:creationId xmlns:p14="http://schemas.microsoft.com/office/powerpoint/2010/main" val="2800563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669</TotalTime>
  <Words>76</Words>
  <Application>Microsoft Office PowerPoint</Application>
  <PresentationFormat>화면 슬라이드 쇼(4:3)</PresentationFormat>
  <Paragraphs>35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굴림</vt:lpstr>
      <vt:lpstr>돋움</vt:lpstr>
      <vt:lpstr>맑은 고딕</vt:lpstr>
      <vt:lpstr>바탕</vt:lpstr>
      <vt:lpstr>Arial</vt:lpstr>
      <vt:lpstr>Office 테마</vt:lpstr>
      <vt:lpstr>   폴더파일관리시스템 Project 1</vt:lpstr>
      <vt:lpstr>PowerPoint 프레젠테이션</vt:lpstr>
      <vt:lpstr>ADT</vt:lpstr>
      <vt:lpstr>구현한 기능</vt:lpstr>
      <vt:lpstr>데모</vt:lpstr>
    </vt:vector>
  </TitlesOfParts>
  <Company>MyCompany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금성</dc:title>
  <dc:creator>Customer</dc:creator>
  <cp:lastModifiedBy>공재호</cp:lastModifiedBy>
  <cp:revision>105</cp:revision>
  <dcterms:created xsi:type="dcterms:W3CDTF">2012-10-30T10:04:29Z</dcterms:created>
  <dcterms:modified xsi:type="dcterms:W3CDTF">2019-04-20T12:41:28Z</dcterms:modified>
</cp:coreProperties>
</file>