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600BF-A65C-451C-8644-398131E4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604B1-448D-45E5-B0E2-C40C53044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DE692-CCA2-4012-AAC2-5CAEE6AB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CD442-4B60-4188-92C1-43EC16A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9F9BD-FCC1-4D6D-A4F6-67DD8DE2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52D03-3540-4D76-9B68-79BD86A5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CF019-D531-4FCD-8C8A-94FAAA0A1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9D6E6-5441-4E82-839A-EC91E074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C43FA-15D7-449C-BFDC-4AD66A19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9D567-E493-43FE-9991-0E4BAF29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536A0-934F-47EF-A771-CB137706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662050-E466-4AAC-9D4D-042188570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33090-3EF2-4B67-9F22-AB76583E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BCC65-F559-4EB4-AA17-8F348CEB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A4809-50CB-492B-9AFE-C7470044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91688-09F1-47FE-B007-5BF8D7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DB806-32B2-42F9-919D-72F3BA79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D96F8-9C42-4988-93A7-59052975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57CA-D5E9-4893-BD87-79B41421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42886-74B4-4763-932C-794ADE34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51BF8-5837-49F7-B6F2-E66536E7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5E76B-B894-4443-BD10-0F9F2366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DBD0C-AEF2-4D5A-A2C1-08AC1B6C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C6344-31D9-49C1-8530-C2E82C68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F78CC-5B0B-4A6F-8F1A-D4891710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F920-E77C-4384-8E66-091C3182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4E7DE-AAD1-4366-9FEC-CEFBCA750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CC0BE2-8BC6-49EB-98A6-B1DE46F7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0CF7F-9F75-430F-8BB0-8F905BD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080D4-1DA8-4729-B37F-737CCF8E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067E6-EDA0-4312-BC21-16C58FE3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A406-7E8D-4910-9D80-26DAFCF2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45A3-4F6E-45DE-90FE-8D095413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079D7-2287-4487-86C2-90D2E61A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3FB9B-F9F8-4999-B5B6-BDF16AC8B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D5088-AE87-4D2F-AD03-C19296EC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5B7941-D28B-4D51-8871-2F97B318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4698B-6379-4D97-8CA4-5B187F08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0C99FE-74F4-47F4-AC42-C24B6A00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08281-5CA0-4F96-A135-2AAADEE5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47E4B1-75CE-4C77-88CA-BB7E91CE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B1646-1173-4822-AAAB-DA8A333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0CB9C-D412-459B-BC6C-76BBA985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79F931-E85C-4ABF-A93A-4F3FE450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AF3F83-4AC1-47DC-B950-1D54A56E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787CC-38B8-4FFF-8730-6576252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1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08D4F-6D3C-44FF-B94F-4025D4A8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FE87A-871D-4C0A-9184-8986B3B5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D862F-4FE8-4558-8EF1-C9416F49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28852-1081-44FF-ADF1-8309CF1E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80D09-F301-4161-9CBE-466AC17D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2DC59-97C1-46FF-96CF-99A9A70F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031A-69F1-45FF-8A6E-19F22B58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AFF47F-1ED2-4447-95F4-26385750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4BEB3-5E06-4638-AE76-AC27BC8B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2B7AE-03ED-4A4E-9AAA-38C6F638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87442-7ABC-432F-904C-4E6AB0AE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53C57-194D-4A5D-B7E5-827B93C0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EFD1CA-E707-4B9D-83F6-9ECB594C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68202-0546-42BB-84AE-2E2B096B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2831F-FC61-4F39-9A70-2FFB56959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0216-AA3C-4A4C-BDD3-8100AC2B0348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9AF8-BFF5-4B6A-810E-CCD5F20BF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643D4-EACE-4259-9065-CD3169359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9FA4-959D-4C13-AA18-E0C9347AE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6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glaweb/mouth-open-js" TargetMode="External"/><Relationship Id="rId5" Type="http://schemas.openxmlformats.org/officeDocument/2006/relationships/hyperlink" Target="https://github.com/pathak-ashutosh/Eye-blink-detection" TargetMode="External"/><Relationship Id="rId4" Type="http://schemas.openxmlformats.org/officeDocument/2006/relationships/hyperlink" Target="https://github.com/xionghc/Facial-Expression-Recogn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F44D5FE9-95E1-4D99-9B96-97388EBC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58642" cy="365125"/>
          </a:xfrm>
        </p:spPr>
        <p:txBody>
          <a:bodyPr/>
          <a:lstStyle/>
          <a:p>
            <a:r>
              <a:rPr lang="en-US" altLang="ko-KR" dirty="0"/>
              <a:t>2021-2 Capstone Design 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8C11A1-C964-4FDB-B61B-DE11C69DB130}"/>
              </a:ext>
            </a:extLst>
          </p:cNvPr>
          <p:cNvSpPr/>
          <p:nvPr/>
        </p:nvSpPr>
        <p:spPr>
          <a:xfrm>
            <a:off x="1827062" y="288547"/>
            <a:ext cx="893706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spc="1700" dirty="0" err="1">
                <a:solidFill>
                  <a:srgbClr val="1E1C3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비대면수업</a:t>
            </a:r>
            <a:r>
              <a:rPr lang="ko-KR" altLang="en-US" sz="3500" b="1" spc="1700" dirty="0">
                <a:solidFill>
                  <a:srgbClr val="1E1C3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졸음방지 시스템</a:t>
            </a:r>
            <a:endParaRPr lang="en-US" altLang="ko-KR" sz="3500" b="1" spc="1700" dirty="0">
              <a:solidFill>
                <a:srgbClr val="1E1C3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 latinLnBrk="0">
              <a:defRPr/>
            </a:pPr>
            <a:r>
              <a:rPr lang="en-US" altLang="ko-KR" sz="2000" b="1" dirty="0">
                <a:solidFill>
                  <a:srgbClr val="1E1C3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sz="2000" b="1" dirty="0">
                <a:solidFill>
                  <a:srgbClr val="1E1C3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표정 및 눈동자 인식을 사용한 실시간 화면분석</a:t>
            </a:r>
            <a:r>
              <a:rPr lang="en-US" altLang="ko-KR" sz="2000" b="1" dirty="0">
                <a:solidFill>
                  <a:srgbClr val="1E1C3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99C97A3D-6AC5-49D1-9FF5-4780AE20E27B}"/>
              </a:ext>
            </a:extLst>
          </p:cNvPr>
          <p:cNvSpPr txBox="1">
            <a:spLocks/>
          </p:cNvSpPr>
          <p:nvPr/>
        </p:nvSpPr>
        <p:spPr>
          <a:xfrm>
            <a:off x="10435904" y="6492875"/>
            <a:ext cx="1756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2015104147 </a:t>
            </a:r>
            <a:r>
              <a:rPr lang="ko-KR" altLang="en-US" dirty="0">
                <a:solidFill>
                  <a:schemeClr val="tx1"/>
                </a:solidFill>
              </a:rPr>
              <a:t>공재호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7C7532-D099-412D-8BE4-93D402B70775}"/>
              </a:ext>
            </a:extLst>
          </p:cNvPr>
          <p:cNvSpPr/>
          <p:nvPr/>
        </p:nvSpPr>
        <p:spPr>
          <a:xfrm>
            <a:off x="1887525" y="2060008"/>
            <a:ext cx="1828800" cy="1921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하품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눈 졸음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고개숙임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1CF152-F74A-411C-A56B-6C98AAA50972}"/>
              </a:ext>
            </a:extLst>
          </p:cNvPr>
          <p:cNvCxnSpPr/>
          <p:nvPr/>
        </p:nvCxnSpPr>
        <p:spPr>
          <a:xfrm>
            <a:off x="545284" y="1344925"/>
            <a:ext cx="10922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027358-24E1-4C62-B968-DE1BBCEBB6F1}"/>
              </a:ext>
            </a:extLst>
          </p:cNvPr>
          <p:cNvSpPr txBox="1"/>
          <p:nvPr/>
        </p:nvSpPr>
        <p:spPr>
          <a:xfrm>
            <a:off x="2165410" y="1501842"/>
            <a:ext cx="1273029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기준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알람 경보, 종, 알, 반지 무료 아이콘 의 App User Interface">
            <a:extLst>
              <a:ext uri="{FF2B5EF4-FFF2-40B4-BE49-F238E27FC236}">
                <a16:creationId xmlns:a16="http://schemas.microsoft.com/office/drawing/2014/main" id="{E67CB7B7-5C01-431B-A3A9-AF947BF7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54" y="2510623"/>
            <a:ext cx="940134" cy="940134"/>
          </a:xfrm>
          <a:prstGeom prst="rect">
            <a:avLst/>
          </a:prstGeom>
          <a:noFill/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2F9FF4-F5B5-4094-8AE4-06480EEA4748}"/>
              </a:ext>
            </a:extLst>
          </p:cNvPr>
          <p:cNvCxnSpPr>
            <a:cxnSpLocks/>
          </p:cNvCxnSpPr>
          <p:nvPr/>
        </p:nvCxnSpPr>
        <p:spPr>
          <a:xfrm>
            <a:off x="4177718" y="2980690"/>
            <a:ext cx="385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8A7DD2-D1D3-4817-B162-D0E4C0DFB494}"/>
              </a:ext>
            </a:extLst>
          </p:cNvPr>
          <p:cNvSpPr/>
          <p:nvPr/>
        </p:nvSpPr>
        <p:spPr>
          <a:xfrm>
            <a:off x="5060341" y="2415334"/>
            <a:ext cx="2087458" cy="1129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졸음 판단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가중치 및 점수화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40F4D1-67A8-4809-8342-3518D42B935E}"/>
              </a:ext>
            </a:extLst>
          </p:cNvPr>
          <p:cNvCxnSpPr>
            <a:cxnSpLocks/>
          </p:cNvCxnSpPr>
          <p:nvPr/>
        </p:nvCxnSpPr>
        <p:spPr>
          <a:xfrm>
            <a:off x="7952764" y="2980690"/>
            <a:ext cx="385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83CFC7-429B-45D8-96AF-A72D8F95C84D}"/>
              </a:ext>
            </a:extLst>
          </p:cNvPr>
          <p:cNvSpPr txBox="1"/>
          <p:nvPr/>
        </p:nvSpPr>
        <p:spPr>
          <a:xfrm>
            <a:off x="8809206" y="3450757"/>
            <a:ext cx="1273029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알람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A524A4-F93E-413C-922E-AF5AFA13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93" y="4391942"/>
            <a:ext cx="2806948" cy="169944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774682-5CD9-49AC-B0B8-11F990D90EC7}"/>
              </a:ext>
            </a:extLst>
          </p:cNvPr>
          <p:cNvSpPr/>
          <p:nvPr/>
        </p:nvSpPr>
        <p:spPr>
          <a:xfrm>
            <a:off x="2445304" y="6088297"/>
            <a:ext cx="2423126" cy="306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Kaggle</a:t>
            </a:r>
            <a:r>
              <a:rPr lang="ko-KR" altLang="en-US" sz="1200" dirty="0">
                <a:solidFill>
                  <a:schemeClr val="tx1"/>
                </a:solidFill>
              </a:rPr>
              <a:t>안면 표정 데이터셋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91FE4-BDA8-49ED-8A9D-47EDCB22FF7A}"/>
              </a:ext>
            </a:extLst>
          </p:cNvPr>
          <p:cNvSpPr/>
          <p:nvPr/>
        </p:nvSpPr>
        <p:spPr>
          <a:xfrm>
            <a:off x="5052271" y="2576669"/>
            <a:ext cx="2187428" cy="103898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5480F3-2A57-4CA2-8D3C-25E84BB4518D}"/>
              </a:ext>
            </a:extLst>
          </p:cNvPr>
          <p:cNvSpPr/>
          <p:nvPr/>
        </p:nvSpPr>
        <p:spPr>
          <a:xfrm>
            <a:off x="1775164" y="2273777"/>
            <a:ext cx="2179358" cy="170730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397C0E9-C118-4BE0-810B-FD64651DBAEE}"/>
              </a:ext>
            </a:extLst>
          </p:cNvPr>
          <p:cNvCxnSpPr/>
          <p:nvPr/>
        </p:nvCxnSpPr>
        <p:spPr>
          <a:xfrm>
            <a:off x="545284" y="4297849"/>
            <a:ext cx="10922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AB0EF4-3D43-4D11-B414-A3748DA40E28}"/>
              </a:ext>
            </a:extLst>
          </p:cNvPr>
          <p:cNvSpPr/>
          <p:nvPr/>
        </p:nvSpPr>
        <p:spPr>
          <a:xfrm>
            <a:off x="6096000" y="4332184"/>
            <a:ext cx="6096000" cy="2062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오픈소스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CNN</a:t>
            </a:r>
            <a:r>
              <a:rPr lang="ko-KR" altLang="en-US" sz="1200" dirty="0">
                <a:solidFill>
                  <a:schemeClr val="tx1"/>
                </a:solidFill>
              </a:rPr>
              <a:t>기반 얼굴표정 인식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>
                <a:solidFill>
                  <a:schemeClr val="tx1"/>
                </a:solidFill>
                <a:hlinkClick r:id="rId4"/>
              </a:rPr>
              <a:t>https://github.com/xionghc/Facial-Expression-Recognition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눈 깜빡임 감지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hlinkClick r:id="rId5"/>
              </a:rPr>
              <a:t>https://github.com/pathak-ashutosh/Eye-blink-detection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하품 감지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hlinkClick r:id="rId6"/>
              </a:rPr>
              <a:t>https://github.com/iglaweb/mouth-open-js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8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에스코어 드림 9 Black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2015104147@office.khu.ac.kr</dc:creator>
  <cp:lastModifiedBy>2015104147@office.khu.ac.kr</cp:lastModifiedBy>
  <cp:revision>2</cp:revision>
  <dcterms:created xsi:type="dcterms:W3CDTF">2021-09-09T07:13:19Z</dcterms:created>
  <dcterms:modified xsi:type="dcterms:W3CDTF">2021-09-09T07:43:20Z</dcterms:modified>
</cp:coreProperties>
</file>