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EB76-673B-4BEF-A908-74C64BA8F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CF91D-95DC-41F1-AD9A-070EAD37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3AAC-3BD1-4F6D-BE23-581D56F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CCC03-24DA-4F76-8E71-08A797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34DE4-2746-4D15-820E-7662825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E221-2809-4665-B2A0-6CB931A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8FB6C-F155-4ECD-9523-AE51CA53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8634-0A7D-4BEC-A870-3F2883D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DF75-6654-4700-9282-E9535513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9247-161C-49BD-B350-1E421BB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01746-FA68-4AAB-BBC4-E32B9AAE2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35176-BB07-4B71-8B7E-376AE9F0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85E8-15B3-4CAA-B67D-6D6CEAC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CE69B-3E79-4597-A952-9AB7CB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828F-AABA-45EA-A778-9A7BFBB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C9D-5637-4123-A1E0-1204CC8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63B34-F244-4BBC-9E0D-C6C07425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9943B-2C39-4CA3-B5D1-E4260B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454-99E1-4CAD-A615-91214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4465-300B-43C5-A496-A5FB9453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DB78-67D3-4B30-AB75-B2DD531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36B26-9EC7-4457-8A29-DD293627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91B24-BAE2-4F25-BC96-0ABF403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D05-8796-4C43-B840-474E6CF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AD26-AD90-4BE8-AD36-D021555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F228-3BF8-4FBE-8558-DF4458D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765F1-90B7-4D3F-8E49-D646AF9C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EA23A-8D8B-494D-92FB-48B4C286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7266E-CB1F-40C8-B731-2683E83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B015F-B218-46BB-9A45-D615F3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DD4-BB8F-4D83-81A6-1FCD9BCD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E79A-A151-4CC0-86EF-E216462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C9015-C04A-4DFE-B2AF-C8A9573D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184FA-AC7A-4C4B-9226-D42B288F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DD20F-B922-42D6-9E76-3EBFA11FF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4EBE0-BCC6-49A4-A087-0074D1CBB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15615-CEFB-4F93-AA24-DE2A012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9B0F2-7240-4BD3-8D84-A7C21749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0F60E-8872-4A0D-8963-391A3F9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9147-FB2E-43B3-B80A-781E184C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85C22-1976-4987-8E87-5A9590E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A3E0F-4557-42A1-86A9-61577EA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7AE8F-E572-4236-8F6D-79E78D5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C11D1-1071-4537-A522-B45DDB9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72469-5F0F-4F96-BB2A-AAA9495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E369-EF07-4CAE-9325-780AD1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C6094-50E4-4EB4-8108-6EE69E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4DB8-9964-4182-94E1-CBF0F2D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154BE-4DCC-4856-90AF-BFA8C1AD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CE7D4-7232-4F54-99BC-582E4A2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F2B1C-FBD2-4856-8195-A0433A0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332D5-A462-4958-AE70-30EE5E33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F276-2D78-47C5-BB39-0A5641D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F4C1DB-EFA4-48A0-AE42-E12DAA702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6C925-8367-400E-8827-DCA01FF3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D6FD5-2561-49D2-8B55-CFE8ACCA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13269-DBF6-4B88-83C6-686FE99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D1C4E-81BF-48C7-AE61-EAE5D01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4A657-3BFC-44D8-835A-1E78D9D5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1E6D6-B6D2-44B9-B2DF-3FE9773C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483F-64A0-455A-BDF4-B261642B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E8A8-0590-4C2F-A894-08FBEA74086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DC1B9-965D-4CD8-9559-7477767C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5411F-A75D-4BEE-B203-64FF6378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4043570" y="3571427"/>
            <a:ext cx="4104861" cy="41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캡스톤디자인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452487" y="2903525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18F9302-560F-4CAF-98FE-1EE934C6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686" y="6356350"/>
            <a:ext cx="1800313" cy="50165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a typeface="에스코어 드림 4 Regular" panose="020B0503030302020204"/>
              </a:rPr>
              <a:t>공  재  호</a:t>
            </a:r>
          </a:p>
        </p:txBody>
      </p:sp>
    </p:spTree>
    <p:extLst>
      <p:ext uri="{BB962C8B-B14F-4D97-AF65-F5344CB8AC3E}">
        <p14:creationId xmlns:p14="http://schemas.microsoft.com/office/powerpoint/2010/main" val="19213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수업에 따른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집중도 하락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37391" y="19878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D2B9DC-C365-4401-BF84-2CC04520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3" y="1675890"/>
            <a:ext cx="4380758" cy="39362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792E8E-7998-4AF4-AB0C-099E872C41F3}"/>
              </a:ext>
            </a:extLst>
          </p:cNvPr>
          <p:cNvSpPr/>
          <p:nvPr/>
        </p:nvSpPr>
        <p:spPr>
          <a:xfrm>
            <a:off x="862363" y="1675890"/>
            <a:ext cx="4380758" cy="3936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B9C4E9-9614-47A9-8FBA-3147B3B3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44" y="1847451"/>
            <a:ext cx="5573393" cy="5006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AD3D36-36C7-4E84-8658-4376360C1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30" y="2481233"/>
            <a:ext cx="4749019" cy="286627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70918C-6EAB-45DC-A4F8-6FB55B0A3860}"/>
              </a:ext>
            </a:extLst>
          </p:cNvPr>
          <p:cNvSpPr/>
          <p:nvPr/>
        </p:nvSpPr>
        <p:spPr>
          <a:xfrm>
            <a:off x="5645486" y="1675889"/>
            <a:ext cx="6006822" cy="3936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35085-8740-4AA6-B093-C0B0BB3FC652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</p:spTree>
    <p:extLst>
      <p:ext uri="{BB962C8B-B14F-4D97-AF65-F5344CB8AC3E}">
        <p14:creationId xmlns:p14="http://schemas.microsoft.com/office/powerpoint/2010/main" val="1385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E375C6-11FE-4092-BA30-806440D676C8}"/>
              </a:ext>
            </a:extLst>
          </p:cNvPr>
          <p:cNvSpPr/>
          <p:nvPr/>
        </p:nvSpPr>
        <p:spPr>
          <a:xfrm>
            <a:off x="1399568" y="1607365"/>
            <a:ext cx="2115324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하품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눈깜빡임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고개변화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BF3F4-3473-473F-B257-3CB4DB1D5ED4}"/>
              </a:ext>
            </a:extLst>
          </p:cNvPr>
          <p:cNvSpPr/>
          <p:nvPr/>
        </p:nvSpPr>
        <p:spPr>
          <a:xfrm>
            <a:off x="4592580" y="1607365"/>
            <a:ext cx="3006839" cy="38094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 </a:t>
            </a:r>
            <a:r>
              <a:rPr lang="ko-KR" altLang="en-US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E8CBA-C18A-4F7E-9977-6DF91BF46796}"/>
              </a:ext>
            </a:extLst>
          </p:cNvPr>
          <p:cNvSpPr/>
          <p:nvPr/>
        </p:nvSpPr>
        <p:spPr>
          <a:xfrm>
            <a:off x="8470698" y="1607365"/>
            <a:ext cx="3207659" cy="38094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404248"/>
                </a:solidFill>
                <a:latin typeface="Open Sans" panose="020B0604020202020204" pitchFamily="34" charset="0"/>
              </a:rPr>
              <a:t>L</a:t>
            </a:r>
            <a:r>
              <a:rPr lang="en-US" altLang="ko-KR" b="1" i="0" dirty="0" err="1">
                <a:solidFill>
                  <a:srgbClr val="404248"/>
                </a:solidFill>
                <a:effectLst/>
                <a:latin typeface="Open Sans" panose="020B0604020202020204" pitchFamily="34" charset="0"/>
              </a:rPr>
              <a:t>inearRegression</a:t>
            </a:r>
            <a:endParaRPr lang="en-US" altLang="ko-KR" b="1" i="0" dirty="0">
              <a:solidFill>
                <a:srgbClr val="404248"/>
              </a:solidFill>
              <a:effectLst/>
              <a:latin typeface="Open Sans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404248"/>
              </a:solidFill>
              <a:latin typeface="Open Sans" panose="020B0604020202020204" pitchFamily="34" charset="0"/>
            </a:endParaRPr>
          </a:p>
          <a:p>
            <a:pPr algn="ctr"/>
            <a:r>
              <a:rPr lang="ko-KR" altLang="en-US" b="1" i="0" dirty="0">
                <a:solidFill>
                  <a:srgbClr val="404248"/>
                </a:solidFill>
                <a:effectLst/>
                <a:latin typeface="Open Sans" panose="020B0604020202020204" pitchFamily="34" charset="0"/>
              </a:rPr>
              <a:t>시간에 따른 집중도 분석</a:t>
            </a:r>
            <a:endParaRPr lang="en-US" altLang="ko-KR" b="1" i="0" dirty="0">
              <a:solidFill>
                <a:srgbClr val="404248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42E98-13CB-4B02-A77D-5A5E746E7022}"/>
              </a:ext>
            </a:extLst>
          </p:cNvPr>
          <p:cNvSpPr/>
          <p:nvPr/>
        </p:nvSpPr>
        <p:spPr>
          <a:xfrm>
            <a:off x="3749879" y="3351667"/>
            <a:ext cx="636291" cy="320879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A5C5794-6ACC-432C-BFA2-70C4B082C570}"/>
              </a:ext>
            </a:extLst>
          </p:cNvPr>
          <p:cNvSpPr/>
          <p:nvPr/>
        </p:nvSpPr>
        <p:spPr>
          <a:xfrm>
            <a:off x="7716913" y="3351667"/>
            <a:ext cx="636291" cy="320879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F93FA3-208D-4BA7-900B-BB373F55B4C7}"/>
              </a:ext>
            </a:extLst>
          </p:cNvPr>
          <p:cNvSpPr/>
          <p:nvPr/>
        </p:nvSpPr>
        <p:spPr>
          <a:xfrm>
            <a:off x="847288" y="1607365"/>
            <a:ext cx="2666215" cy="3719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얼굴인식 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en-US" altLang="ko-KR" sz="2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dlib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7CA41-58E2-4B4D-8856-2D29D4AE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48" y="1852690"/>
            <a:ext cx="3510728" cy="3341128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6995025" y="1609846"/>
            <a:ext cx="2115324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하품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눈깜빡임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고개변화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6D113-8B46-42F9-9892-ED875B03C3F2}"/>
              </a:ext>
            </a:extLst>
          </p:cNvPr>
          <p:cNvSpPr/>
          <p:nvPr/>
        </p:nvSpPr>
        <p:spPr>
          <a:xfrm>
            <a:off x="1270521" y="1544011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282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 err="1">
                <a:solidFill>
                  <a:srgbClr val="404248"/>
                </a:solidFill>
                <a:effectLst/>
                <a:latin typeface="Open Sans" panose="020B0604020202020204" pitchFamily="34" charset="0"/>
              </a:rPr>
              <a:t>LinearRegression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BF475-F9F2-4DDD-9F9F-697AD2BEA07D}"/>
              </a:ext>
            </a:extLst>
          </p:cNvPr>
          <p:cNvSpPr txBox="1"/>
          <p:nvPr/>
        </p:nvSpPr>
        <p:spPr>
          <a:xfrm>
            <a:off x="7033688" y="3403549"/>
            <a:ext cx="2306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i="0" dirty="0">
                <a:solidFill>
                  <a:srgbClr val="404248"/>
                </a:solidFill>
                <a:effectLst/>
                <a:latin typeface="Open Sans" panose="020B0604020202020204" pitchFamily="34" charset="0"/>
              </a:rPr>
              <a:t>시간</a:t>
            </a:r>
            <a:endParaRPr lang="en-US" altLang="ko-KR" sz="2000" b="1" i="0" dirty="0">
              <a:solidFill>
                <a:srgbClr val="404248"/>
              </a:solidFill>
              <a:effectLst/>
              <a:latin typeface="Open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i="0" dirty="0">
              <a:solidFill>
                <a:srgbClr val="404248"/>
              </a:solidFill>
              <a:effectLst/>
              <a:latin typeface="Open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4248"/>
                </a:solidFill>
                <a:latin typeface="Open Sans" panose="020B0604020202020204" pitchFamily="34" charset="0"/>
              </a:rPr>
              <a:t>집중도</a:t>
            </a:r>
            <a:endParaRPr lang="en-US" altLang="ko-KR" sz="2000" b="1" i="0" dirty="0">
              <a:solidFill>
                <a:srgbClr val="404248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32B4F2-FDDF-4AE7-B873-880371CF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86" y="2381299"/>
            <a:ext cx="4958116" cy="327896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05ED8-6B85-46E6-B845-6189BC63BAA9}"/>
              </a:ext>
            </a:extLst>
          </p:cNvPr>
          <p:cNvSpPr txBox="1"/>
          <p:nvPr/>
        </p:nvSpPr>
        <p:spPr>
          <a:xfrm>
            <a:off x="3510313" y="1293909"/>
            <a:ext cx="6098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000" b="1" i="0" dirty="0" err="1">
                <a:solidFill>
                  <a:srgbClr val="404248"/>
                </a:solidFill>
                <a:effectLst/>
                <a:latin typeface="Open Sans" panose="020B0606030504020204" pitchFamily="34" charset="0"/>
              </a:rPr>
              <a:t>sklearn</a:t>
            </a:r>
            <a:r>
              <a:rPr lang="en-US" altLang="ko-KR" sz="3000" b="1" i="0" dirty="0">
                <a:solidFill>
                  <a:srgbClr val="40424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3000" b="1" i="0" dirty="0" err="1">
                <a:solidFill>
                  <a:srgbClr val="404248"/>
                </a:solidFill>
                <a:effectLst/>
                <a:latin typeface="Open Sans" panose="020B0606030504020204" pitchFamily="34" charset="0"/>
              </a:rPr>
              <a:t>LinearRegression</a:t>
            </a:r>
            <a:endParaRPr lang="en-US" altLang="ko-KR" sz="3000" b="1" i="0" dirty="0">
              <a:solidFill>
                <a:srgbClr val="404248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1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E375C6-11FE-4092-BA30-806440D676C8}"/>
              </a:ext>
            </a:extLst>
          </p:cNvPr>
          <p:cNvSpPr/>
          <p:nvPr/>
        </p:nvSpPr>
        <p:spPr>
          <a:xfrm>
            <a:off x="1859320" y="1766756"/>
            <a:ext cx="9177556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웹캠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실시간 적용</a:t>
            </a:r>
            <a:endParaRPr lang="en-US" altLang="ko-KR" i="0" dirty="0">
              <a:solidFill>
                <a:srgbClr val="22222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하품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눈깜빡임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고개변화에 따른 현재 집중도 제공</a:t>
            </a:r>
            <a:endParaRPr lang="en-US" altLang="ko-KR" i="0" dirty="0">
              <a:solidFill>
                <a:srgbClr val="22222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수업초반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(0~20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분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졸음 평균점수 계산 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시간 지난 후 비교 하여 떨어진 집중도 제공</a:t>
            </a:r>
            <a:endParaRPr lang="en-US" altLang="ko-KR" dirty="0">
              <a:solidFill>
                <a:srgbClr val="22222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시간에 따른 집중도 </a:t>
            </a:r>
            <a:r>
              <a:rPr lang="ko-KR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분석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(linear regression)</a:t>
            </a:r>
            <a:br>
              <a:rPr lang="ko-KR" altLang="en-US" dirty="0">
                <a:latin typeface="Open Sans" panose="020B0606030504020204" pitchFamily="34" charset="0"/>
                <a:cs typeface="Open Sans" panose="020B0606030504020204" pitchFamily="34" charset="0"/>
              </a:rPr>
            </a:br>
            <a:r>
              <a:rPr lang="ko-KR" alt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  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F93FA3-208D-4BA7-900B-BB373F55B4C7}"/>
              </a:ext>
            </a:extLst>
          </p:cNvPr>
          <p:cNvSpPr/>
          <p:nvPr/>
        </p:nvSpPr>
        <p:spPr>
          <a:xfrm>
            <a:off x="847287" y="1607365"/>
            <a:ext cx="10746298" cy="3719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7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794729" y="2828835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발표를 마치겠습니다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감사합니다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124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나눔스퀘어OTF</vt:lpstr>
      <vt:lpstr>나눔스퀘어OTF Bold</vt:lpstr>
      <vt:lpstr>Arial</vt:lpstr>
      <vt:lpstr>Open Sans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혜주</dc:creator>
  <cp:lastModifiedBy>2015104147@office.khu.ac.kr</cp:lastModifiedBy>
  <cp:revision>12</cp:revision>
  <dcterms:created xsi:type="dcterms:W3CDTF">2020-07-01T19:32:38Z</dcterms:created>
  <dcterms:modified xsi:type="dcterms:W3CDTF">2021-09-23T05:30:08Z</dcterms:modified>
</cp:coreProperties>
</file>