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70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EB76-673B-4BEF-A908-74C64BA8F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CF91D-95DC-41F1-AD9A-070EAD37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C3AAC-3BD1-4F6D-BE23-581D56FB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CCC03-24DA-4F76-8E71-08A7972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34DE4-2746-4D15-820E-76628259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E221-2809-4665-B2A0-6CB931A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8FB6C-F155-4ECD-9523-AE51CA53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88634-0A7D-4BEC-A870-3F2883DA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6DF75-6654-4700-9282-E9535513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19247-161C-49BD-B350-1E421BB1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01746-FA68-4AAB-BBC4-E32B9AAE2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35176-BB07-4B71-8B7E-376AE9F0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C85E8-15B3-4CAA-B67D-6D6CEACA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CE69B-3E79-4597-A952-9AB7CB2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4828F-AABA-45EA-A778-9A7BFBB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EC9D-5637-4123-A1E0-1204CC8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63B34-F244-4BBC-9E0D-C6C07425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9943B-2C39-4CA3-B5D1-E4260BD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2454-99E1-4CAD-A615-91214F6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A4465-300B-43C5-A496-A5FB9453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DB78-67D3-4B30-AB75-B2DD5314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36B26-9EC7-4457-8A29-DD293627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91B24-BAE2-4F25-BC96-0ABF403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FCD05-8796-4C43-B840-474E6CF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DAD26-AD90-4BE8-AD36-D0215556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F228-3BF8-4FBE-8558-DF4458DC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765F1-90B7-4D3F-8E49-D646AF9C5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EA23A-8D8B-494D-92FB-48B4C286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7266E-CB1F-40C8-B731-2683E830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B015F-B218-46BB-9A45-D615F3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CADD4-BB8F-4D83-81A6-1FCD9BCD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1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E79A-A151-4CC0-86EF-E216462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C9015-C04A-4DFE-B2AF-C8A9573D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184FA-AC7A-4C4B-9226-D42B288F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BDD20F-B922-42D6-9E76-3EBFA11FF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54EBE0-BCC6-49A4-A087-0074D1CBB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15615-CEFB-4F93-AA24-DE2A012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9B0F2-7240-4BD3-8D84-A7C21749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0F60E-8872-4A0D-8963-391A3F9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C9147-FB2E-43B3-B80A-781E184C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85C22-1976-4987-8E87-5A9590E1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A3E0F-4557-42A1-86A9-61577EA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7AE8F-E572-4236-8F6D-79E78D5E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C11D1-1071-4537-A522-B45DDB9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72469-5F0F-4F96-BB2A-AAA94959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FE369-EF07-4CAE-9325-780AD1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C6094-50E4-4EB4-8108-6EE69E9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34DB8-9964-4182-94E1-CBF0F2D0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154BE-4DCC-4856-90AF-BFA8C1AD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CE7D4-7232-4F54-99BC-582E4A2D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F2B1C-FBD2-4856-8195-A0433A09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332D5-A462-4958-AE70-30EE5E33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F276-2D78-47C5-BB39-0A5641D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F4C1DB-EFA4-48A0-AE42-E12DAA702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6C925-8367-400E-8827-DCA01FF3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D6FD5-2561-49D2-8B55-CFE8ACCA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13269-DBF6-4B88-83C6-686FE99E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D1C4E-81BF-48C7-AE61-EAE5D019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4A657-3BFC-44D8-835A-1E78D9D5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1E6D6-B6D2-44B9-B2DF-3FE9773C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3483F-64A0-455A-BDF4-B261642B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E8A8-0590-4C2F-A894-08FBEA74086D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DC1B9-965D-4CD8-9559-7477767C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5411F-A75D-4BEE-B203-64FF6378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D051-ED74-4D1D-B363-A6DF70DD8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4043570" y="3571427"/>
            <a:ext cx="4104861" cy="412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캡스톤디자인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763997" y="2903525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3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 및 예측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18F9302-560F-4CAF-98FE-1EE934C6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686" y="6356350"/>
            <a:ext cx="1800313" cy="50165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ea typeface="에스코어 드림 4 Regular" panose="020B0503030302020204"/>
              </a:rPr>
              <a:t>공  재  호</a:t>
            </a:r>
          </a:p>
        </p:txBody>
      </p:sp>
    </p:spTree>
    <p:extLst>
      <p:ext uri="{BB962C8B-B14F-4D97-AF65-F5344CB8AC3E}">
        <p14:creationId xmlns:p14="http://schemas.microsoft.com/office/powerpoint/2010/main" val="19213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37391" y="198782"/>
            <a:ext cx="267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135085-8740-4AA6-B093-C0B0BB3FC652}"/>
              </a:ext>
            </a:extLst>
          </p:cNvPr>
          <p:cNvSpPr txBox="1"/>
          <p:nvPr/>
        </p:nvSpPr>
        <p:spPr>
          <a:xfrm>
            <a:off x="9170019" y="6201345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 및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55C58-FEAA-4A3D-87F1-76B06AB4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0" y="521948"/>
            <a:ext cx="3876808" cy="3004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DFF7BC-DF3F-4B5F-9F2E-90B1403C8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90" y="3273823"/>
            <a:ext cx="3876808" cy="302034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257443-5BB7-440B-83C5-EFFDB254341F}"/>
              </a:ext>
            </a:extLst>
          </p:cNvPr>
          <p:cNvGrpSpPr/>
          <p:nvPr/>
        </p:nvGrpSpPr>
        <p:grpSpPr>
          <a:xfrm>
            <a:off x="6856604" y="485107"/>
            <a:ext cx="3876808" cy="1484852"/>
            <a:chOff x="6753138" y="738231"/>
            <a:chExt cx="3876808" cy="14848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030405-9802-467F-9083-60D91FE52EA5}"/>
                </a:ext>
              </a:extLst>
            </p:cNvPr>
            <p:cNvSpPr/>
            <p:nvPr/>
          </p:nvSpPr>
          <p:spPr>
            <a:xfrm>
              <a:off x="6753138" y="738231"/>
              <a:ext cx="3876808" cy="1484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4D0F21-9335-484A-B847-173AD12A2851}"/>
                </a:ext>
              </a:extLst>
            </p:cNvPr>
            <p:cNvSpPr/>
            <p:nvPr/>
          </p:nvSpPr>
          <p:spPr>
            <a:xfrm>
              <a:off x="7028990" y="909779"/>
              <a:ext cx="3281080" cy="11423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눈 깜빡임 감지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하품 감지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고개변화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A1280B-1304-4BF4-AE6C-A93450A146BF}"/>
              </a:ext>
            </a:extLst>
          </p:cNvPr>
          <p:cNvGrpSpPr/>
          <p:nvPr/>
        </p:nvGrpSpPr>
        <p:grpSpPr>
          <a:xfrm>
            <a:off x="6856602" y="2531397"/>
            <a:ext cx="3876808" cy="1484852"/>
            <a:chOff x="6753138" y="2631050"/>
            <a:chExt cx="3876808" cy="148485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462EEE-09E5-49FF-8CAA-5DD947CB5A92}"/>
                </a:ext>
              </a:extLst>
            </p:cNvPr>
            <p:cNvSpPr/>
            <p:nvPr/>
          </p:nvSpPr>
          <p:spPr>
            <a:xfrm>
              <a:off x="6753138" y="2631050"/>
              <a:ext cx="3876808" cy="1484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A15959-E9DF-4229-8703-19197504D2A4}"/>
                </a:ext>
              </a:extLst>
            </p:cNvPr>
            <p:cNvSpPr/>
            <p:nvPr/>
          </p:nvSpPr>
          <p:spPr>
            <a:xfrm>
              <a:off x="7028990" y="2802598"/>
              <a:ext cx="3281080" cy="11423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집중도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(0~100</a:t>
              </a:r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점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66802E1-1F2D-41ED-A9B4-EF2144D0631F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8795006" y="1969959"/>
            <a:ext cx="2" cy="56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BB9373-3472-4600-876B-167178F72C28}"/>
              </a:ext>
            </a:extLst>
          </p:cNvPr>
          <p:cNvGrpSpPr/>
          <p:nvPr/>
        </p:nvGrpSpPr>
        <p:grpSpPr>
          <a:xfrm>
            <a:off x="6856602" y="4560972"/>
            <a:ext cx="3876808" cy="1484852"/>
            <a:chOff x="6753138" y="2631050"/>
            <a:chExt cx="3876808" cy="148485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22B846-B734-4F82-90B0-AEE5797659BC}"/>
                </a:ext>
              </a:extLst>
            </p:cNvPr>
            <p:cNvSpPr/>
            <p:nvPr/>
          </p:nvSpPr>
          <p:spPr>
            <a:xfrm>
              <a:off x="6753138" y="2631050"/>
              <a:ext cx="3876808" cy="14848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C92AC0-7962-4E0D-B902-EA4088783965}"/>
                </a:ext>
              </a:extLst>
            </p:cNvPr>
            <p:cNvSpPr/>
            <p:nvPr/>
          </p:nvSpPr>
          <p:spPr>
            <a:xfrm>
              <a:off x="7028990" y="2802598"/>
              <a:ext cx="3281080" cy="114234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화면에는 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현재 집중도 출력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(5</a:t>
              </a:r>
              <a:r>
                <a:rPr lang="ko-KR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초 단위 갱신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FCD14A-12A4-4AB2-B851-D43571521E7D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8795006" y="4016249"/>
            <a:ext cx="0" cy="5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80A5A-C0D2-49B1-A317-AE3C6E3D7485}"/>
              </a:ext>
            </a:extLst>
          </p:cNvPr>
          <p:cNvSpPr txBox="1"/>
          <p:nvPr/>
        </p:nvSpPr>
        <p:spPr>
          <a:xfrm>
            <a:off x="227452" y="50655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선형 회귀 적용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8A1F1-B30A-4656-B57B-344280CFBA1E}"/>
              </a:ext>
            </a:extLst>
          </p:cNvPr>
          <p:cNvSpPr txBox="1"/>
          <p:nvPr/>
        </p:nvSpPr>
        <p:spPr>
          <a:xfrm>
            <a:off x="237391" y="198782"/>
            <a:ext cx="267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7AB036-43E8-4E05-A98E-711BCF7E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9" y="1276001"/>
            <a:ext cx="4143118" cy="44737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29E4CD-5E97-4694-99F1-5C235396B982}"/>
              </a:ext>
            </a:extLst>
          </p:cNvPr>
          <p:cNvSpPr/>
          <p:nvPr/>
        </p:nvSpPr>
        <p:spPr>
          <a:xfrm>
            <a:off x="9230061" y="2419874"/>
            <a:ext cx="2806082" cy="201825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누적 집중도 값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C4DF51-3233-462F-B596-A4798AC9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70" y="1276001"/>
            <a:ext cx="4143119" cy="44737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5D55D9-536A-46A7-9EF4-C8EA89BE5C07}"/>
              </a:ext>
            </a:extLst>
          </p:cNvPr>
          <p:cNvSpPr/>
          <p:nvPr/>
        </p:nvSpPr>
        <p:spPr>
          <a:xfrm>
            <a:off x="9082112" y="2524665"/>
            <a:ext cx="2524065" cy="181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3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889ABA-B262-4D07-9195-AA11791F3668}"/>
              </a:ext>
            </a:extLst>
          </p:cNvPr>
          <p:cNvSpPr/>
          <p:nvPr/>
        </p:nvSpPr>
        <p:spPr>
          <a:xfrm>
            <a:off x="0" y="6539949"/>
            <a:ext cx="12192000" cy="119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227452" y="506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B05E-31B8-4276-9608-2EA7425876CA}"/>
              </a:ext>
            </a:extLst>
          </p:cNvPr>
          <p:cNvSpPr txBox="1"/>
          <p:nvPr/>
        </p:nvSpPr>
        <p:spPr>
          <a:xfrm>
            <a:off x="227452" y="19878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 내용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2ECB2-D3DF-4531-B3ED-5CCDE02195B8}"/>
              </a:ext>
            </a:extLst>
          </p:cNvPr>
          <p:cNvSpPr txBox="1"/>
          <p:nvPr/>
        </p:nvSpPr>
        <p:spPr>
          <a:xfrm>
            <a:off x="9881752" y="6216783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비대면</a:t>
            </a:r>
            <a:r>
              <a:rPr lang="ko-KR" altLang="en-US" sz="15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 집중도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B27B-D9E4-447D-9F4B-C5FA7E5AA44E}"/>
              </a:ext>
            </a:extLst>
          </p:cNvPr>
          <p:cNvSpPr/>
          <p:nvPr/>
        </p:nvSpPr>
        <p:spPr>
          <a:xfrm>
            <a:off x="2634059" y="1663432"/>
            <a:ext cx="7247693" cy="37196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프로그램 이후 시간 집중도 예측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/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선형회귀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집중도 등급화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중간보고서 작성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EA90DD-0AEC-49CB-B5C9-82FBA49DCA80}"/>
              </a:ext>
            </a:extLst>
          </p:cNvPr>
          <p:cNvSpPr/>
          <p:nvPr/>
        </p:nvSpPr>
        <p:spPr>
          <a:xfrm>
            <a:off x="847287" y="1607365"/>
            <a:ext cx="10746298" cy="3719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21CEA8-457C-4924-B25F-103B985EC3E0}"/>
              </a:ext>
            </a:extLst>
          </p:cNvPr>
          <p:cNvSpPr txBox="1"/>
          <p:nvPr/>
        </p:nvSpPr>
        <p:spPr>
          <a:xfrm>
            <a:off x="3794729" y="2828835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발표를 마치겠습니다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/>
            <a:r>
              <a:rPr lang="ko-KR" altLang="en-US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감사합니다</a:t>
            </a:r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0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81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나눔스퀘어OTF</vt:lpstr>
      <vt:lpstr>나눔스퀘어OTF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혜주</dc:creator>
  <cp:lastModifiedBy>2015104147@office.khu.ac.kr</cp:lastModifiedBy>
  <cp:revision>17</cp:revision>
  <dcterms:created xsi:type="dcterms:W3CDTF">2020-07-01T19:32:38Z</dcterms:created>
  <dcterms:modified xsi:type="dcterms:W3CDTF">2021-10-20T19:23:40Z</dcterms:modified>
</cp:coreProperties>
</file>