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73" r:id="rId3"/>
    <p:sldId id="270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69C3CB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 autoAdjust="0"/>
    <p:restoredTop sz="77765" autoAdjust="0"/>
  </p:normalViewPr>
  <p:slideViewPr>
    <p:cSldViewPr snapToGrid="0">
      <p:cViewPr varScale="1">
        <p:scale>
          <a:sx n="88" d="100"/>
          <a:sy n="88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6515E-5C7E-4643-9D4A-4E93B5B1D34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B3DEE-1964-495C-B3BE-5D6FAA02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8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3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5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596D-1178-4A0C-9D59-1567393AF1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3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60123" y="1414276"/>
            <a:ext cx="3344779" cy="3344779"/>
            <a:chOff x="4369564" y="1893159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solidFill>
                    <a:srgbClr val="5B9BD5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AngsanaUPC" panose="020B0502040204020203" pitchFamily="18" charset="-34"/>
                </a:rPr>
                <a:t>축구선수</a:t>
              </a:r>
              <a:endParaRPr lang="en-US" altLang="ko-KR" sz="3000" dirty="0">
                <a:solidFill>
                  <a:srgbClr val="5B9BD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ngsanaUPC" panose="020B0502040204020203" pitchFamily="18" charset="-34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000" dirty="0" err="1">
                  <a:solidFill>
                    <a:srgbClr val="5B9BD5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AngsanaUPC" panose="020B0502040204020203" pitchFamily="18" charset="-34"/>
                </a:rPr>
                <a:t>팀매칭</a:t>
              </a:r>
              <a:endParaRPr lang="ko-KR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ngsanaUPC" panose="020B0502040204020203" pitchFamily="18" charset="-34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5213586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데이터베이스</a:t>
            </a:r>
            <a:endParaRPr lang="ko-KR" altLang="en-US" sz="4400" kern="0" dirty="0">
              <a:solidFill>
                <a:srgbClr val="5155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4C273-A2FF-4E0E-BCF7-18EF949FDF32}"/>
              </a:ext>
            </a:extLst>
          </p:cNvPr>
          <p:cNvSpPr/>
          <p:nvPr/>
        </p:nvSpPr>
        <p:spPr>
          <a:xfrm>
            <a:off x="9453654" y="5599480"/>
            <a:ext cx="3163891" cy="108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5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[</a:t>
            </a:r>
            <a:r>
              <a:rPr lang="ko-KR" altLang="en-US" sz="1500" kern="0" dirty="0" err="1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이삭토스트</a:t>
            </a:r>
            <a:r>
              <a:rPr lang="en-US" altLang="ko-KR" sz="15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]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공재호 </a:t>
            </a:r>
            <a:r>
              <a:rPr lang="ko-KR" altLang="en-US" sz="1500" kern="0" dirty="0" err="1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서범진</a:t>
            </a:r>
            <a:endParaRPr lang="en-US" altLang="ko-KR" sz="1500" kern="0" dirty="0">
              <a:solidFill>
                <a:srgbClr val="5155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kern="0" dirty="0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전형진 </a:t>
            </a:r>
            <a:r>
              <a:rPr lang="ko-KR" altLang="en-US" sz="1500" kern="0" dirty="0" err="1">
                <a:solidFill>
                  <a:srgbClr val="51556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지호진</a:t>
            </a:r>
            <a:endParaRPr lang="ko-KR" altLang="en-US" sz="1500" kern="0" dirty="0">
              <a:solidFill>
                <a:srgbClr val="5155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24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AE259F-BDB9-4089-9CB4-E5F4D7EF8A26}"/>
              </a:ext>
            </a:extLst>
          </p:cNvPr>
          <p:cNvSpPr/>
          <p:nvPr/>
        </p:nvSpPr>
        <p:spPr>
          <a:xfrm>
            <a:off x="381442" y="182550"/>
            <a:ext cx="3637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1000" dirty="0">
                <a:solidFill>
                  <a:schemeClr val="bg1"/>
                </a:solidFill>
                <a:latin typeface="Titillium" panose="00000500000000000000" pitchFamily="50" charset="0"/>
                <a:ea typeface="야놀자 야체 B" panose="02020603020101020101"/>
              </a:rPr>
              <a:t>프로젝트 소개</a:t>
            </a:r>
            <a:endParaRPr lang="en-US" altLang="ko-KR" sz="3200" b="1" spc="1000" dirty="0">
              <a:solidFill>
                <a:schemeClr val="bg1"/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55BEDD2-38C4-4987-9E50-E7153ACC98DB}"/>
              </a:ext>
            </a:extLst>
          </p:cNvPr>
          <p:cNvSpPr/>
          <p:nvPr/>
        </p:nvSpPr>
        <p:spPr>
          <a:xfrm>
            <a:off x="1451296" y="3046217"/>
            <a:ext cx="2021746" cy="20217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수치화 된</a:t>
            </a:r>
            <a:endParaRPr lang="en-US" altLang="ko-KR" b="1" dirty="0"/>
          </a:p>
          <a:p>
            <a:pPr algn="ctr"/>
            <a:r>
              <a:rPr lang="ko-KR" altLang="en-US" b="1" dirty="0"/>
              <a:t>축구선수</a:t>
            </a:r>
            <a:endParaRPr lang="en-US" altLang="ko-KR" b="1" dirty="0"/>
          </a:p>
          <a:p>
            <a:pPr algn="ctr"/>
            <a:r>
              <a:rPr lang="ko-KR" altLang="en-US" b="1" dirty="0"/>
              <a:t>정보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1ABB89A-AEB2-45FE-8CC2-83C6477E1237}"/>
              </a:ext>
            </a:extLst>
          </p:cNvPr>
          <p:cNvCxnSpPr>
            <a:cxnSpLocks/>
          </p:cNvCxnSpPr>
          <p:nvPr/>
        </p:nvCxnSpPr>
        <p:spPr>
          <a:xfrm>
            <a:off x="3764132" y="4057090"/>
            <a:ext cx="119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ED1724-36A3-440E-9D59-31275E7A8FF0}"/>
              </a:ext>
            </a:extLst>
          </p:cNvPr>
          <p:cNvSpPr/>
          <p:nvPr/>
        </p:nvSpPr>
        <p:spPr>
          <a:xfrm>
            <a:off x="8806610" y="4963559"/>
            <a:ext cx="222653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구단 예산 사정에 </a:t>
            </a:r>
            <a:endParaRPr lang="en-US" altLang="ko-KR" sz="1400" b="1" dirty="0">
              <a:solidFill>
                <a:srgbClr val="333F50"/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맞는 선수</a:t>
            </a:r>
            <a:endParaRPr lang="en-US" altLang="ko-KR" sz="1400" b="1" dirty="0">
              <a:solidFill>
                <a:srgbClr val="333F50"/>
              </a:solidFill>
              <a:ea typeface="야놀자 야체 B" panose="0202060302010102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9E6F66-A874-40D8-8667-7DA76D4B1A9E}"/>
              </a:ext>
            </a:extLst>
          </p:cNvPr>
          <p:cNvSpPr/>
          <p:nvPr/>
        </p:nvSpPr>
        <p:spPr>
          <a:xfrm>
            <a:off x="1348902" y="5125142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333F50"/>
                </a:solidFill>
                <a:ea typeface="야놀자 야체 B" panose="02020603020101020101"/>
              </a:rPr>
              <a:t>BBC Sports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EADC-3239-4F98-84CF-3E9981C2A8F5}"/>
              </a:ext>
            </a:extLst>
          </p:cNvPr>
          <p:cNvSpPr/>
          <p:nvPr/>
        </p:nvSpPr>
        <p:spPr>
          <a:xfrm>
            <a:off x="5083345" y="5144251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속력</a:t>
            </a:r>
            <a:r>
              <a:rPr lang="en-US" altLang="ko-KR" sz="1400" b="1" dirty="0">
                <a:solidFill>
                  <a:srgbClr val="333F50"/>
                </a:solidFill>
                <a:ea typeface="야놀자 야체 B" panose="02020603020101020101"/>
              </a:rPr>
              <a:t>, </a:t>
            </a: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프리킥</a:t>
            </a:r>
            <a:r>
              <a:rPr lang="en-US" altLang="ko-KR" sz="1400" b="1" dirty="0">
                <a:solidFill>
                  <a:srgbClr val="333F50"/>
                </a:solidFill>
                <a:ea typeface="야놀자 야체 B" panose="02020603020101020101"/>
              </a:rPr>
              <a:t>, </a:t>
            </a:r>
            <a:r>
              <a:rPr lang="ko-KR" altLang="en-US" sz="1400" b="1" dirty="0">
                <a:solidFill>
                  <a:srgbClr val="333F50"/>
                </a:solidFill>
                <a:ea typeface="야놀자 야체 B" panose="02020603020101020101"/>
              </a:rPr>
              <a:t>연봉 등</a:t>
            </a:r>
            <a:endParaRPr lang="en-US" altLang="ko-KR" sz="1200" b="1" dirty="0">
              <a:solidFill>
                <a:srgbClr val="333F50"/>
              </a:solidFill>
              <a:ea typeface="야놀자 야체 B" panose="0202060302010102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B05F15-117C-476C-A551-AF4EB1D08567}"/>
              </a:ext>
            </a:extLst>
          </p:cNvPr>
          <p:cNvSpPr/>
          <p:nvPr/>
        </p:nvSpPr>
        <p:spPr>
          <a:xfrm>
            <a:off x="5173885" y="3659498"/>
            <a:ext cx="2226533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B0F0"/>
                </a:solidFill>
                <a:ea typeface="야놀자 야체 B" panose="02020603020101020101"/>
              </a:rPr>
              <a:t>다른 축구선수</a:t>
            </a:r>
            <a:endParaRPr lang="en-US" altLang="ko-KR" sz="2500" b="1" dirty="0">
              <a:solidFill>
                <a:srgbClr val="00B0F0"/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B0F0"/>
                </a:solidFill>
                <a:ea typeface="야놀자 야체 B" panose="02020603020101020101"/>
              </a:rPr>
              <a:t>비교</a:t>
            </a:r>
            <a:endParaRPr lang="en-US" altLang="ko-KR" sz="2500" b="1" dirty="0">
              <a:solidFill>
                <a:srgbClr val="00B0F0"/>
              </a:solidFill>
              <a:ea typeface="야놀자 야체 B" panose="02020603020101020101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60D6B1-8F62-426A-BE16-D86969674F85}"/>
              </a:ext>
            </a:extLst>
          </p:cNvPr>
          <p:cNvCxnSpPr>
            <a:cxnSpLocks/>
          </p:cNvCxnSpPr>
          <p:nvPr/>
        </p:nvCxnSpPr>
        <p:spPr>
          <a:xfrm>
            <a:off x="7504272" y="4057090"/>
            <a:ext cx="1198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900B1-ED03-4EA2-A5BF-4DBBB8A003A9}"/>
              </a:ext>
            </a:extLst>
          </p:cNvPr>
          <p:cNvSpPr/>
          <p:nvPr/>
        </p:nvSpPr>
        <p:spPr>
          <a:xfrm>
            <a:off x="8806609" y="3741349"/>
            <a:ext cx="2226533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B0F0"/>
                </a:solidFill>
                <a:ea typeface="야놀자 야체 B" panose="02020603020101020101"/>
              </a:rPr>
              <a:t>선수 추천</a:t>
            </a:r>
            <a:endParaRPr lang="en-US" altLang="ko-KR" sz="2500" b="1" dirty="0">
              <a:solidFill>
                <a:srgbClr val="00B0F0"/>
              </a:solidFill>
              <a:ea typeface="야놀자 야체 B" panose="0202060302010102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5AF2C-B4F0-445D-BC1A-D7EAD57616BE}"/>
              </a:ext>
            </a:extLst>
          </p:cNvPr>
          <p:cNvSpPr/>
          <p:nvPr/>
        </p:nvSpPr>
        <p:spPr>
          <a:xfrm>
            <a:off x="2052502" y="1719239"/>
            <a:ext cx="8469297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  <a:ea typeface="야놀자 야체 B" panose="02020603020101020101"/>
              </a:rPr>
              <a:t>구단주 및 </a:t>
            </a:r>
            <a:r>
              <a:rPr lang="ko-KR" altLang="en-US" sz="2500" b="1" dirty="0" err="1">
                <a:solidFill>
                  <a:schemeClr val="bg2">
                    <a:lumMod val="50000"/>
                  </a:schemeClr>
                </a:solidFill>
                <a:ea typeface="야놀자 야체 B" panose="02020603020101020101"/>
              </a:rPr>
              <a:t>스카우터</a:t>
            </a:r>
            <a:endParaRPr lang="en-US" altLang="ko-KR" sz="2500" b="1" dirty="0">
              <a:solidFill>
                <a:schemeClr val="bg2">
                  <a:lumMod val="50000"/>
                </a:schemeClr>
              </a:solidFill>
              <a:ea typeface="야놀자 야체 B" panose="02020603020101020101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102E255D-A840-4BAA-8DA2-78BA84648C87}"/>
              </a:ext>
            </a:extLst>
          </p:cNvPr>
          <p:cNvSpPr>
            <a:spLocks noEditPoints="1"/>
          </p:cNvSpPr>
          <p:nvPr/>
        </p:nvSpPr>
        <p:spPr bwMode="auto">
          <a:xfrm>
            <a:off x="1748817" y="4183734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157225" y="243921"/>
            <a:ext cx="4714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프로젝트 기대효과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16" name="모서리가 둥근 직사각형 22">
            <a:extLst>
              <a:ext uri="{FF2B5EF4-FFF2-40B4-BE49-F238E27FC236}">
                <a16:creationId xmlns:a16="http://schemas.microsoft.com/office/drawing/2014/main" id="{668449E5-C7B4-4B00-8635-B5048EED7E79}"/>
              </a:ext>
            </a:extLst>
          </p:cNvPr>
          <p:cNvSpPr/>
          <p:nvPr/>
        </p:nvSpPr>
        <p:spPr>
          <a:xfrm>
            <a:off x="592511" y="1313895"/>
            <a:ext cx="11006977" cy="4981191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38">
            <a:extLst>
              <a:ext uri="{FF2B5EF4-FFF2-40B4-BE49-F238E27FC236}">
                <a16:creationId xmlns:a16="http://schemas.microsoft.com/office/drawing/2014/main" id="{A0F2C51D-F17F-455B-9490-6FEB11F07232}"/>
              </a:ext>
            </a:extLst>
          </p:cNvPr>
          <p:cNvSpPr/>
          <p:nvPr/>
        </p:nvSpPr>
        <p:spPr>
          <a:xfrm>
            <a:off x="1055298" y="2033949"/>
            <a:ext cx="1231357" cy="1118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2846AE-602D-4BAB-9A70-64C8F10F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28249"/>
              </p:ext>
            </p:extLst>
          </p:nvPr>
        </p:nvGraphicFramePr>
        <p:xfrm>
          <a:off x="969671" y="2033949"/>
          <a:ext cx="10167031" cy="382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5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관련 종사자</a:t>
                      </a:r>
                      <a:r>
                        <a:rPr kumimoji="0" lang="ko-KR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들에게 의미 있는 </a:t>
                      </a:r>
                      <a:r>
                        <a:rPr kumimoji="0" lang="ko-KR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정보 제공</a:t>
                      </a:r>
                      <a:endParaRPr kumimoji="0" lang="en-US" altLang="ko-K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ko-KR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어느 선수가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  <a:latin typeface="+mn-lt"/>
                        </a:rPr>
                        <a:t>유능</a:t>
                      </a:r>
                      <a:r>
                        <a:rPr kumimoji="0" lang="ko-KR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한지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파악 가능</a:t>
                      </a:r>
                      <a:endParaRPr lang="en-US" altLang="ko-KR" sz="2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경제적 비용</a:t>
                      </a:r>
                      <a:r>
                        <a:rPr kumimoji="0" lang="ko-KR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추가적인 시간 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  <a:latin typeface="+mn-lt"/>
                        </a:rPr>
                        <a:t>절약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2200" b="0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가능</a:t>
                      </a:r>
                      <a:endParaRPr lang="en-US" altLang="ko-KR" sz="2200" b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3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200" b="0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사용자에게</a:t>
                      </a:r>
                      <a:r>
                        <a:rPr lang="ko-KR" altLang="en-US" sz="2200" b="1" dirty="0">
                          <a:solidFill>
                            <a:srgbClr val="44546A">
                              <a:lumMod val="75000"/>
                            </a:srgbClr>
                          </a:solidFill>
                          <a:latin typeface="+mn-lt"/>
                        </a:rPr>
                        <a:t> 직관적인</a:t>
                      </a:r>
                      <a:r>
                        <a:rPr lang="ko-KR" altLang="en-US" sz="220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2200" b="1" dirty="0">
                          <a:solidFill>
                            <a:srgbClr val="FF0000"/>
                          </a:solidFill>
                          <a:latin typeface="+mn-lt"/>
                        </a:rPr>
                        <a:t>UI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  <a:latin typeface="+mn-lt"/>
                        </a:rPr>
                        <a:t>제공</a:t>
                      </a:r>
                      <a:endParaRPr lang="en-US" altLang="ko-KR" sz="2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79807-8D83-46F0-AB78-A11438911045}"/>
              </a:ext>
            </a:extLst>
          </p:cNvPr>
          <p:cNvSpPr/>
          <p:nvPr/>
        </p:nvSpPr>
        <p:spPr>
          <a:xfrm>
            <a:off x="189351" y="244724"/>
            <a:ext cx="2339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spc="1000" dirty="0">
                <a:solidFill>
                  <a:schemeClr val="accent5">
                    <a:lumMod val="50000"/>
                  </a:schemeClr>
                </a:solidFill>
                <a:latin typeface="Titillium" panose="00000500000000000000" pitchFamily="50" charset="0"/>
                <a:ea typeface="야놀자 야체 B" panose="02020603020101020101"/>
              </a:rPr>
              <a:t>추진일정</a:t>
            </a:r>
            <a:endParaRPr lang="en-US" altLang="ko-KR" sz="3200" b="1" spc="1000" dirty="0">
              <a:solidFill>
                <a:schemeClr val="accent5">
                  <a:lumMod val="50000"/>
                </a:schemeClr>
              </a:solidFill>
              <a:latin typeface="Titillium" panose="00000500000000000000" pitchFamily="50" charset="0"/>
              <a:ea typeface="야놀자 야체 B" panose="02020603020101020101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0C562-DB44-4F45-A7D0-6E317DE75C7E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F318F030-54B7-4D27-9505-F51E1EC6D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250118"/>
              </p:ext>
            </p:extLst>
          </p:nvPr>
        </p:nvGraphicFramePr>
        <p:xfrm>
          <a:off x="1428750" y="1306582"/>
          <a:ext cx="9334500" cy="486561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940575">
                  <a:extLst>
                    <a:ext uri="{9D8B030D-6E8A-4147-A177-3AD203B41FA5}">
                      <a16:colId xmlns:a16="http://schemas.microsoft.com/office/drawing/2014/main" val="610044024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3116128070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3899944051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1781660028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727488760"/>
                    </a:ext>
                  </a:extLst>
                </a:gridCol>
                <a:gridCol w="1278785">
                  <a:extLst>
                    <a:ext uri="{9D8B030D-6E8A-4147-A177-3AD203B41FA5}">
                      <a16:colId xmlns:a16="http://schemas.microsoft.com/office/drawing/2014/main" val="2941990384"/>
                    </a:ext>
                  </a:extLst>
                </a:gridCol>
              </a:tblGrid>
              <a:tr h="12164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1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5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33319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주제 선정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823982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데이터베이스 설계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792141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프로그램 구현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1441566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추가 기능 구현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8383792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디버깅 및 사전 테스트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</a:t>
                      </a: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717841"/>
                  </a:ext>
                </a:extLst>
              </a:tr>
              <a:tr h="6082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보고서 작성</a:t>
                      </a:r>
                      <a:r>
                        <a:rPr lang="en-US" altLang="ko-KR" sz="1600" kern="100" dirty="0">
                          <a:effectLst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</a:rPr>
                        <a:t>및 최종 완성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</a:t>
                      </a:r>
                      <a:endParaRPr lang="ko-KR" sz="1600" b="1" kern="100" dirty="0">
                        <a:solidFill>
                          <a:srgbClr val="565656"/>
                        </a:solidFill>
                        <a:effectLst/>
                        <a:latin typeface="Arial"/>
                        <a:ea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219934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23F4195-D449-4966-977E-2C661428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53" y="178750"/>
            <a:ext cx="700111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721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101</Words>
  <Application>Microsoft Office PowerPoint</Application>
  <PresentationFormat>와이드스크린</PresentationFormat>
  <Paragraphs>47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Titillium</vt:lpstr>
      <vt:lpstr>맑은 고딕</vt:lpstr>
      <vt:lpstr>휴먼둥근헤드라인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2015104147@office.khu.ac.kr</cp:lastModifiedBy>
  <cp:revision>49</cp:revision>
  <dcterms:created xsi:type="dcterms:W3CDTF">2019-10-04T04:09:33Z</dcterms:created>
  <dcterms:modified xsi:type="dcterms:W3CDTF">2019-11-12T11:25:23Z</dcterms:modified>
</cp:coreProperties>
</file>