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8" r:id="rId5"/>
    <p:sldId id="273" r:id="rId6"/>
    <p:sldId id="270" r:id="rId7"/>
    <p:sldId id="281" r:id="rId8"/>
    <p:sldId id="278" r:id="rId9"/>
    <p:sldId id="279" r:id="rId10"/>
    <p:sldId id="277" r:id="rId11"/>
    <p:sldId id="282" r:id="rId12"/>
    <p:sldId id="283" r:id="rId13"/>
    <p:sldId id="284" r:id="rId14"/>
    <p:sldId id="276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69C3CB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0826F-5C2B-4C8C-91E0-8D8C447DCB59}" v="205" dt="2019-11-27T09:38:15.175"/>
  </p1510:revLst>
</p1510:revInfo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 autoAdjust="0"/>
    <p:restoredTop sz="77765" autoAdjust="0"/>
  </p:normalViewPr>
  <p:slideViewPr>
    <p:cSldViewPr snapToGrid="0">
      <p:cViewPr varScale="1">
        <p:scale>
          <a:sx n="92" d="100"/>
          <a:sy n="92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형진" userId="749ab467-5250-4fff-9588-00ca15b10f08" providerId="ADAL" clId="{DAA721FA-1F37-46F4-BE1B-E8867B68F7E1}"/>
    <pc:docChg chg="undo custSel addSld delSld modSld sldOrd">
      <pc:chgData name="전형진" userId="749ab467-5250-4fff-9588-00ca15b10f08" providerId="ADAL" clId="{DAA721FA-1F37-46F4-BE1B-E8867B68F7E1}" dt="2019-11-27T09:38:31.022" v="1769" actId="14100"/>
      <pc:docMkLst>
        <pc:docMk/>
      </pc:docMkLst>
      <pc:sldChg chg="addSp delSp">
        <pc:chgData name="전형진" userId="749ab467-5250-4fff-9588-00ca15b10f08" providerId="ADAL" clId="{DAA721FA-1F37-46F4-BE1B-E8867B68F7E1}" dt="2019-11-27T08:40:26.442" v="95"/>
        <pc:sldMkLst>
          <pc:docMk/>
          <pc:sldMk cId="665765977" sldId="270"/>
        </pc:sldMkLst>
        <pc:picChg chg="add del">
          <ac:chgData name="전형진" userId="749ab467-5250-4fff-9588-00ca15b10f08" providerId="ADAL" clId="{DAA721FA-1F37-46F4-BE1B-E8867B68F7E1}" dt="2019-11-27T08:40:26.442" v="95"/>
          <ac:picMkLst>
            <pc:docMk/>
            <pc:sldMk cId="665765977" sldId="270"/>
            <ac:picMk id="2050" creationId="{D785AC51-4354-4E6B-8D76-675933BE7574}"/>
          </ac:picMkLst>
        </pc:picChg>
      </pc:sldChg>
      <pc:sldChg chg="modSp">
        <pc:chgData name="전형진" userId="749ab467-5250-4fff-9588-00ca15b10f08" providerId="ADAL" clId="{DAA721FA-1F37-46F4-BE1B-E8867B68F7E1}" dt="2019-11-27T08:38:04.929" v="28" actId="20577"/>
        <pc:sldMkLst>
          <pc:docMk/>
          <pc:sldMk cId="3277128429" sldId="273"/>
        </pc:sldMkLst>
        <pc:spChg chg="mod">
          <ac:chgData name="전형진" userId="749ab467-5250-4fff-9588-00ca15b10f08" providerId="ADAL" clId="{DAA721FA-1F37-46F4-BE1B-E8867B68F7E1}" dt="2019-11-27T08:38:04.929" v="28" actId="20577"/>
          <ac:spMkLst>
            <pc:docMk/>
            <pc:sldMk cId="3277128429" sldId="273"/>
            <ac:spMk id="17" creationId="{219E6F66-A874-40D8-8667-7DA76D4B1A9E}"/>
          </ac:spMkLst>
        </pc:spChg>
      </pc:sldChg>
      <pc:sldChg chg="del">
        <pc:chgData name="전형진" userId="749ab467-5250-4fff-9588-00ca15b10f08" providerId="ADAL" clId="{DAA721FA-1F37-46F4-BE1B-E8867B68F7E1}" dt="2019-11-27T09:18:28.884" v="773" actId="2696"/>
        <pc:sldMkLst>
          <pc:docMk/>
          <pc:sldMk cId="697572171" sldId="274"/>
        </pc:sldMkLst>
      </pc:sldChg>
      <pc:sldChg chg="addSp delSp modSp add del ord">
        <pc:chgData name="전형진" userId="749ab467-5250-4fff-9588-00ca15b10f08" providerId="ADAL" clId="{DAA721FA-1F37-46F4-BE1B-E8867B68F7E1}" dt="2019-11-27T09:01:56.186" v="526" actId="2696"/>
        <pc:sldMkLst>
          <pc:docMk/>
          <pc:sldMk cId="3221690212" sldId="275"/>
        </pc:sldMkLst>
        <pc:spChg chg="add del mod">
          <ac:chgData name="전형진" userId="749ab467-5250-4fff-9588-00ca15b10f08" providerId="ADAL" clId="{DAA721FA-1F37-46F4-BE1B-E8867B68F7E1}" dt="2019-11-27T08:39:18.884" v="50" actId="478"/>
          <ac:spMkLst>
            <pc:docMk/>
            <pc:sldMk cId="3221690212" sldId="275"/>
            <ac:spMk id="4" creationId="{58A649E5-8EFF-4DCF-AAB1-5C5400C4B9B9}"/>
          </ac:spMkLst>
        </pc:spChg>
        <pc:spChg chg="add mod">
          <ac:chgData name="전형진" userId="749ab467-5250-4fff-9588-00ca15b10f08" providerId="ADAL" clId="{DAA721FA-1F37-46F4-BE1B-E8867B68F7E1}" dt="2019-11-27T08:42:04.231" v="117" actId="1076"/>
          <ac:spMkLst>
            <pc:docMk/>
            <pc:sldMk cId="3221690212" sldId="275"/>
            <ac:spMk id="5" creationId="{0EF66A80-3641-4570-8D75-28F27139CC4A}"/>
          </ac:spMkLst>
        </pc:spChg>
        <pc:spChg chg="mod">
          <ac:chgData name="전형진" userId="749ab467-5250-4fff-9588-00ca15b10f08" providerId="ADAL" clId="{DAA721FA-1F37-46F4-BE1B-E8867B68F7E1}" dt="2019-11-27T08:42:15.891" v="127" actId="20577"/>
          <ac:spMkLst>
            <pc:docMk/>
            <pc:sldMk cId="3221690212" sldId="275"/>
            <ac:spMk id="11" creationId="{AFF79807-8D83-46F0-AB78-A11438911045}"/>
          </ac:spMkLst>
        </pc:spChg>
        <pc:graphicFrameChg chg="del modGraphic">
          <ac:chgData name="전형진" userId="749ab467-5250-4fff-9588-00ca15b10f08" providerId="ADAL" clId="{DAA721FA-1F37-46F4-BE1B-E8867B68F7E1}" dt="2019-11-27T08:39:10.293" v="47" actId="478"/>
          <ac:graphicFrameMkLst>
            <pc:docMk/>
            <pc:sldMk cId="3221690212" sldId="275"/>
            <ac:graphicFrameMk id="8" creationId="{F318F030-54B7-4D27-9505-F51E1EC6D07F}"/>
          </ac:graphicFrameMkLst>
        </pc:graphicFrameChg>
        <pc:picChg chg="del">
          <ac:chgData name="전형진" userId="749ab467-5250-4fff-9588-00ca15b10f08" providerId="ADAL" clId="{DAA721FA-1F37-46F4-BE1B-E8867B68F7E1}" dt="2019-11-27T08:38:54.805" v="32" actId="478"/>
          <ac:picMkLst>
            <pc:docMk/>
            <pc:sldMk cId="3221690212" sldId="275"/>
            <ac:picMk id="3" creationId="{623F4195-D449-4966-977E-2C6614286905}"/>
          </ac:picMkLst>
        </pc:picChg>
        <pc:picChg chg="add del mod">
          <ac:chgData name="전형진" userId="749ab467-5250-4fff-9588-00ca15b10f08" providerId="ADAL" clId="{DAA721FA-1F37-46F4-BE1B-E8867B68F7E1}" dt="2019-11-27T08:45:50.474" v="136"/>
          <ac:picMkLst>
            <pc:docMk/>
            <pc:sldMk cId="3221690212" sldId="275"/>
            <ac:picMk id="7" creationId="{DAC2B6F0-56AA-4C62-85AE-B2CC73BB90FD}"/>
          </ac:picMkLst>
        </pc:picChg>
        <pc:picChg chg="add del mod">
          <ac:chgData name="전형진" userId="749ab467-5250-4fff-9588-00ca15b10f08" providerId="ADAL" clId="{DAA721FA-1F37-46F4-BE1B-E8867B68F7E1}" dt="2019-11-27T08:41:05.388" v="98" actId="478"/>
          <ac:picMkLst>
            <pc:docMk/>
            <pc:sldMk cId="3221690212" sldId="275"/>
            <ac:picMk id="1026" creationId="{1164BE1F-648C-4EC9-8A64-84815708023A}"/>
          </ac:picMkLst>
        </pc:picChg>
      </pc:sldChg>
      <pc:sldChg chg="add">
        <pc:chgData name="전형진" userId="749ab467-5250-4fff-9588-00ca15b10f08" providerId="ADAL" clId="{DAA721FA-1F37-46F4-BE1B-E8867B68F7E1}" dt="2019-11-27T08:38:41.681" v="30"/>
        <pc:sldMkLst>
          <pc:docMk/>
          <pc:sldMk cId="2447508850" sldId="276"/>
        </pc:sldMkLst>
      </pc:sldChg>
      <pc:sldChg chg="add ord">
        <pc:chgData name="전형진" userId="749ab467-5250-4fff-9588-00ca15b10f08" providerId="ADAL" clId="{DAA721FA-1F37-46F4-BE1B-E8867B68F7E1}" dt="2019-11-27T08:40:30.412" v="97"/>
        <pc:sldMkLst>
          <pc:docMk/>
          <pc:sldMk cId="1742246474" sldId="277"/>
        </pc:sldMkLst>
      </pc:sldChg>
      <pc:sldChg chg="addSp delSp modSp add ord">
        <pc:chgData name="전형진" userId="749ab467-5250-4fff-9588-00ca15b10f08" providerId="ADAL" clId="{DAA721FA-1F37-46F4-BE1B-E8867B68F7E1}" dt="2019-11-27T09:32:02.165" v="1596" actId="115"/>
        <pc:sldMkLst>
          <pc:docMk/>
          <pc:sldMk cId="2364862676" sldId="278"/>
        </pc:sldMkLst>
        <pc:spChg chg="add del mod">
          <ac:chgData name="전형진" userId="749ab467-5250-4fff-9588-00ca15b10f08" providerId="ADAL" clId="{DAA721FA-1F37-46F4-BE1B-E8867B68F7E1}" dt="2019-11-27T08:46:10.392" v="143" actId="478"/>
          <ac:spMkLst>
            <pc:docMk/>
            <pc:sldMk cId="2364862676" sldId="278"/>
            <ac:spMk id="2" creationId="{6CE39163-96FA-48E9-BC43-348A06FAE2FA}"/>
          </ac:spMkLst>
        </pc:spChg>
        <pc:spChg chg="add del">
          <ac:chgData name="전형진" userId="749ab467-5250-4fff-9588-00ca15b10f08" providerId="ADAL" clId="{DAA721FA-1F37-46F4-BE1B-E8867B68F7E1}" dt="2019-11-27T08:46:20.657" v="147"/>
          <ac:spMkLst>
            <pc:docMk/>
            <pc:sldMk cId="2364862676" sldId="278"/>
            <ac:spMk id="3" creationId="{6001BF55-58D7-4E15-A59A-1FA08445928C}"/>
          </ac:spMkLst>
        </pc:spChg>
        <pc:spChg chg="add del mod">
          <ac:chgData name="전형진" userId="749ab467-5250-4fff-9588-00ca15b10f08" providerId="ADAL" clId="{DAA721FA-1F37-46F4-BE1B-E8867B68F7E1}" dt="2019-11-27T08:46:28.879" v="151" actId="478"/>
          <ac:spMkLst>
            <pc:docMk/>
            <pc:sldMk cId="2364862676" sldId="278"/>
            <ac:spMk id="4" creationId="{86067744-B4A3-437F-AB7C-27E52C8723ED}"/>
          </ac:spMkLst>
        </pc:spChg>
        <pc:spChg chg="del mod">
          <ac:chgData name="전형진" userId="749ab467-5250-4fff-9588-00ca15b10f08" providerId="ADAL" clId="{DAA721FA-1F37-46F4-BE1B-E8867B68F7E1}" dt="2019-11-27T08:44:58.714" v="131"/>
          <ac:spMkLst>
            <pc:docMk/>
            <pc:sldMk cId="2364862676" sldId="278"/>
            <ac:spMk id="5" creationId="{0EF66A80-3641-4570-8D75-28F27139CC4A}"/>
          </ac:spMkLst>
        </pc:spChg>
        <pc:spChg chg="add mod">
          <ac:chgData name="전형진" userId="749ab467-5250-4fff-9588-00ca15b10f08" providerId="ADAL" clId="{DAA721FA-1F37-46F4-BE1B-E8867B68F7E1}" dt="2019-11-27T09:15:09.478" v="541" actId="1076"/>
          <ac:spMkLst>
            <pc:docMk/>
            <pc:sldMk cId="2364862676" sldId="278"/>
            <ac:spMk id="7" creationId="{BD7626E4-1698-4E2E-A762-8BD41E68FAA5}"/>
          </ac:spMkLst>
        </pc:spChg>
        <pc:spChg chg="mod">
          <ac:chgData name="전형진" userId="749ab467-5250-4fff-9588-00ca15b10f08" providerId="ADAL" clId="{DAA721FA-1F37-46F4-BE1B-E8867B68F7E1}" dt="2019-11-27T09:27:20.959" v="1540" actId="1076"/>
          <ac:spMkLst>
            <pc:docMk/>
            <pc:sldMk cId="2364862676" sldId="278"/>
            <ac:spMk id="11" creationId="{AFF79807-8D83-46F0-AB78-A11438911045}"/>
          </ac:spMkLst>
        </pc:spChg>
        <pc:spChg chg="add del mod">
          <ac:chgData name="전형진" userId="749ab467-5250-4fff-9588-00ca15b10f08" providerId="ADAL" clId="{DAA721FA-1F37-46F4-BE1B-E8867B68F7E1}" dt="2019-11-27T09:32:02.165" v="1596" actId="115"/>
          <ac:spMkLst>
            <pc:docMk/>
            <pc:sldMk cId="2364862676" sldId="278"/>
            <ac:spMk id="12" creationId="{50C925EB-2B46-4BCE-A754-01C8D40F7A87}"/>
          </ac:spMkLst>
        </pc:spChg>
        <pc:spChg chg="add mod">
          <ac:chgData name="전형진" userId="749ab467-5250-4fff-9588-00ca15b10f08" providerId="ADAL" clId="{DAA721FA-1F37-46F4-BE1B-E8867B68F7E1}" dt="2019-11-27T09:15:09.478" v="541" actId="1076"/>
          <ac:spMkLst>
            <pc:docMk/>
            <pc:sldMk cId="2364862676" sldId="278"/>
            <ac:spMk id="15" creationId="{B44C7B13-CCD3-47D5-A313-F0522B2D7A2A}"/>
          </ac:spMkLst>
        </pc:spChg>
        <pc:spChg chg="add mod">
          <ac:chgData name="전형진" userId="749ab467-5250-4fff-9588-00ca15b10f08" providerId="ADAL" clId="{DAA721FA-1F37-46F4-BE1B-E8867B68F7E1}" dt="2019-11-27T09:31:59.411" v="1595" actId="115"/>
          <ac:spMkLst>
            <pc:docMk/>
            <pc:sldMk cId="2364862676" sldId="278"/>
            <ac:spMk id="16" creationId="{FB35464C-E9ED-478D-9A0E-7B1D1CBDDE03}"/>
          </ac:spMkLst>
        </pc:spChg>
        <pc:spChg chg="add mod">
          <ac:chgData name="전형진" userId="749ab467-5250-4fff-9588-00ca15b10f08" providerId="ADAL" clId="{DAA721FA-1F37-46F4-BE1B-E8867B68F7E1}" dt="2019-11-27T09:15:09.478" v="541" actId="1076"/>
          <ac:spMkLst>
            <pc:docMk/>
            <pc:sldMk cId="2364862676" sldId="278"/>
            <ac:spMk id="18" creationId="{F9C996CB-6A27-40FD-A450-5375380FCA37}"/>
          </ac:spMkLst>
        </pc:spChg>
        <pc:spChg chg="add mod">
          <ac:chgData name="전형진" userId="749ab467-5250-4fff-9588-00ca15b10f08" providerId="ADAL" clId="{DAA721FA-1F37-46F4-BE1B-E8867B68F7E1}" dt="2019-11-27T09:15:09.478" v="541" actId="1076"/>
          <ac:spMkLst>
            <pc:docMk/>
            <pc:sldMk cId="2364862676" sldId="278"/>
            <ac:spMk id="19" creationId="{381F1914-92F6-4FA2-9D2E-167F6CFBA014}"/>
          </ac:spMkLst>
        </pc:spChg>
        <pc:picChg chg="add mod">
          <ac:chgData name="전형진" userId="749ab467-5250-4fff-9588-00ca15b10f08" providerId="ADAL" clId="{DAA721FA-1F37-46F4-BE1B-E8867B68F7E1}" dt="2019-11-27T09:15:09.478" v="541" actId="1076"/>
          <ac:picMkLst>
            <pc:docMk/>
            <pc:sldMk cId="2364862676" sldId="278"/>
            <ac:picMk id="6" creationId="{E633E278-1CF5-4AC0-8BA1-A52724E6C2EA}"/>
          </ac:picMkLst>
        </pc:picChg>
        <pc:picChg chg="add mod">
          <ac:chgData name="전형진" userId="749ab467-5250-4fff-9588-00ca15b10f08" providerId="ADAL" clId="{DAA721FA-1F37-46F4-BE1B-E8867B68F7E1}" dt="2019-11-27T09:15:09.478" v="541" actId="1076"/>
          <ac:picMkLst>
            <pc:docMk/>
            <pc:sldMk cId="2364862676" sldId="278"/>
            <ac:picMk id="9" creationId="{91EC8364-7C04-4ED7-BB1A-6DCEB3F814F5}"/>
          </ac:picMkLst>
        </pc:picChg>
        <pc:picChg chg="add del mod">
          <ac:chgData name="전형진" userId="749ab467-5250-4fff-9588-00ca15b10f08" providerId="ADAL" clId="{DAA721FA-1F37-46F4-BE1B-E8867B68F7E1}" dt="2019-11-27T08:47:53.328" v="184" actId="478"/>
          <ac:picMkLst>
            <pc:docMk/>
            <pc:sldMk cId="2364862676" sldId="278"/>
            <ac:picMk id="10" creationId="{467A67D6-E679-47B3-8843-2E76EC2B112A}"/>
          </ac:picMkLst>
        </pc:picChg>
        <pc:picChg chg="add mod">
          <ac:chgData name="전형진" userId="749ab467-5250-4fff-9588-00ca15b10f08" providerId="ADAL" clId="{DAA721FA-1F37-46F4-BE1B-E8867B68F7E1}" dt="2019-11-27T09:15:09.478" v="541" actId="1076"/>
          <ac:picMkLst>
            <pc:docMk/>
            <pc:sldMk cId="2364862676" sldId="278"/>
            <ac:picMk id="14" creationId="{8A207AC9-E01D-45B6-9AD8-7060D6DBF750}"/>
          </ac:picMkLst>
        </pc:picChg>
      </pc:sldChg>
      <pc:sldChg chg="addSp delSp modSp add">
        <pc:chgData name="전형진" userId="749ab467-5250-4fff-9588-00ca15b10f08" providerId="ADAL" clId="{DAA721FA-1F37-46F4-BE1B-E8867B68F7E1}" dt="2019-11-27T09:32:52.040" v="1604" actId="20577"/>
        <pc:sldMkLst>
          <pc:docMk/>
          <pc:sldMk cId="664500557" sldId="279"/>
        </pc:sldMkLst>
        <pc:spChg chg="mod">
          <ac:chgData name="전형진" userId="749ab467-5250-4fff-9588-00ca15b10f08" providerId="ADAL" clId="{DAA721FA-1F37-46F4-BE1B-E8867B68F7E1}" dt="2019-11-27T09:32:52.040" v="1604" actId="20577"/>
          <ac:spMkLst>
            <pc:docMk/>
            <pc:sldMk cId="664500557" sldId="279"/>
            <ac:spMk id="7" creationId="{BD7626E4-1698-4E2E-A762-8BD41E68FAA5}"/>
          </ac:spMkLst>
        </pc:spChg>
        <pc:spChg chg="mod">
          <ac:chgData name="전형진" userId="749ab467-5250-4fff-9588-00ca15b10f08" providerId="ADAL" clId="{DAA721FA-1F37-46F4-BE1B-E8867B68F7E1}" dt="2019-11-27T09:27:25.649" v="1541" actId="1076"/>
          <ac:spMkLst>
            <pc:docMk/>
            <pc:sldMk cId="664500557" sldId="279"/>
            <ac:spMk id="11" creationId="{AFF79807-8D83-46F0-AB78-A11438911045}"/>
          </ac:spMkLst>
        </pc:spChg>
        <pc:spChg chg="mod">
          <ac:chgData name="전형진" userId="749ab467-5250-4fff-9588-00ca15b10f08" providerId="ADAL" clId="{DAA721FA-1F37-46F4-BE1B-E8867B68F7E1}" dt="2019-11-27T09:32:17.922" v="1599" actId="115"/>
          <ac:spMkLst>
            <pc:docMk/>
            <pc:sldMk cId="664500557" sldId="279"/>
            <ac:spMk id="12" creationId="{50C925EB-2B46-4BCE-A754-01C8D40F7A87}"/>
          </ac:spMkLst>
        </pc:spChg>
        <pc:spChg chg="mod">
          <ac:chgData name="전형진" userId="749ab467-5250-4fff-9588-00ca15b10f08" providerId="ADAL" clId="{DAA721FA-1F37-46F4-BE1B-E8867B68F7E1}" dt="2019-11-27T09:15:16.924" v="543" actId="1076"/>
          <ac:spMkLst>
            <pc:docMk/>
            <pc:sldMk cId="664500557" sldId="279"/>
            <ac:spMk id="15" creationId="{B44C7B13-CCD3-47D5-A313-F0522B2D7A2A}"/>
          </ac:spMkLst>
        </pc:spChg>
        <pc:spChg chg="del">
          <ac:chgData name="전형진" userId="749ab467-5250-4fff-9588-00ca15b10f08" providerId="ADAL" clId="{DAA721FA-1F37-46F4-BE1B-E8867B68F7E1}" dt="2019-11-27T08:55:57.331" v="414" actId="478"/>
          <ac:spMkLst>
            <pc:docMk/>
            <pc:sldMk cId="664500557" sldId="279"/>
            <ac:spMk id="16" creationId="{FB35464C-E9ED-478D-9A0E-7B1D1CBDDE03}"/>
          </ac:spMkLst>
        </pc:spChg>
        <pc:spChg chg="mod">
          <ac:chgData name="전형진" userId="749ab467-5250-4fff-9588-00ca15b10f08" providerId="ADAL" clId="{DAA721FA-1F37-46F4-BE1B-E8867B68F7E1}" dt="2019-11-27T09:15:16.924" v="543" actId="1076"/>
          <ac:spMkLst>
            <pc:docMk/>
            <pc:sldMk cId="664500557" sldId="279"/>
            <ac:spMk id="18" creationId="{F9C996CB-6A27-40FD-A450-5375380FCA37}"/>
          </ac:spMkLst>
        </pc:spChg>
        <pc:spChg chg="del">
          <ac:chgData name="전형진" userId="749ab467-5250-4fff-9588-00ca15b10f08" providerId="ADAL" clId="{DAA721FA-1F37-46F4-BE1B-E8867B68F7E1}" dt="2019-11-27T08:55:57.331" v="414" actId="478"/>
          <ac:spMkLst>
            <pc:docMk/>
            <pc:sldMk cId="664500557" sldId="279"/>
            <ac:spMk id="19" creationId="{381F1914-92F6-4FA2-9D2E-167F6CFBA014}"/>
          </ac:spMkLst>
        </pc:spChg>
        <pc:picChg chg="add mod">
          <ac:chgData name="전형진" userId="749ab467-5250-4fff-9588-00ca15b10f08" providerId="ADAL" clId="{DAA721FA-1F37-46F4-BE1B-E8867B68F7E1}" dt="2019-11-27T09:15:20.171" v="544" actId="1076"/>
          <ac:picMkLst>
            <pc:docMk/>
            <pc:sldMk cId="664500557" sldId="279"/>
            <ac:picMk id="3" creationId="{AD07646D-E3E8-4D59-ACCE-DCAF0CA7EB74}"/>
          </ac:picMkLst>
        </pc:picChg>
        <pc:picChg chg="add mod">
          <ac:chgData name="전형진" userId="749ab467-5250-4fff-9588-00ca15b10f08" providerId="ADAL" clId="{DAA721FA-1F37-46F4-BE1B-E8867B68F7E1}" dt="2019-11-27T09:15:16.924" v="543" actId="1076"/>
          <ac:picMkLst>
            <pc:docMk/>
            <pc:sldMk cId="664500557" sldId="279"/>
            <ac:picMk id="5" creationId="{83A22F2D-CD88-45E6-B5D0-43D16B70F9DC}"/>
          </ac:picMkLst>
        </pc:picChg>
        <pc:picChg chg="del mod">
          <ac:chgData name="전형진" userId="749ab467-5250-4fff-9588-00ca15b10f08" providerId="ADAL" clId="{DAA721FA-1F37-46F4-BE1B-E8867B68F7E1}" dt="2019-11-27T09:00:06.240" v="502" actId="478"/>
          <ac:picMkLst>
            <pc:docMk/>
            <pc:sldMk cId="664500557" sldId="279"/>
            <ac:picMk id="6" creationId="{E633E278-1CF5-4AC0-8BA1-A52724E6C2EA}"/>
          </ac:picMkLst>
        </pc:picChg>
        <pc:picChg chg="del mod">
          <ac:chgData name="전형진" userId="749ab467-5250-4fff-9588-00ca15b10f08" providerId="ADAL" clId="{DAA721FA-1F37-46F4-BE1B-E8867B68F7E1}" dt="2019-11-27T09:00:20.535" v="506" actId="478"/>
          <ac:picMkLst>
            <pc:docMk/>
            <pc:sldMk cId="664500557" sldId="279"/>
            <ac:picMk id="9" creationId="{91EC8364-7C04-4ED7-BB1A-6DCEB3F814F5}"/>
          </ac:picMkLst>
        </pc:picChg>
        <pc:picChg chg="del">
          <ac:chgData name="전형진" userId="749ab467-5250-4fff-9588-00ca15b10f08" providerId="ADAL" clId="{DAA721FA-1F37-46F4-BE1B-E8867B68F7E1}" dt="2019-11-27T08:55:57.331" v="414" actId="478"/>
          <ac:picMkLst>
            <pc:docMk/>
            <pc:sldMk cId="664500557" sldId="279"/>
            <ac:picMk id="14" creationId="{8A207AC9-E01D-45B6-9AD8-7060D6DBF750}"/>
          </ac:picMkLst>
        </pc:picChg>
      </pc:sldChg>
      <pc:sldChg chg="add del">
        <pc:chgData name="전형진" userId="749ab467-5250-4fff-9588-00ca15b10f08" providerId="ADAL" clId="{DAA721FA-1F37-46F4-BE1B-E8867B68F7E1}" dt="2019-11-27T08:55:19.238" v="384" actId="2696"/>
        <pc:sldMkLst>
          <pc:docMk/>
          <pc:sldMk cId="2291154252" sldId="279"/>
        </pc:sldMkLst>
      </pc:sldChg>
      <pc:sldChg chg="addSp delSp modSp add del">
        <pc:chgData name="전형진" userId="749ab467-5250-4fff-9588-00ca15b10f08" providerId="ADAL" clId="{DAA721FA-1F37-46F4-BE1B-E8867B68F7E1}" dt="2019-11-27T09:18:32.772" v="774" actId="2696"/>
        <pc:sldMkLst>
          <pc:docMk/>
          <pc:sldMk cId="1434725336" sldId="280"/>
        </pc:sldMkLst>
        <pc:spChg chg="del">
          <ac:chgData name="전형진" userId="749ab467-5250-4fff-9588-00ca15b10f08" providerId="ADAL" clId="{DAA721FA-1F37-46F4-BE1B-E8867B68F7E1}" dt="2019-11-27T09:03:03.715" v="528" actId="478"/>
          <ac:spMkLst>
            <pc:docMk/>
            <pc:sldMk cId="1434725336" sldId="280"/>
            <ac:spMk id="7" creationId="{BD7626E4-1698-4E2E-A762-8BD41E68FAA5}"/>
          </ac:spMkLst>
        </pc:spChg>
        <pc:spChg chg="add del">
          <ac:chgData name="전형진" userId="749ab467-5250-4fff-9588-00ca15b10f08" providerId="ADAL" clId="{DAA721FA-1F37-46F4-BE1B-E8867B68F7E1}" dt="2019-11-27T09:03:15.723" v="532" actId="478"/>
          <ac:spMkLst>
            <pc:docMk/>
            <pc:sldMk cId="1434725336" sldId="280"/>
            <ac:spMk id="10" creationId="{DCCFB5B1-49F1-4AA3-BC23-580A8D50E72F}"/>
          </ac:spMkLst>
        </pc:spChg>
        <pc:spChg chg="del">
          <ac:chgData name="전형진" userId="749ab467-5250-4fff-9588-00ca15b10f08" providerId="ADAL" clId="{DAA721FA-1F37-46F4-BE1B-E8867B68F7E1}" dt="2019-11-27T09:15:29.392" v="546" actId="478"/>
          <ac:spMkLst>
            <pc:docMk/>
            <pc:sldMk cId="1434725336" sldId="280"/>
            <ac:spMk id="11" creationId="{AFF79807-8D83-46F0-AB78-A11438911045}"/>
          </ac:spMkLst>
        </pc:spChg>
        <pc:spChg chg="del">
          <ac:chgData name="전형진" userId="749ab467-5250-4fff-9588-00ca15b10f08" providerId="ADAL" clId="{DAA721FA-1F37-46F4-BE1B-E8867B68F7E1}" dt="2019-11-27T09:03:03.715" v="528" actId="478"/>
          <ac:spMkLst>
            <pc:docMk/>
            <pc:sldMk cId="1434725336" sldId="280"/>
            <ac:spMk id="12" creationId="{50C925EB-2B46-4BCE-A754-01C8D40F7A87}"/>
          </ac:spMkLst>
        </pc:spChg>
        <pc:spChg chg="del">
          <ac:chgData name="전형진" userId="749ab467-5250-4fff-9588-00ca15b10f08" providerId="ADAL" clId="{DAA721FA-1F37-46F4-BE1B-E8867B68F7E1}" dt="2019-11-27T09:03:03.715" v="528" actId="478"/>
          <ac:spMkLst>
            <pc:docMk/>
            <pc:sldMk cId="1434725336" sldId="280"/>
            <ac:spMk id="15" creationId="{B44C7B13-CCD3-47D5-A313-F0522B2D7A2A}"/>
          </ac:spMkLst>
        </pc:spChg>
        <pc:spChg chg="del">
          <ac:chgData name="전형진" userId="749ab467-5250-4fff-9588-00ca15b10f08" providerId="ADAL" clId="{DAA721FA-1F37-46F4-BE1B-E8867B68F7E1}" dt="2019-11-27T09:03:03.715" v="528" actId="478"/>
          <ac:spMkLst>
            <pc:docMk/>
            <pc:sldMk cId="1434725336" sldId="280"/>
            <ac:spMk id="18" creationId="{F9C996CB-6A27-40FD-A450-5375380FCA37}"/>
          </ac:spMkLst>
        </pc:spChg>
        <pc:graphicFrameChg chg="add del mod">
          <ac:chgData name="전형진" userId="749ab467-5250-4fff-9588-00ca15b10f08" providerId="ADAL" clId="{DAA721FA-1F37-46F4-BE1B-E8867B68F7E1}" dt="2019-11-27T09:15:27.757" v="545" actId="478"/>
          <ac:graphicFrameMkLst>
            <pc:docMk/>
            <pc:sldMk cId="1434725336" sldId="280"/>
            <ac:graphicFrameMk id="2" creationId="{47F7616E-5A97-4327-832D-A7ED68C146F4}"/>
          </ac:graphicFrameMkLst>
        </pc:graphicFrameChg>
        <pc:graphicFrameChg chg="add del mod">
          <ac:chgData name="전형진" userId="749ab467-5250-4fff-9588-00ca15b10f08" providerId="ADAL" clId="{DAA721FA-1F37-46F4-BE1B-E8867B68F7E1}" dt="2019-11-27T09:15:27.757" v="545" actId="478"/>
          <ac:graphicFrameMkLst>
            <pc:docMk/>
            <pc:sldMk cId="1434725336" sldId="280"/>
            <ac:graphicFrameMk id="4" creationId="{6A40305D-85DC-4EA3-80EE-8B7BA1A8B678}"/>
          </ac:graphicFrameMkLst>
        </pc:graphicFrameChg>
        <pc:graphicFrameChg chg="add del mod">
          <ac:chgData name="전형진" userId="749ab467-5250-4fff-9588-00ca15b10f08" providerId="ADAL" clId="{DAA721FA-1F37-46F4-BE1B-E8867B68F7E1}" dt="2019-11-27T09:15:27.757" v="545" actId="478"/>
          <ac:graphicFrameMkLst>
            <pc:docMk/>
            <pc:sldMk cId="1434725336" sldId="280"/>
            <ac:graphicFrameMk id="6" creationId="{0E689FA0-CEE5-402B-BD54-07D27445C540}"/>
          </ac:graphicFrameMkLst>
        </pc:graphicFrameChg>
        <pc:graphicFrameChg chg="add del mod modGraphic">
          <ac:chgData name="전형진" userId="749ab467-5250-4fff-9588-00ca15b10f08" providerId="ADAL" clId="{DAA721FA-1F37-46F4-BE1B-E8867B68F7E1}" dt="2019-11-27T09:15:27.757" v="545" actId="478"/>
          <ac:graphicFrameMkLst>
            <pc:docMk/>
            <pc:sldMk cId="1434725336" sldId="280"/>
            <ac:graphicFrameMk id="8" creationId="{87C46585-5B0B-45B9-BE51-E30E470770E6}"/>
          </ac:graphicFrameMkLst>
        </pc:graphicFrameChg>
        <pc:graphicFrameChg chg="add del">
          <ac:chgData name="전형진" userId="749ab467-5250-4fff-9588-00ca15b10f08" providerId="ADAL" clId="{DAA721FA-1F37-46F4-BE1B-E8867B68F7E1}" dt="2019-11-27T09:03:15.723" v="532" actId="478"/>
          <ac:graphicFrameMkLst>
            <pc:docMk/>
            <pc:sldMk cId="1434725336" sldId="280"/>
            <ac:graphicFrameMk id="9" creationId="{65FEFE50-D735-4824-8404-C35EB2093697}"/>
          </ac:graphicFrameMkLst>
        </pc:graphicFrameChg>
        <pc:picChg chg="del">
          <ac:chgData name="전형진" userId="749ab467-5250-4fff-9588-00ca15b10f08" providerId="ADAL" clId="{DAA721FA-1F37-46F4-BE1B-E8867B68F7E1}" dt="2019-11-27T09:03:03.715" v="528" actId="478"/>
          <ac:picMkLst>
            <pc:docMk/>
            <pc:sldMk cId="1434725336" sldId="280"/>
            <ac:picMk id="3" creationId="{AD07646D-E3E8-4D59-ACCE-DCAF0CA7EB74}"/>
          </ac:picMkLst>
        </pc:picChg>
        <pc:picChg chg="del">
          <ac:chgData name="전형진" userId="749ab467-5250-4fff-9588-00ca15b10f08" providerId="ADAL" clId="{DAA721FA-1F37-46F4-BE1B-E8867B68F7E1}" dt="2019-11-27T09:03:03.715" v="528" actId="478"/>
          <ac:picMkLst>
            <pc:docMk/>
            <pc:sldMk cId="1434725336" sldId="280"/>
            <ac:picMk id="5" creationId="{83A22F2D-CD88-45E6-B5D0-43D16B70F9DC}"/>
          </ac:picMkLst>
        </pc:picChg>
      </pc:sldChg>
      <pc:sldChg chg="modSp add">
        <pc:chgData name="전형진" userId="749ab467-5250-4fff-9588-00ca15b10f08" providerId="ADAL" clId="{DAA721FA-1F37-46F4-BE1B-E8867B68F7E1}" dt="2019-11-27T09:18:03.567" v="772" actId="20577"/>
        <pc:sldMkLst>
          <pc:docMk/>
          <pc:sldMk cId="1035364682" sldId="281"/>
        </pc:sldMkLst>
        <pc:spChg chg="mod">
          <ac:chgData name="전형진" userId="749ab467-5250-4fff-9588-00ca15b10f08" providerId="ADAL" clId="{DAA721FA-1F37-46F4-BE1B-E8867B68F7E1}" dt="2019-11-27T09:16:06.688" v="580"/>
          <ac:spMkLst>
            <pc:docMk/>
            <pc:sldMk cId="1035364682" sldId="281"/>
            <ac:spMk id="11" creationId="{AFF79807-8D83-46F0-AB78-A11438911045}"/>
          </ac:spMkLst>
        </pc:spChg>
        <pc:graphicFrameChg chg="mod modGraphic">
          <ac:chgData name="전형진" userId="749ab467-5250-4fff-9588-00ca15b10f08" providerId="ADAL" clId="{DAA721FA-1F37-46F4-BE1B-E8867B68F7E1}" dt="2019-11-27T09:18:03.567" v="772" actId="20577"/>
          <ac:graphicFrameMkLst>
            <pc:docMk/>
            <pc:sldMk cId="1035364682" sldId="281"/>
            <ac:graphicFrameMk id="18" creationId="{8D2846AE-602D-4BAB-9A70-64C8F10FCE07}"/>
          </ac:graphicFrameMkLst>
        </pc:graphicFrameChg>
      </pc:sldChg>
      <pc:sldChg chg="addSp delSp modSp add">
        <pc:chgData name="전형진" userId="749ab467-5250-4fff-9588-00ca15b10f08" providerId="ADAL" clId="{DAA721FA-1F37-46F4-BE1B-E8867B68F7E1}" dt="2019-11-27T09:27:33.188" v="1542" actId="1076"/>
        <pc:sldMkLst>
          <pc:docMk/>
          <pc:sldMk cId="1197202189" sldId="282"/>
        </pc:sldMkLst>
        <pc:spChg chg="add del">
          <ac:chgData name="전형진" userId="749ab467-5250-4fff-9588-00ca15b10f08" providerId="ADAL" clId="{DAA721FA-1F37-46F4-BE1B-E8867B68F7E1}" dt="2019-11-27T09:19:39.578" v="825" actId="478"/>
          <ac:spMkLst>
            <pc:docMk/>
            <pc:sldMk cId="1197202189" sldId="282"/>
            <ac:spMk id="2" creationId="{B5A8E650-D9FD-41F3-BA85-EEF6102A057C}"/>
          </ac:spMkLst>
        </pc:spChg>
        <pc:spChg chg="add mod">
          <ac:chgData name="전형진" userId="749ab467-5250-4fff-9588-00ca15b10f08" providerId="ADAL" clId="{DAA721FA-1F37-46F4-BE1B-E8867B68F7E1}" dt="2019-11-27T09:24:21.176" v="1137" actId="1076"/>
          <ac:spMkLst>
            <pc:docMk/>
            <pc:sldMk cId="1197202189" sldId="282"/>
            <ac:spMk id="3" creationId="{6276AA4C-0F36-4BCB-94E1-641D3945ADC5}"/>
          </ac:spMkLst>
        </pc:spChg>
        <pc:spChg chg="mod">
          <ac:chgData name="전형진" userId="749ab467-5250-4fff-9588-00ca15b10f08" providerId="ADAL" clId="{DAA721FA-1F37-46F4-BE1B-E8867B68F7E1}" dt="2019-11-27T09:27:33.188" v="1542" actId="1076"/>
          <ac:spMkLst>
            <pc:docMk/>
            <pc:sldMk cId="1197202189" sldId="282"/>
            <ac:spMk id="11" creationId="{AFF79807-8D83-46F0-AB78-A11438911045}"/>
          </ac:spMkLst>
        </pc:spChg>
        <pc:picChg chg="del">
          <ac:chgData name="전형진" userId="749ab467-5250-4fff-9588-00ca15b10f08" providerId="ADAL" clId="{DAA721FA-1F37-46F4-BE1B-E8867B68F7E1}" dt="2019-11-27T09:19:36.351" v="823" actId="478"/>
          <ac:picMkLst>
            <pc:docMk/>
            <pc:sldMk cId="1197202189" sldId="282"/>
            <ac:picMk id="1026" creationId="{1164BE1F-648C-4EC9-8A64-84815708023A}"/>
          </ac:picMkLst>
        </pc:picChg>
        <pc:picChg chg="add mod">
          <ac:chgData name="전형진" userId="749ab467-5250-4fff-9588-00ca15b10f08" providerId="ADAL" clId="{DAA721FA-1F37-46F4-BE1B-E8867B68F7E1}" dt="2019-11-27T09:23:47.380" v="1085" actId="1076"/>
          <ac:picMkLst>
            <pc:docMk/>
            <pc:sldMk cId="1197202189" sldId="282"/>
            <ac:picMk id="7170" creationId="{FE0029CB-EDBE-4408-85B5-1C23D0B43AD3}"/>
          </ac:picMkLst>
        </pc:picChg>
      </pc:sldChg>
      <pc:sldChg chg="addSp delSp modSp add">
        <pc:chgData name="전형진" userId="749ab467-5250-4fff-9588-00ca15b10f08" providerId="ADAL" clId="{DAA721FA-1F37-46F4-BE1B-E8867B68F7E1}" dt="2019-11-27T09:38:31.022" v="1769" actId="14100"/>
        <pc:sldMkLst>
          <pc:docMk/>
          <pc:sldMk cId="578604556" sldId="283"/>
        </pc:sldMkLst>
        <pc:spChg chg="add mod">
          <ac:chgData name="전형진" userId="749ab467-5250-4fff-9588-00ca15b10f08" providerId="ADAL" clId="{DAA721FA-1F37-46F4-BE1B-E8867B68F7E1}" dt="2019-11-27T09:38:31.022" v="1769" actId="14100"/>
          <ac:spMkLst>
            <pc:docMk/>
            <pc:sldMk cId="578604556" sldId="283"/>
            <ac:spMk id="7" creationId="{65971E58-2EFE-4A10-9BA2-00D94CD14DE8}"/>
          </ac:spMkLst>
        </pc:spChg>
        <pc:spChg chg="mod">
          <ac:chgData name="전형진" userId="749ab467-5250-4fff-9588-00ca15b10f08" providerId="ADAL" clId="{DAA721FA-1F37-46F4-BE1B-E8867B68F7E1}" dt="2019-11-27T09:33:13.975" v="1624" actId="14100"/>
          <ac:spMkLst>
            <pc:docMk/>
            <pc:sldMk cId="578604556" sldId="283"/>
            <ac:spMk id="11" creationId="{AFF79807-8D83-46F0-AB78-A11438911045}"/>
          </ac:spMkLst>
        </pc:spChg>
        <pc:picChg chg="add mod">
          <ac:chgData name="전형진" userId="749ab467-5250-4fff-9588-00ca15b10f08" providerId="ADAL" clId="{DAA721FA-1F37-46F4-BE1B-E8867B68F7E1}" dt="2019-11-27T09:35:18.938" v="1627" actId="1076"/>
          <ac:picMkLst>
            <pc:docMk/>
            <pc:sldMk cId="578604556" sldId="283"/>
            <ac:picMk id="2" creationId="{1A3A2759-8917-48AE-A3EC-6A51F2B88399}"/>
          </ac:picMkLst>
        </pc:picChg>
        <pc:picChg chg="del">
          <ac:chgData name="전형진" userId="749ab467-5250-4fff-9588-00ca15b10f08" providerId="ADAL" clId="{DAA721FA-1F37-46F4-BE1B-E8867B68F7E1}" dt="2019-11-27T09:20:22.510" v="852" actId="478"/>
          <ac:picMkLst>
            <pc:docMk/>
            <pc:sldMk cId="578604556" sldId="283"/>
            <ac:picMk id="7170" creationId="{FE0029CB-EDBE-4408-85B5-1C23D0B43AD3}"/>
          </ac:picMkLst>
        </pc:picChg>
        <pc:picChg chg="add del mod">
          <ac:chgData name="전형진" userId="749ab467-5250-4fff-9588-00ca15b10f08" providerId="ADAL" clId="{DAA721FA-1F37-46F4-BE1B-E8867B68F7E1}" dt="2019-11-27T09:20:26.771" v="856"/>
          <ac:picMkLst>
            <pc:docMk/>
            <pc:sldMk cId="578604556" sldId="283"/>
            <ac:picMk id="8194" creationId="{F30CE751-264C-4B95-A50B-C1566BE61CDA}"/>
          </ac:picMkLst>
        </pc:picChg>
        <pc:picChg chg="add del mod">
          <ac:chgData name="전형진" userId="749ab467-5250-4fff-9588-00ca15b10f08" providerId="ADAL" clId="{DAA721FA-1F37-46F4-BE1B-E8867B68F7E1}" dt="2019-11-27T09:33:50.809" v="1625" actId="478"/>
          <ac:picMkLst>
            <pc:docMk/>
            <pc:sldMk cId="578604556" sldId="283"/>
            <ac:picMk id="8195" creationId="{4143416F-8AFF-43F8-899F-08886BE4288A}"/>
          </ac:picMkLst>
        </pc:picChg>
      </pc:sldChg>
      <pc:sldChg chg="delSp modSp add del">
        <pc:chgData name="전형진" userId="749ab467-5250-4fff-9588-00ca15b10f08" providerId="ADAL" clId="{DAA721FA-1F37-46F4-BE1B-E8867B68F7E1}" dt="2019-11-27T09:20:31.810" v="859" actId="2696"/>
        <pc:sldMkLst>
          <pc:docMk/>
          <pc:sldMk cId="1524444287" sldId="284"/>
        </pc:sldMkLst>
        <pc:spChg chg="mod">
          <ac:chgData name="전형진" userId="749ab467-5250-4fff-9588-00ca15b10f08" providerId="ADAL" clId="{DAA721FA-1F37-46F4-BE1B-E8867B68F7E1}" dt="2019-11-27T09:20:20.326" v="850"/>
          <ac:spMkLst>
            <pc:docMk/>
            <pc:sldMk cId="1524444287" sldId="284"/>
            <ac:spMk id="11" creationId="{AFF79807-8D83-46F0-AB78-A11438911045}"/>
          </ac:spMkLst>
        </pc:spChg>
        <pc:picChg chg="del">
          <ac:chgData name="전형진" userId="749ab467-5250-4fff-9588-00ca15b10f08" providerId="ADAL" clId="{DAA721FA-1F37-46F4-BE1B-E8867B68F7E1}" dt="2019-11-27T09:20:20.785" v="851" actId="478"/>
          <ac:picMkLst>
            <pc:docMk/>
            <pc:sldMk cId="1524444287" sldId="284"/>
            <ac:picMk id="7170" creationId="{FE0029CB-EDBE-4408-85B5-1C23D0B43AD3}"/>
          </ac:picMkLst>
        </pc:picChg>
      </pc:sldChg>
      <pc:sldChg chg="addSp delSp modSp add">
        <pc:chgData name="전형진" userId="749ab467-5250-4fff-9588-00ca15b10f08" providerId="ADAL" clId="{DAA721FA-1F37-46F4-BE1B-E8867B68F7E1}" dt="2019-11-27T09:27:46.736" v="1544" actId="14100"/>
        <pc:sldMkLst>
          <pc:docMk/>
          <pc:sldMk cId="3152706131" sldId="284"/>
        </pc:sldMkLst>
        <pc:spChg chg="mod">
          <ac:chgData name="전형진" userId="749ab467-5250-4fff-9588-00ca15b10f08" providerId="ADAL" clId="{DAA721FA-1F37-46F4-BE1B-E8867B68F7E1}" dt="2019-11-27T09:27:06.014" v="1539" actId="1076"/>
          <ac:spMkLst>
            <pc:docMk/>
            <pc:sldMk cId="3152706131" sldId="284"/>
            <ac:spMk id="7" creationId="{65971E58-2EFE-4A10-9BA2-00D94CD14DE8}"/>
          </ac:spMkLst>
        </pc:spChg>
        <pc:spChg chg="mod">
          <ac:chgData name="전형진" userId="749ab467-5250-4fff-9588-00ca15b10f08" providerId="ADAL" clId="{DAA721FA-1F37-46F4-BE1B-E8867B68F7E1}" dt="2019-11-27T09:27:46.736" v="1544" actId="14100"/>
          <ac:spMkLst>
            <pc:docMk/>
            <pc:sldMk cId="3152706131" sldId="284"/>
            <ac:spMk id="11" creationId="{AFF79807-8D83-46F0-AB78-A11438911045}"/>
          </ac:spMkLst>
        </pc:spChg>
        <pc:picChg chg="del">
          <ac:chgData name="전형진" userId="749ab467-5250-4fff-9588-00ca15b10f08" providerId="ADAL" clId="{DAA721FA-1F37-46F4-BE1B-E8867B68F7E1}" dt="2019-11-27T09:25:42.267" v="1236" actId="478"/>
          <ac:picMkLst>
            <pc:docMk/>
            <pc:sldMk cId="3152706131" sldId="284"/>
            <ac:picMk id="8195" creationId="{4143416F-8AFF-43F8-899F-08886BE4288A}"/>
          </ac:picMkLst>
        </pc:picChg>
        <pc:picChg chg="add del">
          <ac:chgData name="전형진" userId="749ab467-5250-4fff-9588-00ca15b10f08" providerId="ADAL" clId="{DAA721FA-1F37-46F4-BE1B-E8867B68F7E1}" dt="2019-11-27T09:25:44.096" v="1238"/>
          <ac:picMkLst>
            <pc:docMk/>
            <pc:sldMk cId="3152706131" sldId="284"/>
            <ac:picMk id="9218" creationId="{8768878F-2C23-4C71-89B0-B1D5BDB75AD8}"/>
          </ac:picMkLst>
        </pc:picChg>
        <pc:picChg chg="add mod">
          <ac:chgData name="전형진" userId="749ab467-5250-4fff-9588-00ca15b10f08" providerId="ADAL" clId="{DAA721FA-1F37-46F4-BE1B-E8867B68F7E1}" dt="2019-11-27T09:27:02.232" v="1538" actId="1076"/>
          <ac:picMkLst>
            <pc:docMk/>
            <pc:sldMk cId="3152706131" sldId="284"/>
            <ac:picMk id="9219" creationId="{693B66E0-ADDC-4899-9C97-A0851D74FC31}"/>
          </ac:picMkLst>
        </pc:picChg>
      </pc:sldChg>
      <pc:sldChg chg="addSp delSp modSp add">
        <pc:chgData name="전형진" userId="749ab467-5250-4fff-9588-00ca15b10f08" providerId="ADAL" clId="{DAA721FA-1F37-46F4-BE1B-E8867B68F7E1}" dt="2019-11-27T09:28:25.115" v="1591"/>
        <pc:sldMkLst>
          <pc:docMk/>
          <pc:sldMk cId="1576842765" sldId="285"/>
        </pc:sldMkLst>
        <pc:spChg chg="add del mod">
          <ac:chgData name="전형진" userId="749ab467-5250-4fff-9588-00ca15b10f08" providerId="ADAL" clId="{DAA721FA-1F37-46F4-BE1B-E8867B68F7E1}" dt="2019-11-27T09:28:11.840" v="1550" actId="478"/>
          <ac:spMkLst>
            <pc:docMk/>
            <pc:sldMk cId="1576842765" sldId="285"/>
            <ac:spMk id="4" creationId="{D0DB6055-E812-49F1-A9E2-2A931201B2AA}"/>
          </ac:spMkLst>
        </pc:spChg>
        <pc:spChg chg="mod">
          <ac:chgData name="전형진" userId="749ab467-5250-4fff-9588-00ca15b10f08" providerId="ADAL" clId="{DAA721FA-1F37-46F4-BE1B-E8867B68F7E1}" dt="2019-11-27T09:28:25.115" v="1591"/>
          <ac:spMkLst>
            <pc:docMk/>
            <pc:sldMk cId="1576842765" sldId="285"/>
            <ac:spMk id="11" creationId="{AFF79807-8D83-46F0-AB78-A11438911045}"/>
          </ac:spMkLst>
        </pc:spChg>
        <pc:graphicFrameChg chg="del">
          <ac:chgData name="전형진" userId="749ab467-5250-4fff-9588-00ca15b10f08" providerId="ADAL" clId="{DAA721FA-1F37-46F4-BE1B-E8867B68F7E1}" dt="2019-11-27T09:28:07.005" v="1546" actId="478"/>
          <ac:graphicFrameMkLst>
            <pc:docMk/>
            <pc:sldMk cId="1576842765" sldId="285"/>
            <ac:graphicFrameMk id="8" creationId="{F318F030-54B7-4D27-9505-F51E1EC6D07F}"/>
          </ac:graphicFrameMkLst>
        </pc:graphicFrameChg>
        <pc:picChg chg="del">
          <ac:chgData name="전형진" userId="749ab467-5250-4fff-9588-00ca15b10f08" providerId="ADAL" clId="{DAA721FA-1F37-46F4-BE1B-E8867B68F7E1}" dt="2019-11-27T09:28:13.740" v="1551" actId="478"/>
          <ac:picMkLst>
            <pc:docMk/>
            <pc:sldMk cId="1576842765" sldId="285"/>
            <ac:picMk id="3" creationId="{623F4195-D449-4966-977E-2C66142869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6515E-5C7E-4643-9D4A-4E93B5B1D34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B3DEE-1964-495C-B3BE-5D6FAA02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8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3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6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1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5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2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5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8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0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5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6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3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414276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solidFill>
                    <a:srgbClr val="5B9BD5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AngsanaUPC" panose="020B0502040204020203" pitchFamily="18" charset="-34"/>
                </a:rPr>
                <a:t>축구선수</a:t>
              </a:r>
              <a:endParaRPr lang="en-US" altLang="ko-KR" sz="3000" dirty="0">
                <a:solidFill>
                  <a:srgbClr val="5B9BD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ngsanaUPC" panose="020B0502040204020203" pitchFamily="18" charset="-34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dirty="0" err="1">
                  <a:solidFill>
                    <a:srgbClr val="5B9BD5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AngsanaUPC" panose="020B0502040204020203" pitchFamily="18" charset="-34"/>
                </a:rPr>
                <a:t>팀매칭</a:t>
              </a:r>
              <a:endParaRPr lang="ko-KR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ngsanaUPC" panose="020B0502040204020203" pitchFamily="18" charset="-34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5213586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데이터베이스</a:t>
            </a:r>
            <a:endParaRPr lang="ko-KR" altLang="en-US" sz="4400" kern="0" dirty="0">
              <a:solidFill>
                <a:srgbClr val="5155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4C273-A2FF-4E0E-BCF7-18EF949FDF32}"/>
              </a:ext>
            </a:extLst>
          </p:cNvPr>
          <p:cNvSpPr/>
          <p:nvPr/>
        </p:nvSpPr>
        <p:spPr>
          <a:xfrm>
            <a:off x="9453654" y="5599480"/>
            <a:ext cx="3163891" cy="108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sz="1500" kern="0" dirty="0" err="1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이삭토스트</a:t>
            </a:r>
            <a:r>
              <a:rPr lang="en-US" altLang="ko-KR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공재호 </a:t>
            </a:r>
            <a:r>
              <a:rPr lang="ko-KR" altLang="en-US" sz="1500" kern="0" dirty="0" err="1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서범진</a:t>
            </a:r>
            <a:endParaRPr lang="en-US" altLang="ko-KR" sz="1500" kern="0" dirty="0">
              <a:solidFill>
                <a:srgbClr val="5155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전형진 </a:t>
            </a:r>
            <a:r>
              <a:rPr lang="ko-KR" altLang="en-US" sz="1500" kern="0" dirty="0" err="1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지호진</a:t>
            </a:r>
            <a:endParaRPr lang="ko-KR" altLang="en-US" sz="1500" kern="0" dirty="0">
              <a:solidFill>
                <a:srgbClr val="5155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83127" y="349107"/>
            <a:ext cx="54760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UI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설계 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–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선수추천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71E58-2EFE-4A10-9BA2-00D94CD14DE8}"/>
              </a:ext>
            </a:extLst>
          </p:cNvPr>
          <p:cNvSpPr txBox="1"/>
          <p:nvPr/>
        </p:nvSpPr>
        <p:spPr>
          <a:xfrm>
            <a:off x="623453" y="1922995"/>
            <a:ext cx="3958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선택한 선수와 옵션에 알맞은 선수 추천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선택한 선수와 추천 선수 세부 정보 제공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추천선수에 대한 유투브 영상 링크 제공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219" name="그림 1">
            <a:extLst>
              <a:ext uri="{FF2B5EF4-FFF2-40B4-BE49-F238E27FC236}">
                <a16:creationId xmlns:a16="http://schemas.microsoft.com/office/drawing/2014/main" id="{693B66E0-ADDC-4899-9C97-A0851D74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84" y="1715177"/>
            <a:ext cx="6231371" cy="39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70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89351" y="244724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추진일정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F318F030-54B7-4D27-9505-F51E1EC6D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8750" y="1306582"/>
          <a:ext cx="9334500" cy="486561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940575">
                  <a:extLst>
                    <a:ext uri="{9D8B030D-6E8A-4147-A177-3AD203B41FA5}">
                      <a16:colId xmlns:a16="http://schemas.microsoft.com/office/drawing/2014/main" val="610044024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3116128070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3899944051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1781660028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727488760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2941990384"/>
                    </a:ext>
                  </a:extLst>
                </a:gridCol>
              </a:tblGrid>
              <a:tr h="12164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1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5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33319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주제 선정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823982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데이터베이스 설계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792141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프로그램 구현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441566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추가 기능 구현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383792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디버깅 및 사전 테스트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717841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보고서 작성</a:t>
                      </a:r>
                      <a:r>
                        <a:rPr lang="en-US" altLang="ko-KR" sz="1600" kern="100" dirty="0">
                          <a:effectLst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</a:rPr>
                        <a:t>및 최종 완성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19934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23F4195-D449-4966-977E-2C661428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53" y="178750"/>
            <a:ext cx="700111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4512831" y="3247697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감사합니다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AE259F-BDB9-4089-9CB4-E5F4D7EF8A26}"/>
              </a:ext>
            </a:extLst>
          </p:cNvPr>
          <p:cNvSpPr/>
          <p:nvPr/>
        </p:nvSpPr>
        <p:spPr>
          <a:xfrm>
            <a:off x="381442" y="182550"/>
            <a:ext cx="3637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1000" dirty="0">
                <a:solidFill>
                  <a:schemeClr val="bg1"/>
                </a:solidFill>
                <a:latin typeface="Titillium" panose="00000500000000000000" pitchFamily="50" charset="0"/>
                <a:ea typeface="야놀자 야체 B" panose="02020603020101020101"/>
              </a:rPr>
              <a:t>프로젝트 소개</a:t>
            </a:r>
            <a:endParaRPr lang="en-US" altLang="ko-KR" sz="3200" b="1" spc="1000" dirty="0">
              <a:solidFill>
                <a:schemeClr val="bg1"/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55BEDD2-38C4-4987-9E50-E7153ACC98DB}"/>
              </a:ext>
            </a:extLst>
          </p:cNvPr>
          <p:cNvSpPr/>
          <p:nvPr/>
        </p:nvSpPr>
        <p:spPr>
          <a:xfrm>
            <a:off x="1451296" y="3046217"/>
            <a:ext cx="2021746" cy="20217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수치화 된</a:t>
            </a:r>
            <a:endParaRPr lang="en-US" altLang="ko-KR" b="1" dirty="0"/>
          </a:p>
          <a:p>
            <a:pPr algn="ctr"/>
            <a:r>
              <a:rPr lang="ko-KR" altLang="en-US" b="1" dirty="0"/>
              <a:t>축구선수</a:t>
            </a:r>
            <a:endParaRPr lang="en-US" altLang="ko-KR" b="1" dirty="0"/>
          </a:p>
          <a:p>
            <a:pPr algn="ctr"/>
            <a:r>
              <a:rPr lang="ko-KR" altLang="en-US" b="1" dirty="0"/>
              <a:t>정보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1ABB89A-AEB2-45FE-8CC2-83C6477E1237}"/>
              </a:ext>
            </a:extLst>
          </p:cNvPr>
          <p:cNvCxnSpPr>
            <a:cxnSpLocks/>
          </p:cNvCxnSpPr>
          <p:nvPr/>
        </p:nvCxnSpPr>
        <p:spPr>
          <a:xfrm>
            <a:off x="3764132" y="4057090"/>
            <a:ext cx="119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D1724-36A3-440E-9D59-31275E7A8FF0}"/>
              </a:ext>
            </a:extLst>
          </p:cNvPr>
          <p:cNvSpPr/>
          <p:nvPr/>
        </p:nvSpPr>
        <p:spPr>
          <a:xfrm>
            <a:off x="8806610" y="4963559"/>
            <a:ext cx="222653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구단 예산 사정에 </a:t>
            </a:r>
            <a:endParaRPr lang="en-US" altLang="ko-KR" sz="1400" b="1" dirty="0">
              <a:solidFill>
                <a:srgbClr val="333F50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맞는 선수</a:t>
            </a:r>
            <a:endParaRPr lang="en-US" altLang="ko-KR" sz="1400" b="1" dirty="0">
              <a:solidFill>
                <a:srgbClr val="333F50"/>
              </a:solidFill>
              <a:ea typeface="야놀자 야체 B" panose="0202060302010102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9E6F66-A874-40D8-8667-7DA76D4B1A9E}"/>
              </a:ext>
            </a:extLst>
          </p:cNvPr>
          <p:cNvSpPr/>
          <p:nvPr/>
        </p:nvSpPr>
        <p:spPr>
          <a:xfrm>
            <a:off x="1348902" y="5125142"/>
            <a:ext cx="2226533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333F50"/>
                </a:solidFill>
                <a:ea typeface="야놀자 야체 B" panose="02020603020101020101"/>
              </a:rPr>
              <a:t>FM DATA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EADC-3239-4F98-84CF-3E9981C2A8F5}"/>
              </a:ext>
            </a:extLst>
          </p:cNvPr>
          <p:cNvSpPr/>
          <p:nvPr/>
        </p:nvSpPr>
        <p:spPr>
          <a:xfrm>
            <a:off x="5083345" y="5144251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속력</a:t>
            </a:r>
            <a:r>
              <a:rPr lang="en-US" altLang="ko-KR" sz="1400" b="1" dirty="0">
                <a:solidFill>
                  <a:srgbClr val="333F50"/>
                </a:solidFill>
                <a:ea typeface="야놀자 야체 B" panose="02020603020101020101"/>
              </a:rPr>
              <a:t>, </a:t>
            </a: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프리킥</a:t>
            </a:r>
            <a:r>
              <a:rPr lang="en-US" altLang="ko-KR" sz="1400" b="1" dirty="0">
                <a:solidFill>
                  <a:srgbClr val="333F50"/>
                </a:solidFill>
                <a:ea typeface="야놀자 야체 B" panose="02020603020101020101"/>
              </a:rPr>
              <a:t>, </a:t>
            </a: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연봉 등</a:t>
            </a:r>
            <a:endParaRPr lang="en-US" altLang="ko-KR" sz="1200" b="1" dirty="0">
              <a:solidFill>
                <a:srgbClr val="333F50"/>
              </a:solidFill>
              <a:ea typeface="야놀자 야체 B" panose="0202060302010102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B05F15-117C-476C-A551-AF4EB1D08567}"/>
              </a:ext>
            </a:extLst>
          </p:cNvPr>
          <p:cNvSpPr/>
          <p:nvPr/>
        </p:nvSpPr>
        <p:spPr>
          <a:xfrm>
            <a:off x="5173885" y="3659498"/>
            <a:ext cx="2226533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  <a:ea typeface="야놀자 야체 B" panose="02020603020101020101"/>
              </a:rPr>
              <a:t>다른 축구선수</a:t>
            </a:r>
            <a:endParaRPr lang="en-US" altLang="ko-KR" sz="2500" b="1" dirty="0">
              <a:solidFill>
                <a:srgbClr val="00B0F0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  <a:ea typeface="야놀자 야체 B" panose="02020603020101020101"/>
              </a:rPr>
              <a:t>비교</a:t>
            </a:r>
            <a:endParaRPr lang="en-US" altLang="ko-KR" sz="2500" b="1" dirty="0">
              <a:solidFill>
                <a:srgbClr val="00B0F0"/>
              </a:solidFill>
              <a:ea typeface="야놀자 야체 B" panose="02020603020101020101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60D6B1-8F62-426A-BE16-D86969674F85}"/>
              </a:ext>
            </a:extLst>
          </p:cNvPr>
          <p:cNvCxnSpPr>
            <a:cxnSpLocks/>
          </p:cNvCxnSpPr>
          <p:nvPr/>
        </p:nvCxnSpPr>
        <p:spPr>
          <a:xfrm>
            <a:off x="7504272" y="4057090"/>
            <a:ext cx="119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900B1-ED03-4EA2-A5BF-4DBBB8A003A9}"/>
              </a:ext>
            </a:extLst>
          </p:cNvPr>
          <p:cNvSpPr/>
          <p:nvPr/>
        </p:nvSpPr>
        <p:spPr>
          <a:xfrm>
            <a:off x="8806609" y="3741349"/>
            <a:ext cx="2226533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  <a:ea typeface="야놀자 야체 B" panose="02020603020101020101"/>
              </a:rPr>
              <a:t>선수 추천</a:t>
            </a:r>
            <a:endParaRPr lang="en-US" altLang="ko-KR" sz="2500" b="1" dirty="0">
              <a:solidFill>
                <a:srgbClr val="00B0F0"/>
              </a:solidFill>
              <a:ea typeface="야놀자 야체 B" panose="0202060302010102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5AF2C-B4F0-445D-BC1A-D7EAD57616BE}"/>
              </a:ext>
            </a:extLst>
          </p:cNvPr>
          <p:cNvSpPr/>
          <p:nvPr/>
        </p:nvSpPr>
        <p:spPr>
          <a:xfrm>
            <a:off x="2052502" y="1719239"/>
            <a:ext cx="846929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ea typeface="야놀자 야체 B" panose="02020603020101020101"/>
              </a:rPr>
              <a:t>구단주 및 </a:t>
            </a:r>
            <a:r>
              <a:rPr lang="ko-KR" altLang="en-US" sz="2500" b="1" dirty="0" err="1">
                <a:solidFill>
                  <a:schemeClr val="bg2">
                    <a:lumMod val="50000"/>
                  </a:schemeClr>
                </a:solidFill>
                <a:ea typeface="야놀자 야체 B" panose="02020603020101020101"/>
              </a:rPr>
              <a:t>스카우터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ea typeface="야놀자 야체 B" panose="02020603020101020101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02E255D-A840-4BAA-8DA2-78BA84648C87}"/>
              </a:ext>
            </a:extLst>
          </p:cNvPr>
          <p:cNvSpPr>
            <a:spLocks noEditPoints="1"/>
          </p:cNvSpPr>
          <p:nvPr/>
        </p:nvSpPr>
        <p:spPr bwMode="auto">
          <a:xfrm>
            <a:off x="1748817" y="4183734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57225" y="243921"/>
            <a:ext cx="4714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프로젝트 기대효과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668449E5-C7B4-4B00-8635-B5048EED7E79}"/>
              </a:ext>
            </a:extLst>
          </p:cNvPr>
          <p:cNvSpPr/>
          <p:nvPr/>
        </p:nvSpPr>
        <p:spPr>
          <a:xfrm>
            <a:off x="592511" y="1313895"/>
            <a:ext cx="11006977" cy="4981191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38">
            <a:extLst>
              <a:ext uri="{FF2B5EF4-FFF2-40B4-BE49-F238E27FC236}">
                <a16:creationId xmlns:a16="http://schemas.microsoft.com/office/drawing/2014/main" id="{A0F2C51D-F17F-455B-9490-6FEB11F07232}"/>
              </a:ext>
            </a:extLst>
          </p:cNvPr>
          <p:cNvSpPr/>
          <p:nvPr/>
        </p:nvSpPr>
        <p:spPr>
          <a:xfrm>
            <a:off x="1055298" y="2033949"/>
            <a:ext cx="1231357" cy="1118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2846AE-602D-4BAB-9A70-64C8F10F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28249"/>
              </p:ext>
            </p:extLst>
          </p:nvPr>
        </p:nvGraphicFramePr>
        <p:xfrm>
          <a:off x="969671" y="2033949"/>
          <a:ext cx="10167031" cy="382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관련 종사자</a:t>
                      </a: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들에게 의미 있는 </a:t>
                      </a: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정보 제공</a:t>
                      </a:r>
                      <a:endParaRPr kumimoji="0" lang="en-US" altLang="ko-K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어느 선수가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유능</a:t>
                      </a: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한지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파악 가능</a:t>
                      </a:r>
                      <a:endParaRPr lang="en-US" altLang="ko-KR" sz="2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경제적 비용</a:t>
                      </a: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추가적인 시간 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절약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2200" b="0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가능</a:t>
                      </a:r>
                      <a:endParaRPr lang="en-US" altLang="ko-KR" sz="2200" b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200" b="0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사용자에게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직관적인</a:t>
                      </a:r>
                      <a:r>
                        <a:rPr lang="ko-KR" altLang="en-US" sz="22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UI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제공</a:t>
                      </a:r>
                      <a:endParaRPr lang="en-US" altLang="ko-KR" sz="2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315926" y="243921"/>
            <a:ext cx="4397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사용 시스템 환경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668449E5-C7B4-4B00-8635-B5048EED7E79}"/>
              </a:ext>
            </a:extLst>
          </p:cNvPr>
          <p:cNvSpPr/>
          <p:nvPr/>
        </p:nvSpPr>
        <p:spPr>
          <a:xfrm>
            <a:off x="592511" y="1313895"/>
            <a:ext cx="11006977" cy="4981191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38">
            <a:extLst>
              <a:ext uri="{FF2B5EF4-FFF2-40B4-BE49-F238E27FC236}">
                <a16:creationId xmlns:a16="http://schemas.microsoft.com/office/drawing/2014/main" id="{A0F2C51D-F17F-455B-9490-6FEB11F07232}"/>
              </a:ext>
            </a:extLst>
          </p:cNvPr>
          <p:cNvSpPr/>
          <p:nvPr/>
        </p:nvSpPr>
        <p:spPr>
          <a:xfrm>
            <a:off x="1055298" y="2033949"/>
            <a:ext cx="1231357" cy="1118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2846AE-602D-4BAB-9A70-64C8F10F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49707"/>
              </p:ext>
            </p:extLst>
          </p:nvPr>
        </p:nvGraphicFramePr>
        <p:xfrm>
          <a:off x="969671" y="2033949"/>
          <a:ext cx="10167031" cy="382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사용 언어 </a:t>
                      </a:r>
                      <a:r>
                        <a:rPr kumimoji="0" lang="en-US" altLang="ko-K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: C++ Python(</a:t>
                      </a:r>
                      <a:r>
                        <a:rPr kumimoji="0" lang="en-US" altLang="ko-KR" sz="2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Sciki</a:t>
                      </a:r>
                      <a:r>
                        <a:rPr kumimoji="0" lang="en-US" altLang="ko-K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-learn library)</a:t>
                      </a:r>
                      <a:endParaRPr kumimoji="0" lang="en-US" altLang="ko-K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GUI 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프레임워크 </a:t>
                      </a:r>
                      <a:r>
                        <a:rPr lang="en-US" altLang="ko-KR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: QT5</a:t>
                      </a:r>
                      <a:endParaRPr lang="en-US" altLang="ko-KR" sz="2200" b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DBMS : MySQL</a:t>
                      </a:r>
                      <a:endParaRPr lang="en-US" altLang="ko-KR" sz="2200" b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2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200801" y="260493"/>
            <a:ext cx="380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설계 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– Entity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그래픽 5" descr="축구">
            <a:extLst>
              <a:ext uri="{FF2B5EF4-FFF2-40B4-BE49-F238E27FC236}">
                <a16:creationId xmlns:a16="http://schemas.microsoft.com/office/drawing/2014/main" id="{E633E278-1CF5-4AC0-8BA1-A52724E6C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389" y="2166670"/>
            <a:ext cx="1364284" cy="1364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626E4-1698-4E2E-A762-8BD41E68FAA5}"/>
              </a:ext>
            </a:extLst>
          </p:cNvPr>
          <p:cNvSpPr txBox="1"/>
          <p:nvPr/>
        </p:nvSpPr>
        <p:spPr>
          <a:xfrm>
            <a:off x="3460173" y="2033204"/>
            <a:ext cx="1967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/>
              <a:t>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NationID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Stats)</a:t>
            </a:r>
            <a:endParaRPr lang="en-US" altLang="ko-KR" sz="20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925EB-2B46-4BCE-A754-01C8D40F7A87}"/>
              </a:ext>
            </a:extLst>
          </p:cNvPr>
          <p:cNvSpPr txBox="1"/>
          <p:nvPr/>
        </p:nvSpPr>
        <p:spPr>
          <a:xfrm>
            <a:off x="8723384" y="2239062"/>
            <a:ext cx="196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 err="1"/>
              <a:t>PName</a:t>
            </a:r>
            <a:endParaRPr lang="en-US" altLang="ko-KR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Main_stat1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Main_stat2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Main_stat3</a:t>
            </a:r>
            <a:endParaRPr lang="en-US" altLang="ko-KR" sz="2000" dirty="0"/>
          </a:p>
        </p:txBody>
      </p:sp>
      <p:pic>
        <p:nvPicPr>
          <p:cNvPr id="9" name="그래픽 8" descr="플레이북">
            <a:extLst>
              <a:ext uri="{FF2B5EF4-FFF2-40B4-BE49-F238E27FC236}">
                <a16:creationId xmlns:a16="http://schemas.microsoft.com/office/drawing/2014/main" id="{91EC8364-7C04-4ED7-BB1A-6DCEB3F81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345" y="1984140"/>
            <a:ext cx="1631373" cy="1631373"/>
          </a:xfrm>
          <a:prstGeom prst="rect">
            <a:avLst/>
          </a:prstGeom>
        </p:spPr>
      </p:pic>
      <p:pic>
        <p:nvPicPr>
          <p:cNvPr id="14" name="그래픽 13" descr="행운을 빕니다!">
            <a:extLst>
              <a:ext uri="{FF2B5EF4-FFF2-40B4-BE49-F238E27FC236}">
                <a16:creationId xmlns:a16="http://schemas.microsoft.com/office/drawing/2014/main" id="{8A207AC9-E01D-45B6-9AD8-7060D6DBF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3728" y="4702059"/>
            <a:ext cx="1461473" cy="1461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35464C-E9ED-478D-9A0E-7B1D1CBDDE03}"/>
              </a:ext>
            </a:extLst>
          </p:cNvPr>
          <p:cNvSpPr txBox="1"/>
          <p:nvPr/>
        </p:nvSpPr>
        <p:spPr>
          <a:xfrm>
            <a:off x="7020791" y="4825585"/>
            <a:ext cx="1967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/>
              <a:t>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TName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EDate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C7B13-CCD3-47D5-A313-F0522B2D7A2A}"/>
              </a:ext>
            </a:extLst>
          </p:cNvPr>
          <p:cNvSpPr txBox="1"/>
          <p:nvPr/>
        </p:nvSpPr>
        <p:spPr>
          <a:xfrm>
            <a:off x="2430753" y="1525093"/>
            <a:ext cx="9767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996CB-6A27-40FD-A450-5375380FCA37}"/>
              </a:ext>
            </a:extLst>
          </p:cNvPr>
          <p:cNvSpPr txBox="1"/>
          <p:nvPr/>
        </p:nvSpPr>
        <p:spPr>
          <a:xfrm>
            <a:off x="7944322" y="1525093"/>
            <a:ext cx="1234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F1914-92F6-4FA2-9D2E-167F6CFBA014}"/>
              </a:ext>
            </a:extLst>
          </p:cNvPr>
          <p:cNvSpPr txBox="1"/>
          <p:nvPr/>
        </p:nvSpPr>
        <p:spPr>
          <a:xfrm>
            <a:off x="6061364" y="4055536"/>
            <a:ext cx="9767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6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69628" y="254942"/>
            <a:ext cx="380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설계 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– Entity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626E4-1698-4E2E-A762-8BD41E68FAA5}"/>
              </a:ext>
            </a:extLst>
          </p:cNvPr>
          <p:cNvSpPr txBox="1"/>
          <p:nvPr/>
        </p:nvSpPr>
        <p:spPr>
          <a:xfrm>
            <a:off x="3695906" y="2756405"/>
            <a:ext cx="1967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 err="1"/>
              <a:t>Tname</a:t>
            </a:r>
            <a:endParaRPr lang="en-US" altLang="ko-KR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925EB-2B46-4BCE-A754-01C8D40F7A87}"/>
              </a:ext>
            </a:extLst>
          </p:cNvPr>
          <p:cNvSpPr txBox="1"/>
          <p:nvPr/>
        </p:nvSpPr>
        <p:spPr>
          <a:xfrm>
            <a:off x="8986529" y="2946286"/>
            <a:ext cx="196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 err="1"/>
              <a:t>PName</a:t>
            </a:r>
            <a:endParaRPr lang="en-US" altLang="ko-KR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Main_stat1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Main_stat2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Main_stat3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C7B13-CCD3-47D5-A313-F0522B2D7A2A}"/>
              </a:ext>
            </a:extLst>
          </p:cNvPr>
          <p:cNvSpPr txBox="1"/>
          <p:nvPr/>
        </p:nvSpPr>
        <p:spPr>
          <a:xfrm>
            <a:off x="2720609" y="2155568"/>
            <a:ext cx="15690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HEADCOACH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996CB-6A27-40FD-A450-5375380FCA37}"/>
              </a:ext>
            </a:extLst>
          </p:cNvPr>
          <p:cNvSpPr txBox="1"/>
          <p:nvPr/>
        </p:nvSpPr>
        <p:spPr>
          <a:xfrm>
            <a:off x="8255070" y="2155568"/>
            <a:ext cx="1234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COUNTRY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07646D-E3E8-4D59-ACCE-DCAF0CA7E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78" y="2524900"/>
            <a:ext cx="1435231" cy="1435231"/>
          </a:xfrm>
          <a:prstGeom prst="rect">
            <a:avLst/>
          </a:prstGeom>
        </p:spPr>
      </p:pic>
      <p:pic>
        <p:nvPicPr>
          <p:cNvPr id="5" name="그래픽 4" descr="지구 한글">
            <a:extLst>
              <a:ext uri="{FF2B5EF4-FFF2-40B4-BE49-F238E27FC236}">
                <a16:creationId xmlns:a16="http://schemas.microsoft.com/office/drawing/2014/main" id="{83A22F2D-CD88-45E6-B5D0-43D16B70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5262" y="2524900"/>
            <a:ext cx="1832264" cy="18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14065" y="275897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설계 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– ER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다이어그램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id="{1164BE1F-648C-4EC9-8A64-848157080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860672"/>
            <a:ext cx="7694900" cy="568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24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85292" y="329965"/>
            <a:ext cx="474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UI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설계 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-</a:t>
            </a:r>
            <a:r>
              <a:rPr lang="ko-KR" altLang="en-US" sz="3200" b="1" spc="1000" dirty="0" err="1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메인화면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170" name="그림 1">
            <a:extLst>
              <a:ext uri="{FF2B5EF4-FFF2-40B4-BE49-F238E27FC236}">
                <a16:creationId xmlns:a16="http://schemas.microsoft.com/office/drawing/2014/main" id="{FE0029CB-EDBE-4408-85B5-1C23D0B4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83" y="1373271"/>
            <a:ext cx="8136082" cy="49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6AA4C-0F36-4BCB-94E1-641D3945ADC5}"/>
              </a:ext>
            </a:extLst>
          </p:cNvPr>
          <p:cNvSpPr txBox="1"/>
          <p:nvPr/>
        </p:nvSpPr>
        <p:spPr>
          <a:xfrm>
            <a:off x="529936" y="1720840"/>
            <a:ext cx="2763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 검색 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 선택 및 세부 정보 전시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선수추가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 등의 버튼 제공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 추천 옵션 설정</a:t>
            </a:r>
          </a:p>
        </p:txBody>
      </p:sp>
    </p:spTree>
    <p:extLst>
      <p:ext uri="{BB962C8B-B14F-4D97-AF65-F5344CB8AC3E}">
        <p14:creationId xmlns:p14="http://schemas.microsoft.com/office/powerpoint/2010/main" val="119720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83126" y="349107"/>
            <a:ext cx="7159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UI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설계 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–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선수추가</a:t>
            </a:r>
            <a:r>
              <a:rPr lang="en-US" altLang="ko-KR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 </a:t>
            </a: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및 수정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71E58-2EFE-4A10-9BA2-00D94CD14DE8}"/>
              </a:ext>
            </a:extLst>
          </p:cNvPr>
          <p:cNvSpPr txBox="1"/>
          <p:nvPr/>
        </p:nvSpPr>
        <p:spPr>
          <a:xfrm>
            <a:off x="1113992" y="2022846"/>
            <a:ext cx="429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 세부 정보 입력 기능 제공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스탯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입력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선수 정보 수정 시 이름과 나이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국적을 제외한 정보 수정 기능 제공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3A2759-8917-48AE-A3EC-6A51F2B8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59" y="1571453"/>
            <a:ext cx="2638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45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3890BAD0A23B42822B68E470611377" ma:contentTypeVersion="7" ma:contentTypeDescription="새 문서를 만듭니다." ma:contentTypeScope="" ma:versionID="42d20cae0f5dd29062bb1ea4a9efec0d">
  <xsd:schema xmlns:xsd="http://www.w3.org/2001/XMLSchema" xmlns:xs="http://www.w3.org/2001/XMLSchema" xmlns:p="http://schemas.microsoft.com/office/2006/metadata/properties" xmlns:ns3="d81a0770-a802-4eab-8f92-41b0d82c435b" targetNamespace="http://schemas.microsoft.com/office/2006/metadata/properties" ma:root="true" ma:fieldsID="5c00953bd92709bc6e4559be4faf59b1" ns3:_="">
    <xsd:import namespace="d81a0770-a802-4eab-8f92-41b0d82c43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a0770-a802-4eab-8f92-41b0d82c43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A8A14F-B7D5-4577-BBE5-B2D1C4C28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a0770-a802-4eab-8f92-41b0d82c43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AE52A-76E3-4610-9588-5C4672E9F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BE940-B3E0-4176-8382-F64B43B5338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81a0770-a802-4eab-8f92-41b0d82c43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254</Words>
  <Application>Microsoft Office PowerPoint</Application>
  <PresentationFormat>와이드스크린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Titillium</vt:lpstr>
      <vt:lpstr>맑은 고딕</vt:lpstr>
      <vt:lpstr>휴먼둥근헤드라인</vt:lpstr>
      <vt:lpstr>휴먼엑스포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Chun Hyungjin</cp:lastModifiedBy>
  <cp:revision>50</cp:revision>
  <dcterms:created xsi:type="dcterms:W3CDTF">2019-10-04T04:09:33Z</dcterms:created>
  <dcterms:modified xsi:type="dcterms:W3CDTF">2019-11-27T09:38:33Z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0x010100EE3890BAD0A23B42822B68E470611377</vt:lpwstr>
  </property>
</Properties>
</file>