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AABC-76E3-43DA-A23D-C0B531EB8502}" type="datetimeFigureOut">
              <a:rPr lang="es-MX" smtClean="0"/>
              <a:t>19/07/2016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938A-9213-40EC-AA2A-F888764608D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ant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8410755" cy="6858000"/>
          </a:xfrm>
          <a:prstGeom prst="rect">
            <a:avLst/>
          </a:prstGeom>
          <a:ln>
            <a:solidFill>
              <a:prstClr val="black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</dc:creator>
  <cp:lastModifiedBy>sergio</cp:lastModifiedBy>
  <cp:revision>1</cp:revision>
  <dcterms:created xsi:type="dcterms:W3CDTF">2016-07-20T03:45:36Z</dcterms:created>
  <dcterms:modified xsi:type="dcterms:W3CDTF">2016-07-20T03:45:37Z</dcterms:modified>
</cp:coreProperties>
</file>