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Neucha"/>
      <p:regular r:id="rId12"/>
    </p:embeddedFont>
    <p:embeddedFont>
      <p:font typeface="Raleway"/>
      <p:regular r:id="rId13"/>
      <p:bold r:id="rId14"/>
      <p:italic r:id="rId15"/>
      <p:boldItalic r:id="rId16"/>
    </p:embeddedFont>
    <p:embeddedFont>
      <p:font typeface="EB Garamond"/>
      <p:regular r:id="rId17"/>
      <p:bold r:id="rId18"/>
      <p:italic r:id="rId19"/>
      <p:boldItalic r:id="rId20"/>
    </p:embeddedFont>
    <p:embeddedFont>
      <p:font typeface="Raleway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BGaramond-boldItalic.fntdata"/><Relationship Id="rId22" Type="http://schemas.openxmlformats.org/officeDocument/2006/relationships/font" Target="fonts/RalewayMedium-bold.fntdata"/><Relationship Id="rId21" Type="http://schemas.openxmlformats.org/officeDocument/2006/relationships/font" Target="fonts/RalewayMedium-regular.fntdata"/><Relationship Id="rId24" Type="http://schemas.openxmlformats.org/officeDocument/2006/relationships/font" Target="fonts/RalewayMedium-boldItalic.fntdata"/><Relationship Id="rId23" Type="http://schemas.openxmlformats.org/officeDocument/2006/relationships/font" Target="fonts/Raleway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font" Target="fonts/Neucha-regular.fntdata"/><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EBGaramond-regular.fntdata"/><Relationship Id="rId16" Type="http://schemas.openxmlformats.org/officeDocument/2006/relationships/font" Target="fonts/Raleway-boldItalic.fntdata"/><Relationship Id="rId19" Type="http://schemas.openxmlformats.org/officeDocument/2006/relationships/font" Target="fonts/EBGaramond-italic.fntdata"/><Relationship Id="rId18" Type="http://schemas.openxmlformats.org/officeDocument/2006/relationships/font" Target="fonts/EB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bb9186f417_4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bb9186f417_4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0e37e278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0e37e278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bbfaacbf0b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bbfaacbf0b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bbfaacbf0b_0_2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bbfaacbf0b_0_2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10e37e278d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10e37e278d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bbfaacbf0b_4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bbfaacbf0b_4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7B6DCC">
            <a:alpha val="20090"/>
          </a:srgbClr>
        </a:solidFill>
      </p:bgPr>
    </p:bg>
    <p:spTree>
      <p:nvGrpSpPr>
        <p:cNvPr id="8" name="Shape 8"/>
        <p:cNvGrpSpPr/>
        <p:nvPr/>
      </p:nvGrpSpPr>
      <p:grpSpPr>
        <a:xfrm>
          <a:off x="0" y="0"/>
          <a:ext cx="0" cy="0"/>
          <a:chOff x="0" y="0"/>
          <a:chExt cx="0" cy="0"/>
        </a:xfrm>
      </p:grpSpPr>
      <p:grpSp>
        <p:nvGrpSpPr>
          <p:cNvPr id="9" name="Google Shape;9;p2"/>
          <p:cNvGrpSpPr/>
          <p:nvPr/>
        </p:nvGrpSpPr>
        <p:grpSpPr>
          <a:xfrm>
            <a:off x="354304" y="279750"/>
            <a:ext cx="8522802" cy="4617679"/>
            <a:chOff x="354304" y="279750"/>
            <a:chExt cx="8522802" cy="4617679"/>
          </a:xfrm>
        </p:grpSpPr>
        <p:grpSp>
          <p:nvGrpSpPr>
            <p:cNvPr id="10" name="Google Shape;10;p2"/>
            <p:cNvGrpSpPr/>
            <p:nvPr/>
          </p:nvGrpSpPr>
          <p:grpSpPr>
            <a:xfrm>
              <a:off x="7793140" y="3882211"/>
              <a:ext cx="249187" cy="305976"/>
              <a:chOff x="7843452" y="3947061"/>
              <a:chExt cx="249187" cy="305976"/>
            </a:xfrm>
          </p:grpSpPr>
          <p:sp>
            <p:nvSpPr>
              <p:cNvPr id="11" name="Google Shape;11;p2"/>
              <p:cNvSpPr/>
              <p:nvPr/>
            </p:nvSpPr>
            <p:spPr>
              <a:xfrm rot="73943">
                <a:off x="7846659" y="3949637"/>
                <a:ext cx="242773" cy="300824"/>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73943">
                <a:off x="7846659" y="3949637"/>
                <a:ext cx="242773" cy="300824"/>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rot="891368">
              <a:off x="5675724" y="437170"/>
              <a:ext cx="428436" cy="411460"/>
              <a:chOff x="4229550" y="13050"/>
              <a:chExt cx="428424" cy="411449"/>
            </a:xfrm>
          </p:grpSpPr>
          <p:sp>
            <p:nvSpPr>
              <p:cNvPr id="14" name="Google Shape;14;p2"/>
              <p:cNvSpPr/>
              <p:nvPr/>
            </p:nvSpPr>
            <p:spPr>
              <a:xfrm>
                <a:off x="4229550" y="13050"/>
                <a:ext cx="428424" cy="41144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229550" y="13050"/>
                <a:ext cx="428424" cy="41144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rot="2318568">
              <a:off x="374162" y="4505851"/>
              <a:ext cx="536367" cy="251657"/>
              <a:chOff x="4074250" y="4561525"/>
              <a:chExt cx="536335" cy="251643"/>
            </a:xfrm>
          </p:grpSpPr>
          <p:sp>
            <p:nvSpPr>
              <p:cNvPr id="17" name="Google Shape;17;p2"/>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4074250" y="4561525"/>
                <a:ext cx="536335" cy="251643"/>
                <a:chOff x="3628525" y="3917700"/>
                <a:chExt cx="536335" cy="251643"/>
              </a:xfrm>
            </p:grpSpPr>
            <p:sp>
              <p:nvSpPr>
                <p:cNvPr id="19" name="Google Shape;19;p2"/>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 name="Google Shape;21;p2"/>
            <p:cNvSpPr/>
            <p:nvPr/>
          </p:nvSpPr>
          <p:spPr>
            <a:xfrm>
              <a:off x="8553232" y="4737234"/>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642279" y="1595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42742">
              <a:off x="8606846" y="392930"/>
              <a:ext cx="187207" cy="18236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4240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861829" y="46945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90854" y="32300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891479">
              <a:off x="4785542" y="1011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891479">
              <a:off x="475492" y="34313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891479">
              <a:off x="4430392" y="33676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891479">
              <a:off x="4785542" y="45778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891479">
              <a:off x="1862192" y="46694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891479">
              <a:off x="8753192" y="40680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891479">
              <a:off x="7861742" y="3112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891479">
              <a:off x="2237167" y="3112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142347">
              <a:off x="3936060" y="348989"/>
              <a:ext cx="175720" cy="171180"/>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294686">
              <a:off x="2765452" y="4547373"/>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149162">
              <a:off x="7585524" y="4622882"/>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720000" y="540000"/>
            <a:ext cx="5067300" cy="3002700"/>
          </a:xfrm>
          <a:prstGeom prst="rect">
            <a:avLst/>
          </a:prstGeom>
        </p:spPr>
        <p:txBody>
          <a:bodyPr anchorCtr="0" anchor="ctr" bIns="91425" lIns="91425" spcFirstLastPara="1" rIns="91425" wrap="square" tIns="91425">
            <a:normAutofit/>
          </a:bodyPr>
          <a:lstStyle>
            <a:lvl1pPr lvl="0">
              <a:spcBef>
                <a:spcPts val="0"/>
              </a:spcBef>
              <a:spcAft>
                <a:spcPts val="0"/>
              </a:spcAft>
              <a:buSzPts val="5200"/>
              <a:buFont typeface="Neucha"/>
              <a:buNone/>
              <a:defRPr sz="6500"/>
            </a:lvl1pPr>
            <a:lvl2pPr lvl="1" algn="ctr">
              <a:spcBef>
                <a:spcPts val="0"/>
              </a:spcBef>
              <a:spcAft>
                <a:spcPts val="0"/>
              </a:spcAft>
              <a:buSzPts val="5200"/>
              <a:buFont typeface="Neucha"/>
              <a:buNone/>
              <a:defRPr sz="5200">
                <a:latin typeface="Neucha"/>
                <a:ea typeface="Neucha"/>
                <a:cs typeface="Neucha"/>
                <a:sym typeface="Neucha"/>
              </a:defRPr>
            </a:lvl2pPr>
            <a:lvl3pPr lvl="2" algn="ctr">
              <a:spcBef>
                <a:spcPts val="0"/>
              </a:spcBef>
              <a:spcAft>
                <a:spcPts val="0"/>
              </a:spcAft>
              <a:buSzPts val="5200"/>
              <a:buFont typeface="Neucha"/>
              <a:buNone/>
              <a:defRPr sz="5200">
                <a:latin typeface="Neucha"/>
                <a:ea typeface="Neucha"/>
                <a:cs typeface="Neucha"/>
                <a:sym typeface="Neucha"/>
              </a:defRPr>
            </a:lvl3pPr>
            <a:lvl4pPr lvl="3" algn="ctr">
              <a:spcBef>
                <a:spcPts val="0"/>
              </a:spcBef>
              <a:spcAft>
                <a:spcPts val="0"/>
              </a:spcAft>
              <a:buSzPts val="5200"/>
              <a:buFont typeface="Neucha"/>
              <a:buNone/>
              <a:defRPr sz="5200">
                <a:latin typeface="Neucha"/>
                <a:ea typeface="Neucha"/>
                <a:cs typeface="Neucha"/>
                <a:sym typeface="Neucha"/>
              </a:defRPr>
            </a:lvl4pPr>
            <a:lvl5pPr lvl="4" algn="ctr">
              <a:spcBef>
                <a:spcPts val="0"/>
              </a:spcBef>
              <a:spcAft>
                <a:spcPts val="0"/>
              </a:spcAft>
              <a:buSzPts val="5200"/>
              <a:buFont typeface="Neucha"/>
              <a:buNone/>
              <a:defRPr sz="5200">
                <a:latin typeface="Neucha"/>
                <a:ea typeface="Neucha"/>
                <a:cs typeface="Neucha"/>
                <a:sym typeface="Neucha"/>
              </a:defRPr>
            </a:lvl5pPr>
            <a:lvl6pPr lvl="5" algn="ctr">
              <a:spcBef>
                <a:spcPts val="0"/>
              </a:spcBef>
              <a:spcAft>
                <a:spcPts val="0"/>
              </a:spcAft>
              <a:buSzPts val="5200"/>
              <a:buFont typeface="Neucha"/>
              <a:buNone/>
              <a:defRPr sz="5200">
                <a:latin typeface="Neucha"/>
                <a:ea typeface="Neucha"/>
                <a:cs typeface="Neucha"/>
                <a:sym typeface="Neucha"/>
              </a:defRPr>
            </a:lvl6pPr>
            <a:lvl7pPr lvl="6" algn="ctr">
              <a:spcBef>
                <a:spcPts val="0"/>
              </a:spcBef>
              <a:spcAft>
                <a:spcPts val="0"/>
              </a:spcAft>
              <a:buSzPts val="5200"/>
              <a:buFont typeface="Neucha"/>
              <a:buNone/>
              <a:defRPr sz="5200">
                <a:latin typeface="Neucha"/>
                <a:ea typeface="Neucha"/>
                <a:cs typeface="Neucha"/>
                <a:sym typeface="Neucha"/>
              </a:defRPr>
            </a:lvl7pPr>
            <a:lvl8pPr lvl="7" algn="ctr">
              <a:spcBef>
                <a:spcPts val="0"/>
              </a:spcBef>
              <a:spcAft>
                <a:spcPts val="0"/>
              </a:spcAft>
              <a:buSzPts val="5200"/>
              <a:buFont typeface="Neucha"/>
              <a:buNone/>
              <a:defRPr sz="5200">
                <a:latin typeface="Neucha"/>
                <a:ea typeface="Neucha"/>
                <a:cs typeface="Neucha"/>
                <a:sym typeface="Neucha"/>
              </a:defRPr>
            </a:lvl8pPr>
            <a:lvl9pPr lvl="8" algn="ctr">
              <a:spcBef>
                <a:spcPts val="0"/>
              </a:spcBef>
              <a:spcAft>
                <a:spcPts val="0"/>
              </a:spcAft>
              <a:buSzPts val="5200"/>
              <a:buFont typeface="Neucha"/>
              <a:buNone/>
              <a:defRPr sz="5200">
                <a:latin typeface="Neucha"/>
                <a:ea typeface="Neucha"/>
                <a:cs typeface="Neucha"/>
                <a:sym typeface="Neucha"/>
              </a:defRPr>
            </a:lvl9pPr>
          </a:lstStyle>
          <a:p/>
        </p:txBody>
      </p:sp>
      <p:sp>
        <p:nvSpPr>
          <p:cNvPr id="39" name="Google Shape;39;p2"/>
          <p:cNvSpPr txBox="1"/>
          <p:nvPr>
            <p:ph idx="1" type="subTitle"/>
          </p:nvPr>
        </p:nvSpPr>
        <p:spPr>
          <a:xfrm>
            <a:off x="720000" y="3519925"/>
            <a:ext cx="5229900" cy="7926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2D154">
            <a:alpha val="90590"/>
          </a:srgbClr>
        </a:solidFill>
      </p:bgPr>
    </p:bg>
    <p:spTree>
      <p:nvGrpSpPr>
        <p:cNvPr id="337" name="Shape 337"/>
        <p:cNvGrpSpPr/>
        <p:nvPr/>
      </p:nvGrpSpPr>
      <p:grpSpPr>
        <a:xfrm>
          <a:off x="0" y="0"/>
          <a:ext cx="0" cy="0"/>
          <a:chOff x="0" y="0"/>
          <a:chExt cx="0" cy="0"/>
        </a:xfrm>
      </p:grpSpPr>
      <p:sp>
        <p:nvSpPr>
          <p:cNvPr id="338" name="Google Shape;338;p11"/>
          <p:cNvSpPr txBox="1"/>
          <p:nvPr>
            <p:ph hasCustomPrompt="1" type="title"/>
          </p:nvPr>
        </p:nvSpPr>
        <p:spPr>
          <a:xfrm>
            <a:off x="720000" y="1258525"/>
            <a:ext cx="77040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39" name="Google Shape;339;p11"/>
          <p:cNvSpPr txBox="1"/>
          <p:nvPr>
            <p:ph idx="1" type="subTitle"/>
          </p:nvPr>
        </p:nvSpPr>
        <p:spPr>
          <a:xfrm>
            <a:off x="1824900" y="2862025"/>
            <a:ext cx="5494200" cy="1153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800"/>
              <a:buNone/>
              <a:defRPr>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40" name="Google Shape;340;p11"/>
          <p:cNvGrpSpPr/>
          <p:nvPr/>
        </p:nvGrpSpPr>
        <p:grpSpPr>
          <a:xfrm>
            <a:off x="293989" y="203125"/>
            <a:ext cx="8543308" cy="4798063"/>
            <a:chOff x="293989" y="203125"/>
            <a:chExt cx="8543308" cy="4798063"/>
          </a:xfrm>
        </p:grpSpPr>
        <p:grpSp>
          <p:nvGrpSpPr>
            <p:cNvPr id="341" name="Google Shape;341;p11"/>
            <p:cNvGrpSpPr/>
            <p:nvPr/>
          </p:nvGrpSpPr>
          <p:grpSpPr>
            <a:xfrm>
              <a:off x="429824" y="4475458"/>
              <a:ext cx="263849" cy="256098"/>
              <a:chOff x="266774" y="4657633"/>
              <a:chExt cx="263849" cy="256098"/>
            </a:xfrm>
          </p:grpSpPr>
          <p:sp>
            <p:nvSpPr>
              <p:cNvPr id="342" name="Google Shape;342;p11"/>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1"/>
            <p:cNvGrpSpPr/>
            <p:nvPr/>
          </p:nvGrpSpPr>
          <p:grpSpPr>
            <a:xfrm>
              <a:off x="836864" y="507378"/>
              <a:ext cx="340972" cy="372113"/>
              <a:chOff x="5805189" y="904553"/>
              <a:chExt cx="340972" cy="372113"/>
            </a:xfrm>
          </p:grpSpPr>
          <p:sp>
            <p:nvSpPr>
              <p:cNvPr id="345" name="Google Shape;345;p11"/>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1"/>
            <p:cNvGrpSpPr/>
            <p:nvPr/>
          </p:nvGrpSpPr>
          <p:grpSpPr>
            <a:xfrm rot="2318568">
              <a:off x="7760412" y="593401"/>
              <a:ext cx="536367" cy="251657"/>
              <a:chOff x="4074250" y="4561525"/>
              <a:chExt cx="536335" cy="251643"/>
            </a:xfrm>
          </p:grpSpPr>
          <p:sp>
            <p:nvSpPr>
              <p:cNvPr id="348" name="Google Shape;348;p11"/>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11"/>
              <p:cNvGrpSpPr/>
              <p:nvPr/>
            </p:nvGrpSpPr>
            <p:grpSpPr>
              <a:xfrm>
                <a:off x="4074250" y="4561525"/>
                <a:ext cx="536335" cy="251643"/>
                <a:chOff x="3628525" y="3917700"/>
                <a:chExt cx="536335" cy="251643"/>
              </a:xfrm>
            </p:grpSpPr>
            <p:sp>
              <p:nvSpPr>
                <p:cNvPr id="350" name="Google Shape;350;p11"/>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2" name="Google Shape;352;p11"/>
            <p:cNvSpPr/>
            <p:nvPr/>
          </p:nvSpPr>
          <p:spPr>
            <a:xfrm flipH="1" rot="-762489">
              <a:off x="1536033" y="48331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flipH="1">
              <a:off x="507284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flipH="1">
              <a:off x="2374745"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flipH="1">
              <a:off x="874448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flipH="1">
              <a:off x="625855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flipH="1">
              <a:off x="31129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flipH="1">
              <a:off x="874127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flipH="1">
              <a:off x="3108649" y="48622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flipH="1">
              <a:off x="31129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1"/>
            <p:cNvSpPr/>
            <p:nvPr/>
          </p:nvSpPr>
          <p:spPr>
            <a:xfrm flipH="1" rot="-891479">
              <a:off x="3509795"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1"/>
            <p:cNvSpPr/>
            <p:nvPr/>
          </p:nvSpPr>
          <p:spPr>
            <a:xfrm flipH="1" rot="-891479">
              <a:off x="8713382"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flipH="1" rot="-891479">
              <a:off x="4459407"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flipH="1" rot="-891479">
              <a:off x="7528157"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rot="1423345">
              <a:off x="8160698" y="415160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1"/>
            <p:cNvSpPr/>
            <p:nvPr/>
          </p:nvSpPr>
          <p:spPr>
            <a:xfrm flipH="1" rot="-891479">
              <a:off x="305957" y="21969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p:nvPr/>
          </p:nvSpPr>
          <p:spPr>
            <a:xfrm flipH="1" rot="-891479">
              <a:off x="30590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flipH="1" rot="-891479">
              <a:off x="6749907"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flipH="1">
              <a:off x="1362449" y="2553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flipH="1">
              <a:off x="861338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1"/>
            <p:cNvSpPr/>
            <p:nvPr/>
          </p:nvSpPr>
          <p:spPr>
            <a:xfrm flipH="1" rot="1312728">
              <a:off x="8670071"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1"/>
            <p:cNvSpPr/>
            <p:nvPr/>
          </p:nvSpPr>
          <p:spPr>
            <a:xfrm rot="294686">
              <a:off x="5852552" y="609148"/>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p:nvPr/>
          </p:nvSpPr>
          <p:spPr>
            <a:xfrm rot="1423345">
              <a:off x="8160698" y="415160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74" name="Shape 3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
    <p:bg>
      <p:bgPr>
        <a:solidFill>
          <a:srgbClr val="F2D154">
            <a:alpha val="90980"/>
          </a:srgbClr>
        </a:solidFill>
      </p:bgPr>
    </p:bg>
    <p:spTree>
      <p:nvGrpSpPr>
        <p:cNvPr id="375" name="Shape 375"/>
        <p:cNvGrpSpPr/>
        <p:nvPr/>
      </p:nvGrpSpPr>
      <p:grpSpPr>
        <a:xfrm>
          <a:off x="0" y="0"/>
          <a:ext cx="0" cy="0"/>
          <a:chOff x="0" y="0"/>
          <a:chExt cx="0" cy="0"/>
        </a:xfrm>
      </p:grpSpPr>
      <p:grpSp>
        <p:nvGrpSpPr>
          <p:cNvPr id="376" name="Google Shape;376;p13"/>
          <p:cNvGrpSpPr/>
          <p:nvPr/>
        </p:nvGrpSpPr>
        <p:grpSpPr>
          <a:xfrm>
            <a:off x="311184" y="241438"/>
            <a:ext cx="8575698" cy="4728522"/>
            <a:chOff x="311184" y="241438"/>
            <a:chExt cx="8575698" cy="4728522"/>
          </a:xfrm>
        </p:grpSpPr>
        <p:sp>
          <p:nvSpPr>
            <p:cNvPr id="377" name="Google Shape;377;p13"/>
            <p:cNvSpPr/>
            <p:nvPr/>
          </p:nvSpPr>
          <p:spPr>
            <a:xfrm>
              <a:off x="5614241" y="337013"/>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7435257" y="340096"/>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465025" y="2219947"/>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8553232" y="4737234"/>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878107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rot="142353">
              <a:off x="6598282" y="619473"/>
              <a:ext cx="152794" cy="14881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44240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6059929" y="47895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8790854" y="32300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rot="891479">
              <a:off x="4701367" y="11120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rot="891479">
              <a:off x="475492" y="34313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3"/>
            <p:cNvSpPr/>
            <p:nvPr/>
          </p:nvSpPr>
          <p:spPr>
            <a:xfrm rot="891479">
              <a:off x="8762967" y="22035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rot="891479">
              <a:off x="4516004"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rot="891479">
              <a:off x="1630342" y="47595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rot="891479">
              <a:off x="8753192" y="40680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rot="891479">
              <a:off x="8596604" y="3459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rot="891479">
              <a:off x="219471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rot="142347">
              <a:off x="3801610" y="279476"/>
              <a:ext cx="175720" cy="171180"/>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rot="-2700000">
              <a:off x="8182626" y="1020172"/>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rot="294686">
              <a:off x="3289002" y="4794285"/>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p:cNvSpPr/>
            <p:nvPr/>
          </p:nvSpPr>
          <p:spPr>
            <a:xfrm rot="-1149162">
              <a:off x="7422799" y="4756607"/>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rot="2700000">
              <a:off x="391831" y="4690855"/>
              <a:ext cx="228810" cy="107355"/>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3"/>
            <p:cNvGrpSpPr/>
            <p:nvPr/>
          </p:nvGrpSpPr>
          <p:grpSpPr>
            <a:xfrm rot="-906357">
              <a:off x="320397" y="1220224"/>
              <a:ext cx="117420" cy="86276"/>
              <a:chOff x="1876650" y="684500"/>
              <a:chExt cx="405300" cy="297800"/>
            </a:xfrm>
          </p:grpSpPr>
          <p:sp>
            <p:nvSpPr>
              <p:cNvPr id="400" name="Google Shape;400;p13"/>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3"/>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3"/>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3"/>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4" name="Google Shape;404;p13"/>
          <p:cNvSpPr txBox="1"/>
          <p:nvPr>
            <p:ph type="title"/>
          </p:nvPr>
        </p:nvSpPr>
        <p:spPr>
          <a:xfrm>
            <a:off x="615500" y="340525"/>
            <a:ext cx="78084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500"/>
              <a:buNone/>
              <a:defRPr sz="302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05" name="Google Shape;405;p13"/>
          <p:cNvSpPr txBox="1"/>
          <p:nvPr>
            <p:ph idx="1" type="subTitle"/>
          </p:nvPr>
        </p:nvSpPr>
        <p:spPr>
          <a:xfrm>
            <a:off x="1190675" y="1774650"/>
            <a:ext cx="2463600" cy="6084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600">
                <a:solidFill>
                  <a:schemeClr val="dk1"/>
                </a:solidFill>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6" name="Google Shape;406;p13"/>
          <p:cNvSpPr txBox="1"/>
          <p:nvPr>
            <p:ph idx="2" type="subTitle"/>
          </p:nvPr>
        </p:nvSpPr>
        <p:spPr>
          <a:xfrm>
            <a:off x="1190675" y="3497775"/>
            <a:ext cx="2463600" cy="6084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600">
                <a:solidFill>
                  <a:schemeClr val="dk1"/>
                </a:solidFill>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7" name="Google Shape;407;p13"/>
          <p:cNvSpPr txBox="1"/>
          <p:nvPr>
            <p:ph idx="3" type="subTitle"/>
          </p:nvPr>
        </p:nvSpPr>
        <p:spPr>
          <a:xfrm>
            <a:off x="5674125" y="3497775"/>
            <a:ext cx="2463600" cy="6084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1800"/>
              <a:buNone/>
              <a:defRPr sz="1600">
                <a:solidFill>
                  <a:schemeClr val="dk1"/>
                </a:solidFill>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8" name="Google Shape;408;p13"/>
          <p:cNvSpPr txBox="1"/>
          <p:nvPr>
            <p:ph idx="4" type="subTitle"/>
          </p:nvPr>
        </p:nvSpPr>
        <p:spPr>
          <a:xfrm>
            <a:off x="5674125" y="1774650"/>
            <a:ext cx="2463600" cy="6084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800"/>
              <a:buNone/>
              <a:defRPr sz="1600">
                <a:solidFill>
                  <a:schemeClr val="dk1"/>
                </a:solidFill>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9" name="Google Shape;409;p13"/>
          <p:cNvSpPr txBox="1"/>
          <p:nvPr>
            <p:ph idx="5" type="subTitle"/>
          </p:nvPr>
        </p:nvSpPr>
        <p:spPr>
          <a:xfrm>
            <a:off x="1190675" y="2440937"/>
            <a:ext cx="2073000" cy="2664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b="1" sz="1600">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0" name="Google Shape;410;p13"/>
          <p:cNvSpPr txBox="1"/>
          <p:nvPr>
            <p:ph idx="6" type="subTitle"/>
          </p:nvPr>
        </p:nvSpPr>
        <p:spPr>
          <a:xfrm>
            <a:off x="1190675" y="4164225"/>
            <a:ext cx="2073000" cy="2664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b="1" sz="1600">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13"/>
          <p:cNvSpPr txBox="1"/>
          <p:nvPr>
            <p:ph idx="7" type="subTitle"/>
          </p:nvPr>
        </p:nvSpPr>
        <p:spPr>
          <a:xfrm>
            <a:off x="6072250" y="4164225"/>
            <a:ext cx="2073000" cy="2664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1800"/>
              <a:buNone/>
              <a:defRPr b="1" sz="1600">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2" name="Google Shape;412;p13"/>
          <p:cNvSpPr txBox="1"/>
          <p:nvPr>
            <p:ph idx="8" type="subTitle"/>
          </p:nvPr>
        </p:nvSpPr>
        <p:spPr>
          <a:xfrm>
            <a:off x="6072250" y="2440962"/>
            <a:ext cx="2073000" cy="2664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1800"/>
              <a:buNone/>
              <a:defRPr b="1" sz="1600">
                <a:latin typeface="Neucha"/>
                <a:ea typeface="Neucha"/>
                <a:cs typeface="Neucha"/>
                <a:sym typeface="Neuch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413" name="Shape 413"/>
        <p:cNvGrpSpPr/>
        <p:nvPr/>
      </p:nvGrpSpPr>
      <p:grpSpPr>
        <a:xfrm>
          <a:off x="0" y="0"/>
          <a:ext cx="0" cy="0"/>
          <a:chOff x="0" y="0"/>
          <a:chExt cx="0" cy="0"/>
        </a:xfrm>
      </p:grpSpPr>
      <p:sp>
        <p:nvSpPr>
          <p:cNvPr id="414" name="Google Shape;414;p14"/>
          <p:cNvSpPr txBox="1"/>
          <p:nvPr>
            <p:ph type="title"/>
          </p:nvPr>
        </p:nvSpPr>
        <p:spPr>
          <a:xfrm>
            <a:off x="629675" y="354675"/>
            <a:ext cx="3523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500"/>
              <a:buNone/>
              <a:defRPr sz="30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15" name="Google Shape;415;p14"/>
          <p:cNvSpPr txBox="1"/>
          <p:nvPr>
            <p:ph hasCustomPrompt="1" idx="2" type="title"/>
          </p:nvPr>
        </p:nvSpPr>
        <p:spPr>
          <a:xfrm>
            <a:off x="1168025" y="1305800"/>
            <a:ext cx="1397100" cy="690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6" name="Google Shape;416;p14"/>
          <p:cNvSpPr txBox="1"/>
          <p:nvPr>
            <p:ph hasCustomPrompt="1" idx="3" type="title"/>
          </p:nvPr>
        </p:nvSpPr>
        <p:spPr>
          <a:xfrm>
            <a:off x="3873449" y="1305800"/>
            <a:ext cx="1397100" cy="690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7" name="Google Shape;417;p14"/>
          <p:cNvSpPr txBox="1"/>
          <p:nvPr>
            <p:ph hasCustomPrompt="1" idx="4" type="title"/>
          </p:nvPr>
        </p:nvSpPr>
        <p:spPr>
          <a:xfrm>
            <a:off x="1168025" y="3045926"/>
            <a:ext cx="1397100" cy="690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8" name="Google Shape;418;p14"/>
          <p:cNvSpPr txBox="1"/>
          <p:nvPr>
            <p:ph hasCustomPrompt="1" idx="5" type="title"/>
          </p:nvPr>
        </p:nvSpPr>
        <p:spPr>
          <a:xfrm>
            <a:off x="3873449" y="3045926"/>
            <a:ext cx="1397100" cy="690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19" name="Google Shape;419;p14"/>
          <p:cNvSpPr txBox="1"/>
          <p:nvPr>
            <p:ph hasCustomPrompt="1" idx="6" type="title"/>
          </p:nvPr>
        </p:nvSpPr>
        <p:spPr>
          <a:xfrm>
            <a:off x="6574249" y="1305800"/>
            <a:ext cx="1397100" cy="690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0" name="Google Shape;420;p14"/>
          <p:cNvSpPr txBox="1"/>
          <p:nvPr>
            <p:ph hasCustomPrompt="1" idx="7" type="title"/>
          </p:nvPr>
        </p:nvSpPr>
        <p:spPr>
          <a:xfrm>
            <a:off x="6574249" y="3045926"/>
            <a:ext cx="1397100" cy="690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1" name="Google Shape;421;p14"/>
          <p:cNvSpPr txBox="1"/>
          <p:nvPr>
            <p:ph idx="8" type="title"/>
          </p:nvPr>
        </p:nvSpPr>
        <p:spPr>
          <a:xfrm>
            <a:off x="876129" y="2079310"/>
            <a:ext cx="1980900" cy="375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500"/>
              <a:buNone/>
              <a:defRPr sz="2000"/>
            </a:lvl1pPr>
            <a:lvl2pPr lvl="1" algn="ctr">
              <a:spcBef>
                <a:spcPts val="0"/>
              </a:spcBef>
              <a:spcAft>
                <a:spcPts val="0"/>
              </a:spcAft>
              <a:buSzPts val="2500"/>
              <a:buNone/>
              <a:defRPr sz="2500"/>
            </a:lvl2pPr>
            <a:lvl3pPr lvl="2" algn="ctr">
              <a:spcBef>
                <a:spcPts val="0"/>
              </a:spcBef>
              <a:spcAft>
                <a:spcPts val="0"/>
              </a:spcAft>
              <a:buSzPts val="2500"/>
              <a:buNone/>
              <a:defRPr sz="2500"/>
            </a:lvl3pPr>
            <a:lvl4pPr lvl="3" algn="ctr">
              <a:spcBef>
                <a:spcPts val="0"/>
              </a:spcBef>
              <a:spcAft>
                <a:spcPts val="0"/>
              </a:spcAft>
              <a:buSzPts val="2500"/>
              <a:buNone/>
              <a:defRPr sz="2500"/>
            </a:lvl4pPr>
            <a:lvl5pPr lvl="4" algn="ctr">
              <a:spcBef>
                <a:spcPts val="0"/>
              </a:spcBef>
              <a:spcAft>
                <a:spcPts val="0"/>
              </a:spcAft>
              <a:buSzPts val="2500"/>
              <a:buNone/>
              <a:defRPr sz="2500"/>
            </a:lvl5pPr>
            <a:lvl6pPr lvl="5" algn="ctr">
              <a:spcBef>
                <a:spcPts val="0"/>
              </a:spcBef>
              <a:spcAft>
                <a:spcPts val="0"/>
              </a:spcAft>
              <a:buSzPts val="2500"/>
              <a:buNone/>
              <a:defRPr sz="2500"/>
            </a:lvl6pPr>
            <a:lvl7pPr lvl="6" algn="ctr">
              <a:spcBef>
                <a:spcPts val="0"/>
              </a:spcBef>
              <a:spcAft>
                <a:spcPts val="0"/>
              </a:spcAft>
              <a:buSzPts val="2500"/>
              <a:buNone/>
              <a:defRPr sz="2500"/>
            </a:lvl7pPr>
            <a:lvl8pPr lvl="7" algn="ctr">
              <a:spcBef>
                <a:spcPts val="0"/>
              </a:spcBef>
              <a:spcAft>
                <a:spcPts val="0"/>
              </a:spcAft>
              <a:buSzPts val="2500"/>
              <a:buNone/>
              <a:defRPr sz="2500"/>
            </a:lvl8pPr>
            <a:lvl9pPr lvl="8" algn="ctr">
              <a:spcBef>
                <a:spcPts val="0"/>
              </a:spcBef>
              <a:spcAft>
                <a:spcPts val="0"/>
              </a:spcAft>
              <a:buSzPts val="2500"/>
              <a:buNone/>
              <a:defRPr sz="2500"/>
            </a:lvl9pPr>
          </a:lstStyle>
          <a:p/>
        </p:txBody>
      </p:sp>
      <p:sp>
        <p:nvSpPr>
          <p:cNvPr id="422" name="Google Shape;422;p14"/>
          <p:cNvSpPr txBox="1"/>
          <p:nvPr>
            <p:ph idx="9" type="title"/>
          </p:nvPr>
        </p:nvSpPr>
        <p:spPr>
          <a:xfrm>
            <a:off x="3814950" y="2079310"/>
            <a:ext cx="1514100" cy="375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3" name="Google Shape;423;p14"/>
          <p:cNvSpPr txBox="1"/>
          <p:nvPr>
            <p:ph idx="13" type="title"/>
          </p:nvPr>
        </p:nvSpPr>
        <p:spPr>
          <a:xfrm>
            <a:off x="6515748" y="2079310"/>
            <a:ext cx="1514100" cy="375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4" name="Google Shape;424;p14"/>
          <p:cNvSpPr txBox="1"/>
          <p:nvPr>
            <p:ph idx="14" type="title"/>
          </p:nvPr>
        </p:nvSpPr>
        <p:spPr>
          <a:xfrm>
            <a:off x="1109529" y="3817765"/>
            <a:ext cx="1514100" cy="375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5" name="Google Shape;425;p14"/>
          <p:cNvSpPr txBox="1"/>
          <p:nvPr>
            <p:ph idx="15" type="title"/>
          </p:nvPr>
        </p:nvSpPr>
        <p:spPr>
          <a:xfrm>
            <a:off x="3814950" y="3817765"/>
            <a:ext cx="1514100" cy="375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6" name="Google Shape;426;p14"/>
          <p:cNvSpPr txBox="1"/>
          <p:nvPr>
            <p:ph idx="16" type="title"/>
          </p:nvPr>
        </p:nvSpPr>
        <p:spPr>
          <a:xfrm>
            <a:off x="6515748" y="3817765"/>
            <a:ext cx="1514100" cy="375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7" name="Google Shape;427;p14"/>
          <p:cNvSpPr txBox="1"/>
          <p:nvPr>
            <p:ph idx="1" type="subTitle"/>
          </p:nvPr>
        </p:nvSpPr>
        <p:spPr>
          <a:xfrm>
            <a:off x="6123348" y="2462644"/>
            <a:ext cx="2298900" cy="403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
              <a:buFont typeface="Raleway Medium"/>
              <a:buNone/>
              <a:defRPr sz="1400">
                <a:latin typeface="Raleway Medium"/>
                <a:ea typeface="Raleway Medium"/>
                <a:cs typeface="Raleway Medium"/>
                <a:sym typeface="Raleway Medium"/>
              </a:defRPr>
            </a:lvl1pPr>
            <a:lvl2pPr lvl="1" algn="ctr">
              <a:spcBef>
                <a:spcPts val="0"/>
              </a:spcBef>
              <a:spcAft>
                <a:spcPts val="0"/>
              </a:spcAft>
              <a:buSzPts val="1400"/>
              <a:buFont typeface="Raleway Medium"/>
              <a:buNone/>
              <a:defRPr>
                <a:latin typeface="Raleway Medium"/>
                <a:ea typeface="Raleway Medium"/>
                <a:cs typeface="Raleway Medium"/>
                <a:sym typeface="Raleway Medium"/>
              </a:defRPr>
            </a:lvl2pPr>
            <a:lvl3pPr lvl="2" algn="ctr">
              <a:spcBef>
                <a:spcPts val="0"/>
              </a:spcBef>
              <a:spcAft>
                <a:spcPts val="0"/>
              </a:spcAft>
              <a:buSzPts val="1400"/>
              <a:buFont typeface="Raleway Medium"/>
              <a:buNone/>
              <a:defRPr>
                <a:latin typeface="Raleway Medium"/>
                <a:ea typeface="Raleway Medium"/>
                <a:cs typeface="Raleway Medium"/>
                <a:sym typeface="Raleway Medium"/>
              </a:defRPr>
            </a:lvl3pPr>
            <a:lvl4pPr lvl="3" algn="ctr">
              <a:spcBef>
                <a:spcPts val="0"/>
              </a:spcBef>
              <a:spcAft>
                <a:spcPts val="0"/>
              </a:spcAft>
              <a:buSzPts val="1400"/>
              <a:buFont typeface="Raleway Medium"/>
              <a:buNone/>
              <a:defRPr>
                <a:latin typeface="Raleway Medium"/>
                <a:ea typeface="Raleway Medium"/>
                <a:cs typeface="Raleway Medium"/>
                <a:sym typeface="Raleway Medium"/>
              </a:defRPr>
            </a:lvl4pPr>
            <a:lvl5pPr lvl="4" algn="ctr">
              <a:spcBef>
                <a:spcPts val="0"/>
              </a:spcBef>
              <a:spcAft>
                <a:spcPts val="0"/>
              </a:spcAft>
              <a:buSzPts val="1400"/>
              <a:buFont typeface="Raleway Medium"/>
              <a:buNone/>
              <a:defRPr>
                <a:latin typeface="Raleway Medium"/>
                <a:ea typeface="Raleway Medium"/>
                <a:cs typeface="Raleway Medium"/>
                <a:sym typeface="Raleway Medium"/>
              </a:defRPr>
            </a:lvl5pPr>
            <a:lvl6pPr lvl="5" algn="ctr">
              <a:spcBef>
                <a:spcPts val="0"/>
              </a:spcBef>
              <a:spcAft>
                <a:spcPts val="0"/>
              </a:spcAft>
              <a:buSzPts val="1400"/>
              <a:buFont typeface="Raleway Medium"/>
              <a:buNone/>
              <a:defRPr>
                <a:latin typeface="Raleway Medium"/>
                <a:ea typeface="Raleway Medium"/>
                <a:cs typeface="Raleway Medium"/>
                <a:sym typeface="Raleway Medium"/>
              </a:defRPr>
            </a:lvl6pPr>
            <a:lvl7pPr lvl="6" algn="ctr">
              <a:spcBef>
                <a:spcPts val="0"/>
              </a:spcBef>
              <a:spcAft>
                <a:spcPts val="0"/>
              </a:spcAft>
              <a:buSzPts val="1400"/>
              <a:buFont typeface="Raleway Medium"/>
              <a:buNone/>
              <a:defRPr>
                <a:latin typeface="Raleway Medium"/>
                <a:ea typeface="Raleway Medium"/>
                <a:cs typeface="Raleway Medium"/>
                <a:sym typeface="Raleway Medium"/>
              </a:defRPr>
            </a:lvl7pPr>
            <a:lvl8pPr lvl="7" algn="ctr">
              <a:spcBef>
                <a:spcPts val="0"/>
              </a:spcBef>
              <a:spcAft>
                <a:spcPts val="0"/>
              </a:spcAft>
              <a:buSzPts val="1400"/>
              <a:buFont typeface="Raleway Medium"/>
              <a:buNone/>
              <a:defRPr>
                <a:latin typeface="Raleway Medium"/>
                <a:ea typeface="Raleway Medium"/>
                <a:cs typeface="Raleway Medium"/>
                <a:sym typeface="Raleway Medium"/>
              </a:defRPr>
            </a:lvl8pPr>
            <a:lvl9pPr lvl="8"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28" name="Google Shape;428;p14"/>
          <p:cNvSpPr txBox="1"/>
          <p:nvPr>
            <p:ph idx="17" type="subTitle"/>
          </p:nvPr>
        </p:nvSpPr>
        <p:spPr>
          <a:xfrm>
            <a:off x="3422550" y="2462644"/>
            <a:ext cx="2298900" cy="403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
              <a:buFont typeface="Raleway Medium"/>
              <a:buNone/>
              <a:defRPr sz="1400">
                <a:latin typeface="Raleway Medium"/>
                <a:ea typeface="Raleway Medium"/>
                <a:cs typeface="Raleway Medium"/>
                <a:sym typeface="Raleway Medium"/>
              </a:defRPr>
            </a:lvl1pPr>
            <a:lvl2pPr lvl="1" rtl="0" algn="ctr">
              <a:spcBef>
                <a:spcPts val="0"/>
              </a:spcBef>
              <a:spcAft>
                <a:spcPts val="0"/>
              </a:spcAft>
              <a:buSzPts val="1400"/>
              <a:buFont typeface="Raleway Medium"/>
              <a:buNone/>
              <a:defRPr>
                <a:latin typeface="Raleway Medium"/>
                <a:ea typeface="Raleway Medium"/>
                <a:cs typeface="Raleway Medium"/>
                <a:sym typeface="Raleway Medium"/>
              </a:defRPr>
            </a:lvl2pPr>
            <a:lvl3pPr lvl="2" rtl="0" algn="ctr">
              <a:spcBef>
                <a:spcPts val="0"/>
              </a:spcBef>
              <a:spcAft>
                <a:spcPts val="0"/>
              </a:spcAft>
              <a:buSzPts val="1400"/>
              <a:buFont typeface="Raleway Medium"/>
              <a:buNone/>
              <a:defRPr>
                <a:latin typeface="Raleway Medium"/>
                <a:ea typeface="Raleway Medium"/>
                <a:cs typeface="Raleway Medium"/>
                <a:sym typeface="Raleway Medium"/>
              </a:defRPr>
            </a:lvl3pPr>
            <a:lvl4pPr lvl="3" rtl="0" algn="ctr">
              <a:spcBef>
                <a:spcPts val="0"/>
              </a:spcBef>
              <a:spcAft>
                <a:spcPts val="0"/>
              </a:spcAft>
              <a:buSzPts val="1400"/>
              <a:buFont typeface="Raleway Medium"/>
              <a:buNone/>
              <a:defRPr>
                <a:latin typeface="Raleway Medium"/>
                <a:ea typeface="Raleway Medium"/>
                <a:cs typeface="Raleway Medium"/>
                <a:sym typeface="Raleway Medium"/>
              </a:defRPr>
            </a:lvl4pPr>
            <a:lvl5pPr lvl="4" rtl="0" algn="ctr">
              <a:spcBef>
                <a:spcPts val="0"/>
              </a:spcBef>
              <a:spcAft>
                <a:spcPts val="0"/>
              </a:spcAft>
              <a:buSzPts val="1400"/>
              <a:buFont typeface="Raleway Medium"/>
              <a:buNone/>
              <a:defRPr>
                <a:latin typeface="Raleway Medium"/>
                <a:ea typeface="Raleway Medium"/>
                <a:cs typeface="Raleway Medium"/>
                <a:sym typeface="Raleway Medium"/>
              </a:defRPr>
            </a:lvl5pPr>
            <a:lvl6pPr lvl="5" rtl="0" algn="ctr">
              <a:spcBef>
                <a:spcPts val="0"/>
              </a:spcBef>
              <a:spcAft>
                <a:spcPts val="0"/>
              </a:spcAft>
              <a:buSzPts val="1400"/>
              <a:buFont typeface="Raleway Medium"/>
              <a:buNone/>
              <a:defRPr>
                <a:latin typeface="Raleway Medium"/>
                <a:ea typeface="Raleway Medium"/>
                <a:cs typeface="Raleway Medium"/>
                <a:sym typeface="Raleway Medium"/>
              </a:defRPr>
            </a:lvl6pPr>
            <a:lvl7pPr lvl="6" rtl="0" algn="ctr">
              <a:spcBef>
                <a:spcPts val="0"/>
              </a:spcBef>
              <a:spcAft>
                <a:spcPts val="0"/>
              </a:spcAft>
              <a:buSzPts val="1400"/>
              <a:buFont typeface="Raleway Medium"/>
              <a:buNone/>
              <a:defRPr>
                <a:latin typeface="Raleway Medium"/>
                <a:ea typeface="Raleway Medium"/>
                <a:cs typeface="Raleway Medium"/>
                <a:sym typeface="Raleway Medium"/>
              </a:defRPr>
            </a:lvl7pPr>
            <a:lvl8pPr lvl="7" rtl="0" algn="ctr">
              <a:spcBef>
                <a:spcPts val="0"/>
              </a:spcBef>
              <a:spcAft>
                <a:spcPts val="0"/>
              </a:spcAft>
              <a:buSzPts val="1400"/>
              <a:buFont typeface="Raleway Medium"/>
              <a:buNone/>
              <a:defRPr>
                <a:latin typeface="Raleway Medium"/>
                <a:ea typeface="Raleway Medium"/>
                <a:cs typeface="Raleway Medium"/>
                <a:sym typeface="Raleway Medium"/>
              </a:defRPr>
            </a:lvl8pPr>
            <a:lvl9pPr lvl="8" rtl="0"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29" name="Google Shape;429;p14"/>
          <p:cNvSpPr txBox="1"/>
          <p:nvPr>
            <p:ph idx="18" type="subTitle"/>
          </p:nvPr>
        </p:nvSpPr>
        <p:spPr>
          <a:xfrm>
            <a:off x="717129" y="2462644"/>
            <a:ext cx="2298900" cy="403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
              <a:buFont typeface="Raleway Medium"/>
              <a:buNone/>
              <a:defRPr sz="1400">
                <a:latin typeface="Raleway Medium"/>
                <a:ea typeface="Raleway Medium"/>
                <a:cs typeface="Raleway Medium"/>
                <a:sym typeface="Raleway Medium"/>
              </a:defRPr>
            </a:lvl1pPr>
            <a:lvl2pPr lvl="1" rtl="0" algn="ctr">
              <a:spcBef>
                <a:spcPts val="0"/>
              </a:spcBef>
              <a:spcAft>
                <a:spcPts val="0"/>
              </a:spcAft>
              <a:buSzPts val="1400"/>
              <a:buFont typeface="Raleway Medium"/>
              <a:buNone/>
              <a:defRPr>
                <a:latin typeface="Raleway Medium"/>
                <a:ea typeface="Raleway Medium"/>
                <a:cs typeface="Raleway Medium"/>
                <a:sym typeface="Raleway Medium"/>
              </a:defRPr>
            </a:lvl2pPr>
            <a:lvl3pPr lvl="2" rtl="0" algn="ctr">
              <a:spcBef>
                <a:spcPts val="0"/>
              </a:spcBef>
              <a:spcAft>
                <a:spcPts val="0"/>
              </a:spcAft>
              <a:buSzPts val="1400"/>
              <a:buFont typeface="Raleway Medium"/>
              <a:buNone/>
              <a:defRPr>
                <a:latin typeface="Raleway Medium"/>
                <a:ea typeface="Raleway Medium"/>
                <a:cs typeface="Raleway Medium"/>
                <a:sym typeface="Raleway Medium"/>
              </a:defRPr>
            </a:lvl3pPr>
            <a:lvl4pPr lvl="3" rtl="0" algn="ctr">
              <a:spcBef>
                <a:spcPts val="0"/>
              </a:spcBef>
              <a:spcAft>
                <a:spcPts val="0"/>
              </a:spcAft>
              <a:buSzPts val="1400"/>
              <a:buFont typeface="Raleway Medium"/>
              <a:buNone/>
              <a:defRPr>
                <a:latin typeface="Raleway Medium"/>
                <a:ea typeface="Raleway Medium"/>
                <a:cs typeface="Raleway Medium"/>
                <a:sym typeface="Raleway Medium"/>
              </a:defRPr>
            </a:lvl4pPr>
            <a:lvl5pPr lvl="4" rtl="0" algn="ctr">
              <a:spcBef>
                <a:spcPts val="0"/>
              </a:spcBef>
              <a:spcAft>
                <a:spcPts val="0"/>
              </a:spcAft>
              <a:buSzPts val="1400"/>
              <a:buFont typeface="Raleway Medium"/>
              <a:buNone/>
              <a:defRPr>
                <a:latin typeface="Raleway Medium"/>
                <a:ea typeface="Raleway Medium"/>
                <a:cs typeface="Raleway Medium"/>
                <a:sym typeface="Raleway Medium"/>
              </a:defRPr>
            </a:lvl5pPr>
            <a:lvl6pPr lvl="5" rtl="0" algn="ctr">
              <a:spcBef>
                <a:spcPts val="0"/>
              </a:spcBef>
              <a:spcAft>
                <a:spcPts val="0"/>
              </a:spcAft>
              <a:buSzPts val="1400"/>
              <a:buFont typeface="Raleway Medium"/>
              <a:buNone/>
              <a:defRPr>
                <a:latin typeface="Raleway Medium"/>
                <a:ea typeface="Raleway Medium"/>
                <a:cs typeface="Raleway Medium"/>
                <a:sym typeface="Raleway Medium"/>
              </a:defRPr>
            </a:lvl6pPr>
            <a:lvl7pPr lvl="6" rtl="0" algn="ctr">
              <a:spcBef>
                <a:spcPts val="0"/>
              </a:spcBef>
              <a:spcAft>
                <a:spcPts val="0"/>
              </a:spcAft>
              <a:buSzPts val="1400"/>
              <a:buFont typeface="Raleway Medium"/>
              <a:buNone/>
              <a:defRPr>
                <a:latin typeface="Raleway Medium"/>
                <a:ea typeface="Raleway Medium"/>
                <a:cs typeface="Raleway Medium"/>
                <a:sym typeface="Raleway Medium"/>
              </a:defRPr>
            </a:lvl7pPr>
            <a:lvl8pPr lvl="7" rtl="0" algn="ctr">
              <a:spcBef>
                <a:spcPts val="0"/>
              </a:spcBef>
              <a:spcAft>
                <a:spcPts val="0"/>
              </a:spcAft>
              <a:buSzPts val="1400"/>
              <a:buFont typeface="Raleway Medium"/>
              <a:buNone/>
              <a:defRPr>
                <a:latin typeface="Raleway Medium"/>
                <a:ea typeface="Raleway Medium"/>
                <a:cs typeface="Raleway Medium"/>
                <a:sym typeface="Raleway Medium"/>
              </a:defRPr>
            </a:lvl8pPr>
            <a:lvl9pPr lvl="8" rtl="0"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30" name="Google Shape;430;p14"/>
          <p:cNvSpPr txBox="1"/>
          <p:nvPr>
            <p:ph idx="19" type="subTitle"/>
          </p:nvPr>
        </p:nvSpPr>
        <p:spPr>
          <a:xfrm>
            <a:off x="6123348" y="4201099"/>
            <a:ext cx="2298900" cy="403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
              <a:buFont typeface="Raleway Medium"/>
              <a:buNone/>
              <a:defRPr sz="1400">
                <a:latin typeface="Raleway Medium"/>
                <a:ea typeface="Raleway Medium"/>
                <a:cs typeface="Raleway Medium"/>
                <a:sym typeface="Raleway Medium"/>
              </a:defRPr>
            </a:lvl1pPr>
            <a:lvl2pPr lvl="1" rtl="0" algn="ctr">
              <a:spcBef>
                <a:spcPts val="0"/>
              </a:spcBef>
              <a:spcAft>
                <a:spcPts val="0"/>
              </a:spcAft>
              <a:buSzPts val="1400"/>
              <a:buFont typeface="Raleway Medium"/>
              <a:buNone/>
              <a:defRPr>
                <a:latin typeface="Raleway Medium"/>
                <a:ea typeface="Raleway Medium"/>
                <a:cs typeface="Raleway Medium"/>
                <a:sym typeface="Raleway Medium"/>
              </a:defRPr>
            </a:lvl2pPr>
            <a:lvl3pPr lvl="2" rtl="0" algn="ctr">
              <a:spcBef>
                <a:spcPts val="0"/>
              </a:spcBef>
              <a:spcAft>
                <a:spcPts val="0"/>
              </a:spcAft>
              <a:buSzPts val="1400"/>
              <a:buFont typeface="Raleway Medium"/>
              <a:buNone/>
              <a:defRPr>
                <a:latin typeface="Raleway Medium"/>
                <a:ea typeface="Raleway Medium"/>
                <a:cs typeface="Raleway Medium"/>
                <a:sym typeface="Raleway Medium"/>
              </a:defRPr>
            </a:lvl3pPr>
            <a:lvl4pPr lvl="3" rtl="0" algn="ctr">
              <a:spcBef>
                <a:spcPts val="0"/>
              </a:spcBef>
              <a:spcAft>
                <a:spcPts val="0"/>
              </a:spcAft>
              <a:buSzPts val="1400"/>
              <a:buFont typeface="Raleway Medium"/>
              <a:buNone/>
              <a:defRPr>
                <a:latin typeface="Raleway Medium"/>
                <a:ea typeface="Raleway Medium"/>
                <a:cs typeface="Raleway Medium"/>
                <a:sym typeface="Raleway Medium"/>
              </a:defRPr>
            </a:lvl4pPr>
            <a:lvl5pPr lvl="4" rtl="0" algn="ctr">
              <a:spcBef>
                <a:spcPts val="0"/>
              </a:spcBef>
              <a:spcAft>
                <a:spcPts val="0"/>
              </a:spcAft>
              <a:buSzPts val="1400"/>
              <a:buFont typeface="Raleway Medium"/>
              <a:buNone/>
              <a:defRPr>
                <a:latin typeface="Raleway Medium"/>
                <a:ea typeface="Raleway Medium"/>
                <a:cs typeface="Raleway Medium"/>
                <a:sym typeface="Raleway Medium"/>
              </a:defRPr>
            </a:lvl5pPr>
            <a:lvl6pPr lvl="5" rtl="0" algn="ctr">
              <a:spcBef>
                <a:spcPts val="0"/>
              </a:spcBef>
              <a:spcAft>
                <a:spcPts val="0"/>
              </a:spcAft>
              <a:buSzPts val="1400"/>
              <a:buFont typeface="Raleway Medium"/>
              <a:buNone/>
              <a:defRPr>
                <a:latin typeface="Raleway Medium"/>
                <a:ea typeface="Raleway Medium"/>
                <a:cs typeface="Raleway Medium"/>
                <a:sym typeface="Raleway Medium"/>
              </a:defRPr>
            </a:lvl6pPr>
            <a:lvl7pPr lvl="6" rtl="0" algn="ctr">
              <a:spcBef>
                <a:spcPts val="0"/>
              </a:spcBef>
              <a:spcAft>
                <a:spcPts val="0"/>
              </a:spcAft>
              <a:buSzPts val="1400"/>
              <a:buFont typeface="Raleway Medium"/>
              <a:buNone/>
              <a:defRPr>
                <a:latin typeface="Raleway Medium"/>
                <a:ea typeface="Raleway Medium"/>
                <a:cs typeface="Raleway Medium"/>
                <a:sym typeface="Raleway Medium"/>
              </a:defRPr>
            </a:lvl7pPr>
            <a:lvl8pPr lvl="7" rtl="0" algn="ctr">
              <a:spcBef>
                <a:spcPts val="0"/>
              </a:spcBef>
              <a:spcAft>
                <a:spcPts val="0"/>
              </a:spcAft>
              <a:buSzPts val="1400"/>
              <a:buFont typeface="Raleway Medium"/>
              <a:buNone/>
              <a:defRPr>
                <a:latin typeface="Raleway Medium"/>
                <a:ea typeface="Raleway Medium"/>
                <a:cs typeface="Raleway Medium"/>
                <a:sym typeface="Raleway Medium"/>
              </a:defRPr>
            </a:lvl8pPr>
            <a:lvl9pPr lvl="8" rtl="0"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31" name="Google Shape;431;p14"/>
          <p:cNvSpPr txBox="1"/>
          <p:nvPr>
            <p:ph idx="20" type="subTitle"/>
          </p:nvPr>
        </p:nvSpPr>
        <p:spPr>
          <a:xfrm>
            <a:off x="3422550" y="4201099"/>
            <a:ext cx="2298900" cy="403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
              <a:buFont typeface="Raleway Medium"/>
              <a:buNone/>
              <a:defRPr sz="1400">
                <a:latin typeface="Raleway Medium"/>
                <a:ea typeface="Raleway Medium"/>
                <a:cs typeface="Raleway Medium"/>
                <a:sym typeface="Raleway Medium"/>
              </a:defRPr>
            </a:lvl1pPr>
            <a:lvl2pPr lvl="1" rtl="0" algn="ctr">
              <a:spcBef>
                <a:spcPts val="0"/>
              </a:spcBef>
              <a:spcAft>
                <a:spcPts val="0"/>
              </a:spcAft>
              <a:buSzPts val="1400"/>
              <a:buFont typeface="Raleway Medium"/>
              <a:buNone/>
              <a:defRPr>
                <a:latin typeface="Raleway Medium"/>
                <a:ea typeface="Raleway Medium"/>
                <a:cs typeface="Raleway Medium"/>
                <a:sym typeface="Raleway Medium"/>
              </a:defRPr>
            </a:lvl2pPr>
            <a:lvl3pPr lvl="2" rtl="0" algn="ctr">
              <a:spcBef>
                <a:spcPts val="0"/>
              </a:spcBef>
              <a:spcAft>
                <a:spcPts val="0"/>
              </a:spcAft>
              <a:buSzPts val="1400"/>
              <a:buFont typeface="Raleway Medium"/>
              <a:buNone/>
              <a:defRPr>
                <a:latin typeface="Raleway Medium"/>
                <a:ea typeface="Raleway Medium"/>
                <a:cs typeface="Raleway Medium"/>
                <a:sym typeface="Raleway Medium"/>
              </a:defRPr>
            </a:lvl3pPr>
            <a:lvl4pPr lvl="3" rtl="0" algn="ctr">
              <a:spcBef>
                <a:spcPts val="0"/>
              </a:spcBef>
              <a:spcAft>
                <a:spcPts val="0"/>
              </a:spcAft>
              <a:buSzPts val="1400"/>
              <a:buFont typeface="Raleway Medium"/>
              <a:buNone/>
              <a:defRPr>
                <a:latin typeface="Raleway Medium"/>
                <a:ea typeface="Raleway Medium"/>
                <a:cs typeface="Raleway Medium"/>
                <a:sym typeface="Raleway Medium"/>
              </a:defRPr>
            </a:lvl4pPr>
            <a:lvl5pPr lvl="4" rtl="0" algn="ctr">
              <a:spcBef>
                <a:spcPts val="0"/>
              </a:spcBef>
              <a:spcAft>
                <a:spcPts val="0"/>
              </a:spcAft>
              <a:buSzPts val="1400"/>
              <a:buFont typeface="Raleway Medium"/>
              <a:buNone/>
              <a:defRPr>
                <a:latin typeface="Raleway Medium"/>
                <a:ea typeface="Raleway Medium"/>
                <a:cs typeface="Raleway Medium"/>
                <a:sym typeface="Raleway Medium"/>
              </a:defRPr>
            </a:lvl5pPr>
            <a:lvl6pPr lvl="5" rtl="0" algn="ctr">
              <a:spcBef>
                <a:spcPts val="0"/>
              </a:spcBef>
              <a:spcAft>
                <a:spcPts val="0"/>
              </a:spcAft>
              <a:buSzPts val="1400"/>
              <a:buFont typeface="Raleway Medium"/>
              <a:buNone/>
              <a:defRPr>
                <a:latin typeface="Raleway Medium"/>
                <a:ea typeface="Raleway Medium"/>
                <a:cs typeface="Raleway Medium"/>
                <a:sym typeface="Raleway Medium"/>
              </a:defRPr>
            </a:lvl6pPr>
            <a:lvl7pPr lvl="6" rtl="0" algn="ctr">
              <a:spcBef>
                <a:spcPts val="0"/>
              </a:spcBef>
              <a:spcAft>
                <a:spcPts val="0"/>
              </a:spcAft>
              <a:buSzPts val="1400"/>
              <a:buFont typeface="Raleway Medium"/>
              <a:buNone/>
              <a:defRPr>
                <a:latin typeface="Raleway Medium"/>
                <a:ea typeface="Raleway Medium"/>
                <a:cs typeface="Raleway Medium"/>
                <a:sym typeface="Raleway Medium"/>
              </a:defRPr>
            </a:lvl7pPr>
            <a:lvl8pPr lvl="7" rtl="0" algn="ctr">
              <a:spcBef>
                <a:spcPts val="0"/>
              </a:spcBef>
              <a:spcAft>
                <a:spcPts val="0"/>
              </a:spcAft>
              <a:buSzPts val="1400"/>
              <a:buFont typeface="Raleway Medium"/>
              <a:buNone/>
              <a:defRPr>
                <a:latin typeface="Raleway Medium"/>
                <a:ea typeface="Raleway Medium"/>
                <a:cs typeface="Raleway Medium"/>
                <a:sym typeface="Raleway Medium"/>
              </a:defRPr>
            </a:lvl8pPr>
            <a:lvl9pPr lvl="8" rtl="0"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32" name="Google Shape;432;p14"/>
          <p:cNvSpPr txBox="1"/>
          <p:nvPr>
            <p:ph idx="21" type="subTitle"/>
          </p:nvPr>
        </p:nvSpPr>
        <p:spPr>
          <a:xfrm>
            <a:off x="717129" y="4201099"/>
            <a:ext cx="2298900" cy="403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
              <a:buFont typeface="Raleway Medium"/>
              <a:buNone/>
              <a:defRPr sz="1400">
                <a:latin typeface="Raleway Medium"/>
                <a:ea typeface="Raleway Medium"/>
                <a:cs typeface="Raleway Medium"/>
                <a:sym typeface="Raleway Medium"/>
              </a:defRPr>
            </a:lvl1pPr>
            <a:lvl2pPr lvl="1" rtl="0" algn="ctr">
              <a:spcBef>
                <a:spcPts val="0"/>
              </a:spcBef>
              <a:spcAft>
                <a:spcPts val="0"/>
              </a:spcAft>
              <a:buSzPts val="1400"/>
              <a:buFont typeface="Raleway Medium"/>
              <a:buNone/>
              <a:defRPr>
                <a:latin typeface="Raleway Medium"/>
                <a:ea typeface="Raleway Medium"/>
                <a:cs typeface="Raleway Medium"/>
                <a:sym typeface="Raleway Medium"/>
              </a:defRPr>
            </a:lvl2pPr>
            <a:lvl3pPr lvl="2" rtl="0" algn="ctr">
              <a:spcBef>
                <a:spcPts val="0"/>
              </a:spcBef>
              <a:spcAft>
                <a:spcPts val="0"/>
              </a:spcAft>
              <a:buSzPts val="1400"/>
              <a:buFont typeface="Raleway Medium"/>
              <a:buNone/>
              <a:defRPr>
                <a:latin typeface="Raleway Medium"/>
                <a:ea typeface="Raleway Medium"/>
                <a:cs typeface="Raleway Medium"/>
                <a:sym typeface="Raleway Medium"/>
              </a:defRPr>
            </a:lvl3pPr>
            <a:lvl4pPr lvl="3" rtl="0" algn="ctr">
              <a:spcBef>
                <a:spcPts val="0"/>
              </a:spcBef>
              <a:spcAft>
                <a:spcPts val="0"/>
              </a:spcAft>
              <a:buSzPts val="1400"/>
              <a:buFont typeface="Raleway Medium"/>
              <a:buNone/>
              <a:defRPr>
                <a:latin typeface="Raleway Medium"/>
                <a:ea typeface="Raleway Medium"/>
                <a:cs typeface="Raleway Medium"/>
                <a:sym typeface="Raleway Medium"/>
              </a:defRPr>
            </a:lvl4pPr>
            <a:lvl5pPr lvl="4" rtl="0" algn="ctr">
              <a:spcBef>
                <a:spcPts val="0"/>
              </a:spcBef>
              <a:spcAft>
                <a:spcPts val="0"/>
              </a:spcAft>
              <a:buSzPts val="1400"/>
              <a:buFont typeface="Raleway Medium"/>
              <a:buNone/>
              <a:defRPr>
                <a:latin typeface="Raleway Medium"/>
                <a:ea typeface="Raleway Medium"/>
                <a:cs typeface="Raleway Medium"/>
                <a:sym typeface="Raleway Medium"/>
              </a:defRPr>
            </a:lvl5pPr>
            <a:lvl6pPr lvl="5" rtl="0" algn="ctr">
              <a:spcBef>
                <a:spcPts val="0"/>
              </a:spcBef>
              <a:spcAft>
                <a:spcPts val="0"/>
              </a:spcAft>
              <a:buSzPts val="1400"/>
              <a:buFont typeface="Raleway Medium"/>
              <a:buNone/>
              <a:defRPr>
                <a:latin typeface="Raleway Medium"/>
                <a:ea typeface="Raleway Medium"/>
                <a:cs typeface="Raleway Medium"/>
                <a:sym typeface="Raleway Medium"/>
              </a:defRPr>
            </a:lvl6pPr>
            <a:lvl7pPr lvl="6" rtl="0" algn="ctr">
              <a:spcBef>
                <a:spcPts val="0"/>
              </a:spcBef>
              <a:spcAft>
                <a:spcPts val="0"/>
              </a:spcAft>
              <a:buSzPts val="1400"/>
              <a:buFont typeface="Raleway Medium"/>
              <a:buNone/>
              <a:defRPr>
                <a:latin typeface="Raleway Medium"/>
                <a:ea typeface="Raleway Medium"/>
                <a:cs typeface="Raleway Medium"/>
                <a:sym typeface="Raleway Medium"/>
              </a:defRPr>
            </a:lvl7pPr>
            <a:lvl8pPr lvl="7" rtl="0" algn="ctr">
              <a:spcBef>
                <a:spcPts val="0"/>
              </a:spcBef>
              <a:spcAft>
                <a:spcPts val="0"/>
              </a:spcAft>
              <a:buSzPts val="1400"/>
              <a:buFont typeface="Raleway Medium"/>
              <a:buNone/>
              <a:defRPr>
                <a:latin typeface="Raleway Medium"/>
                <a:ea typeface="Raleway Medium"/>
                <a:cs typeface="Raleway Medium"/>
                <a:sym typeface="Raleway Medium"/>
              </a:defRPr>
            </a:lvl8pPr>
            <a:lvl9pPr lvl="8" rtl="0"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grpSp>
        <p:nvGrpSpPr>
          <p:cNvPr id="433" name="Google Shape;433;p14"/>
          <p:cNvGrpSpPr/>
          <p:nvPr/>
        </p:nvGrpSpPr>
        <p:grpSpPr>
          <a:xfrm>
            <a:off x="266774" y="203125"/>
            <a:ext cx="8570523" cy="4798063"/>
            <a:chOff x="266774" y="203125"/>
            <a:chExt cx="8570523" cy="4798063"/>
          </a:xfrm>
        </p:grpSpPr>
        <p:sp>
          <p:nvSpPr>
            <p:cNvPr id="434" name="Google Shape;434;p14"/>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14"/>
            <p:cNvGrpSpPr/>
            <p:nvPr/>
          </p:nvGrpSpPr>
          <p:grpSpPr>
            <a:xfrm rot="2318568">
              <a:off x="7760412" y="593401"/>
              <a:ext cx="536367" cy="251657"/>
              <a:chOff x="4074250" y="4561525"/>
              <a:chExt cx="536335" cy="251643"/>
            </a:xfrm>
          </p:grpSpPr>
          <p:sp>
            <p:nvSpPr>
              <p:cNvPr id="439" name="Google Shape;439;p14"/>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14"/>
              <p:cNvGrpSpPr/>
              <p:nvPr/>
            </p:nvGrpSpPr>
            <p:grpSpPr>
              <a:xfrm>
                <a:off x="4074250" y="4561525"/>
                <a:ext cx="536335" cy="251643"/>
                <a:chOff x="3628525" y="3917700"/>
                <a:chExt cx="536335" cy="251643"/>
              </a:xfrm>
            </p:grpSpPr>
            <p:sp>
              <p:nvSpPr>
                <p:cNvPr id="441" name="Google Shape;441;p14"/>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3" name="Google Shape;443;p14"/>
            <p:cNvSpPr/>
            <p:nvPr/>
          </p:nvSpPr>
          <p:spPr>
            <a:xfrm flipH="1" rot="-762489">
              <a:off x="1536033" y="48331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4"/>
            <p:cNvSpPr/>
            <p:nvPr/>
          </p:nvSpPr>
          <p:spPr>
            <a:xfrm flipH="1">
              <a:off x="507284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p:nvPr/>
          </p:nvSpPr>
          <p:spPr>
            <a:xfrm flipH="1">
              <a:off x="2374745"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4"/>
            <p:cNvSpPr/>
            <p:nvPr/>
          </p:nvSpPr>
          <p:spPr>
            <a:xfrm flipH="1">
              <a:off x="874448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4"/>
            <p:cNvSpPr/>
            <p:nvPr/>
          </p:nvSpPr>
          <p:spPr>
            <a:xfrm flipH="1">
              <a:off x="625855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4"/>
            <p:cNvSpPr/>
            <p:nvPr/>
          </p:nvSpPr>
          <p:spPr>
            <a:xfrm flipH="1">
              <a:off x="31129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4"/>
            <p:cNvSpPr/>
            <p:nvPr/>
          </p:nvSpPr>
          <p:spPr>
            <a:xfrm flipH="1">
              <a:off x="874127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4"/>
            <p:cNvSpPr/>
            <p:nvPr/>
          </p:nvSpPr>
          <p:spPr>
            <a:xfrm flipH="1">
              <a:off x="3108649" y="48622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4"/>
            <p:cNvSpPr/>
            <p:nvPr/>
          </p:nvSpPr>
          <p:spPr>
            <a:xfrm flipH="1">
              <a:off x="31129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4"/>
            <p:cNvSpPr/>
            <p:nvPr/>
          </p:nvSpPr>
          <p:spPr>
            <a:xfrm flipH="1" rot="-891479">
              <a:off x="3509795"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4"/>
            <p:cNvSpPr/>
            <p:nvPr/>
          </p:nvSpPr>
          <p:spPr>
            <a:xfrm flipH="1" rot="-891479">
              <a:off x="8713382"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4"/>
            <p:cNvSpPr/>
            <p:nvPr/>
          </p:nvSpPr>
          <p:spPr>
            <a:xfrm flipH="1" rot="-891479">
              <a:off x="4459407"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4"/>
            <p:cNvSpPr/>
            <p:nvPr/>
          </p:nvSpPr>
          <p:spPr>
            <a:xfrm flipH="1" rot="-891479">
              <a:off x="7528157"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4"/>
            <p:cNvSpPr/>
            <p:nvPr/>
          </p:nvSpPr>
          <p:spPr>
            <a:xfrm flipH="1" rot="-891479">
              <a:off x="305957" y="21969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4"/>
            <p:cNvSpPr/>
            <p:nvPr/>
          </p:nvSpPr>
          <p:spPr>
            <a:xfrm flipH="1" rot="-891479">
              <a:off x="30590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4"/>
            <p:cNvSpPr/>
            <p:nvPr/>
          </p:nvSpPr>
          <p:spPr>
            <a:xfrm flipH="1" rot="-891479">
              <a:off x="6749907"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4"/>
            <p:cNvSpPr/>
            <p:nvPr/>
          </p:nvSpPr>
          <p:spPr>
            <a:xfrm flipH="1">
              <a:off x="1362449" y="2553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4"/>
            <p:cNvSpPr/>
            <p:nvPr/>
          </p:nvSpPr>
          <p:spPr>
            <a:xfrm flipH="1">
              <a:off x="861338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4"/>
            <p:cNvSpPr/>
            <p:nvPr/>
          </p:nvSpPr>
          <p:spPr>
            <a:xfrm flipH="1" rot="1312728">
              <a:off x="8670071"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4"/>
            <p:cNvSpPr/>
            <p:nvPr/>
          </p:nvSpPr>
          <p:spPr>
            <a:xfrm rot="294686">
              <a:off x="4208152" y="586210"/>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bg>
      <p:bgPr>
        <a:solidFill>
          <a:srgbClr val="F2D154">
            <a:alpha val="90980"/>
          </a:srgbClr>
        </a:solidFill>
      </p:bgPr>
    </p:bg>
    <p:spTree>
      <p:nvGrpSpPr>
        <p:cNvPr id="463" name="Shape 463"/>
        <p:cNvGrpSpPr/>
        <p:nvPr/>
      </p:nvGrpSpPr>
      <p:grpSpPr>
        <a:xfrm>
          <a:off x="0" y="0"/>
          <a:ext cx="0" cy="0"/>
          <a:chOff x="0" y="0"/>
          <a:chExt cx="0" cy="0"/>
        </a:xfrm>
      </p:grpSpPr>
      <p:grpSp>
        <p:nvGrpSpPr>
          <p:cNvPr id="464" name="Google Shape;464;p15"/>
          <p:cNvGrpSpPr/>
          <p:nvPr/>
        </p:nvGrpSpPr>
        <p:grpSpPr>
          <a:xfrm>
            <a:off x="311184" y="147050"/>
            <a:ext cx="8535888" cy="4706535"/>
            <a:chOff x="311184" y="147050"/>
            <a:chExt cx="8535888" cy="4706535"/>
          </a:xfrm>
        </p:grpSpPr>
        <p:sp>
          <p:nvSpPr>
            <p:cNvPr id="465" name="Google Shape;465;p15"/>
            <p:cNvSpPr/>
            <p:nvPr/>
          </p:nvSpPr>
          <p:spPr>
            <a:xfrm rot="891263">
              <a:off x="7409012" y="234925"/>
              <a:ext cx="151722" cy="14571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a:off x="35430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rot="-1523424">
              <a:off x="6515807" y="864394"/>
              <a:ext cx="79619" cy="98642"/>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5"/>
            <p:cNvSpPr/>
            <p:nvPr/>
          </p:nvSpPr>
          <p:spPr>
            <a:xfrm>
              <a:off x="7711307" y="4670809"/>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8424004" y="9753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rot="142742">
              <a:off x="8481446" y="377930"/>
              <a:ext cx="187207" cy="18236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44240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8790854" y="32300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p:nvPr/>
          </p:nvSpPr>
          <p:spPr>
            <a:xfrm rot="891479">
              <a:off x="2931892" y="13328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rot="891479">
              <a:off x="366217" y="34596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rot="2319017">
              <a:off x="356255" y="4686680"/>
              <a:ext cx="228519" cy="107207"/>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rot="891479">
              <a:off x="3509642" y="42042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rot="891479">
              <a:off x="4516004"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rot="891479">
              <a:off x="1357467" y="43807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rot="891479">
              <a:off x="8644454"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
            <p:cNvSpPr/>
            <p:nvPr/>
          </p:nvSpPr>
          <p:spPr>
            <a:xfrm rot="891479">
              <a:off x="5477492" y="2156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5"/>
            <p:cNvSpPr/>
            <p:nvPr/>
          </p:nvSpPr>
          <p:spPr>
            <a:xfrm rot="891479">
              <a:off x="1969717" y="1596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5"/>
            <p:cNvSpPr/>
            <p:nvPr/>
          </p:nvSpPr>
          <p:spPr>
            <a:xfrm rot="142687">
              <a:off x="4663254" y="701575"/>
              <a:ext cx="151348" cy="147449"/>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5"/>
            <p:cNvSpPr/>
            <p:nvPr/>
          </p:nvSpPr>
          <p:spPr>
            <a:xfrm rot="-2700000">
              <a:off x="8642051" y="1983385"/>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5"/>
            <p:cNvSpPr/>
            <p:nvPr/>
          </p:nvSpPr>
          <p:spPr>
            <a:xfrm rot="294686">
              <a:off x="2772527" y="4677910"/>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rot="-1149162">
              <a:off x="6631399" y="4626895"/>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p:nvPr/>
          </p:nvSpPr>
          <p:spPr>
            <a:xfrm>
              <a:off x="368167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15"/>
            <p:cNvGrpSpPr/>
            <p:nvPr/>
          </p:nvGrpSpPr>
          <p:grpSpPr>
            <a:xfrm rot="-906357">
              <a:off x="320397" y="1220224"/>
              <a:ext cx="117420" cy="86276"/>
              <a:chOff x="1876650" y="684500"/>
              <a:chExt cx="405300" cy="297800"/>
            </a:xfrm>
          </p:grpSpPr>
          <p:sp>
            <p:nvSpPr>
              <p:cNvPr id="488" name="Google Shape;488;p15"/>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5"/>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5"/>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5"/>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15"/>
            <p:cNvSpPr/>
            <p:nvPr/>
          </p:nvSpPr>
          <p:spPr>
            <a:xfrm rot="891479">
              <a:off x="5931717" y="17852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5"/>
            <p:cNvSpPr/>
            <p:nvPr/>
          </p:nvSpPr>
          <p:spPr>
            <a:xfrm rot="417442">
              <a:off x="5652662" y="4210844"/>
              <a:ext cx="79614" cy="98649"/>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15"/>
          <p:cNvSpPr txBox="1"/>
          <p:nvPr>
            <p:ph type="title"/>
          </p:nvPr>
        </p:nvSpPr>
        <p:spPr>
          <a:xfrm>
            <a:off x="629675" y="354675"/>
            <a:ext cx="35232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495" name="Google Shape;495;p15"/>
          <p:cNvSpPr txBox="1"/>
          <p:nvPr>
            <p:ph idx="2" type="title"/>
          </p:nvPr>
        </p:nvSpPr>
        <p:spPr>
          <a:xfrm>
            <a:off x="1092275" y="2460300"/>
            <a:ext cx="1548600" cy="375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6" name="Google Shape;496;p15"/>
          <p:cNvSpPr txBox="1"/>
          <p:nvPr>
            <p:ph idx="3" type="title"/>
          </p:nvPr>
        </p:nvSpPr>
        <p:spPr>
          <a:xfrm>
            <a:off x="3797698" y="2460300"/>
            <a:ext cx="1548600" cy="375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7" name="Google Shape;497;p15"/>
          <p:cNvSpPr txBox="1"/>
          <p:nvPr>
            <p:ph idx="4" type="title"/>
          </p:nvPr>
        </p:nvSpPr>
        <p:spPr>
          <a:xfrm>
            <a:off x="6498498" y="2460300"/>
            <a:ext cx="1548600" cy="375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8" name="Google Shape;498;p15"/>
          <p:cNvSpPr txBox="1"/>
          <p:nvPr>
            <p:ph idx="1" type="subTitle"/>
          </p:nvPr>
        </p:nvSpPr>
        <p:spPr>
          <a:xfrm>
            <a:off x="6123348" y="2893080"/>
            <a:ext cx="2298900" cy="761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
              <a:buFont typeface="Raleway Medium"/>
              <a:buNone/>
              <a:defRPr sz="1400">
                <a:solidFill>
                  <a:schemeClr val="dk1"/>
                </a:solidFill>
                <a:latin typeface="Raleway Medium"/>
                <a:ea typeface="Raleway Medium"/>
                <a:cs typeface="Raleway Medium"/>
                <a:sym typeface="Raleway Medium"/>
              </a:defRPr>
            </a:lvl1pPr>
            <a:lvl2pPr lvl="1" rtl="0" algn="ctr">
              <a:spcBef>
                <a:spcPts val="0"/>
              </a:spcBef>
              <a:spcAft>
                <a:spcPts val="0"/>
              </a:spcAft>
              <a:buSzPts val="1400"/>
              <a:buFont typeface="Raleway Medium"/>
              <a:buNone/>
              <a:defRPr>
                <a:latin typeface="Raleway Medium"/>
                <a:ea typeface="Raleway Medium"/>
                <a:cs typeface="Raleway Medium"/>
                <a:sym typeface="Raleway Medium"/>
              </a:defRPr>
            </a:lvl2pPr>
            <a:lvl3pPr lvl="2" rtl="0" algn="ctr">
              <a:spcBef>
                <a:spcPts val="0"/>
              </a:spcBef>
              <a:spcAft>
                <a:spcPts val="0"/>
              </a:spcAft>
              <a:buSzPts val="1400"/>
              <a:buFont typeface="Raleway Medium"/>
              <a:buNone/>
              <a:defRPr>
                <a:latin typeface="Raleway Medium"/>
                <a:ea typeface="Raleway Medium"/>
                <a:cs typeface="Raleway Medium"/>
                <a:sym typeface="Raleway Medium"/>
              </a:defRPr>
            </a:lvl3pPr>
            <a:lvl4pPr lvl="3" rtl="0" algn="ctr">
              <a:spcBef>
                <a:spcPts val="0"/>
              </a:spcBef>
              <a:spcAft>
                <a:spcPts val="0"/>
              </a:spcAft>
              <a:buSzPts val="1400"/>
              <a:buFont typeface="Raleway Medium"/>
              <a:buNone/>
              <a:defRPr>
                <a:latin typeface="Raleway Medium"/>
                <a:ea typeface="Raleway Medium"/>
                <a:cs typeface="Raleway Medium"/>
                <a:sym typeface="Raleway Medium"/>
              </a:defRPr>
            </a:lvl4pPr>
            <a:lvl5pPr lvl="4" rtl="0" algn="ctr">
              <a:spcBef>
                <a:spcPts val="0"/>
              </a:spcBef>
              <a:spcAft>
                <a:spcPts val="0"/>
              </a:spcAft>
              <a:buSzPts val="1400"/>
              <a:buFont typeface="Raleway Medium"/>
              <a:buNone/>
              <a:defRPr>
                <a:latin typeface="Raleway Medium"/>
                <a:ea typeface="Raleway Medium"/>
                <a:cs typeface="Raleway Medium"/>
                <a:sym typeface="Raleway Medium"/>
              </a:defRPr>
            </a:lvl5pPr>
            <a:lvl6pPr lvl="5" rtl="0" algn="ctr">
              <a:spcBef>
                <a:spcPts val="0"/>
              </a:spcBef>
              <a:spcAft>
                <a:spcPts val="0"/>
              </a:spcAft>
              <a:buSzPts val="1400"/>
              <a:buFont typeface="Raleway Medium"/>
              <a:buNone/>
              <a:defRPr>
                <a:latin typeface="Raleway Medium"/>
                <a:ea typeface="Raleway Medium"/>
                <a:cs typeface="Raleway Medium"/>
                <a:sym typeface="Raleway Medium"/>
              </a:defRPr>
            </a:lvl6pPr>
            <a:lvl7pPr lvl="6" rtl="0" algn="ctr">
              <a:spcBef>
                <a:spcPts val="0"/>
              </a:spcBef>
              <a:spcAft>
                <a:spcPts val="0"/>
              </a:spcAft>
              <a:buSzPts val="1400"/>
              <a:buFont typeface="Raleway Medium"/>
              <a:buNone/>
              <a:defRPr>
                <a:latin typeface="Raleway Medium"/>
                <a:ea typeface="Raleway Medium"/>
                <a:cs typeface="Raleway Medium"/>
                <a:sym typeface="Raleway Medium"/>
              </a:defRPr>
            </a:lvl7pPr>
            <a:lvl8pPr lvl="7" rtl="0" algn="ctr">
              <a:spcBef>
                <a:spcPts val="0"/>
              </a:spcBef>
              <a:spcAft>
                <a:spcPts val="0"/>
              </a:spcAft>
              <a:buSzPts val="1400"/>
              <a:buFont typeface="Raleway Medium"/>
              <a:buNone/>
              <a:defRPr>
                <a:latin typeface="Raleway Medium"/>
                <a:ea typeface="Raleway Medium"/>
                <a:cs typeface="Raleway Medium"/>
                <a:sym typeface="Raleway Medium"/>
              </a:defRPr>
            </a:lvl8pPr>
            <a:lvl9pPr lvl="8" rtl="0"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499" name="Google Shape;499;p15"/>
          <p:cNvSpPr txBox="1"/>
          <p:nvPr>
            <p:ph idx="5" type="subTitle"/>
          </p:nvPr>
        </p:nvSpPr>
        <p:spPr>
          <a:xfrm>
            <a:off x="3422548" y="2893080"/>
            <a:ext cx="2298900" cy="761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
              <a:buFont typeface="Raleway Medium"/>
              <a:buNone/>
              <a:defRPr sz="1400">
                <a:solidFill>
                  <a:schemeClr val="dk1"/>
                </a:solidFill>
                <a:latin typeface="Raleway Medium"/>
                <a:ea typeface="Raleway Medium"/>
                <a:cs typeface="Raleway Medium"/>
                <a:sym typeface="Raleway Medium"/>
              </a:defRPr>
            </a:lvl1pPr>
            <a:lvl2pPr lvl="1" rtl="0" algn="ctr">
              <a:spcBef>
                <a:spcPts val="0"/>
              </a:spcBef>
              <a:spcAft>
                <a:spcPts val="0"/>
              </a:spcAft>
              <a:buSzPts val="1400"/>
              <a:buFont typeface="Raleway Medium"/>
              <a:buNone/>
              <a:defRPr>
                <a:latin typeface="Raleway Medium"/>
                <a:ea typeface="Raleway Medium"/>
                <a:cs typeface="Raleway Medium"/>
                <a:sym typeface="Raleway Medium"/>
              </a:defRPr>
            </a:lvl2pPr>
            <a:lvl3pPr lvl="2" rtl="0" algn="ctr">
              <a:spcBef>
                <a:spcPts val="0"/>
              </a:spcBef>
              <a:spcAft>
                <a:spcPts val="0"/>
              </a:spcAft>
              <a:buSzPts val="1400"/>
              <a:buFont typeface="Raleway Medium"/>
              <a:buNone/>
              <a:defRPr>
                <a:latin typeface="Raleway Medium"/>
                <a:ea typeface="Raleway Medium"/>
                <a:cs typeface="Raleway Medium"/>
                <a:sym typeface="Raleway Medium"/>
              </a:defRPr>
            </a:lvl3pPr>
            <a:lvl4pPr lvl="3" rtl="0" algn="ctr">
              <a:spcBef>
                <a:spcPts val="0"/>
              </a:spcBef>
              <a:spcAft>
                <a:spcPts val="0"/>
              </a:spcAft>
              <a:buSzPts val="1400"/>
              <a:buFont typeface="Raleway Medium"/>
              <a:buNone/>
              <a:defRPr>
                <a:latin typeface="Raleway Medium"/>
                <a:ea typeface="Raleway Medium"/>
                <a:cs typeface="Raleway Medium"/>
                <a:sym typeface="Raleway Medium"/>
              </a:defRPr>
            </a:lvl4pPr>
            <a:lvl5pPr lvl="4" rtl="0" algn="ctr">
              <a:spcBef>
                <a:spcPts val="0"/>
              </a:spcBef>
              <a:spcAft>
                <a:spcPts val="0"/>
              </a:spcAft>
              <a:buSzPts val="1400"/>
              <a:buFont typeface="Raleway Medium"/>
              <a:buNone/>
              <a:defRPr>
                <a:latin typeface="Raleway Medium"/>
                <a:ea typeface="Raleway Medium"/>
                <a:cs typeface="Raleway Medium"/>
                <a:sym typeface="Raleway Medium"/>
              </a:defRPr>
            </a:lvl5pPr>
            <a:lvl6pPr lvl="5" rtl="0" algn="ctr">
              <a:spcBef>
                <a:spcPts val="0"/>
              </a:spcBef>
              <a:spcAft>
                <a:spcPts val="0"/>
              </a:spcAft>
              <a:buSzPts val="1400"/>
              <a:buFont typeface="Raleway Medium"/>
              <a:buNone/>
              <a:defRPr>
                <a:latin typeface="Raleway Medium"/>
                <a:ea typeface="Raleway Medium"/>
                <a:cs typeface="Raleway Medium"/>
                <a:sym typeface="Raleway Medium"/>
              </a:defRPr>
            </a:lvl6pPr>
            <a:lvl7pPr lvl="6" rtl="0" algn="ctr">
              <a:spcBef>
                <a:spcPts val="0"/>
              </a:spcBef>
              <a:spcAft>
                <a:spcPts val="0"/>
              </a:spcAft>
              <a:buSzPts val="1400"/>
              <a:buFont typeface="Raleway Medium"/>
              <a:buNone/>
              <a:defRPr>
                <a:latin typeface="Raleway Medium"/>
                <a:ea typeface="Raleway Medium"/>
                <a:cs typeface="Raleway Medium"/>
                <a:sym typeface="Raleway Medium"/>
              </a:defRPr>
            </a:lvl7pPr>
            <a:lvl8pPr lvl="7" rtl="0" algn="ctr">
              <a:spcBef>
                <a:spcPts val="0"/>
              </a:spcBef>
              <a:spcAft>
                <a:spcPts val="0"/>
              </a:spcAft>
              <a:buSzPts val="1400"/>
              <a:buFont typeface="Raleway Medium"/>
              <a:buNone/>
              <a:defRPr>
                <a:latin typeface="Raleway Medium"/>
                <a:ea typeface="Raleway Medium"/>
                <a:cs typeface="Raleway Medium"/>
                <a:sym typeface="Raleway Medium"/>
              </a:defRPr>
            </a:lvl8pPr>
            <a:lvl9pPr lvl="8" rtl="0"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
        <p:nvSpPr>
          <p:cNvPr id="500" name="Google Shape;500;p15"/>
          <p:cNvSpPr txBox="1"/>
          <p:nvPr>
            <p:ph idx="6" type="subTitle"/>
          </p:nvPr>
        </p:nvSpPr>
        <p:spPr>
          <a:xfrm>
            <a:off x="717125" y="2893080"/>
            <a:ext cx="2298900" cy="761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
              <a:buFont typeface="Raleway Medium"/>
              <a:buNone/>
              <a:defRPr sz="1400">
                <a:solidFill>
                  <a:schemeClr val="dk1"/>
                </a:solidFill>
                <a:latin typeface="Raleway Medium"/>
                <a:ea typeface="Raleway Medium"/>
                <a:cs typeface="Raleway Medium"/>
                <a:sym typeface="Raleway Medium"/>
              </a:defRPr>
            </a:lvl1pPr>
            <a:lvl2pPr lvl="1" rtl="0" algn="ctr">
              <a:spcBef>
                <a:spcPts val="0"/>
              </a:spcBef>
              <a:spcAft>
                <a:spcPts val="0"/>
              </a:spcAft>
              <a:buSzPts val="1400"/>
              <a:buFont typeface="Raleway Medium"/>
              <a:buNone/>
              <a:defRPr>
                <a:latin typeface="Raleway Medium"/>
                <a:ea typeface="Raleway Medium"/>
                <a:cs typeface="Raleway Medium"/>
                <a:sym typeface="Raleway Medium"/>
              </a:defRPr>
            </a:lvl2pPr>
            <a:lvl3pPr lvl="2" rtl="0" algn="ctr">
              <a:spcBef>
                <a:spcPts val="0"/>
              </a:spcBef>
              <a:spcAft>
                <a:spcPts val="0"/>
              </a:spcAft>
              <a:buSzPts val="1400"/>
              <a:buFont typeface="Raleway Medium"/>
              <a:buNone/>
              <a:defRPr>
                <a:latin typeface="Raleway Medium"/>
                <a:ea typeface="Raleway Medium"/>
                <a:cs typeface="Raleway Medium"/>
                <a:sym typeface="Raleway Medium"/>
              </a:defRPr>
            </a:lvl3pPr>
            <a:lvl4pPr lvl="3" rtl="0" algn="ctr">
              <a:spcBef>
                <a:spcPts val="0"/>
              </a:spcBef>
              <a:spcAft>
                <a:spcPts val="0"/>
              </a:spcAft>
              <a:buSzPts val="1400"/>
              <a:buFont typeface="Raleway Medium"/>
              <a:buNone/>
              <a:defRPr>
                <a:latin typeface="Raleway Medium"/>
                <a:ea typeface="Raleway Medium"/>
                <a:cs typeface="Raleway Medium"/>
                <a:sym typeface="Raleway Medium"/>
              </a:defRPr>
            </a:lvl4pPr>
            <a:lvl5pPr lvl="4" rtl="0" algn="ctr">
              <a:spcBef>
                <a:spcPts val="0"/>
              </a:spcBef>
              <a:spcAft>
                <a:spcPts val="0"/>
              </a:spcAft>
              <a:buSzPts val="1400"/>
              <a:buFont typeface="Raleway Medium"/>
              <a:buNone/>
              <a:defRPr>
                <a:latin typeface="Raleway Medium"/>
                <a:ea typeface="Raleway Medium"/>
                <a:cs typeface="Raleway Medium"/>
                <a:sym typeface="Raleway Medium"/>
              </a:defRPr>
            </a:lvl5pPr>
            <a:lvl6pPr lvl="5" rtl="0" algn="ctr">
              <a:spcBef>
                <a:spcPts val="0"/>
              </a:spcBef>
              <a:spcAft>
                <a:spcPts val="0"/>
              </a:spcAft>
              <a:buSzPts val="1400"/>
              <a:buFont typeface="Raleway Medium"/>
              <a:buNone/>
              <a:defRPr>
                <a:latin typeface="Raleway Medium"/>
                <a:ea typeface="Raleway Medium"/>
                <a:cs typeface="Raleway Medium"/>
                <a:sym typeface="Raleway Medium"/>
              </a:defRPr>
            </a:lvl6pPr>
            <a:lvl7pPr lvl="6" rtl="0" algn="ctr">
              <a:spcBef>
                <a:spcPts val="0"/>
              </a:spcBef>
              <a:spcAft>
                <a:spcPts val="0"/>
              </a:spcAft>
              <a:buSzPts val="1400"/>
              <a:buFont typeface="Raleway Medium"/>
              <a:buNone/>
              <a:defRPr>
                <a:latin typeface="Raleway Medium"/>
                <a:ea typeface="Raleway Medium"/>
                <a:cs typeface="Raleway Medium"/>
                <a:sym typeface="Raleway Medium"/>
              </a:defRPr>
            </a:lvl7pPr>
            <a:lvl8pPr lvl="7" rtl="0" algn="ctr">
              <a:spcBef>
                <a:spcPts val="0"/>
              </a:spcBef>
              <a:spcAft>
                <a:spcPts val="0"/>
              </a:spcAft>
              <a:buSzPts val="1400"/>
              <a:buFont typeface="Raleway Medium"/>
              <a:buNone/>
              <a:defRPr>
                <a:latin typeface="Raleway Medium"/>
                <a:ea typeface="Raleway Medium"/>
                <a:cs typeface="Raleway Medium"/>
                <a:sym typeface="Raleway Medium"/>
              </a:defRPr>
            </a:lvl8pPr>
            <a:lvl9pPr lvl="8" rtl="0" algn="ctr">
              <a:spcBef>
                <a:spcPts val="0"/>
              </a:spcBef>
              <a:spcAft>
                <a:spcPts val="0"/>
              </a:spcAft>
              <a:buSzPts val="1400"/>
              <a:buFont typeface="Raleway Medium"/>
              <a:buNone/>
              <a:defRPr>
                <a:latin typeface="Raleway Medium"/>
                <a:ea typeface="Raleway Medium"/>
                <a:cs typeface="Raleway Medium"/>
                <a:sym typeface="Raleway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501" name="Shape 501"/>
        <p:cNvGrpSpPr/>
        <p:nvPr/>
      </p:nvGrpSpPr>
      <p:grpSpPr>
        <a:xfrm>
          <a:off x="0" y="0"/>
          <a:ext cx="0" cy="0"/>
          <a:chOff x="0" y="0"/>
          <a:chExt cx="0" cy="0"/>
        </a:xfrm>
      </p:grpSpPr>
      <p:grpSp>
        <p:nvGrpSpPr>
          <p:cNvPr id="502" name="Google Shape;502;p16"/>
          <p:cNvGrpSpPr/>
          <p:nvPr/>
        </p:nvGrpSpPr>
        <p:grpSpPr>
          <a:xfrm>
            <a:off x="311184" y="147050"/>
            <a:ext cx="8470789" cy="4706535"/>
            <a:chOff x="311184" y="147050"/>
            <a:chExt cx="8470789" cy="4706535"/>
          </a:xfrm>
        </p:grpSpPr>
        <p:sp>
          <p:nvSpPr>
            <p:cNvPr id="503" name="Google Shape;503;p16"/>
            <p:cNvSpPr/>
            <p:nvPr/>
          </p:nvSpPr>
          <p:spPr>
            <a:xfrm rot="891263">
              <a:off x="7409012" y="234925"/>
              <a:ext cx="151722" cy="14571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6"/>
            <p:cNvSpPr/>
            <p:nvPr/>
          </p:nvSpPr>
          <p:spPr>
            <a:xfrm>
              <a:off x="35430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6"/>
            <p:cNvSpPr/>
            <p:nvPr/>
          </p:nvSpPr>
          <p:spPr>
            <a:xfrm rot="-1523424">
              <a:off x="6466282" y="680444"/>
              <a:ext cx="79619" cy="98642"/>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6"/>
            <p:cNvSpPr/>
            <p:nvPr/>
          </p:nvSpPr>
          <p:spPr>
            <a:xfrm>
              <a:off x="6996757" y="47372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6"/>
            <p:cNvSpPr/>
            <p:nvPr/>
          </p:nvSpPr>
          <p:spPr>
            <a:xfrm>
              <a:off x="8587979" y="10211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6"/>
            <p:cNvSpPr/>
            <p:nvPr/>
          </p:nvSpPr>
          <p:spPr>
            <a:xfrm rot="142742">
              <a:off x="8522484" y="283555"/>
              <a:ext cx="187207" cy="18236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6"/>
            <p:cNvSpPr/>
            <p:nvPr/>
          </p:nvSpPr>
          <p:spPr>
            <a:xfrm>
              <a:off x="44240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6"/>
            <p:cNvSpPr/>
            <p:nvPr/>
          </p:nvSpPr>
          <p:spPr>
            <a:xfrm>
              <a:off x="8644204" y="31734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6"/>
            <p:cNvSpPr/>
            <p:nvPr/>
          </p:nvSpPr>
          <p:spPr>
            <a:xfrm rot="891479">
              <a:off x="1750392" y="130814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6"/>
            <p:cNvSpPr/>
            <p:nvPr/>
          </p:nvSpPr>
          <p:spPr>
            <a:xfrm rot="891479">
              <a:off x="366217" y="34596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6"/>
            <p:cNvSpPr/>
            <p:nvPr/>
          </p:nvSpPr>
          <p:spPr>
            <a:xfrm rot="891479">
              <a:off x="4037017" y="41617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6"/>
            <p:cNvSpPr/>
            <p:nvPr/>
          </p:nvSpPr>
          <p:spPr>
            <a:xfrm rot="891479">
              <a:off x="5128279"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6"/>
            <p:cNvSpPr/>
            <p:nvPr/>
          </p:nvSpPr>
          <p:spPr>
            <a:xfrm rot="891479">
              <a:off x="1829617" y="43932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6"/>
            <p:cNvSpPr/>
            <p:nvPr/>
          </p:nvSpPr>
          <p:spPr>
            <a:xfrm rot="891479">
              <a:off x="8644454"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6"/>
            <p:cNvSpPr/>
            <p:nvPr/>
          </p:nvSpPr>
          <p:spPr>
            <a:xfrm rot="891479">
              <a:off x="5477492" y="2156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6"/>
            <p:cNvSpPr/>
            <p:nvPr/>
          </p:nvSpPr>
          <p:spPr>
            <a:xfrm rot="891479">
              <a:off x="1969717" y="1596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6"/>
            <p:cNvSpPr/>
            <p:nvPr/>
          </p:nvSpPr>
          <p:spPr>
            <a:xfrm rot="142687">
              <a:off x="4663254" y="701575"/>
              <a:ext cx="151348" cy="147449"/>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6"/>
            <p:cNvSpPr/>
            <p:nvPr/>
          </p:nvSpPr>
          <p:spPr>
            <a:xfrm rot="-2700000">
              <a:off x="8642051" y="1983385"/>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6"/>
            <p:cNvSpPr/>
            <p:nvPr/>
          </p:nvSpPr>
          <p:spPr>
            <a:xfrm rot="294686">
              <a:off x="2924927" y="4677910"/>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6"/>
            <p:cNvSpPr/>
            <p:nvPr/>
          </p:nvSpPr>
          <p:spPr>
            <a:xfrm rot="-1149162">
              <a:off x="7778749" y="4146695"/>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6"/>
            <p:cNvSpPr/>
            <p:nvPr/>
          </p:nvSpPr>
          <p:spPr>
            <a:xfrm>
              <a:off x="368167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16"/>
            <p:cNvGrpSpPr/>
            <p:nvPr/>
          </p:nvGrpSpPr>
          <p:grpSpPr>
            <a:xfrm rot="-906357">
              <a:off x="320397" y="1220224"/>
              <a:ext cx="117420" cy="86276"/>
              <a:chOff x="1876650" y="684500"/>
              <a:chExt cx="405300" cy="297800"/>
            </a:xfrm>
          </p:grpSpPr>
          <p:sp>
            <p:nvSpPr>
              <p:cNvPr id="525" name="Google Shape;525;p16"/>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6"/>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6"/>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6"/>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16"/>
            <p:cNvSpPr/>
            <p:nvPr/>
          </p:nvSpPr>
          <p:spPr>
            <a:xfrm rot="891479">
              <a:off x="5538642" y="1209574"/>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6"/>
            <p:cNvSpPr/>
            <p:nvPr/>
          </p:nvSpPr>
          <p:spPr>
            <a:xfrm rot="417442">
              <a:off x="6165887" y="4208706"/>
              <a:ext cx="79614" cy="98649"/>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16"/>
            <p:cNvGrpSpPr/>
            <p:nvPr/>
          </p:nvGrpSpPr>
          <p:grpSpPr>
            <a:xfrm rot="-1728327">
              <a:off x="558676" y="4437834"/>
              <a:ext cx="322287" cy="331474"/>
              <a:chOff x="4354550" y="1941072"/>
              <a:chExt cx="403037" cy="414525"/>
            </a:xfrm>
          </p:grpSpPr>
          <p:sp>
            <p:nvSpPr>
              <p:cNvPr id="532" name="Google Shape;532;p16"/>
              <p:cNvSpPr/>
              <p:nvPr/>
            </p:nvSpPr>
            <p:spPr>
              <a:xfrm rot="2040783">
                <a:off x="4419500" y="1990454"/>
                <a:ext cx="273137" cy="315761"/>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6"/>
              <p:cNvSpPr/>
              <p:nvPr/>
            </p:nvSpPr>
            <p:spPr>
              <a:xfrm rot="2040783">
                <a:off x="4419500" y="1990454"/>
                <a:ext cx="273137" cy="315761"/>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16"/>
            <p:cNvGrpSpPr/>
            <p:nvPr/>
          </p:nvGrpSpPr>
          <p:grpSpPr>
            <a:xfrm rot="2319008">
              <a:off x="7396056" y="1047403"/>
              <a:ext cx="446114" cy="209331"/>
              <a:chOff x="4074250" y="4561525"/>
              <a:chExt cx="536335" cy="251643"/>
            </a:xfrm>
          </p:grpSpPr>
          <p:sp>
            <p:nvSpPr>
              <p:cNvPr id="535" name="Google Shape;535;p16"/>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16"/>
              <p:cNvGrpSpPr/>
              <p:nvPr/>
            </p:nvGrpSpPr>
            <p:grpSpPr>
              <a:xfrm>
                <a:off x="4074250" y="4561525"/>
                <a:ext cx="536335" cy="251643"/>
                <a:chOff x="3628525" y="3917700"/>
                <a:chExt cx="536335" cy="251643"/>
              </a:xfrm>
            </p:grpSpPr>
            <p:sp>
              <p:nvSpPr>
                <p:cNvPr id="537" name="Google Shape;537;p16"/>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6"/>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39" name="Google Shape;539;p16"/>
          <p:cNvSpPr txBox="1"/>
          <p:nvPr>
            <p:ph type="title"/>
          </p:nvPr>
        </p:nvSpPr>
        <p:spPr>
          <a:xfrm>
            <a:off x="636725" y="373450"/>
            <a:ext cx="4181400" cy="64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0" name="Google Shape;540;p16"/>
          <p:cNvSpPr txBox="1"/>
          <p:nvPr>
            <p:ph idx="1" type="subTitle"/>
          </p:nvPr>
        </p:nvSpPr>
        <p:spPr>
          <a:xfrm>
            <a:off x="4910025" y="1945300"/>
            <a:ext cx="3183600" cy="19626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1" name="Google Shape;541;p16"/>
          <p:cNvSpPr txBox="1"/>
          <p:nvPr>
            <p:ph idx="2" type="title"/>
          </p:nvPr>
        </p:nvSpPr>
        <p:spPr>
          <a:xfrm>
            <a:off x="4910025" y="1636050"/>
            <a:ext cx="1669800" cy="484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sz="2500"/>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solidFill>
          <a:srgbClr val="F2D154">
            <a:alpha val="90590"/>
          </a:srgbClr>
        </a:solidFill>
      </p:bgPr>
    </p:bg>
    <p:spTree>
      <p:nvGrpSpPr>
        <p:cNvPr id="542" name="Shape 542"/>
        <p:cNvGrpSpPr/>
        <p:nvPr/>
      </p:nvGrpSpPr>
      <p:grpSpPr>
        <a:xfrm>
          <a:off x="0" y="0"/>
          <a:ext cx="0" cy="0"/>
          <a:chOff x="0" y="0"/>
          <a:chExt cx="0" cy="0"/>
        </a:xfrm>
      </p:grpSpPr>
      <p:grpSp>
        <p:nvGrpSpPr>
          <p:cNvPr id="543" name="Google Shape;543;p17"/>
          <p:cNvGrpSpPr/>
          <p:nvPr/>
        </p:nvGrpSpPr>
        <p:grpSpPr>
          <a:xfrm>
            <a:off x="251321" y="188900"/>
            <a:ext cx="8635560" cy="4724852"/>
            <a:chOff x="251321" y="188900"/>
            <a:chExt cx="8635560" cy="4724852"/>
          </a:xfrm>
        </p:grpSpPr>
        <p:sp>
          <p:nvSpPr>
            <p:cNvPr id="544" name="Google Shape;544;p17"/>
            <p:cNvSpPr/>
            <p:nvPr/>
          </p:nvSpPr>
          <p:spPr>
            <a:xfrm flipH="1">
              <a:off x="3467743" y="337013"/>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7"/>
            <p:cNvSpPr/>
            <p:nvPr/>
          </p:nvSpPr>
          <p:spPr>
            <a:xfrm flipH="1">
              <a:off x="1653028" y="340096"/>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7"/>
            <p:cNvSpPr/>
            <p:nvPr/>
          </p:nvSpPr>
          <p:spPr>
            <a:xfrm flipH="1">
              <a:off x="8202112" y="1597347"/>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7"/>
            <p:cNvSpPr/>
            <p:nvPr/>
          </p:nvSpPr>
          <p:spPr>
            <a:xfrm flipH="1">
              <a:off x="633853" y="48005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7"/>
            <p:cNvSpPr/>
            <p:nvPr/>
          </p:nvSpPr>
          <p:spPr>
            <a:xfrm flipH="1">
              <a:off x="8642787" y="282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7"/>
            <p:cNvSpPr/>
            <p:nvPr/>
          </p:nvSpPr>
          <p:spPr>
            <a:xfrm flipH="1" rot="-142353">
              <a:off x="7721089" y="191998"/>
              <a:ext cx="152794" cy="14881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7"/>
            <p:cNvSpPr/>
            <p:nvPr/>
          </p:nvSpPr>
          <p:spPr>
            <a:xfrm flipH="1">
              <a:off x="8639581"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7"/>
            <p:cNvSpPr/>
            <p:nvPr/>
          </p:nvSpPr>
          <p:spPr>
            <a:xfrm flipH="1">
              <a:off x="3022056" y="47895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7"/>
            <p:cNvSpPr/>
            <p:nvPr/>
          </p:nvSpPr>
          <p:spPr>
            <a:xfrm flipH="1">
              <a:off x="399206" y="29929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7"/>
            <p:cNvSpPr/>
            <p:nvPr/>
          </p:nvSpPr>
          <p:spPr>
            <a:xfrm flipH="1" rot="-891479">
              <a:off x="4282389" y="7839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
            <p:cNvSpPr/>
            <p:nvPr/>
          </p:nvSpPr>
          <p:spPr>
            <a:xfrm flipH="1" rot="-891479">
              <a:off x="8762964" y="26962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7"/>
            <p:cNvSpPr/>
            <p:nvPr/>
          </p:nvSpPr>
          <p:spPr>
            <a:xfrm flipH="1" rot="-891479">
              <a:off x="263239" y="22035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7"/>
            <p:cNvSpPr/>
            <p:nvPr/>
          </p:nvSpPr>
          <p:spPr>
            <a:xfrm flipH="1" rot="-891479">
              <a:off x="4548302" y="4763824"/>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7"/>
            <p:cNvSpPr/>
            <p:nvPr/>
          </p:nvSpPr>
          <p:spPr>
            <a:xfrm flipH="1" rot="-891479">
              <a:off x="5945864" y="3371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7"/>
            <p:cNvSpPr/>
            <p:nvPr/>
          </p:nvSpPr>
          <p:spPr>
            <a:xfrm flipH="1" rot="-891479">
              <a:off x="411127" y="2126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7"/>
            <p:cNvSpPr/>
            <p:nvPr/>
          </p:nvSpPr>
          <p:spPr>
            <a:xfrm flipH="1" rot="-891479">
              <a:off x="6831489"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7"/>
            <p:cNvSpPr/>
            <p:nvPr/>
          </p:nvSpPr>
          <p:spPr>
            <a:xfrm flipH="1" rot="-142347">
              <a:off x="5160873" y="279476"/>
              <a:ext cx="175720" cy="171180"/>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7"/>
            <p:cNvSpPr/>
            <p:nvPr/>
          </p:nvSpPr>
          <p:spPr>
            <a:xfrm flipH="1" rot="2700000">
              <a:off x="4186429" y="1717935"/>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7"/>
            <p:cNvSpPr/>
            <p:nvPr/>
          </p:nvSpPr>
          <p:spPr>
            <a:xfrm flipH="1" rot="-294686">
              <a:off x="5753938" y="4482985"/>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7"/>
            <p:cNvSpPr/>
            <p:nvPr/>
          </p:nvSpPr>
          <p:spPr>
            <a:xfrm flipH="1" rot="1149162">
              <a:off x="1671703" y="4756620"/>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7"/>
            <p:cNvSpPr/>
            <p:nvPr/>
          </p:nvSpPr>
          <p:spPr>
            <a:xfrm flipH="1">
              <a:off x="7696381" y="771363"/>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7"/>
            <p:cNvSpPr/>
            <p:nvPr/>
          </p:nvSpPr>
          <p:spPr>
            <a:xfrm flipH="1" rot="-1501750">
              <a:off x="2884065" y="980946"/>
              <a:ext cx="228799" cy="107350"/>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7"/>
            <p:cNvSpPr/>
            <p:nvPr/>
          </p:nvSpPr>
          <p:spPr>
            <a:xfrm flipH="1">
              <a:off x="3856625" y="44758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17"/>
            <p:cNvGrpSpPr/>
            <p:nvPr/>
          </p:nvGrpSpPr>
          <p:grpSpPr>
            <a:xfrm flipH="1" rot="906357">
              <a:off x="8760248" y="951374"/>
              <a:ext cx="117420" cy="86276"/>
              <a:chOff x="1876650" y="684500"/>
              <a:chExt cx="405300" cy="297800"/>
            </a:xfrm>
          </p:grpSpPr>
          <p:sp>
            <p:nvSpPr>
              <p:cNvPr id="568" name="Google Shape;568;p17"/>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7"/>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7"/>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17"/>
            <p:cNvSpPr/>
            <p:nvPr/>
          </p:nvSpPr>
          <p:spPr>
            <a:xfrm flipH="1">
              <a:off x="535112" y="1330947"/>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7"/>
            <p:cNvSpPr/>
            <p:nvPr/>
          </p:nvSpPr>
          <p:spPr>
            <a:xfrm flipH="1">
              <a:off x="8790843" y="3563513"/>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17"/>
            <p:cNvGrpSpPr/>
            <p:nvPr/>
          </p:nvGrpSpPr>
          <p:grpSpPr>
            <a:xfrm flipH="1" rot="-2242103">
              <a:off x="5132326" y="3303426"/>
              <a:ext cx="117396" cy="86258"/>
              <a:chOff x="1876650" y="684500"/>
              <a:chExt cx="405300" cy="297800"/>
            </a:xfrm>
          </p:grpSpPr>
          <p:sp>
            <p:nvSpPr>
              <p:cNvPr id="575" name="Google Shape;575;p17"/>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17"/>
            <p:cNvSpPr/>
            <p:nvPr/>
          </p:nvSpPr>
          <p:spPr>
            <a:xfrm flipH="1" rot="-891367">
              <a:off x="2763476" y="1608359"/>
              <a:ext cx="98181" cy="94301"/>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flipH="1">
              <a:off x="1603103" y="1430359"/>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flipH="1" rot="-891479">
              <a:off x="5135027" y="181164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flipH="1">
              <a:off x="4672215" y="259937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7"/>
          <p:cNvSpPr/>
          <p:nvPr/>
        </p:nvSpPr>
        <p:spPr>
          <a:xfrm flipH="1" rot="-891479">
            <a:off x="273014" y="40680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txBox="1"/>
          <p:nvPr>
            <p:ph type="title"/>
          </p:nvPr>
        </p:nvSpPr>
        <p:spPr>
          <a:xfrm flipH="1">
            <a:off x="1140975" y="2042825"/>
            <a:ext cx="2919000" cy="873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5" name="Google Shape;585;p17"/>
          <p:cNvSpPr txBox="1"/>
          <p:nvPr>
            <p:ph idx="1" type="subTitle"/>
          </p:nvPr>
        </p:nvSpPr>
        <p:spPr>
          <a:xfrm flipH="1">
            <a:off x="1140750" y="2753500"/>
            <a:ext cx="3703200" cy="16761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6" name="Google Shape;586;p17"/>
          <p:cNvSpPr txBox="1"/>
          <p:nvPr>
            <p:ph idx="2" type="title"/>
          </p:nvPr>
        </p:nvSpPr>
        <p:spPr>
          <a:xfrm>
            <a:off x="624625" y="347956"/>
            <a:ext cx="4193400" cy="64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87" name="Shape 587"/>
        <p:cNvGrpSpPr/>
        <p:nvPr/>
      </p:nvGrpSpPr>
      <p:grpSpPr>
        <a:xfrm>
          <a:off x="0" y="0"/>
          <a:ext cx="0" cy="0"/>
          <a:chOff x="0" y="0"/>
          <a:chExt cx="0" cy="0"/>
        </a:xfrm>
      </p:grpSpPr>
      <p:grpSp>
        <p:nvGrpSpPr>
          <p:cNvPr id="588" name="Google Shape;588;p18"/>
          <p:cNvGrpSpPr/>
          <p:nvPr/>
        </p:nvGrpSpPr>
        <p:grpSpPr>
          <a:xfrm>
            <a:off x="311184" y="241438"/>
            <a:ext cx="8575698" cy="4728522"/>
            <a:chOff x="311184" y="241438"/>
            <a:chExt cx="8575698" cy="4728522"/>
          </a:xfrm>
        </p:grpSpPr>
        <p:sp>
          <p:nvSpPr>
            <p:cNvPr id="589" name="Google Shape;589;p18"/>
            <p:cNvSpPr/>
            <p:nvPr/>
          </p:nvSpPr>
          <p:spPr>
            <a:xfrm>
              <a:off x="5614241" y="337013"/>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8"/>
            <p:cNvSpPr/>
            <p:nvPr/>
          </p:nvSpPr>
          <p:spPr>
            <a:xfrm>
              <a:off x="7435257" y="340096"/>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8"/>
            <p:cNvSpPr/>
            <p:nvPr/>
          </p:nvSpPr>
          <p:spPr>
            <a:xfrm>
              <a:off x="465025" y="2219947"/>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8"/>
            <p:cNvSpPr/>
            <p:nvPr/>
          </p:nvSpPr>
          <p:spPr>
            <a:xfrm>
              <a:off x="8553232" y="4737234"/>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8"/>
            <p:cNvSpPr/>
            <p:nvPr/>
          </p:nvSpPr>
          <p:spPr>
            <a:xfrm>
              <a:off x="878107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rot="142353">
              <a:off x="6598282" y="619473"/>
              <a:ext cx="152794" cy="14881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8"/>
            <p:cNvSpPr/>
            <p:nvPr/>
          </p:nvSpPr>
          <p:spPr>
            <a:xfrm>
              <a:off x="44240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a:off x="6059929" y="47895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a:off x="8790854" y="32300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rot="891479">
              <a:off x="4701367" y="11120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rot="891479">
              <a:off x="475492" y="34313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8"/>
            <p:cNvSpPr/>
            <p:nvPr/>
          </p:nvSpPr>
          <p:spPr>
            <a:xfrm rot="891479">
              <a:off x="8762967" y="22035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p:cNvSpPr/>
            <p:nvPr/>
          </p:nvSpPr>
          <p:spPr>
            <a:xfrm rot="891479">
              <a:off x="4516004"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rot="891479">
              <a:off x="1630342" y="47595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rot="891479">
              <a:off x="8753192" y="40680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rot="891479">
              <a:off x="8596604" y="3459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rot="891479">
              <a:off x="219471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rot="142347">
              <a:off x="3801610" y="279476"/>
              <a:ext cx="175720" cy="171180"/>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rot="-2700000">
              <a:off x="8182626" y="1020172"/>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8"/>
            <p:cNvSpPr/>
            <p:nvPr/>
          </p:nvSpPr>
          <p:spPr>
            <a:xfrm rot="294686">
              <a:off x="3289002" y="4794285"/>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8"/>
            <p:cNvSpPr/>
            <p:nvPr/>
          </p:nvSpPr>
          <p:spPr>
            <a:xfrm rot="-1149162">
              <a:off x="7422799" y="4756607"/>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rot="2700000">
              <a:off x="391831" y="4690855"/>
              <a:ext cx="228810" cy="107355"/>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18"/>
            <p:cNvGrpSpPr/>
            <p:nvPr/>
          </p:nvGrpSpPr>
          <p:grpSpPr>
            <a:xfrm rot="-906357">
              <a:off x="320397" y="1220224"/>
              <a:ext cx="117420" cy="86276"/>
              <a:chOff x="1876650" y="684500"/>
              <a:chExt cx="405300" cy="297800"/>
            </a:xfrm>
          </p:grpSpPr>
          <p:sp>
            <p:nvSpPr>
              <p:cNvPr id="612" name="Google Shape;612;p18"/>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6" name="Google Shape;616;p18"/>
          <p:cNvSpPr txBox="1"/>
          <p:nvPr/>
        </p:nvSpPr>
        <p:spPr>
          <a:xfrm>
            <a:off x="4555850" y="4011525"/>
            <a:ext cx="3842700" cy="43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300"/>
              </a:spcBef>
              <a:spcAft>
                <a:spcPts val="0"/>
              </a:spcAft>
              <a:buNone/>
            </a:pPr>
            <a:r>
              <a:rPr lang="en" sz="900">
                <a:solidFill>
                  <a:schemeClr val="dk1"/>
                </a:solidFill>
                <a:latin typeface="Raleway Medium"/>
                <a:ea typeface="Raleway Medium"/>
                <a:cs typeface="Raleway Medium"/>
                <a:sym typeface="Raleway Medium"/>
              </a:rPr>
              <a:t>CREDITS: This presentation template was created by </a:t>
            </a:r>
            <a:r>
              <a:rPr b="1" lang="en" sz="9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lang="en" sz="900">
                <a:solidFill>
                  <a:schemeClr val="dk1"/>
                </a:solidFill>
                <a:latin typeface="Raleway Medium"/>
                <a:ea typeface="Raleway Medium"/>
                <a:cs typeface="Raleway Medium"/>
                <a:sym typeface="Raleway Medium"/>
              </a:rPr>
              <a:t>, including icons by </a:t>
            </a:r>
            <a:r>
              <a:rPr b="1" lang="en" sz="9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900">
                <a:solidFill>
                  <a:schemeClr val="dk1"/>
                </a:solidFill>
                <a:latin typeface="Raleway Medium"/>
                <a:ea typeface="Raleway Medium"/>
                <a:cs typeface="Raleway Medium"/>
                <a:sym typeface="Raleway Medium"/>
              </a:rPr>
              <a:t>, and infographics &amp; images by </a:t>
            </a:r>
            <a:r>
              <a:rPr b="1" lang="en" sz="9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r>
              <a:rPr lang="en" sz="900">
                <a:solidFill>
                  <a:schemeClr val="dk1"/>
                </a:solidFill>
                <a:latin typeface="Raleway Medium"/>
                <a:ea typeface="Raleway Medium"/>
                <a:cs typeface="Raleway Medium"/>
                <a:sym typeface="Raleway Medium"/>
              </a:rPr>
              <a:t>.</a:t>
            </a:r>
            <a:endParaRPr sz="900">
              <a:latin typeface="Raleway Medium"/>
              <a:ea typeface="Raleway Medium"/>
              <a:cs typeface="Raleway Medium"/>
              <a:sym typeface="Raleway Medium"/>
            </a:endParaRPr>
          </a:p>
        </p:txBody>
      </p:sp>
      <p:sp>
        <p:nvSpPr>
          <p:cNvPr id="617" name="Google Shape;617;p18"/>
          <p:cNvSpPr txBox="1"/>
          <p:nvPr>
            <p:ph type="title"/>
          </p:nvPr>
        </p:nvSpPr>
        <p:spPr>
          <a:xfrm>
            <a:off x="4404050" y="838590"/>
            <a:ext cx="4085400" cy="14856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18" name="Google Shape;618;p18"/>
          <p:cNvSpPr txBox="1"/>
          <p:nvPr>
            <p:ph idx="1" type="subTitle"/>
          </p:nvPr>
        </p:nvSpPr>
        <p:spPr>
          <a:xfrm>
            <a:off x="4556450" y="2226991"/>
            <a:ext cx="3306300" cy="40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Font typeface="EB Garamond"/>
              <a:buNone/>
              <a:defRPr b="1" sz="1600">
                <a:solidFill>
                  <a:schemeClr val="dk1"/>
                </a:solidFill>
                <a:latin typeface="Neucha"/>
                <a:ea typeface="Neucha"/>
                <a:cs typeface="Neucha"/>
                <a:sym typeface="Neucha"/>
              </a:defRPr>
            </a:lvl1pPr>
            <a:lvl2pPr lvl="1" rtl="0" algn="ctr">
              <a:spcBef>
                <a:spcPts val="0"/>
              </a:spcBef>
              <a:spcAft>
                <a:spcPts val="0"/>
              </a:spcAft>
              <a:buSzPts val="1600"/>
              <a:buFont typeface="EB Garamond"/>
              <a:buNone/>
              <a:defRPr b="1" sz="1600">
                <a:latin typeface="EB Garamond"/>
                <a:ea typeface="EB Garamond"/>
                <a:cs typeface="EB Garamond"/>
                <a:sym typeface="EB Garamond"/>
              </a:defRPr>
            </a:lvl2pPr>
            <a:lvl3pPr lvl="2" rtl="0" algn="ctr">
              <a:spcBef>
                <a:spcPts val="0"/>
              </a:spcBef>
              <a:spcAft>
                <a:spcPts val="0"/>
              </a:spcAft>
              <a:buSzPts val="1600"/>
              <a:buFont typeface="EB Garamond"/>
              <a:buNone/>
              <a:defRPr b="1" sz="1600">
                <a:latin typeface="EB Garamond"/>
                <a:ea typeface="EB Garamond"/>
                <a:cs typeface="EB Garamond"/>
                <a:sym typeface="EB Garamond"/>
              </a:defRPr>
            </a:lvl3pPr>
            <a:lvl4pPr lvl="3" rtl="0" algn="ctr">
              <a:spcBef>
                <a:spcPts val="0"/>
              </a:spcBef>
              <a:spcAft>
                <a:spcPts val="0"/>
              </a:spcAft>
              <a:buSzPts val="1600"/>
              <a:buFont typeface="EB Garamond"/>
              <a:buNone/>
              <a:defRPr b="1" sz="1600">
                <a:latin typeface="EB Garamond"/>
                <a:ea typeface="EB Garamond"/>
                <a:cs typeface="EB Garamond"/>
                <a:sym typeface="EB Garamond"/>
              </a:defRPr>
            </a:lvl4pPr>
            <a:lvl5pPr lvl="4" rtl="0" algn="ctr">
              <a:spcBef>
                <a:spcPts val="0"/>
              </a:spcBef>
              <a:spcAft>
                <a:spcPts val="0"/>
              </a:spcAft>
              <a:buSzPts val="1600"/>
              <a:buFont typeface="EB Garamond"/>
              <a:buNone/>
              <a:defRPr b="1" sz="1600">
                <a:latin typeface="EB Garamond"/>
                <a:ea typeface="EB Garamond"/>
                <a:cs typeface="EB Garamond"/>
                <a:sym typeface="EB Garamond"/>
              </a:defRPr>
            </a:lvl5pPr>
            <a:lvl6pPr lvl="5" rtl="0" algn="ctr">
              <a:spcBef>
                <a:spcPts val="0"/>
              </a:spcBef>
              <a:spcAft>
                <a:spcPts val="0"/>
              </a:spcAft>
              <a:buSzPts val="1600"/>
              <a:buFont typeface="EB Garamond"/>
              <a:buNone/>
              <a:defRPr b="1" sz="1600">
                <a:latin typeface="EB Garamond"/>
                <a:ea typeface="EB Garamond"/>
                <a:cs typeface="EB Garamond"/>
                <a:sym typeface="EB Garamond"/>
              </a:defRPr>
            </a:lvl6pPr>
            <a:lvl7pPr lvl="6" rtl="0" algn="ctr">
              <a:spcBef>
                <a:spcPts val="0"/>
              </a:spcBef>
              <a:spcAft>
                <a:spcPts val="0"/>
              </a:spcAft>
              <a:buSzPts val="1600"/>
              <a:buFont typeface="EB Garamond"/>
              <a:buNone/>
              <a:defRPr b="1" sz="1600">
                <a:latin typeface="EB Garamond"/>
                <a:ea typeface="EB Garamond"/>
                <a:cs typeface="EB Garamond"/>
                <a:sym typeface="EB Garamond"/>
              </a:defRPr>
            </a:lvl7pPr>
            <a:lvl8pPr lvl="7" rtl="0" algn="ctr">
              <a:spcBef>
                <a:spcPts val="0"/>
              </a:spcBef>
              <a:spcAft>
                <a:spcPts val="0"/>
              </a:spcAft>
              <a:buSzPts val="1600"/>
              <a:buFont typeface="EB Garamond"/>
              <a:buNone/>
              <a:defRPr b="1" sz="1600">
                <a:latin typeface="EB Garamond"/>
                <a:ea typeface="EB Garamond"/>
                <a:cs typeface="EB Garamond"/>
                <a:sym typeface="EB Garamond"/>
              </a:defRPr>
            </a:lvl8pPr>
            <a:lvl9pPr lvl="8" rtl="0" algn="ctr">
              <a:spcBef>
                <a:spcPts val="0"/>
              </a:spcBef>
              <a:spcAft>
                <a:spcPts val="0"/>
              </a:spcAft>
              <a:buSzPts val="1600"/>
              <a:buFont typeface="EB Garamond"/>
              <a:buNone/>
              <a:defRPr b="1" sz="1600">
                <a:latin typeface="EB Garamond"/>
                <a:ea typeface="EB Garamond"/>
                <a:cs typeface="EB Garamond"/>
                <a:sym typeface="EB Garamond"/>
              </a:defRPr>
            </a:lvl9pPr>
          </a:lstStyle>
          <a:p/>
        </p:txBody>
      </p:sp>
      <p:sp>
        <p:nvSpPr>
          <p:cNvPr id="619" name="Google Shape;619;p18"/>
          <p:cNvSpPr txBox="1"/>
          <p:nvPr>
            <p:ph idx="2" type="subTitle"/>
          </p:nvPr>
        </p:nvSpPr>
        <p:spPr>
          <a:xfrm>
            <a:off x="4556450" y="2590913"/>
            <a:ext cx="3306300" cy="8262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0" name="Google Shape;620;p18"/>
          <p:cNvSpPr txBox="1"/>
          <p:nvPr>
            <p:ph idx="3" type="subTitle"/>
          </p:nvPr>
        </p:nvSpPr>
        <p:spPr>
          <a:xfrm>
            <a:off x="4556450" y="4398354"/>
            <a:ext cx="2409300" cy="2931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b="1" sz="9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6">
    <p:spTree>
      <p:nvGrpSpPr>
        <p:cNvPr id="621" name="Shape 621"/>
        <p:cNvGrpSpPr/>
        <p:nvPr/>
      </p:nvGrpSpPr>
      <p:grpSpPr>
        <a:xfrm>
          <a:off x="0" y="0"/>
          <a:ext cx="0" cy="0"/>
          <a:chOff x="0" y="0"/>
          <a:chExt cx="0" cy="0"/>
        </a:xfrm>
      </p:grpSpPr>
      <p:grpSp>
        <p:nvGrpSpPr>
          <p:cNvPr id="622" name="Google Shape;622;p19"/>
          <p:cNvGrpSpPr/>
          <p:nvPr/>
        </p:nvGrpSpPr>
        <p:grpSpPr>
          <a:xfrm>
            <a:off x="311299" y="203125"/>
            <a:ext cx="8525998" cy="4715611"/>
            <a:chOff x="311299" y="203125"/>
            <a:chExt cx="8525998" cy="4715611"/>
          </a:xfrm>
        </p:grpSpPr>
        <p:sp>
          <p:nvSpPr>
            <p:cNvPr id="623" name="Google Shape;623;p19"/>
            <p:cNvSpPr/>
            <p:nvPr/>
          </p:nvSpPr>
          <p:spPr>
            <a:xfrm rot="762489">
              <a:off x="7410359" y="46807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401952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9"/>
            <p:cNvSpPr/>
            <p:nvPr/>
          </p:nvSpPr>
          <p:spPr>
            <a:xfrm>
              <a:off x="6723932"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a:off x="35430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9"/>
            <p:cNvSpPr/>
            <p:nvPr/>
          </p:nvSpPr>
          <p:spPr>
            <a:xfrm>
              <a:off x="8731157" y="4733808"/>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9"/>
            <p:cNvSpPr/>
            <p:nvPr/>
          </p:nvSpPr>
          <p:spPr>
            <a:xfrm>
              <a:off x="284022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9"/>
            <p:cNvSpPr/>
            <p:nvPr/>
          </p:nvSpPr>
          <p:spPr>
            <a:xfrm>
              <a:off x="878107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9"/>
            <p:cNvSpPr/>
            <p:nvPr/>
          </p:nvSpPr>
          <p:spPr>
            <a:xfrm>
              <a:off x="35110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9"/>
            <p:cNvSpPr/>
            <p:nvPr/>
          </p:nvSpPr>
          <p:spPr>
            <a:xfrm>
              <a:off x="6059929" y="47860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9"/>
            <p:cNvSpPr/>
            <p:nvPr/>
          </p:nvSpPr>
          <p:spPr>
            <a:xfrm>
              <a:off x="878107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9"/>
            <p:cNvSpPr/>
            <p:nvPr/>
          </p:nvSpPr>
          <p:spPr>
            <a:xfrm rot="891479">
              <a:off x="5526804"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9"/>
            <p:cNvSpPr/>
            <p:nvPr/>
          </p:nvSpPr>
          <p:spPr>
            <a:xfrm rot="891479">
              <a:off x="323217"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9"/>
            <p:cNvSpPr/>
            <p:nvPr/>
          </p:nvSpPr>
          <p:spPr>
            <a:xfrm rot="891479">
              <a:off x="4577192"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9"/>
            <p:cNvSpPr/>
            <p:nvPr/>
          </p:nvSpPr>
          <p:spPr>
            <a:xfrm rot="891479">
              <a:off x="1508442"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9"/>
            <p:cNvSpPr/>
            <p:nvPr/>
          </p:nvSpPr>
          <p:spPr>
            <a:xfrm rot="891479">
              <a:off x="8654442" y="21207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9"/>
            <p:cNvSpPr/>
            <p:nvPr/>
          </p:nvSpPr>
          <p:spPr>
            <a:xfrm rot="891479">
              <a:off x="8578292"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9"/>
            <p:cNvSpPr/>
            <p:nvPr/>
          </p:nvSpPr>
          <p:spPr>
            <a:xfrm rot="891479">
              <a:off x="2286692"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9"/>
            <p:cNvSpPr/>
            <p:nvPr/>
          </p:nvSpPr>
          <p:spPr>
            <a:xfrm>
              <a:off x="7729929" y="4839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9"/>
            <p:cNvSpPr/>
            <p:nvPr/>
          </p:nvSpPr>
          <p:spPr>
            <a:xfrm>
              <a:off x="48540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9"/>
            <p:cNvSpPr/>
            <p:nvPr/>
          </p:nvSpPr>
          <p:spPr>
            <a:xfrm rot="-1312728">
              <a:off x="416258"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19"/>
          <p:cNvSpPr txBox="1"/>
          <p:nvPr>
            <p:ph idx="1" type="body"/>
          </p:nvPr>
        </p:nvSpPr>
        <p:spPr>
          <a:xfrm>
            <a:off x="5983250" y="1023275"/>
            <a:ext cx="2308800" cy="2897700"/>
          </a:xfrm>
          <a:prstGeom prst="rect">
            <a:avLst/>
          </a:prstGeom>
        </p:spPr>
        <p:txBody>
          <a:bodyPr anchorCtr="0" anchor="ctr" bIns="91425" lIns="91425" spcFirstLastPara="1" rIns="91425" wrap="square" tIns="91425">
            <a:normAutofit/>
          </a:bodyPr>
          <a:lstStyle>
            <a:lvl1pPr indent="-304800" lvl="0" marL="457200" rtl="0">
              <a:spcBef>
                <a:spcPts val="0"/>
              </a:spcBef>
              <a:spcAft>
                <a:spcPts val="0"/>
              </a:spcAft>
              <a:buClr>
                <a:srgbClr val="508989"/>
              </a:buClr>
              <a:buSzPts val="1200"/>
              <a:buFont typeface="Josefin Slab SemiBold"/>
              <a:buChar char="●"/>
              <a:defRPr sz="1200" u="sng">
                <a:latin typeface="Raleway Medium"/>
                <a:ea typeface="Raleway Medium"/>
                <a:cs typeface="Raleway Medium"/>
                <a:sym typeface="Raleway Medium"/>
              </a:defRPr>
            </a:lvl1pPr>
            <a:lvl2pPr indent="-304800" lvl="1" marL="914400" rtl="0">
              <a:spcBef>
                <a:spcPts val="0"/>
              </a:spcBef>
              <a:spcAft>
                <a:spcPts val="0"/>
              </a:spcAft>
              <a:buClr>
                <a:srgbClr val="508989"/>
              </a:buClr>
              <a:buSzPts val="1200"/>
              <a:buFont typeface="Josefin Slab SemiBold"/>
              <a:buChar char="○"/>
              <a:defRPr/>
            </a:lvl2pPr>
            <a:lvl3pPr indent="-304800" lvl="2" marL="1371600" rtl="0">
              <a:spcBef>
                <a:spcPts val="0"/>
              </a:spcBef>
              <a:spcAft>
                <a:spcPts val="0"/>
              </a:spcAft>
              <a:buClr>
                <a:srgbClr val="508989"/>
              </a:buClr>
              <a:buSzPts val="1200"/>
              <a:buFont typeface="Josefin Slab SemiBold"/>
              <a:buChar char="■"/>
              <a:defRPr/>
            </a:lvl3pPr>
            <a:lvl4pPr indent="-304800" lvl="3" marL="1828800" rtl="0">
              <a:spcBef>
                <a:spcPts val="0"/>
              </a:spcBef>
              <a:spcAft>
                <a:spcPts val="0"/>
              </a:spcAft>
              <a:buClr>
                <a:srgbClr val="508989"/>
              </a:buClr>
              <a:buSzPts val="1200"/>
              <a:buFont typeface="Josefin Slab SemiBold"/>
              <a:buChar char="●"/>
              <a:defRPr/>
            </a:lvl4pPr>
            <a:lvl5pPr indent="-304800" lvl="4" marL="2286000" rtl="0">
              <a:spcBef>
                <a:spcPts val="0"/>
              </a:spcBef>
              <a:spcAft>
                <a:spcPts val="0"/>
              </a:spcAft>
              <a:buClr>
                <a:srgbClr val="508989"/>
              </a:buClr>
              <a:buSzPts val="1200"/>
              <a:buFont typeface="Josefin Slab SemiBold"/>
              <a:buChar char="○"/>
              <a:defRPr/>
            </a:lvl5pPr>
            <a:lvl6pPr indent="-304800" lvl="5" marL="2743200" rtl="0">
              <a:spcBef>
                <a:spcPts val="0"/>
              </a:spcBef>
              <a:spcAft>
                <a:spcPts val="0"/>
              </a:spcAft>
              <a:buClr>
                <a:srgbClr val="508989"/>
              </a:buClr>
              <a:buSzPts val="1200"/>
              <a:buFont typeface="Josefin Slab SemiBold"/>
              <a:buChar char="■"/>
              <a:defRPr/>
            </a:lvl6pPr>
            <a:lvl7pPr indent="-304800" lvl="6" marL="3200400" rtl="0">
              <a:spcBef>
                <a:spcPts val="0"/>
              </a:spcBef>
              <a:spcAft>
                <a:spcPts val="0"/>
              </a:spcAft>
              <a:buClr>
                <a:srgbClr val="508989"/>
              </a:buClr>
              <a:buSzPts val="1200"/>
              <a:buFont typeface="Josefin Slab SemiBold"/>
              <a:buChar char="●"/>
              <a:defRPr/>
            </a:lvl7pPr>
            <a:lvl8pPr indent="-304800" lvl="7" marL="3657600" rtl="0">
              <a:spcBef>
                <a:spcPts val="0"/>
              </a:spcBef>
              <a:spcAft>
                <a:spcPts val="0"/>
              </a:spcAft>
              <a:buClr>
                <a:srgbClr val="508989"/>
              </a:buClr>
              <a:buSzPts val="1200"/>
              <a:buFont typeface="Josefin Slab SemiBold"/>
              <a:buChar char="○"/>
              <a:defRPr/>
            </a:lvl8pPr>
            <a:lvl9pPr indent="-304800" lvl="8" marL="4114800" rtl="0">
              <a:spcBef>
                <a:spcPts val="0"/>
              </a:spcBef>
              <a:spcAft>
                <a:spcPts val="0"/>
              </a:spcAft>
              <a:buClr>
                <a:srgbClr val="508989"/>
              </a:buClr>
              <a:buSzPts val="1200"/>
              <a:buFont typeface="Josefin Slab SemiBold"/>
              <a:buChar char="■"/>
              <a:defRPr/>
            </a:lvl9pPr>
          </a:lstStyle>
          <a:p/>
        </p:txBody>
      </p:sp>
      <p:sp>
        <p:nvSpPr>
          <p:cNvPr id="644" name="Google Shape;644;p19"/>
          <p:cNvSpPr txBox="1"/>
          <p:nvPr>
            <p:ph type="title"/>
          </p:nvPr>
        </p:nvSpPr>
        <p:spPr>
          <a:xfrm>
            <a:off x="637537" y="394287"/>
            <a:ext cx="78015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sz="302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645" name="Shape 645"/>
        <p:cNvGrpSpPr/>
        <p:nvPr/>
      </p:nvGrpSpPr>
      <p:grpSpPr>
        <a:xfrm>
          <a:off x="0" y="0"/>
          <a:ext cx="0" cy="0"/>
          <a:chOff x="0" y="0"/>
          <a:chExt cx="0" cy="0"/>
        </a:xfrm>
      </p:grpSpPr>
      <p:grpSp>
        <p:nvGrpSpPr>
          <p:cNvPr id="646" name="Google Shape;646;p20"/>
          <p:cNvGrpSpPr/>
          <p:nvPr/>
        </p:nvGrpSpPr>
        <p:grpSpPr>
          <a:xfrm>
            <a:off x="311184" y="190222"/>
            <a:ext cx="8535888" cy="4663363"/>
            <a:chOff x="311184" y="190222"/>
            <a:chExt cx="8535888" cy="4663363"/>
          </a:xfrm>
        </p:grpSpPr>
        <p:grpSp>
          <p:nvGrpSpPr>
            <p:cNvPr id="647" name="Google Shape;647;p20"/>
            <p:cNvGrpSpPr/>
            <p:nvPr/>
          </p:nvGrpSpPr>
          <p:grpSpPr>
            <a:xfrm flipH="1" rot="1597285">
              <a:off x="7784421" y="542529"/>
              <a:ext cx="249191" cy="305980"/>
              <a:chOff x="7843452" y="3947061"/>
              <a:chExt cx="249187" cy="305976"/>
            </a:xfrm>
          </p:grpSpPr>
          <p:sp>
            <p:nvSpPr>
              <p:cNvPr id="648" name="Google Shape;648;p20"/>
              <p:cNvSpPr/>
              <p:nvPr/>
            </p:nvSpPr>
            <p:spPr>
              <a:xfrm rot="73943">
                <a:off x="7846659" y="3949637"/>
                <a:ext cx="242773" cy="300824"/>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rot="73943">
                <a:off x="7846659" y="3949637"/>
                <a:ext cx="242773" cy="300824"/>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20"/>
            <p:cNvGrpSpPr/>
            <p:nvPr/>
          </p:nvGrpSpPr>
          <p:grpSpPr>
            <a:xfrm flipH="1" rot="-891230">
              <a:off x="8341414" y="4442999"/>
              <a:ext cx="334244" cy="321000"/>
              <a:chOff x="4229550" y="13050"/>
              <a:chExt cx="428424" cy="411449"/>
            </a:xfrm>
          </p:grpSpPr>
          <p:sp>
            <p:nvSpPr>
              <p:cNvPr id="651" name="Google Shape;651;p20"/>
              <p:cNvSpPr/>
              <p:nvPr/>
            </p:nvSpPr>
            <p:spPr>
              <a:xfrm>
                <a:off x="4229550" y="13050"/>
                <a:ext cx="428424" cy="41144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4229550" y="13050"/>
                <a:ext cx="428424" cy="41144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20"/>
            <p:cNvSpPr/>
            <p:nvPr/>
          </p:nvSpPr>
          <p:spPr>
            <a:xfrm flipH="1">
              <a:off x="875414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flipH="1">
              <a:off x="1397030" y="4670809"/>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flipH="1">
              <a:off x="429696" y="13203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flipH="1" rot="-142742">
              <a:off x="364203" y="392930"/>
              <a:ext cx="187207" cy="18236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flipH="1">
              <a:off x="865963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0"/>
            <p:cNvSpPr/>
            <p:nvPr/>
          </p:nvSpPr>
          <p:spPr>
            <a:xfrm flipH="1">
              <a:off x="311184" y="32300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0"/>
            <p:cNvSpPr/>
            <p:nvPr/>
          </p:nvSpPr>
          <p:spPr>
            <a:xfrm flipH="1" rot="-891479">
              <a:off x="5095567" y="10862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flipH="1" rot="-891479">
              <a:off x="8570767" y="34313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flipH="1" rot="-891479">
              <a:off x="5039492" y="36949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flipH="1" rot="-891479">
              <a:off x="4530255"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flipH="1" rot="-891479">
              <a:off x="7212367" y="44495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flipH="1" rot="-891479">
              <a:off x="401805"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flipH="1" rot="-891479">
              <a:off x="397911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flipH="1" rot="-891479">
              <a:off x="6809092" y="3112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flipH="1" rot="-142347">
              <a:off x="5362251" y="279464"/>
              <a:ext cx="175720" cy="171180"/>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flipH="1" rot="2700000">
              <a:off x="675857" y="2052597"/>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flipH="1" rot="-294686">
              <a:off x="6212641" y="4677910"/>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flipH="1" rot="1149162">
              <a:off x="2806681" y="4671407"/>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flipH="1">
              <a:off x="5067384" y="18139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20"/>
            <p:cNvGrpSpPr/>
            <p:nvPr/>
          </p:nvGrpSpPr>
          <p:grpSpPr>
            <a:xfrm flipH="1" rot="906357">
              <a:off x="8720439" y="1220224"/>
              <a:ext cx="117420" cy="86276"/>
              <a:chOff x="1876650" y="684500"/>
              <a:chExt cx="405300" cy="297800"/>
            </a:xfrm>
          </p:grpSpPr>
          <p:sp>
            <p:nvSpPr>
              <p:cNvPr id="673" name="Google Shape;673;p20"/>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20"/>
            <p:cNvSpPr/>
            <p:nvPr/>
          </p:nvSpPr>
          <p:spPr>
            <a:xfrm flipH="1">
              <a:off x="137383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flipH="1">
              <a:off x="2673715" y="19022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20"/>
          <p:cNvSpPr txBox="1"/>
          <p:nvPr>
            <p:ph type="title"/>
          </p:nvPr>
        </p:nvSpPr>
        <p:spPr>
          <a:xfrm>
            <a:off x="714625" y="2518700"/>
            <a:ext cx="4209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0" name="Google Shape;680;p20"/>
          <p:cNvSpPr txBox="1"/>
          <p:nvPr>
            <p:ph hasCustomPrompt="1" idx="2" type="title"/>
          </p:nvPr>
        </p:nvSpPr>
        <p:spPr>
          <a:xfrm>
            <a:off x="1259700" y="950250"/>
            <a:ext cx="3119400" cy="1518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1" name="Google Shape;681;p20"/>
          <p:cNvSpPr txBox="1"/>
          <p:nvPr>
            <p:ph idx="1" type="subTitle"/>
          </p:nvPr>
        </p:nvSpPr>
        <p:spPr>
          <a:xfrm>
            <a:off x="962250" y="3410338"/>
            <a:ext cx="3714300" cy="771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None/>
              <a:defRPr>
                <a:latin typeface="Raleway Medium"/>
                <a:ea typeface="Raleway Medium"/>
                <a:cs typeface="Raleway Medium"/>
                <a:sym typeface="Raleway Medium"/>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grpSp>
        <p:nvGrpSpPr>
          <p:cNvPr id="41" name="Google Shape;41;p3"/>
          <p:cNvGrpSpPr/>
          <p:nvPr/>
        </p:nvGrpSpPr>
        <p:grpSpPr>
          <a:xfrm>
            <a:off x="311184" y="241438"/>
            <a:ext cx="8535888" cy="4655991"/>
            <a:chOff x="311184" y="241438"/>
            <a:chExt cx="8535888" cy="4655991"/>
          </a:xfrm>
        </p:grpSpPr>
        <p:grpSp>
          <p:nvGrpSpPr>
            <p:cNvPr id="42" name="Google Shape;42;p3"/>
            <p:cNvGrpSpPr/>
            <p:nvPr/>
          </p:nvGrpSpPr>
          <p:grpSpPr>
            <a:xfrm rot="-1597285">
              <a:off x="1168044" y="696529"/>
              <a:ext cx="249191" cy="305980"/>
              <a:chOff x="7843452" y="3947061"/>
              <a:chExt cx="249187" cy="305976"/>
            </a:xfrm>
          </p:grpSpPr>
          <p:sp>
            <p:nvSpPr>
              <p:cNvPr id="43" name="Google Shape;43;p3"/>
              <p:cNvSpPr/>
              <p:nvPr/>
            </p:nvSpPr>
            <p:spPr>
              <a:xfrm rot="73943">
                <a:off x="7846659" y="3949637"/>
                <a:ext cx="242773" cy="300824"/>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73943">
                <a:off x="7846659" y="3949637"/>
                <a:ext cx="242773" cy="300824"/>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rot="891230">
              <a:off x="7569147" y="379499"/>
              <a:ext cx="334244" cy="321000"/>
              <a:chOff x="4229550" y="13050"/>
              <a:chExt cx="428424" cy="411449"/>
            </a:xfrm>
          </p:grpSpPr>
          <p:sp>
            <p:nvSpPr>
              <p:cNvPr id="46" name="Google Shape;46;p3"/>
              <p:cNvSpPr/>
              <p:nvPr/>
            </p:nvSpPr>
            <p:spPr>
              <a:xfrm>
                <a:off x="4229550" y="13050"/>
                <a:ext cx="428424" cy="41144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229550" y="13050"/>
                <a:ext cx="428424" cy="41144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rot="2318568">
              <a:off x="374162" y="4505851"/>
              <a:ext cx="536367" cy="251657"/>
              <a:chOff x="4074250" y="4561525"/>
              <a:chExt cx="536335" cy="251643"/>
            </a:xfrm>
          </p:grpSpPr>
          <p:sp>
            <p:nvSpPr>
              <p:cNvPr id="49" name="Google Shape;49;p3"/>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4074250" y="4561525"/>
                <a:ext cx="536335" cy="251643"/>
                <a:chOff x="3628525" y="3917700"/>
                <a:chExt cx="536335" cy="251643"/>
              </a:xfrm>
            </p:grpSpPr>
            <p:sp>
              <p:nvSpPr>
                <p:cNvPr id="51" name="Google Shape;51;p3"/>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 name="Google Shape;53;p3"/>
            <p:cNvSpPr/>
            <p:nvPr/>
          </p:nvSpPr>
          <p:spPr>
            <a:xfrm>
              <a:off x="35430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7711307" y="4670809"/>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672341" y="13203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42742">
              <a:off x="8606846" y="392930"/>
              <a:ext cx="187207" cy="18236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4240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790854" y="32300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891479">
              <a:off x="3950692" y="10862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891479">
              <a:off x="475492" y="34313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891479">
              <a:off x="3910742" y="37422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891479">
              <a:off x="4516004"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891479">
              <a:off x="1833892" y="44495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891479">
              <a:off x="8644454"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891479">
              <a:off x="5067142"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891479">
              <a:off x="2237167" y="3112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142347">
              <a:off x="3620285" y="279464"/>
              <a:ext cx="175720" cy="171180"/>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rot="-2700000">
              <a:off x="8365601" y="2052597"/>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rot="294686">
              <a:off x="2772527" y="4677910"/>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rot="-1149162">
              <a:off x="6210149" y="4671407"/>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4034654" y="18139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3"/>
            <p:cNvGrpSpPr/>
            <p:nvPr/>
          </p:nvGrpSpPr>
          <p:grpSpPr>
            <a:xfrm rot="-906357">
              <a:off x="320397" y="1220224"/>
              <a:ext cx="117420" cy="86276"/>
              <a:chOff x="1876650" y="684500"/>
              <a:chExt cx="405300" cy="297800"/>
            </a:xfrm>
          </p:grpSpPr>
          <p:sp>
            <p:nvSpPr>
              <p:cNvPr id="73" name="Google Shape;73;p3"/>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 name="Google Shape;77;p3"/>
          <p:cNvSpPr txBox="1"/>
          <p:nvPr>
            <p:ph type="title"/>
          </p:nvPr>
        </p:nvSpPr>
        <p:spPr>
          <a:xfrm>
            <a:off x="3817500" y="2518694"/>
            <a:ext cx="45570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8" name="Google Shape;78;p3"/>
          <p:cNvSpPr txBox="1"/>
          <p:nvPr>
            <p:ph hasCustomPrompt="1" idx="2" type="title"/>
          </p:nvPr>
        </p:nvSpPr>
        <p:spPr>
          <a:xfrm>
            <a:off x="4536300" y="950250"/>
            <a:ext cx="3119400" cy="1518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9" name="Google Shape;79;p3"/>
          <p:cNvSpPr txBox="1"/>
          <p:nvPr>
            <p:ph idx="1" type="subTitle"/>
          </p:nvPr>
        </p:nvSpPr>
        <p:spPr>
          <a:xfrm>
            <a:off x="4238850" y="3410338"/>
            <a:ext cx="3714300" cy="771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800"/>
              <a:buNone/>
              <a:defRPr>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682" name="Shape 682"/>
        <p:cNvGrpSpPr/>
        <p:nvPr/>
      </p:nvGrpSpPr>
      <p:grpSpPr>
        <a:xfrm>
          <a:off x="0" y="0"/>
          <a:ext cx="0" cy="0"/>
          <a:chOff x="0" y="0"/>
          <a:chExt cx="0" cy="0"/>
        </a:xfrm>
      </p:grpSpPr>
      <p:grpSp>
        <p:nvGrpSpPr>
          <p:cNvPr id="683" name="Google Shape;683;p21"/>
          <p:cNvGrpSpPr/>
          <p:nvPr/>
        </p:nvGrpSpPr>
        <p:grpSpPr>
          <a:xfrm flipH="1">
            <a:off x="8437613" y="4475458"/>
            <a:ext cx="263849" cy="256098"/>
            <a:chOff x="266774" y="4657633"/>
            <a:chExt cx="263849" cy="256098"/>
          </a:xfrm>
        </p:grpSpPr>
        <p:sp>
          <p:nvSpPr>
            <p:cNvPr id="684" name="Google Shape;684;p21"/>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1"/>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21"/>
          <p:cNvGrpSpPr/>
          <p:nvPr/>
        </p:nvGrpSpPr>
        <p:grpSpPr>
          <a:xfrm flipH="1">
            <a:off x="7953450" y="507378"/>
            <a:ext cx="340972" cy="372113"/>
            <a:chOff x="5805189" y="904553"/>
            <a:chExt cx="340972" cy="372113"/>
          </a:xfrm>
        </p:grpSpPr>
        <p:sp>
          <p:nvSpPr>
            <p:cNvPr id="687" name="Google Shape;687;p21"/>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1"/>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1"/>
          <p:cNvGrpSpPr/>
          <p:nvPr/>
        </p:nvGrpSpPr>
        <p:grpSpPr>
          <a:xfrm flipH="1" rot="2700000">
            <a:off x="771237" y="4175367"/>
            <a:ext cx="536330" cy="251640"/>
            <a:chOff x="4074250" y="4561525"/>
            <a:chExt cx="536335" cy="251643"/>
          </a:xfrm>
        </p:grpSpPr>
        <p:sp>
          <p:nvSpPr>
            <p:cNvPr id="690" name="Google Shape;690;p21"/>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21"/>
            <p:cNvGrpSpPr/>
            <p:nvPr/>
          </p:nvGrpSpPr>
          <p:grpSpPr>
            <a:xfrm>
              <a:off x="4074250" y="4561525"/>
              <a:ext cx="536335" cy="251643"/>
              <a:chOff x="3628525" y="3917700"/>
              <a:chExt cx="536335" cy="251643"/>
            </a:xfrm>
          </p:grpSpPr>
          <p:sp>
            <p:nvSpPr>
              <p:cNvPr id="692" name="Google Shape;692;p21"/>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1"/>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4" name="Google Shape;694;p21"/>
          <p:cNvGrpSpPr/>
          <p:nvPr/>
        </p:nvGrpSpPr>
        <p:grpSpPr>
          <a:xfrm>
            <a:off x="760817" y="477919"/>
            <a:ext cx="489575" cy="484382"/>
            <a:chOff x="538592" y="4091719"/>
            <a:chExt cx="489575" cy="484382"/>
          </a:xfrm>
        </p:grpSpPr>
        <p:sp>
          <p:nvSpPr>
            <p:cNvPr id="695" name="Google Shape;695;p21"/>
            <p:cNvSpPr/>
            <p:nvPr/>
          </p:nvSpPr>
          <p:spPr>
            <a:xfrm flipH="1" rot="-1423345">
              <a:off x="596171" y="415160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1"/>
            <p:cNvSpPr/>
            <p:nvPr/>
          </p:nvSpPr>
          <p:spPr>
            <a:xfrm flipH="1" rot="-1423345">
              <a:off x="596171" y="415160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21"/>
          <p:cNvGrpSpPr/>
          <p:nvPr/>
        </p:nvGrpSpPr>
        <p:grpSpPr>
          <a:xfrm>
            <a:off x="293989" y="203125"/>
            <a:ext cx="8543308" cy="4715611"/>
            <a:chOff x="293989" y="203125"/>
            <a:chExt cx="8543308" cy="4715611"/>
          </a:xfrm>
        </p:grpSpPr>
        <p:sp>
          <p:nvSpPr>
            <p:cNvPr id="698" name="Google Shape;698;p21"/>
            <p:cNvSpPr/>
            <p:nvPr/>
          </p:nvSpPr>
          <p:spPr>
            <a:xfrm rot="762489">
              <a:off x="7259537" y="47435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1"/>
            <p:cNvSpPr/>
            <p:nvPr/>
          </p:nvSpPr>
          <p:spPr>
            <a:xfrm>
              <a:off x="400221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1"/>
            <p:cNvSpPr/>
            <p:nvPr/>
          </p:nvSpPr>
          <p:spPr>
            <a:xfrm>
              <a:off x="6706623"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1"/>
            <p:cNvSpPr/>
            <p:nvPr/>
          </p:nvSpPr>
          <p:spPr>
            <a:xfrm>
              <a:off x="336991"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1"/>
            <p:cNvSpPr/>
            <p:nvPr/>
          </p:nvSpPr>
          <p:spPr>
            <a:xfrm>
              <a:off x="2822916"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1"/>
            <p:cNvSpPr/>
            <p:nvPr/>
          </p:nvSpPr>
          <p:spPr>
            <a:xfrm>
              <a:off x="876376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1"/>
            <p:cNvSpPr/>
            <p:nvPr/>
          </p:nvSpPr>
          <p:spPr>
            <a:xfrm>
              <a:off x="33379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1"/>
            <p:cNvSpPr/>
            <p:nvPr/>
          </p:nvSpPr>
          <p:spPr>
            <a:xfrm>
              <a:off x="6151244" y="4824337"/>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1"/>
            <p:cNvSpPr/>
            <p:nvPr/>
          </p:nvSpPr>
          <p:spPr>
            <a:xfrm>
              <a:off x="876376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1"/>
            <p:cNvSpPr/>
            <p:nvPr/>
          </p:nvSpPr>
          <p:spPr>
            <a:xfrm rot="891479">
              <a:off x="5509495"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1"/>
            <p:cNvSpPr/>
            <p:nvPr/>
          </p:nvSpPr>
          <p:spPr>
            <a:xfrm rot="891479">
              <a:off x="305907"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rot="891479">
              <a:off x="4559882"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rot="891479">
              <a:off x="1491132"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rot="891479">
              <a:off x="8713332" y="21969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1"/>
            <p:cNvSpPr/>
            <p:nvPr/>
          </p:nvSpPr>
          <p:spPr>
            <a:xfrm rot="891479">
              <a:off x="8713382"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1"/>
            <p:cNvSpPr/>
            <p:nvPr/>
          </p:nvSpPr>
          <p:spPr>
            <a:xfrm rot="891479">
              <a:off x="2269382"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1"/>
            <p:cNvSpPr/>
            <p:nvPr/>
          </p:nvSpPr>
          <p:spPr>
            <a:xfrm>
              <a:off x="7712619" y="2553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1"/>
            <p:cNvSpPr/>
            <p:nvPr/>
          </p:nvSpPr>
          <p:spPr>
            <a:xfrm>
              <a:off x="468091"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1"/>
            <p:cNvSpPr/>
            <p:nvPr/>
          </p:nvSpPr>
          <p:spPr>
            <a:xfrm rot="-1312728">
              <a:off x="398948"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flipH="1" rot="-294686">
              <a:off x="1939271" y="1109498"/>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a:off x="7596516" y="1540847"/>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a:off x="1230169" y="18102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7674544" y="2440612"/>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rot="891479">
              <a:off x="1202270" y="28598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2050244" y="3749562"/>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rot="891479">
              <a:off x="7814657" y="37521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1"/>
            <p:cNvSpPr/>
            <p:nvPr/>
          </p:nvSpPr>
          <p:spPr>
            <a:xfrm>
              <a:off x="6942432" y="35660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flipH="1" rot="3600565">
              <a:off x="6893439" y="1763168"/>
              <a:ext cx="154198" cy="15020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a:off x="2045116" y="227382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21"/>
          <p:cNvSpPr txBox="1"/>
          <p:nvPr>
            <p:ph hasCustomPrompt="1" type="title"/>
          </p:nvPr>
        </p:nvSpPr>
        <p:spPr>
          <a:xfrm>
            <a:off x="2050200" y="522350"/>
            <a:ext cx="5043600" cy="847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6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728" name="Google Shape;728;p21"/>
          <p:cNvSpPr txBox="1"/>
          <p:nvPr>
            <p:ph idx="1" type="subTitle"/>
          </p:nvPr>
        </p:nvSpPr>
        <p:spPr>
          <a:xfrm>
            <a:off x="2050200" y="1402450"/>
            <a:ext cx="5043600" cy="381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None/>
              <a:defRPr sz="14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9" name="Google Shape;729;p21"/>
          <p:cNvSpPr txBox="1"/>
          <p:nvPr>
            <p:ph hasCustomPrompt="1" idx="2" type="title"/>
          </p:nvPr>
        </p:nvSpPr>
        <p:spPr>
          <a:xfrm>
            <a:off x="2050225" y="1969030"/>
            <a:ext cx="5043600" cy="847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6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730" name="Google Shape;730;p21"/>
          <p:cNvSpPr txBox="1"/>
          <p:nvPr>
            <p:ph idx="3" type="subTitle"/>
          </p:nvPr>
        </p:nvSpPr>
        <p:spPr>
          <a:xfrm>
            <a:off x="2050223" y="2841064"/>
            <a:ext cx="5043600" cy="381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None/>
              <a:defRPr sz="14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1" name="Google Shape;731;p21"/>
          <p:cNvSpPr txBox="1"/>
          <p:nvPr>
            <p:ph hasCustomPrompt="1" idx="4" type="title"/>
          </p:nvPr>
        </p:nvSpPr>
        <p:spPr>
          <a:xfrm>
            <a:off x="2050250" y="3415710"/>
            <a:ext cx="5043600" cy="847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6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732" name="Google Shape;732;p21"/>
          <p:cNvSpPr txBox="1"/>
          <p:nvPr>
            <p:ph idx="5" type="subTitle"/>
          </p:nvPr>
        </p:nvSpPr>
        <p:spPr>
          <a:xfrm>
            <a:off x="2050246" y="4295801"/>
            <a:ext cx="5043600" cy="381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None/>
              <a:defRPr sz="14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1">
    <p:bg>
      <p:bgPr>
        <a:solidFill>
          <a:srgbClr val="F2D154">
            <a:alpha val="90980"/>
          </a:srgbClr>
        </a:solidFill>
      </p:bgPr>
    </p:bg>
    <p:spTree>
      <p:nvGrpSpPr>
        <p:cNvPr id="733" name="Shape 733"/>
        <p:cNvGrpSpPr/>
        <p:nvPr/>
      </p:nvGrpSpPr>
      <p:grpSpPr>
        <a:xfrm>
          <a:off x="0" y="0"/>
          <a:ext cx="0" cy="0"/>
          <a:chOff x="0" y="0"/>
          <a:chExt cx="0" cy="0"/>
        </a:xfrm>
      </p:grpSpPr>
      <p:grpSp>
        <p:nvGrpSpPr>
          <p:cNvPr id="734" name="Google Shape;734;p22"/>
          <p:cNvGrpSpPr/>
          <p:nvPr/>
        </p:nvGrpSpPr>
        <p:grpSpPr>
          <a:xfrm>
            <a:off x="238455" y="203125"/>
            <a:ext cx="8598842" cy="4798063"/>
            <a:chOff x="238455" y="203125"/>
            <a:chExt cx="8598842" cy="4798063"/>
          </a:xfrm>
        </p:grpSpPr>
        <p:grpSp>
          <p:nvGrpSpPr>
            <p:cNvPr id="735" name="Google Shape;735;p22"/>
            <p:cNvGrpSpPr/>
            <p:nvPr/>
          </p:nvGrpSpPr>
          <p:grpSpPr>
            <a:xfrm>
              <a:off x="719999" y="4156283"/>
              <a:ext cx="263849" cy="256098"/>
              <a:chOff x="266774" y="4657633"/>
              <a:chExt cx="263849" cy="256098"/>
            </a:xfrm>
          </p:grpSpPr>
          <p:sp>
            <p:nvSpPr>
              <p:cNvPr id="736" name="Google Shape;736;p22"/>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2"/>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2"/>
            <p:cNvGrpSpPr/>
            <p:nvPr/>
          </p:nvGrpSpPr>
          <p:grpSpPr>
            <a:xfrm>
              <a:off x="770039" y="533165"/>
              <a:ext cx="340972" cy="372113"/>
              <a:chOff x="5805189" y="904553"/>
              <a:chExt cx="340972" cy="372113"/>
            </a:xfrm>
          </p:grpSpPr>
          <p:sp>
            <p:nvSpPr>
              <p:cNvPr id="739" name="Google Shape;739;p22"/>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2"/>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22"/>
            <p:cNvGrpSpPr/>
            <p:nvPr/>
          </p:nvGrpSpPr>
          <p:grpSpPr>
            <a:xfrm rot="2318568">
              <a:off x="7760412" y="593401"/>
              <a:ext cx="536367" cy="251657"/>
              <a:chOff x="4074250" y="4561525"/>
              <a:chExt cx="536335" cy="251643"/>
            </a:xfrm>
          </p:grpSpPr>
          <p:sp>
            <p:nvSpPr>
              <p:cNvPr id="742" name="Google Shape;742;p22"/>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22"/>
              <p:cNvGrpSpPr/>
              <p:nvPr/>
            </p:nvGrpSpPr>
            <p:grpSpPr>
              <a:xfrm>
                <a:off x="4074250" y="4561525"/>
                <a:ext cx="536335" cy="251643"/>
                <a:chOff x="3628525" y="3917700"/>
                <a:chExt cx="536335" cy="251643"/>
              </a:xfrm>
            </p:grpSpPr>
            <p:sp>
              <p:nvSpPr>
                <p:cNvPr id="744" name="Google Shape;744;p22"/>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2"/>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6" name="Google Shape;746;p22"/>
            <p:cNvSpPr/>
            <p:nvPr/>
          </p:nvSpPr>
          <p:spPr>
            <a:xfrm flipH="1" rot="-762489">
              <a:off x="1536033" y="48331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2"/>
            <p:cNvSpPr/>
            <p:nvPr/>
          </p:nvSpPr>
          <p:spPr>
            <a:xfrm flipH="1">
              <a:off x="507284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2"/>
            <p:cNvSpPr/>
            <p:nvPr/>
          </p:nvSpPr>
          <p:spPr>
            <a:xfrm flipH="1">
              <a:off x="2374745"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2"/>
            <p:cNvSpPr/>
            <p:nvPr/>
          </p:nvSpPr>
          <p:spPr>
            <a:xfrm flipH="1">
              <a:off x="874448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2"/>
            <p:cNvSpPr/>
            <p:nvPr/>
          </p:nvSpPr>
          <p:spPr>
            <a:xfrm flipH="1">
              <a:off x="625855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2"/>
            <p:cNvSpPr/>
            <p:nvPr/>
          </p:nvSpPr>
          <p:spPr>
            <a:xfrm flipH="1">
              <a:off x="31129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2"/>
            <p:cNvSpPr/>
            <p:nvPr/>
          </p:nvSpPr>
          <p:spPr>
            <a:xfrm flipH="1">
              <a:off x="874127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2"/>
            <p:cNvSpPr/>
            <p:nvPr/>
          </p:nvSpPr>
          <p:spPr>
            <a:xfrm flipH="1">
              <a:off x="3108649" y="48622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2"/>
            <p:cNvSpPr/>
            <p:nvPr/>
          </p:nvSpPr>
          <p:spPr>
            <a:xfrm flipH="1">
              <a:off x="31129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2"/>
            <p:cNvSpPr/>
            <p:nvPr/>
          </p:nvSpPr>
          <p:spPr>
            <a:xfrm flipH="1" rot="-891479">
              <a:off x="3509795"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p:nvPr/>
          </p:nvSpPr>
          <p:spPr>
            <a:xfrm flipH="1" rot="-891479">
              <a:off x="8713382"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2"/>
            <p:cNvSpPr/>
            <p:nvPr/>
          </p:nvSpPr>
          <p:spPr>
            <a:xfrm flipH="1" rot="-891479">
              <a:off x="4459407"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2"/>
            <p:cNvSpPr/>
            <p:nvPr/>
          </p:nvSpPr>
          <p:spPr>
            <a:xfrm flipH="1" rot="-891479">
              <a:off x="7528157"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2"/>
            <p:cNvSpPr/>
            <p:nvPr/>
          </p:nvSpPr>
          <p:spPr>
            <a:xfrm flipH="1" rot="-891479">
              <a:off x="305957" y="21969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2"/>
            <p:cNvSpPr/>
            <p:nvPr/>
          </p:nvSpPr>
          <p:spPr>
            <a:xfrm flipH="1" rot="-891479">
              <a:off x="30590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flipH="1" rot="-891479">
              <a:off x="6749907"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flipH="1">
              <a:off x="1362449" y="2553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flipH="1">
              <a:off x="861338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flipH="1" rot="1312728">
              <a:off x="8670071"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rot="294686">
              <a:off x="7974952" y="4200060"/>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flipH="1">
              <a:off x="238455" y="4855184"/>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 name="Google Shape;767;p22"/>
          <p:cNvSpPr txBox="1"/>
          <p:nvPr>
            <p:ph type="title"/>
          </p:nvPr>
        </p:nvSpPr>
        <p:spPr>
          <a:xfrm>
            <a:off x="1635900" y="2164675"/>
            <a:ext cx="5872200" cy="1527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200"/>
              <a:buFont typeface="Raleway Medium"/>
              <a:buNone/>
              <a:defRPr sz="2500"/>
            </a:lvl1pPr>
            <a:lvl2pPr lvl="1" algn="ctr">
              <a:spcBef>
                <a:spcPts val="0"/>
              </a:spcBef>
              <a:spcAft>
                <a:spcPts val="0"/>
              </a:spcAft>
              <a:buSzPts val="2200"/>
              <a:buFont typeface="Raleway Medium"/>
              <a:buNone/>
              <a:defRPr b="0" sz="2200">
                <a:latin typeface="Raleway Medium"/>
                <a:ea typeface="Raleway Medium"/>
                <a:cs typeface="Raleway Medium"/>
                <a:sym typeface="Raleway Medium"/>
              </a:defRPr>
            </a:lvl2pPr>
            <a:lvl3pPr lvl="2" algn="ctr">
              <a:spcBef>
                <a:spcPts val="0"/>
              </a:spcBef>
              <a:spcAft>
                <a:spcPts val="0"/>
              </a:spcAft>
              <a:buSzPts val="2200"/>
              <a:buFont typeface="Raleway Medium"/>
              <a:buNone/>
              <a:defRPr b="0" sz="2200">
                <a:latin typeface="Raleway Medium"/>
                <a:ea typeface="Raleway Medium"/>
                <a:cs typeface="Raleway Medium"/>
                <a:sym typeface="Raleway Medium"/>
              </a:defRPr>
            </a:lvl3pPr>
            <a:lvl4pPr lvl="3" algn="ctr">
              <a:spcBef>
                <a:spcPts val="0"/>
              </a:spcBef>
              <a:spcAft>
                <a:spcPts val="0"/>
              </a:spcAft>
              <a:buSzPts val="2200"/>
              <a:buFont typeface="Raleway Medium"/>
              <a:buNone/>
              <a:defRPr b="0" sz="2200">
                <a:latin typeface="Raleway Medium"/>
                <a:ea typeface="Raleway Medium"/>
                <a:cs typeface="Raleway Medium"/>
                <a:sym typeface="Raleway Medium"/>
              </a:defRPr>
            </a:lvl4pPr>
            <a:lvl5pPr lvl="4" algn="ctr">
              <a:spcBef>
                <a:spcPts val="0"/>
              </a:spcBef>
              <a:spcAft>
                <a:spcPts val="0"/>
              </a:spcAft>
              <a:buSzPts val="2200"/>
              <a:buFont typeface="Raleway Medium"/>
              <a:buNone/>
              <a:defRPr b="0" sz="2200">
                <a:latin typeface="Raleway Medium"/>
                <a:ea typeface="Raleway Medium"/>
                <a:cs typeface="Raleway Medium"/>
                <a:sym typeface="Raleway Medium"/>
              </a:defRPr>
            </a:lvl5pPr>
            <a:lvl6pPr lvl="5" algn="ctr">
              <a:spcBef>
                <a:spcPts val="0"/>
              </a:spcBef>
              <a:spcAft>
                <a:spcPts val="0"/>
              </a:spcAft>
              <a:buSzPts val="2200"/>
              <a:buFont typeface="Raleway Medium"/>
              <a:buNone/>
              <a:defRPr b="0" sz="2200">
                <a:latin typeface="Raleway Medium"/>
                <a:ea typeface="Raleway Medium"/>
                <a:cs typeface="Raleway Medium"/>
                <a:sym typeface="Raleway Medium"/>
              </a:defRPr>
            </a:lvl6pPr>
            <a:lvl7pPr lvl="6" algn="ctr">
              <a:spcBef>
                <a:spcPts val="0"/>
              </a:spcBef>
              <a:spcAft>
                <a:spcPts val="0"/>
              </a:spcAft>
              <a:buSzPts val="2200"/>
              <a:buFont typeface="Raleway Medium"/>
              <a:buNone/>
              <a:defRPr b="0" sz="2200">
                <a:latin typeface="Raleway Medium"/>
                <a:ea typeface="Raleway Medium"/>
                <a:cs typeface="Raleway Medium"/>
                <a:sym typeface="Raleway Medium"/>
              </a:defRPr>
            </a:lvl7pPr>
            <a:lvl8pPr lvl="7" algn="ctr">
              <a:spcBef>
                <a:spcPts val="0"/>
              </a:spcBef>
              <a:spcAft>
                <a:spcPts val="0"/>
              </a:spcAft>
              <a:buSzPts val="2200"/>
              <a:buFont typeface="Raleway Medium"/>
              <a:buNone/>
              <a:defRPr b="0" sz="2200">
                <a:latin typeface="Raleway Medium"/>
                <a:ea typeface="Raleway Medium"/>
                <a:cs typeface="Raleway Medium"/>
                <a:sym typeface="Raleway Medium"/>
              </a:defRPr>
            </a:lvl8pPr>
            <a:lvl9pPr lvl="8" algn="ctr">
              <a:spcBef>
                <a:spcPts val="0"/>
              </a:spcBef>
              <a:spcAft>
                <a:spcPts val="0"/>
              </a:spcAft>
              <a:buSzPts val="2200"/>
              <a:buFont typeface="Raleway Medium"/>
              <a:buNone/>
              <a:defRPr b="0" sz="2200">
                <a:latin typeface="Raleway Medium"/>
                <a:ea typeface="Raleway Medium"/>
                <a:cs typeface="Raleway Medium"/>
                <a:sym typeface="Raleway Medium"/>
              </a:defRPr>
            </a:lvl9pPr>
          </a:lstStyle>
          <a:p/>
        </p:txBody>
      </p:sp>
      <p:sp>
        <p:nvSpPr>
          <p:cNvPr id="768" name="Google Shape;768;p22"/>
          <p:cNvSpPr txBox="1"/>
          <p:nvPr>
            <p:ph idx="1" type="subTitle"/>
          </p:nvPr>
        </p:nvSpPr>
        <p:spPr>
          <a:xfrm>
            <a:off x="3267525" y="3806400"/>
            <a:ext cx="2608800" cy="4497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1800"/>
              <a:buFont typeface="Neucha"/>
              <a:buNone/>
              <a:defRPr sz="1600">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bg>
      <p:bgPr>
        <a:solidFill>
          <a:srgbClr val="F2D154">
            <a:alpha val="90980"/>
          </a:srgbClr>
        </a:solidFill>
      </p:bgPr>
    </p:bg>
    <p:spTree>
      <p:nvGrpSpPr>
        <p:cNvPr id="769" name="Shape 769"/>
        <p:cNvGrpSpPr/>
        <p:nvPr/>
      </p:nvGrpSpPr>
      <p:grpSpPr>
        <a:xfrm>
          <a:off x="0" y="0"/>
          <a:ext cx="0" cy="0"/>
          <a:chOff x="0" y="0"/>
          <a:chExt cx="0" cy="0"/>
        </a:xfrm>
      </p:grpSpPr>
      <p:sp>
        <p:nvSpPr>
          <p:cNvPr id="770" name="Google Shape;770;p23"/>
          <p:cNvSpPr/>
          <p:nvPr/>
        </p:nvSpPr>
        <p:spPr>
          <a:xfrm flipH="1">
            <a:off x="3467743" y="337013"/>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3"/>
          <p:cNvSpPr/>
          <p:nvPr/>
        </p:nvSpPr>
        <p:spPr>
          <a:xfrm flipH="1">
            <a:off x="1653028" y="340096"/>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3"/>
          <p:cNvSpPr/>
          <p:nvPr/>
        </p:nvSpPr>
        <p:spPr>
          <a:xfrm flipH="1">
            <a:off x="8202112" y="1597347"/>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3"/>
          <p:cNvSpPr/>
          <p:nvPr/>
        </p:nvSpPr>
        <p:spPr>
          <a:xfrm flipH="1">
            <a:off x="633853" y="48005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3"/>
          <p:cNvSpPr/>
          <p:nvPr/>
        </p:nvSpPr>
        <p:spPr>
          <a:xfrm flipH="1">
            <a:off x="8642787" y="282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3"/>
          <p:cNvSpPr/>
          <p:nvPr/>
        </p:nvSpPr>
        <p:spPr>
          <a:xfrm flipH="1" rot="-142353">
            <a:off x="7721089" y="191998"/>
            <a:ext cx="152794" cy="14881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3"/>
          <p:cNvSpPr/>
          <p:nvPr/>
        </p:nvSpPr>
        <p:spPr>
          <a:xfrm flipH="1">
            <a:off x="8639581"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3"/>
          <p:cNvSpPr/>
          <p:nvPr/>
        </p:nvSpPr>
        <p:spPr>
          <a:xfrm flipH="1">
            <a:off x="3022056" y="47895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3"/>
          <p:cNvSpPr/>
          <p:nvPr/>
        </p:nvSpPr>
        <p:spPr>
          <a:xfrm flipH="1">
            <a:off x="399206" y="29929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3"/>
          <p:cNvSpPr/>
          <p:nvPr/>
        </p:nvSpPr>
        <p:spPr>
          <a:xfrm flipH="1" rot="-891479">
            <a:off x="4282389" y="7839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3"/>
          <p:cNvSpPr/>
          <p:nvPr/>
        </p:nvSpPr>
        <p:spPr>
          <a:xfrm flipH="1" rot="-891479">
            <a:off x="8762964" y="26962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3"/>
          <p:cNvSpPr/>
          <p:nvPr/>
        </p:nvSpPr>
        <p:spPr>
          <a:xfrm flipH="1" rot="-891479">
            <a:off x="263239" y="22035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3"/>
          <p:cNvSpPr/>
          <p:nvPr/>
        </p:nvSpPr>
        <p:spPr>
          <a:xfrm flipH="1" rot="-891479">
            <a:off x="4682127" y="45745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3"/>
          <p:cNvSpPr/>
          <p:nvPr/>
        </p:nvSpPr>
        <p:spPr>
          <a:xfrm flipH="1" rot="-891479">
            <a:off x="7475714" y="45745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3"/>
          <p:cNvSpPr/>
          <p:nvPr/>
        </p:nvSpPr>
        <p:spPr>
          <a:xfrm flipH="1" rot="-891479">
            <a:off x="411127" y="2126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3"/>
          <p:cNvSpPr/>
          <p:nvPr/>
        </p:nvSpPr>
        <p:spPr>
          <a:xfrm flipH="1" rot="-891479">
            <a:off x="6831489"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3"/>
          <p:cNvSpPr/>
          <p:nvPr/>
        </p:nvSpPr>
        <p:spPr>
          <a:xfrm flipH="1" rot="-142347">
            <a:off x="5160873" y="279476"/>
            <a:ext cx="175720" cy="171180"/>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3"/>
          <p:cNvSpPr/>
          <p:nvPr/>
        </p:nvSpPr>
        <p:spPr>
          <a:xfrm flipH="1" rot="2700000">
            <a:off x="3797629" y="1398447"/>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3"/>
          <p:cNvSpPr/>
          <p:nvPr/>
        </p:nvSpPr>
        <p:spPr>
          <a:xfrm flipH="1" rot="-294686">
            <a:off x="5709338" y="4416573"/>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3"/>
          <p:cNvSpPr/>
          <p:nvPr/>
        </p:nvSpPr>
        <p:spPr>
          <a:xfrm flipH="1" rot="1149162">
            <a:off x="1671703" y="4756620"/>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3"/>
          <p:cNvSpPr/>
          <p:nvPr/>
        </p:nvSpPr>
        <p:spPr>
          <a:xfrm flipH="1">
            <a:off x="7696381" y="771363"/>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3"/>
          <p:cNvSpPr/>
          <p:nvPr/>
        </p:nvSpPr>
        <p:spPr>
          <a:xfrm flipH="1" rot="-1501750">
            <a:off x="2559015" y="940846"/>
            <a:ext cx="228799" cy="107350"/>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3"/>
          <p:cNvSpPr/>
          <p:nvPr/>
        </p:nvSpPr>
        <p:spPr>
          <a:xfrm flipH="1">
            <a:off x="3856625" y="44758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23"/>
          <p:cNvGrpSpPr/>
          <p:nvPr/>
        </p:nvGrpSpPr>
        <p:grpSpPr>
          <a:xfrm flipH="1" rot="906357">
            <a:off x="8760248" y="951374"/>
            <a:ext cx="117420" cy="86276"/>
            <a:chOff x="1876650" y="684500"/>
            <a:chExt cx="405300" cy="297800"/>
          </a:xfrm>
        </p:grpSpPr>
        <p:sp>
          <p:nvSpPr>
            <p:cNvPr id="794" name="Google Shape;794;p23"/>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23"/>
          <p:cNvSpPr/>
          <p:nvPr/>
        </p:nvSpPr>
        <p:spPr>
          <a:xfrm flipH="1">
            <a:off x="535112" y="1330947"/>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flipH="1">
            <a:off x="8692593" y="442958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23"/>
          <p:cNvGrpSpPr/>
          <p:nvPr/>
        </p:nvGrpSpPr>
        <p:grpSpPr>
          <a:xfrm flipH="1" rot="-2242103">
            <a:off x="8561076" y="3749576"/>
            <a:ext cx="117396" cy="86258"/>
            <a:chOff x="1876650" y="684500"/>
            <a:chExt cx="405300" cy="297800"/>
          </a:xfrm>
        </p:grpSpPr>
        <p:sp>
          <p:nvSpPr>
            <p:cNvPr id="801" name="Google Shape;801;p23"/>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3"/>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5" name="Google Shape;805;p23"/>
          <p:cNvSpPr/>
          <p:nvPr/>
        </p:nvSpPr>
        <p:spPr>
          <a:xfrm flipH="1" rot="-891367">
            <a:off x="2624326" y="1408172"/>
            <a:ext cx="98181" cy="94301"/>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flipH="1">
            <a:off x="1603103" y="1430359"/>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3"/>
          <p:cNvSpPr/>
          <p:nvPr/>
        </p:nvSpPr>
        <p:spPr>
          <a:xfrm flipH="1" rot="-891479">
            <a:off x="5192727" y="916624"/>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3"/>
          <p:cNvSpPr/>
          <p:nvPr/>
        </p:nvSpPr>
        <p:spPr>
          <a:xfrm flipH="1">
            <a:off x="4219865" y="25866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txBox="1"/>
          <p:nvPr>
            <p:ph type="title"/>
          </p:nvPr>
        </p:nvSpPr>
        <p:spPr>
          <a:xfrm flipH="1">
            <a:off x="1140975" y="2042825"/>
            <a:ext cx="2919000" cy="873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0" name="Google Shape;810;p23"/>
          <p:cNvSpPr txBox="1"/>
          <p:nvPr>
            <p:ph idx="1" type="subTitle"/>
          </p:nvPr>
        </p:nvSpPr>
        <p:spPr>
          <a:xfrm flipH="1">
            <a:off x="1140750" y="2753500"/>
            <a:ext cx="3703200" cy="16761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
    <p:spTree>
      <p:nvGrpSpPr>
        <p:cNvPr id="811" name="Shape 811"/>
        <p:cNvGrpSpPr/>
        <p:nvPr/>
      </p:nvGrpSpPr>
      <p:grpSpPr>
        <a:xfrm>
          <a:off x="0" y="0"/>
          <a:ext cx="0" cy="0"/>
          <a:chOff x="0" y="0"/>
          <a:chExt cx="0" cy="0"/>
        </a:xfrm>
      </p:grpSpPr>
      <p:grpSp>
        <p:nvGrpSpPr>
          <p:cNvPr id="812" name="Google Shape;812;p24"/>
          <p:cNvGrpSpPr/>
          <p:nvPr/>
        </p:nvGrpSpPr>
        <p:grpSpPr>
          <a:xfrm>
            <a:off x="311299" y="203125"/>
            <a:ext cx="8525998" cy="4715611"/>
            <a:chOff x="311299" y="203125"/>
            <a:chExt cx="8525998" cy="4715611"/>
          </a:xfrm>
        </p:grpSpPr>
        <p:sp>
          <p:nvSpPr>
            <p:cNvPr id="813" name="Google Shape;813;p24"/>
            <p:cNvSpPr/>
            <p:nvPr/>
          </p:nvSpPr>
          <p:spPr>
            <a:xfrm rot="762489">
              <a:off x="7410359" y="46807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4"/>
            <p:cNvSpPr/>
            <p:nvPr/>
          </p:nvSpPr>
          <p:spPr>
            <a:xfrm>
              <a:off x="401952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4"/>
            <p:cNvSpPr/>
            <p:nvPr/>
          </p:nvSpPr>
          <p:spPr>
            <a:xfrm>
              <a:off x="6723932"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4"/>
            <p:cNvSpPr/>
            <p:nvPr/>
          </p:nvSpPr>
          <p:spPr>
            <a:xfrm>
              <a:off x="35430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4"/>
            <p:cNvSpPr/>
            <p:nvPr/>
          </p:nvSpPr>
          <p:spPr>
            <a:xfrm>
              <a:off x="8731157" y="4733808"/>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4"/>
            <p:cNvSpPr/>
            <p:nvPr/>
          </p:nvSpPr>
          <p:spPr>
            <a:xfrm>
              <a:off x="284022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4"/>
            <p:cNvSpPr/>
            <p:nvPr/>
          </p:nvSpPr>
          <p:spPr>
            <a:xfrm>
              <a:off x="878107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4"/>
            <p:cNvSpPr/>
            <p:nvPr/>
          </p:nvSpPr>
          <p:spPr>
            <a:xfrm>
              <a:off x="35110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4"/>
            <p:cNvSpPr/>
            <p:nvPr/>
          </p:nvSpPr>
          <p:spPr>
            <a:xfrm>
              <a:off x="6059929" y="47860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4"/>
            <p:cNvSpPr/>
            <p:nvPr/>
          </p:nvSpPr>
          <p:spPr>
            <a:xfrm>
              <a:off x="878107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4"/>
            <p:cNvSpPr/>
            <p:nvPr/>
          </p:nvSpPr>
          <p:spPr>
            <a:xfrm rot="891479">
              <a:off x="5526804"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4"/>
            <p:cNvSpPr/>
            <p:nvPr/>
          </p:nvSpPr>
          <p:spPr>
            <a:xfrm rot="891479">
              <a:off x="323217"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4"/>
            <p:cNvSpPr/>
            <p:nvPr/>
          </p:nvSpPr>
          <p:spPr>
            <a:xfrm rot="891479">
              <a:off x="4577192"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4"/>
            <p:cNvSpPr/>
            <p:nvPr/>
          </p:nvSpPr>
          <p:spPr>
            <a:xfrm rot="891479">
              <a:off x="1508442"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4"/>
            <p:cNvSpPr/>
            <p:nvPr/>
          </p:nvSpPr>
          <p:spPr>
            <a:xfrm rot="891479">
              <a:off x="8654442" y="21207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4"/>
            <p:cNvSpPr/>
            <p:nvPr/>
          </p:nvSpPr>
          <p:spPr>
            <a:xfrm rot="891479">
              <a:off x="8578292"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rot="891479">
              <a:off x="2286692"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a:off x="7729929" y="4839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4"/>
            <p:cNvSpPr/>
            <p:nvPr/>
          </p:nvSpPr>
          <p:spPr>
            <a:xfrm>
              <a:off x="48540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4"/>
            <p:cNvSpPr/>
            <p:nvPr/>
          </p:nvSpPr>
          <p:spPr>
            <a:xfrm rot="-1312728">
              <a:off x="416258"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
    <p:bg>
      <p:bgPr>
        <a:solidFill>
          <a:srgbClr val="F2D154">
            <a:alpha val="90590"/>
          </a:srgbClr>
        </a:solidFill>
      </p:bgPr>
    </p:bg>
    <p:spTree>
      <p:nvGrpSpPr>
        <p:cNvPr id="833" name="Shape 833"/>
        <p:cNvGrpSpPr/>
        <p:nvPr/>
      </p:nvGrpSpPr>
      <p:grpSpPr>
        <a:xfrm>
          <a:off x="0" y="0"/>
          <a:ext cx="0" cy="0"/>
          <a:chOff x="0" y="0"/>
          <a:chExt cx="0" cy="0"/>
        </a:xfrm>
      </p:grpSpPr>
      <p:grpSp>
        <p:nvGrpSpPr>
          <p:cNvPr id="834" name="Google Shape;834;p25"/>
          <p:cNvGrpSpPr/>
          <p:nvPr/>
        </p:nvGrpSpPr>
        <p:grpSpPr>
          <a:xfrm>
            <a:off x="311299" y="203125"/>
            <a:ext cx="8525998" cy="4715611"/>
            <a:chOff x="311299" y="203125"/>
            <a:chExt cx="8525998" cy="4715611"/>
          </a:xfrm>
        </p:grpSpPr>
        <p:sp>
          <p:nvSpPr>
            <p:cNvPr id="835" name="Google Shape;835;p25"/>
            <p:cNvSpPr/>
            <p:nvPr/>
          </p:nvSpPr>
          <p:spPr>
            <a:xfrm rot="762489">
              <a:off x="7410359" y="46807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401952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6723932"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35430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8731157" y="4733808"/>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284022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878107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35110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6059929" y="47860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878107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rot="891479">
              <a:off x="5526804"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rot="891479">
              <a:off x="323217"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rot="891479">
              <a:off x="4577192"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rot="891479">
              <a:off x="1508442"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rot="891479">
              <a:off x="8654442" y="21207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rot="891479">
              <a:off x="8578292"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rot="891479">
              <a:off x="2286692"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7729929" y="4839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48540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rot="-1312728">
              <a:off x="416258"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2D154">
            <a:alpha val="90980"/>
          </a:srgbClr>
        </a:solidFill>
      </p:bgPr>
    </p:bg>
    <p:spTree>
      <p:nvGrpSpPr>
        <p:cNvPr id="80" name="Shape 80"/>
        <p:cNvGrpSpPr/>
        <p:nvPr/>
      </p:nvGrpSpPr>
      <p:grpSpPr>
        <a:xfrm>
          <a:off x="0" y="0"/>
          <a:ext cx="0" cy="0"/>
          <a:chOff x="0" y="0"/>
          <a:chExt cx="0" cy="0"/>
        </a:xfrm>
      </p:grpSpPr>
      <p:grpSp>
        <p:nvGrpSpPr>
          <p:cNvPr id="81" name="Google Shape;81;p4"/>
          <p:cNvGrpSpPr/>
          <p:nvPr/>
        </p:nvGrpSpPr>
        <p:grpSpPr>
          <a:xfrm>
            <a:off x="311299" y="203125"/>
            <a:ext cx="8525998" cy="4715611"/>
            <a:chOff x="311299" y="203125"/>
            <a:chExt cx="8525998" cy="4715611"/>
          </a:xfrm>
        </p:grpSpPr>
        <p:sp>
          <p:nvSpPr>
            <p:cNvPr id="82" name="Google Shape;82;p4"/>
            <p:cNvSpPr/>
            <p:nvPr/>
          </p:nvSpPr>
          <p:spPr>
            <a:xfrm rot="762489">
              <a:off x="7410359" y="46807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401952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6723932"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430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8731157" y="4733808"/>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284022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878107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35110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6059929" y="47860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878107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rot="891479">
              <a:off x="5526804"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rot="891479">
              <a:off x="323217"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891479">
              <a:off x="4577192"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891479">
              <a:off x="1508442"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891479">
              <a:off x="8654442" y="21207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rot="891479">
              <a:off x="8578292"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rot="891479">
              <a:off x="2286692"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7729929" y="4839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48540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rot="-1312728">
              <a:off x="416258"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4"/>
          <p:cNvSpPr txBox="1"/>
          <p:nvPr>
            <p:ph idx="1" type="body"/>
          </p:nvPr>
        </p:nvSpPr>
        <p:spPr>
          <a:xfrm>
            <a:off x="622575" y="1152475"/>
            <a:ext cx="7801500" cy="3450900"/>
          </a:xfrm>
          <a:prstGeom prst="rect">
            <a:avLst/>
          </a:prstGeom>
        </p:spPr>
        <p:txBody>
          <a:bodyPr anchorCtr="0" anchor="ctr" bIns="91425" lIns="91425" spcFirstLastPara="1" rIns="91425" wrap="square" tIns="91425">
            <a:normAutofit/>
          </a:bodyPr>
          <a:lstStyle>
            <a:lvl1pPr indent="-304800" lvl="0" marL="457200">
              <a:spcBef>
                <a:spcPts val="0"/>
              </a:spcBef>
              <a:spcAft>
                <a:spcPts val="0"/>
              </a:spcAft>
              <a:buClr>
                <a:srgbClr val="508989"/>
              </a:buClr>
              <a:buSzPts val="1200"/>
              <a:buFont typeface="Josefin Slab SemiBold"/>
              <a:buChar char="●"/>
              <a:defRPr sz="1200"/>
            </a:lvl1pPr>
            <a:lvl2pPr indent="-304800" lvl="1" marL="914400">
              <a:spcBef>
                <a:spcPts val="0"/>
              </a:spcBef>
              <a:spcAft>
                <a:spcPts val="0"/>
              </a:spcAft>
              <a:buClr>
                <a:srgbClr val="508989"/>
              </a:buClr>
              <a:buSzPts val="1200"/>
              <a:buFont typeface="Josefin Slab SemiBold"/>
              <a:buChar char="○"/>
              <a:defRPr/>
            </a:lvl2pPr>
            <a:lvl3pPr indent="-304800" lvl="2" marL="1371600">
              <a:spcBef>
                <a:spcPts val="0"/>
              </a:spcBef>
              <a:spcAft>
                <a:spcPts val="0"/>
              </a:spcAft>
              <a:buClr>
                <a:srgbClr val="508989"/>
              </a:buClr>
              <a:buSzPts val="1200"/>
              <a:buFont typeface="Josefin Slab SemiBold"/>
              <a:buChar char="■"/>
              <a:defRPr/>
            </a:lvl3pPr>
            <a:lvl4pPr indent="-304800" lvl="3" marL="1828800">
              <a:spcBef>
                <a:spcPts val="0"/>
              </a:spcBef>
              <a:spcAft>
                <a:spcPts val="0"/>
              </a:spcAft>
              <a:buClr>
                <a:srgbClr val="508989"/>
              </a:buClr>
              <a:buSzPts val="1200"/>
              <a:buFont typeface="Josefin Slab SemiBold"/>
              <a:buChar char="●"/>
              <a:defRPr/>
            </a:lvl4pPr>
            <a:lvl5pPr indent="-304800" lvl="4" marL="2286000">
              <a:spcBef>
                <a:spcPts val="0"/>
              </a:spcBef>
              <a:spcAft>
                <a:spcPts val="0"/>
              </a:spcAft>
              <a:buClr>
                <a:srgbClr val="508989"/>
              </a:buClr>
              <a:buSzPts val="1200"/>
              <a:buFont typeface="Josefin Slab SemiBold"/>
              <a:buChar char="○"/>
              <a:defRPr/>
            </a:lvl5pPr>
            <a:lvl6pPr indent="-304800" lvl="5" marL="2743200">
              <a:spcBef>
                <a:spcPts val="0"/>
              </a:spcBef>
              <a:spcAft>
                <a:spcPts val="0"/>
              </a:spcAft>
              <a:buClr>
                <a:srgbClr val="508989"/>
              </a:buClr>
              <a:buSzPts val="1200"/>
              <a:buFont typeface="Josefin Slab SemiBold"/>
              <a:buChar char="■"/>
              <a:defRPr/>
            </a:lvl6pPr>
            <a:lvl7pPr indent="-304800" lvl="6" marL="3200400">
              <a:spcBef>
                <a:spcPts val="0"/>
              </a:spcBef>
              <a:spcAft>
                <a:spcPts val="0"/>
              </a:spcAft>
              <a:buClr>
                <a:srgbClr val="508989"/>
              </a:buClr>
              <a:buSzPts val="1200"/>
              <a:buFont typeface="Josefin Slab SemiBold"/>
              <a:buChar char="●"/>
              <a:defRPr/>
            </a:lvl7pPr>
            <a:lvl8pPr indent="-304800" lvl="7" marL="3657600">
              <a:spcBef>
                <a:spcPts val="0"/>
              </a:spcBef>
              <a:spcAft>
                <a:spcPts val="0"/>
              </a:spcAft>
              <a:buClr>
                <a:srgbClr val="508989"/>
              </a:buClr>
              <a:buSzPts val="1200"/>
              <a:buFont typeface="Josefin Slab SemiBold"/>
              <a:buChar char="○"/>
              <a:defRPr/>
            </a:lvl8pPr>
            <a:lvl9pPr indent="-304800" lvl="8" marL="4114800">
              <a:spcBef>
                <a:spcPts val="0"/>
              </a:spcBef>
              <a:spcAft>
                <a:spcPts val="0"/>
              </a:spcAft>
              <a:buClr>
                <a:srgbClr val="508989"/>
              </a:buClr>
              <a:buSzPts val="1200"/>
              <a:buFont typeface="Josefin Slab SemiBold"/>
              <a:buChar char="■"/>
              <a:defRPr/>
            </a:lvl9pPr>
          </a:lstStyle>
          <a:p/>
        </p:txBody>
      </p:sp>
      <p:sp>
        <p:nvSpPr>
          <p:cNvPr id="103" name="Google Shape;103;p4"/>
          <p:cNvSpPr txBox="1"/>
          <p:nvPr>
            <p:ph type="title"/>
          </p:nvPr>
        </p:nvSpPr>
        <p:spPr>
          <a:xfrm>
            <a:off x="616500" y="397125"/>
            <a:ext cx="78015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sz="3018"/>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4" name="Shape 104"/>
        <p:cNvGrpSpPr/>
        <p:nvPr/>
      </p:nvGrpSpPr>
      <p:grpSpPr>
        <a:xfrm>
          <a:off x="0" y="0"/>
          <a:ext cx="0" cy="0"/>
          <a:chOff x="0" y="0"/>
          <a:chExt cx="0" cy="0"/>
        </a:xfrm>
      </p:grpSpPr>
      <p:grpSp>
        <p:nvGrpSpPr>
          <p:cNvPr id="105" name="Google Shape;105;p5"/>
          <p:cNvGrpSpPr/>
          <p:nvPr/>
        </p:nvGrpSpPr>
        <p:grpSpPr>
          <a:xfrm>
            <a:off x="293989" y="203125"/>
            <a:ext cx="8543308" cy="4798063"/>
            <a:chOff x="293989" y="203125"/>
            <a:chExt cx="8543308" cy="4798063"/>
          </a:xfrm>
        </p:grpSpPr>
        <p:grpSp>
          <p:nvGrpSpPr>
            <p:cNvPr id="106" name="Google Shape;106;p5"/>
            <p:cNvGrpSpPr/>
            <p:nvPr/>
          </p:nvGrpSpPr>
          <p:grpSpPr>
            <a:xfrm>
              <a:off x="429824" y="4475458"/>
              <a:ext cx="263849" cy="256098"/>
              <a:chOff x="266774" y="4657633"/>
              <a:chExt cx="263849" cy="256098"/>
            </a:xfrm>
          </p:grpSpPr>
          <p:sp>
            <p:nvSpPr>
              <p:cNvPr id="107" name="Google Shape;107;p5"/>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5"/>
            <p:cNvGrpSpPr/>
            <p:nvPr/>
          </p:nvGrpSpPr>
          <p:grpSpPr>
            <a:xfrm>
              <a:off x="4106539" y="602053"/>
              <a:ext cx="340972" cy="372113"/>
              <a:chOff x="5805189" y="904553"/>
              <a:chExt cx="340972" cy="372113"/>
            </a:xfrm>
          </p:grpSpPr>
          <p:sp>
            <p:nvSpPr>
              <p:cNvPr id="110" name="Google Shape;110;p5"/>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5"/>
            <p:cNvGrpSpPr/>
            <p:nvPr/>
          </p:nvGrpSpPr>
          <p:grpSpPr>
            <a:xfrm rot="2318568">
              <a:off x="7760412" y="593401"/>
              <a:ext cx="536367" cy="251657"/>
              <a:chOff x="4074250" y="4561525"/>
              <a:chExt cx="536335" cy="251643"/>
            </a:xfrm>
          </p:grpSpPr>
          <p:sp>
            <p:nvSpPr>
              <p:cNvPr id="113" name="Google Shape;113;p5"/>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5"/>
              <p:cNvGrpSpPr/>
              <p:nvPr/>
            </p:nvGrpSpPr>
            <p:grpSpPr>
              <a:xfrm>
                <a:off x="4074250" y="4561525"/>
                <a:ext cx="536335" cy="251643"/>
                <a:chOff x="3628525" y="3917700"/>
                <a:chExt cx="536335" cy="251643"/>
              </a:xfrm>
            </p:grpSpPr>
            <p:sp>
              <p:nvSpPr>
                <p:cNvPr id="115" name="Google Shape;115;p5"/>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 name="Google Shape;117;p5"/>
            <p:cNvSpPr/>
            <p:nvPr/>
          </p:nvSpPr>
          <p:spPr>
            <a:xfrm flipH="1" rot="-762489">
              <a:off x="1536033" y="48331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flipH="1">
              <a:off x="507284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flipH="1">
              <a:off x="2374745"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flipH="1">
              <a:off x="874448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flipH="1">
              <a:off x="625855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flipH="1">
              <a:off x="31129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flipH="1">
              <a:off x="874127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flipH="1">
              <a:off x="3108649" y="48622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flipH="1">
              <a:off x="31129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flipH="1" rot="-891479">
              <a:off x="3509795"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flipH="1" rot="-891479">
              <a:off x="8713382"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flipH="1" rot="-891479">
              <a:off x="4459407"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flipH="1" rot="-891479">
              <a:off x="7528157"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flipH="1" rot="-891479">
              <a:off x="305957" y="21969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flipH="1" rot="-891479">
              <a:off x="30590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flipH="1" rot="-891479">
              <a:off x="6749907"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flipH="1">
              <a:off x="1362449" y="2553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flipH="1">
              <a:off x="861338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312728">
              <a:off x="8670071"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rot="294686">
              <a:off x="5852552" y="609148"/>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5"/>
          <p:cNvSpPr txBox="1"/>
          <p:nvPr>
            <p:ph type="title"/>
          </p:nvPr>
        </p:nvSpPr>
        <p:spPr>
          <a:xfrm>
            <a:off x="631050" y="407075"/>
            <a:ext cx="46335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sz="302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5"/>
          <p:cNvSpPr txBox="1"/>
          <p:nvPr>
            <p:ph idx="1" type="subTitle"/>
          </p:nvPr>
        </p:nvSpPr>
        <p:spPr>
          <a:xfrm>
            <a:off x="1571800" y="2663028"/>
            <a:ext cx="2545500" cy="1286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800"/>
              <a:buNone/>
              <a:defRPr sz="1600">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
          <p:cNvSpPr txBox="1"/>
          <p:nvPr>
            <p:ph idx="2" type="subTitle"/>
          </p:nvPr>
        </p:nvSpPr>
        <p:spPr>
          <a:xfrm>
            <a:off x="5026275" y="2663028"/>
            <a:ext cx="2545500" cy="1286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None/>
              <a:defRPr sz="1600">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5"/>
          <p:cNvSpPr txBox="1"/>
          <p:nvPr>
            <p:ph idx="3" type="title"/>
          </p:nvPr>
        </p:nvSpPr>
        <p:spPr>
          <a:xfrm>
            <a:off x="2107725" y="2309253"/>
            <a:ext cx="1473600" cy="427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sz="2000"/>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
        <p:nvSpPr>
          <p:cNvPr id="141" name="Google Shape;141;p5"/>
          <p:cNvSpPr txBox="1"/>
          <p:nvPr>
            <p:ph idx="4" type="title"/>
          </p:nvPr>
        </p:nvSpPr>
        <p:spPr>
          <a:xfrm>
            <a:off x="5562225" y="2309253"/>
            <a:ext cx="1473600" cy="427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2000"/>
            </a:lvl1pPr>
            <a:lvl2pPr lvl="1" rtl="0">
              <a:spcBef>
                <a:spcPts val="0"/>
              </a:spcBef>
              <a:spcAft>
                <a:spcPts val="0"/>
              </a:spcAft>
              <a:buSzPts val="2800"/>
              <a:buNone/>
              <a:defRPr>
                <a:latin typeface="Raleway"/>
                <a:ea typeface="Raleway"/>
                <a:cs typeface="Raleway"/>
                <a:sym typeface="Raleway"/>
              </a:defRPr>
            </a:lvl2pPr>
            <a:lvl3pPr lvl="2" rtl="0">
              <a:spcBef>
                <a:spcPts val="0"/>
              </a:spcBef>
              <a:spcAft>
                <a:spcPts val="0"/>
              </a:spcAft>
              <a:buSzPts val="2800"/>
              <a:buNone/>
              <a:defRPr>
                <a:latin typeface="Raleway"/>
                <a:ea typeface="Raleway"/>
                <a:cs typeface="Raleway"/>
                <a:sym typeface="Raleway"/>
              </a:defRPr>
            </a:lvl3pPr>
            <a:lvl4pPr lvl="3" rtl="0">
              <a:spcBef>
                <a:spcPts val="0"/>
              </a:spcBef>
              <a:spcAft>
                <a:spcPts val="0"/>
              </a:spcAft>
              <a:buSzPts val="2800"/>
              <a:buNone/>
              <a:defRPr>
                <a:latin typeface="Raleway"/>
                <a:ea typeface="Raleway"/>
                <a:cs typeface="Raleway"/>
                <a:sym typeface="Raleway"/>
              </a:defRPr>
            </a:lvl4pPr>
            <a:lvl5pPr lvl="4" rtl="0">
              <a:spcBef>
                <a:spcPts val="0"/>
              </a:spcBef>
              <a:spcAft>
                <a:spcPts val="0"/>
              </a:spcAft>
              <a:buSzPts val="2800"/>
              <a:buNone/>
              <a:defRPr>
                <a:latin typeface="Raleway"/>
                <a:ea typeface="Raleway"/>
                <a:cs typeface="Raleway"/>
                <a:sym typeface="Raleway"/>
              </a:defRPr>
            </a:lvl5pPr>
            <a:lvl6pPr lvl="5" rtl="0">
              <a:spcBef>
                <a:spcPts val="0"/>
              </a:spcBef>
              <a:spcAft>
                <a:spcPts val="0"/>
              </a:spcAft>
              <a:buSzPts val="2800"/>
              <a:buNone/>
              <a:defRPr>
                <a:latin typeface="Raleway"/>
                <a:ea typeface="Raleway"/>
                <a:cs typeface="Raleway"/>
                <a:sym typeface="Raleway"/>
              </a:defRPr>
            </a:lvl6pPr>
            <a:lvl7pPr lvl="6" rtl="0">
              <a:spcBef>
                <a:spcPts val="0"/>
              </a:spcBef>
              <a:spcAft>
                <a:spcPts val="0"/>
              </a:spcAft>
              <a:buSzPts val="2800"/>
              <a:buNone/>
              <a:defRPr>
                <a:latin typeface="Raleway"/>
                <a:ea typeface="Raleway"/>
                <a:cs typeface="Raleway"/>
                <a:sym typeface="Raleway"/>
              </a:defRPr>
            </a:lvl7pPr>
            <a:lvl8pPr lvl="7" rtl="0">
              <a:spcBef>
                <a:spcPts val="0"/>
              </a:spcBef>
              <a:spcAft>
                <a:spcPts val="0"/>
              </a:spcAft>
              <a:buSzPts val="2800"/>
              <a:buNone/>
              <a:defRPr>
                <a:latin typeface="Raleway"/>
                <a:ea typeface="Raleway"/>
                <a:cs typeface="Raleway"/>
                <a:sym typeface="Raleway"/>
              </a:defRPr>
            </a:lvl8pPr>
            <a:lvl9pPr lvl="8" rtl="0">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grpSp>
        <p:nvGrpSpPr>
          <p:cNvPr id="143" name="Google Shape;143;p6"/>
          <p:cNvGrpSpPr/>
          <p:nvPr/>
        </p:nvGrpSpPr>
        <p:grpSpPr>
          <a:xfrm flipH="1">
            <a:off x="8507713" y="4455683"/>
            <a:ext cx="263849" cy="256098"/>
            <a:chOff x="266774" y="4657633"/>
            <a:chExt cx="263849" cy="256098"/>
          </a:xfrm>
        </p:grpSpPr>
        <p:sp>
          <p:nvSpPr>
            <p:cNvPr id="144" name="Google Shape;144;p6"/>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6"/>
          <p:cNvGrpSpPr/>
          <p:nvPr/>
        </p:nvGrpSpPr>
        <p:grpSpPr>
          <a:xfrm flipH="1" rot="2700000">
            <a:off x="486687" y="4307367"/>
            <a:ext cx="536330" cy="251640"/>
            <a:chOff x="4074250" y="4561525"/>
            <a:chExt cx="536335" cy="251643"/>
          </a:xfrm>
        </p:grpSpPr>
        <p:sp>
          <p:nvSpPr>
            <p:cNvPr id="147" name="Google Shape;147;p6"/>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6"/>
            <p:cNvGrpSpPr/>
            <p:nvPr/>
          </p:nvGrpSpPr>
          <p:grpSpPr>
            <a:xfrm>
              <a:off x="4074250" y="4561525"/>
              <a:ext cx="536335" cy="251643"/>
              <a:chOff x="3628525" y="3917700"/>
              <a:chExt cx="536335" cy="251643"/>
            </a:xfrm>
          </p:grpSpPr>
          <p:sp>
            <p:nvSpPr>
              <p:cNvPr id="149" name="Google Shape;149;p6"/>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1" name="Google Shape;151;p6"/>
          <p:cNvGrpSpPr/>
          <p:nvPr/>
        </p:nvGrpSpPr>
        <p:grpSpPr>
          <a:xfrm rot="3553435">
            <a:off x="7552596" y="607431"/>
            <a:ext cx="489590" cy="484397"/>
            <a:chOff x="538592" y="4091719"/>
            <a:chExt cx="489575" cy="484382"/>
          </a:xfrm>
        </p:grpSpPr>
        <p:sp>
          <p:nvSpPr>
            <p:cNvPr id="152" name="Google Shape;152;p6"/>
            <p:cNvSpPr/>
            <p:nvPr/>
          </p:nvSpPr>
          <p:spPr>
            <a:xfrm flipH="1" rot="-1423345">
              <a:off x="596171" y="415160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flipH="1" rot="-1423345">
              <a:off x="596171" y="415160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6"/>
          <p:cNvSpPr txBox="1"/>
          <p:nvPr>
            <p:ph type="title"/>
          </p:nvPr>
        </p:nvSpPr>
        <p:spPr>
          <a:xfrm>
            <a:off x="616500" y="393550"/>
            <a:ext cx="5820900" cy="572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55" name="Google Shape;155;p6"/>
          <p:cNvGrpSpPr/>
          <p:nvPr/>
        </p:nvGrpSpPr>
        <p:grpSpPr>
          <a:xfrm>
            <a:off x="354300" y="203125"/>
            <a:ext cx="8492772" cy="4680836"/>
            <a:chOff x="354300" y="203125"/>
            <a:chExt cx="8492772" cy="4680836"/>
          </a:xfrm>
        </p:grpSpPr>
        <p:sp>
          <p:nvSpPr>
            <p:cNvPr id="156" name="Google Shape;156;p6"/>
            <p:cNvSpPr/>
            <p:nvPr/>
          </p:nvSpPr>
          <p:spPr>
            <a:xfrm rot="762489">
              <a:off x="7396209" y="4684133"/>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4224191" y="2031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7233332" y="374134"/>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35430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2719950" y="462222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878107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44240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6059929" y="47895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8790854" y="32300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rot="891479">
              <a:off x="5696604" y="2527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rot="891479">
              <a:off x="454317" y="13702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rot="891479">
              <a:off x="4572604" y="4763824"/>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rot="891479">
              <a:off x="1529667" y="46347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rot="891479">
              <a:off x="8578292" y="21207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rot="891479">
              <a:off x="8578292"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rot="891479">
              <a:off x="2286692"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485400" y="4737234"/>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rot="-1312728">
              <a:off x="416258"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4" name="Shape 174"/>
        <p:cNvGrpSpPr/>
        <p:nvPr/>
      </p:nvGrpSpPr>
      <p:grpSpPr>
        <a:xfrm>
          <a:off x="0" y="0"/>
          <a:ext cx="0" cy="0"/>
          <a:chOff x="0" y="0"/>
          <a:chExt cx="0" cy="0"/>
        </a:xfrm>
      </p:grpSpPr>
      <p:grpSp>
        <p:nvGrpSpPr>
          <p:cNvPr id="175" name="Google Shape;175;p7"/>
          <p:cNvGrpSpPr/>
          <p:nvPr/>
        </p:nvGrpSpPr>
        <p:grpSpPr>
          <a:xfrm>
            <a:off x="251321" y="200050"/>
            <a:ext cx="8635560" cy="4744861"/>
            <a:chOff x="251321" y="200050"/>
            <a:chExt cx="8635560" cy="4744861"/>
          </a:xfrm>
        </p:grpSpPr>
        <p:sp>
          <p:nvSpPr>
            <p:cNvPr id="176" name="Google Shape;176;p7"/>
            <p:cNvSpPr/>
            <p:nvPr/>
          </p:nvSpPr>
          <p:spPr>
            <a:xfrm>
              <a:off x="5614241" y="337013"/>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7435257" y="340096"/>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886275" y="1597347"/>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8454432" y="48005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445600" y="282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rot="142353">
              <a:off x="6972182" y="830548"/>
              <a:ext cx="152794" cy="14881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44240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6059929" y="47895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8682779" y="29929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rot="891479">
              <a:off x="4743817" y="7839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rot="891479">
              <a:off x="263242" y="26962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rot="891479">
              <a:off x="8762967" y="22035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rot="891479">
              <a:off x="4477904" y="4763824"/>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rot="891479">
              <a:off x="2330542" y="4824774"/>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rot="891479">
              <a:off x="8753192" y="40680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rot="891479">
              <a:off x="8615079" y="2126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rot="891479">
              <a:off x="219471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142347">
              <a:off x="3801610" y="279476"/>
              <a:ext cx="175720" cy="171180"/>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rot="-2700000">
              <a:off x="8239238" y="742535"/>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rot="294686">
              <a:off x="3211177" y="4482985"/>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rot="-1149162">
              <a:off x="7325074" y="4756620"/>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1385604" y="771363"/>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rot="1501750">
              <a:off x="8071264" y="3621996"/>
              <a:ext cx="228799" cy="107350"/>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5231763" y="44758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7"/>
            <p:cNvGrpSpPr/>
            <p:nvPr/>
          </p:nvGrpSpPr>
          <p:grpSpPr>
            <a:xfrm rot="-906357">
              <a:off x="260535" y="951374"/>
              <a:ext cx="117420" cy="86276"/>
              <a:chOff x="1876650" y="684500"/>
              <a:chExt cx="405300" cy="297800"/>
            </a:xfrm>
          </p:grpSpPr>
          <p:sp>
            <p:nvSpPr>
              <p:cNvPr id="201" name="Google Shape;201;p7"/>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7"/>
            <p:cNvSpPr/>
            <p:nvPr/>
          </p:nvSpPr>
          <p:spPr>
            <a:xfrm>
              <a:off x="8553275" y="1330947"/>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2932204" y="576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7"/>
            <p:cNvGrpSpPr/>
            <p:nvPr/>
          </p:nvGrpSpPr>
          <p:grpSpPr>
            <a:xfrm rot="2242103">
              <a:off x="7810931" y="1824751"/>
              <a:ext cx="117396" cy="86258"/>
              <a:chOff x="1876650" y="684500"/>
              <a:chExt cx="405300" cy="297800"/>
            </a:xfrm>
          </p:grpSpPr>
          <p:sp>
            <p:nvSpPr>
              <p:cNvPr id="208" name="Google Shape;208;p7"/>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7"/>
            <p:cNvSpPr/>
            <p:nvPr/>
          </p:nvSpPr>
          <p:spPr>
            <a:xfrm rot="891367">
              <a:off x="7363696" y="2754359"/>
              <a:ext cx="98181" cy="94301"/>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7103132" y="3873696"/>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rot="891479">
              <a:off x="3206417" y="14369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3154332" y="35786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7"/>
          <p:cNvSpPr txBox="1"/>
          <p:nvPr>
            <p:ph type="title"/>
          </p:nvPr>
        </p:nvSpPr>
        <p:spPr>
          <a:xfrm>
            <a:off x="3874350" y="1507125"/>
            <a:ext cx="2808000" cy="873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6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17" name="Google Shape;217;p7"/>
          <p:cNvSpPr txBox="1"/>
          <p:nvPr>
            <p:ph idx="1" type="subTitle"/>
          </p:nvPr>
        </p:nvSpPr>
        <p:spPr>
          <a:xfrm>
            <a:off x="3874350" y="2304050"/>
            <a:ext cx="3233100" cy="16563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a:latin typeface="Raleway Medium"/>
                <a:ea typeface="Raleway Medium"/>
                <a:cs typeface="Raleway Medium"/>
                <a:sym typeface="Raleway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8" name="Shape 218"/>
        <p:cNvGrpSpPr/>
        <p:nvPr/>
      </p:nvGrpSpPr>
      <p:grpSpPr>
        <a:xfrm>
          <a:off x="0" y="0"/>
          <a:ext cx="0" cy="0"/>
          <a:chOff x="0" y="0"/>
          <a:chExt cx="0" cy="0"/>
        </a:xfrm>
      </p:grpSpPr>
      <p:grpSp>
        <p:nvGrpSpPr>
          <p:cNvPr id="219" name="Google Shape;219;p8"/>
          <p:cNvGrpSpPr/>
          <p:nvPr/>
        </p:nvGrpSpPr>
        <p:grpSpPr>
          <a:xfrm>
            <a:off x="293989" y="203125"/>
            <a:ext cx="8543308" cy="4798063"/>
            <a:chOff x="293989" y="203125"/>
            <a:chExt cx="8543308" cy="4798063"/>
          </a:xfrm>
        </p:grpSpPr>
        <p:grpSp>
          <p:nvGrpSpPr>
            <p:cNvPr id="220" name="Google Shape;220;p8"/>
            <p:cNvGrpSpPr/>
            <p:nvPr/>
          </p:nvGrpSpPr>
          <p:grpSpPr>
            <a:xfrm>
              <a:off x="429824" y="4475458"/>
              <a:ext cx="263849" cy="256098"/>
              <a:chOff x="266774" y="4657633"/>
              <a:chExt cx="263849" cy="256098"/>
            </a:xfrm>
          </p:grpSpPr>
          <p:sp>
            <p:nvSpPr>
              <p:cNvPr id="221" name="Google Shape;221;p8"/>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8"/>
            <p:cNvGrpSpPr/>
            <p:nvPr/>
          </p:nvGrpSpPr>
          <p:grpSpPr>
            <a:xfrm>
              <a:off x="836864" y="507378"/>
              <a:ext cx="340972" cy="372113"/>
              <a:chOff x="5805189" y="904553"/>
              <a:chExt cx="340972" cy="372113"/>
            </a:xfrm>
          </p:grpSpPr>
          <p:sp>
            <p:nvSpPr>
              <p:cNvPr id="224" name="Google Shape;224;p8"/>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rot="833681">
                <a:off x="5839107" y="932728"/>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8"/>
            <p:cNvGrpSpPr/>
            <p:nvPr/>
          </p:nvGrpSpPr>
          <p:grpSpPr>
            <a:xfrm rot="2318568">
              <a:off x="7760412" y="593401"/>
              <a:ext cx="536367" cy="251657"/>
              <a:chOff x="4074250" y="4561525"/>
              <a:chExt cx="536335" cy="251643"/>
            </a:xfrm>
          </p:grpSpPr>
          <p:sp>
            <p:nvSpPr>
              <p:cNvPr id="227" name="Google Shape;227;p8"/>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8"/>
              <p:cNvGrpSpPr/>
              <p:nvPr/>
            </p:nvGrpSpPr>
            <p:grpSpPr>
              <a:xfrm>
                <a:off x="4074250" y="4561525"/>
                <a:ext cx="536335" cy="251643"/>
                <a:chOff x="3628525" y="3917700"/>
                <a:chExt cx="536335" cy="251643"/>
              </a:xfrm>
            </p:grpSpPr>
            <p:sp>
              <p:nvSpPr>
                <p:cNvPr id="229" name="Google Shape;229;p8"/>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1" name="Google Shape;231;p8"/>
            <p:cNvSpPr/>
            <p:nvPr/>
          </p:nvSpPr>
          <p:spPr>
            <a:xfrm flipH="1" rot="-762489">
              <a:off x="1536033" y="4833108"/>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flipH="1">
              <a:off x="5072849" y="2414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flipH="1">
              <a:off x="2374745"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flipH="1">
              <a:off x="874448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flipH="1">
              <a:off x="625855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flipH="1">
              <a:off x="311299" y="1357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flipH="1">
              <a:off x="874127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flipH="1">
              <a:off x="3108649" y="48622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flipH="1">
              <a:off x="31129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flipH="1" rot="-891479">
              <a:off x="3509795"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flipH="1" rot="-891479">
              <a:off x="8713382" y="116503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flipH="1" rot="-891479">
              <a:off x="4459407" y="47985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flipH="1" rot="-891479">
              <a:off x="7528157"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rot="1423345">
              <a:off x="8160698" y="415160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flipH="1" rot="-891479">
              <a:off x="305957" y="21969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891479">
              <a:off x="30590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891479">
              <a:off x="6749907"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a:off x="1362449" y="25532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flipH="1">
              <a:off x="861338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flipH="1" rot="1312728">
              <a:off x="8670071"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rot="294686">
              <a:off x="5852552" y="609148"/>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rot="1423345">
              <a:off x="8160698" y="415160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8"/>
          <p:cNvSpPr txBox="1"/>
          <p:nvPr>
            <p:ph type="title"/>
          </p:nvPr>
        </p:nvSpPr>
        <p:spPr>
          <a:xfrm>
            <a:off x="4753450" y="1232250"/>
            <a:ext cx="3384300" cy="2679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2D154">
            <a:alpha val="90590"/>
          </a:srgbClr>
        </a:solidFill>
      </p:bgPr>
    </p:bg>
    <p:spTree>
      <p:nvGrpSpPr>
        <p:cNvPr id="254" name="Shape 254"/>
        <p:cNvGrpSpPr/>
        <p:nvPr/>
      </p:nvGrpSpPr>
      <p:grpSpPr>
        <a:xfrm>
          <a:off x="0" y="0"/>
          <a:ext cx="0" cy="0"/>
          <a:chOff x="0" y="0"/>
          <a:chExt cx="0" cy="0"/>
        </a:xfrm>
      </p:grpSpPr>
      <p:grpSp>
        <p:nvGrpSpPr>
          <p:cNvPr id="255" name="Google Shape;255;p9"/>
          <p:cNvGrpSpPr/>
          <p:nvPr/>
        </p:nvGrpSpPr>
        <p:grpSpPr>
          <a:xfrm>
            <a:off x="311184" y="190222"/>
            <a:ext cx="8535888" cy="4663363"/>
            <a:chOff x="311184" y="190222"/>
            <a:chExt cx="8535888" cy="4663363"/>
          </a:xfrm>
        </p:grpSpPr>
        <p:grpSp>
          <p:nvGrpSpPr>
            <p:cNvPr id="256" name="Google Shape;256;p9"/>
            <p:cNvGrpSpPr/>
            <p:nvPr/>
          </p:nvGrpSpPr>
          <p:grpSpPr>
            <a:xfrm>
              <a:off x="785625" y="601210"/>
              <a:ext cx="7160382" cy="4052250"/>
              <a:chOff x="785625" y="601210"/>
              <a:chExt cx="7160382" cy="4052250"/>
            </a:xfrm>
          </p:grpSpPr>
          <p:grpSp>
            <p:nvGrpSpPr>
              <p:cNvPr id="257" name="Google Shape;257;p9"/>
              <p:cNvGrpSpPr/>
              <p:nvPr/>
            </p:nvGrpSpPr>
            <p:grpSpPr>
              <a:xfrm rot="-2700000">
                <a:off x="887944" y="753980"/>
                <a:ext cx="536330" cy="251640"/>
                <a:chOff x="4074250" y="4561525"/>
                <a:chExt cx="536335" cy="251643"/>
              </a:xfrm>
            </p:grpSpPr>
            <p:sp>
              <p:nvSpPr>
                <p:cNvPr id="258" name="Google Shape;258;p9"/>
                <p:cNvSpPr/>
                <p:nvPr/>
              </p:nvSpPr>
              <p:spPr>
                <a:xfrm>
                  <a:off x="4074250" y="4561525"/>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9"/>
                <p:cNvGrpSpPr/>
                <p:nvPr/>
              </p:nvGrpSpPr>
              <p:grpSpPr>
                <a:xfrm>
                  <a:off x="4074250" y="4561525"/>
                  <a:ext cx="536335" cy="251643"/>
                  <a:chOff x="3628525" y="3917700"/>
                  <a:chExt cx="536335" cy="251643"/>
                </a:xfrm>
              </p:grpSpPr>
              <p:sp>
                <p:nvSpPr>
                  <p:cNvPr id="260" name="Google Shape;260;p9"/>
                  <p:cNvSpPr/>
                  <p:nvPr/>
                </p:nvSpPr>
                <p:spPr>
                  <a:xfrm>
                    <a:off x="3628525" y="3917700"/>
                    <a:ext cx="536335" cy="251643"/>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4115795" y="3936473"/>
                    <a:ext cx="32224" cy="48683"/>
                  </a:xfrm>
                  <a:custGeom>
                    <a:rect b="b" l="l" r="r" t="t"/>
                    <a:pathLst>
                      <a:path extrusionOk="0" h="1473" w="975">
                        <a:moveTo>
                          <a:pt x="264" y="0"/>
                        </a:moveTo>
                        <a:cubicBezTo>
                          <a:pt x="217" y="0"/>
                          <a:pt x="172" y="17"/>
                          <a:pt x="138" y="61"/>
                        </a:cubicBezTo>
                        <a:cubicBezTo>
                          <a:pt x="0" y="240"/>
                          <a:pt x="255" y="515"/>
                          <a:pt x="340" y="655"/>
                        </a:cubicBezTo>
                        <a:cubicBezTo>
                          <a:pt x="425" y="789"/>
                          <a:pt x="477" y="946"/>
                          <a:pt x="494" y="1103"/>
                        </a:cubicBezTo>
                        <a:cubicBezTo>
                          <a:pt x="501" y="1178"/>
                          <a:pt x="501" y="1257"/>
                          <a:pt x="527" y="1328"/>
                        </a:cubicBezTo>
                        <a:cubicBezTo>
                          <a:pt x="553" y="1400"/>
                          <a:pt x="611" y="1466"/>
                          <a:pt x="687" y="1473"/>
                        </a:cubicBezTo>
                        <a:cubicBezTo>
                          <a:pt x="689" y="1473"/>
                          <a:pt x="692" y="1473"/>
                          <a:pt x="694" y="1473"/>
                        </a:cubicBezTo>
                        <a:cubicBezTo>
                          <a:pt x="753" y="1473"/>
                          <a:pt x="809" y="1438"/>
                          <a:pt x="844" y="1387"/>
                        </a:cubicBezTo>
                        <a:cubicBezTo>
                          <a:pt x="880" y="1338"/>
                          <a:pt x="896" y="1277"/>
                          <a:pt x="909" y="1214"/>
                        </a:cubicBezTo>
                        <a:cubicBezTo>
                          <a:pt x="975" y="829"/>
                          <a:pt x="830" y="351"/>
                          <a:pt x="513" y="106"/>
                        </a:cubicBezTo>
                        <a:cubicBezTo>
                          <a:pt x="450" y="57"/>
                          <a:pt x="352" y="0"/>
                          <a:pt x="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2" name="Google Shape;262;p9"/>
              <p:cNvGrpSpPr/>
              <p:nvPr/>
            </p:nvGrpSpPr>
            <p:grpSpPr>
              <a:xfrm>
                <a:off x="785625" y="3991067"/>
                <a:ext cx="489575" cy="484382"/>
                <a:chOff x="7633294" y="3991069"/>
                <a:chExt cx="489575" cy="484382"/>
              </a:xfrm>
            </p:grpSpPr>
            <p:sp>
              <p:nvSpPr>
                <p:cNvPr id="263" name="Google Shape;263;p9"/>
                <p:cNvSpPr/>
                <p:nvPr/>
              </p:nvSpPr>
              <p:spPr>
                <a:xfrm rot="1423345">
                  <a:off x="7690873" y="405095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rot="1423345">
                  <a:off x="7690873" y="4050956"/>
                  <a:ext cx="374417" cy="364608"/>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9"/>
              <p:cNvSpPr/>
              <p:nvPr/>
            </p:nvSpPr>
            <p:spPr>
              <a:xfrm rot="762489">
                <a:off x="6085009" y="801733"/>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3096479" y="851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7627857" y="303537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5919207" y="4603508"/>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7243900" y="1426821"/>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3606004" y="43276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rot="891479">
                <a:off x="2120167" y="8260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rot="891479">
                <a:off x="7822092" y="21818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1703179" y="172528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7360650" y="3697934"/>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rot="-1312728">
                <a:off x="1771533" y="3661904"/>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rot="891479">
                <a:off x="1410742" y="26040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9"/>
            <p:cNvGrpSpPr/>
            <p:nvPr/>
          </p:nvGrpSpPr>
          <p:grpSpPr>
            <a:xfrm>
              <a:off x="311184" y="190222"/>
              <a:ext cx="8535888" cy="4663363"/>
              <a:chOff x="311184" y="190222"/>
              <a:chExt cx="8535888" cy="4663363"/>
            </a:xfrm>
          </p:grpSpPr>
          <p:grpSp>
            <p:nvGrpSpPr>
              <p:cNvPr id="278" name="Google Shape;278;p9"/>
              <p:cNvGrpSpPr/>
              <p:nvPr/>
            </p:nvGrpSpPr>
            <p:grpSpPr>
              <a:xfrm flipH="1" rot="1597285">
                <a:off x="7784421" y="542529"/>
                <a:ext cx="249191" cy="305980"/>
                <a:chOff x="7843452" y="3947061"/>
                <a:chExt cx="249187" cy="305976"/>
              </a:xfrm>
            </p:grpSpPr>
            <p:sp>
              <p:nvSpPr>
                <p:cNvPr id="279" name="Google Shape;279;p9"/>
                <p:cNvSpPr/>
                <p:nvPr/>
              </p:nvSpPr>
              <p:spPr>
                <a:xfrm rot="73943">
                  <a:off x="7846659" y="3949637"/>
                  <a:ext cx="242773" cy="300824"/>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rot="73943">
                  <a:off x="7846659" y="3949637"/>
                  <a:ext cx="242773" cy="300824"/>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9"/>
              <p:cNvGrpSpPr/>
              <p:nvPr/>
            </p:nvGrpSpPr>
            <p:grpSpPr>
              <a:xfrm flipH="1" rot="-891230">
                <a:off x="8341414" y="4442999"/>
                <a:ext cx="334244" cy="321000"/>
                <a:chOff x="4229550" y="13050"/>
                <a:chExt cx="428424" cy="411449"/>
              </a:xfrm>
            </p:grpSpPr>
            <p:sp>
              <p:nvSpPr>
                <p:cNvPr id="282" name="Google Shape;282;p9"/>
                <p:cNvSpPr/>
                <p:nvPr/>
              </p:nvSpPr>
              <p:spPr>
                <a:xfrm>
                  <a:off x="4229550" y="13050"/>
                  <a:ext cx="428424" cy="41144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4229550" y="13050"/>
                  <a:ext cx="428424" cy="411449"/>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9"/>
              <p:cNvSpPr/>
              <p:nvPr/>
            </p:nvSpPr>
            <p:spPr>
              <a:xfrm flipH="1">
                <a:off x="875414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flipH="1">
                <a:off x="1397030" y="4670809"/>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a:off x="429696" y="13203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42742">
                <a:off x="364203" y="392930"/>
                <a:ext cx="187207" cy="182364"/>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a:off x="865963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flipH="1">
                <a:off x="311184" y="32300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flipH="1" rot="-891479">
                <a:off x="8570767" y="34313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flipH="1" rot="-891479">
                <a:off x="4530255"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flipH="1" rot="-891479">
                <a:off x="7212367" y="44495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flipH="1" rot="-891479">
                <a:off x="401805" y="470841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flipH="1" rot="-891479">
                <a:off x="397911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flipH="1" rot="-891479">
                <a:off x="6809092" y="311261"/>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flipH="1" rot="-142347">
                <a:off x="5362251" y="279464"/>
                <a:ext cx="175720" cy="171180"/>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flipH="1" rot="2700000">
                <a:off x="675857" y="2052597"/>
                <a:ext cx="116799" cy="113753"/>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flipH="1" rot="-294686">
                <a:off x="6212641" y="4677910"/>
                <a:ext cx="173088" cy="168576"/>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flipH="1" rot="1149162">
                <a:off x="2806681" y="4671407"/>
                <a:ext cx="141426" cy="13774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9"/>
              <p:cNvGrpSpPr/>
              <p:nvPr/>
            </p:nvGrpSpPr>
            <p:grpSpPr>
              <a:xfrm flipH="1" rot="906357">
                <a:off x="8720439" y="1220224"/>
                <a:ext cx="117420" cy="86276"/>
                <a:chOff x="1876650" y="684500"/>
                <a:chExt cx="405300" cy="297800"/>
              </a:xfrm>
            </p:grpSpPr>
            <p:sp>
              <p:nvSpPr>
                <p:cNvPr id="301" name="Google Shape;301;p9"/>
                <p:cNvSpPr/>
                <p:nvPr/>
              </p:nvSpPr>
              <p:spPr>
                <a:xfrm>
                  <a:off x="1876650" y="792400"/>
                  <a:ext cx="4053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a:off x="18766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
                <p:cNvSpPr/>
                <p:nvPr/>
              </p:nvSpPr>
              <p:spPr>
                <a:xfrm flipH="1">
                  <a:off x="2119050" y="684500"/>
                  <a:ext cx="162900" cy="135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1953425" y="684500"/>
                  <a:ext cx="251700" cy="1683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9"/>
              <p:cNvSpPr/>
              <p:nvPr/>
            </p:nvSpPr>
            <p:spPr>
              <a:xfrm flipH="1">
                <a:off x="1373834" y="2797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flipH="1">
                <a:off x="2673715" y="19022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7" name="Google Shape;307;p9"/>
          <p:cNvSpPr txBox="1"/>
          <p:nvPr>
            <p:ph type="title"/>
          </p:nvPr>
        </p:nvSpPr>
        <p:spPr>
          <a:xfrm>
            <a:off x="2467200" y="1539900"/>
            <a:ext cx="4209600" cy="1391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1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8" name="Google Shape;308;p9"/>
          <p:cNvSpPr txBox="1"/>
          <p:nvPr>
            <p:ph idx="1" type="subTitle"/>
          </p:nvPr>
        </p:nvSpPr>
        <p:spPr>
          <a:xfrm>
            <a:off x="2244075" y="3035375"/>
            <a:ext cx="4656000" cy="902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800"/>
              <a:buNone/>
              <a:defRPr sz="1629">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9" name="Shape 309"/>
        <p:cNvGrpSpPr/>
        <p:nvPr/>
      </p:nvGrpSpPr>
      <p:grpSpPr>
        <a:xfrm>
          <a:off x="0" y="0"/>
          <a:ext cx="0" cy="0"/>
          <a:chOff x="0" y="0"/>
          <a:chExt cx="0" cy="0"/>
        </a:xfrm>
      </p:grpSpPr>
      <p:sp>
        <p:nvSpPr>
          <p:cNvPr id="310" name="Google Shape;310;p10"/>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
          <p:cNvSpPr/>
          <p:nvPr/>
        </p:nvSpPr>
        <p:spPr>
          <a:xfrm>
            <a:off x="266774" y="4657633"/>
            <a:ext cx="263849" cy="256098"/>
          </a:xfrm>
          <a:custGeom>
            <a:rect b="b" l="l" r="r" t="t"/>
            <a:pathLst>
              <a:path extrusionOk="0" h="2586" w="2664">
                <a:moveTo>
                  <a:pt x="575" y="1"/>
                </a:moveTo>
                <a:cubicBezTo>
                  <a:pt x="521" y="1"/>
                  <a:pt x="496" y="54"/>
                  <a:pt x="515" y="152"/>
                </a:cubicBezTo>
                <a:lnTo>
                  <a:pt x="659" y="881"/>
                </a:lnTo>
                <a:cubicBezTo>
                  <a:pt x="688" y="1032"/>
                  <a:pt x="635" y="1254"/>
                  <a:pt x="541" y="1375"/>
                </a:cubicBezTo>
                <a:lnTo>
                  <a:pt x="80" y="1973"/>
                </a:lnTo>
                <a:cubicBezTo>
                  <a:pt x="0" y="2075"/>
                  <a:pt x="20" y="2144"/>
                  <a:pt x="118" y="2144"/>
                </a:cubicBezTo>
                <a:cubicBezTo>
                  <a:pt x="136" y="2144"/>
                  <a:pt x="157" y="2141"/>
                  <a:pt x="181" y="2136"/>
                </a:cubicBezTo>
                <a:lnTo>
                  <a:pt x="910" y="1976"/>
                </a:lnTo>
                <a:cubicBezTo>
                  <a:pt x="940" y="1970"/>
                  <a:pt x="972" y="1967"/>
                  <a:pt x="1006" y="1967"/>
                </a:cubicBezTo>
                <a:cubicBezTo>
                  <a:pt x="1143" y="1967"/>
                  <a:pt x="1303" y="2014"/>
                  <a:pt x="1400" y="2087"/>
                </a:cubicBezTo>
                <a:lnTo>
                  <a:pt x="1982" y="2539"/>
                </a:lnTo>
                <a:cubicBezTo>
                  <a:pt x="2024" y="2570"/>
                  <a:pt x="2060" y="2585"/>
                  <a:pt x="2088" y="2585"/>
                </a:cubicBezTo>
                <a:cubicBezTo>
                  <a:pt x="2141" y="2585"/>
                  <a:pt x="2166" y="2532"/>
                  <a:pt x="2149" y="2433"/>
                </a:cubicBezTo>
                <a:lnTo>
                  <a:pt x="2005" y="1702"/>
                </a:lnTo>
                <a:cubicBezTo>
                  <a:pt x="1976" y="1554"/>
                  <a:pt x="2028" y="1332"/>
                  <a:pt x="2123" y="1208"/>
                </a:cubicBezTo>
                <a:lnTo>
                  <a:pt x="2584" y="613"/>
                </a:lnTo>
                <a:cubicBezTo>
                  <a:pt x="2664" y="511"/>
                  <a:pt x="2644" y="442"/>
                  <a:pt x="2546" y="442"/>
                </a:cubicBezTo>
                <a:cubicBezTo>
                  <a:pt x="2528" y="442"/>
                  <a:pt x="2507" y="445"/>
                  <a:pt x="2483" y="450"/>
                </a:cubicBezTo>
                <a:lnTo>
                  <a:pt x="1753" y="607"/>
                </a:lnTo>
                <a:cubicBezTo>
                  <a:pt x="1722" y="614"/>
                  <a:pt x="1687" y="617"/>
                  <a:pt x="1651" y="617"/>
                </a:cubicBezTo>
                <a:cubicBezTo>
                  <a:pt x="1515" y="617"/>
                  <a:pt x="1359" y="571"/>
                  <a:pt x="1263" y="499"/>
                </a:cubicBezTo>
                <a:lnTo>
                  <a:pt x="682" y="48"/>
                </a:lnTo>
                <a:cubicBezTo>
                  <a:pt x="640" y="16"/>
                  <a:pt x="603" y="1"/>
                  <a:pt x="5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10"/>
          <p:cNvGrpSpPr/>
          <p:nvPr/>
        </p:nvGrpSpPr>
        <p:grpSpPr>
          <a:xfrm>
            <a:off x="5488918" y="749972"/>
            <a:ext cx="410038" cy="394436"/>
            <a:chOff x="5770643" y="759472"/>
            <a:chExt cx="410038" cy="394436"/>
          </a:xfrm>
        </p:grpSpPr>
        <p:sp>
          <p:nvSpPr>
            <p:cNvPr id="313" name="Google Shape;313;p10"/>
            <p:cNvSpPr/>
            <p:nvPr/>
          </p:nvSpPr>
          <p:spPr>
            <a:xfrm rot="3599991">
              <a:off x="5839089" y="798804"/>
              <a:ext cx="273145" cy="315771"/>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0"/>
            <p:cNvSpPr/>
            <p:nvPr/>
          </p:nvSpPr>
          <p:spPr>
            <a:xfrm rot="3714744">
              <a:off x="5839096" y="798803"/>
              <a:ext cx="273137" cy="315762"/>
            </a:xfrm>
            <a:custGeom>
              <a:rect b="b" l="l" r="r" t="t"/>
              <a:pathLst>
                <a:path extrusionOk="0" h="6156" w="5325">
                  <a:moveTo>
                    <a:pt x="3320" y="0"/>
                  </a:moveTo>
                  <a:cubicBezTo>
                    <a:pt x="3098" y="0"/>
                    <a:pt x="2886" y="87"/>
                    <a:pt x="2723" y="260"/>
                  </a:cubicBezTo>
                  <a:cubicBezTo>
                    <a:pt x="2233" y="773"/>
                    <a:pt x="2357" y="1766"/>
                    <a:pt x="2608" y="2355"/>
                  </a:cubicBezTo>
                  <a:cubicBezTo>
                    <a:pt x="2638" y="2423"/>
                    <a:pt x="2670" y="2489"/>
                    <a:pt x="2700" y="2557"/>
                  </a:cubicBezTo>
                  <a:cubicBezTo>
                    <a:pt x="2651" y="2504"/>
                    <a:pt x="2602" y="2449"/>
                    <a:pt x="2550" y="2400"/>
                  </a:cubicBezTo>
                  <a:cubicBezTo>
                    <a:pt x="2199" y="2051"/>
                    <a:pt x="1526" y="1645"/>
                    <a:pt x="950" y="1645"/>
                  </a:cubicBezTo>
                  <a:cubicBezTo>
                    <a:pt x="625" y="1645"/>
                    <a:pt x="331" y="1774"/>
                    <a:pt x="144" y="2116"/>
                  </a:cubicBezTo>
                  <a:cubicBezTo>
                    <a:pt x="26" y="2332"/>
                    <a:pt x="0" y="2587"/>
                    <a:pt x="36" y="2828"/>
                  </a:cubicBezTo>
                  <a:cubicBezTo>
                    <a:pt x="98" y="3220"/>
                    <a:pt x="320" y="3573"/>
                    <a:pt x="586" y="3871"/>
                  </a:cubicBezTo>
                  <a:cubicBezTo>
                    <a:pt x="1135" y="4492"/>
                    <a:pt x="1869" y="4913"/>
                    <a:pt x="2615" y="5257"/>
                  </a:cubicBezTo>
                  <a:cubicBezTo>
                    <a:pt x="3020" y="5443"/>
                    <a:pt x="3438" y="5606"/>
                    <a:pt x="3860" y="5753"/>
                  </a:cubicBezTo>
                  <a:cubicBezTo>
                    <a:pt x="3968" y="5792"/>
                    <a:pt x="5144" y="6145"/>
                    <a:pt x="5144" y="6156"/>
                  </a:cubicBezTo>
                  <a:cubicBezTo>
                    <a:pt x="5164" y="6028"/>
                    <a:pt x="5171" y="5881"/>
                    <a:pt x="5177" y="5822"/>
                  </a:cubicBezTo>
                  <a:lnTo>
                    <a:pt x="5207" y="5439"/>
                  </a:lnTo>
                  <a:cubicBezTo>
                    <a:pt x="5281" y="4423"/>
                    <a:pt x="5325" y="3355"/>
                    <a:pt x="5135" y="2347"/>
                  </a:cubicBezTo>
                  <a:cubicBezTo>
                    <a:pt x="4991" y="1596"/>
                    <a:pt x="4664" y="678"/>
                    <a:pt x="3987" y="230"/>
                  </a:cubicBezTo>
                  <a:cubicBezTo>
                    <a:pt x="3870" y="155"/>
                    <a:pt x="3743" y="92"/>
                    <a:pt x="3605" y="47"/>
                  </a:cubicBezTo>
                  <a:cubicBezTo>
                    <a:pt x="3510" y="16"/>
                    <a:pt x="3414" y="0"/>
                    <a:pt x="3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0"/>
          <p:cNvSpPr/>
          <p:nvPr/>
        </p:nvSpPr>
        <p:spPr>
          <a:xfrm flipH="1" rot="-763112">
            <a:off x="2718327" y="806744"/>
            <a:ext cx="53664" cy="66525"/>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0"/>
          <p:cNvSpPr/>
          <p:nvPr/>
        </p:nvSpPr>
        <p:spPr>
          <a:xfrm flipH="1">
            <a:off x="520867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0"/>
          <p:cNvSpPr/>
          <p:nvPr/>
        </p:nvSpPr>
        <p:spPr>
          <a:xfrm flipH="1">
            <a:off x="2374745" y="282821"/>
            <a:ext cx="49918" cy="49953"/>
          </a:xfrm>
          <a:custGeom>
            <a:rect b="b" l="l" r="r" t="t"/>
            <a:pathLst>
              <a:path extrusionOk="0" h="1459" w="1458">
                <a:moveTo>
                  <a:pt x="729" y="1"/>
                </a:moveTo>
                <a:cubicBezTo>
                  <a:pt x="326" y="1"/>
                  <a:pt x="0" y="327"/>
                  <a:pt x="0" y="729"/>
                </a:cubicBezTo>
                <a:cubicBezTo>
                  <a:pt x="0" y="1131"/>
                  <a:pt x="326" y="1458"/>
                  <a:pt x="729" y="1458"/>
                </a:cubicBezTo>
                <a:cubicBezTo>
                  <a:pt x="1130" y="1458"/>
                  <a:pt x="1457" y="1131"/>
                  <a:pt x="1457" y="729"/>
                </a:cubicBezTo>
                <a:cubicBezTo>
                  <a:pt x="1457" y="327"/>
                  <a:pt x="1130" y="1"/>
                  <a:pt x="7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0"/>
          <p:cNvSpPr/>
          <p:nvPr/>
        </p:nvSpPr>
        <p:spPr>
          <a:xfrm flipH="1">
            <a:off x="8744480" y="2190972"/>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0"/>
          <p:cNvSpPr/>
          <p:nvPr/>
        </p:nvSpPr>
        <p:spPr>
          <a:xfrm rot="2318409">
            <a:off x="7526511" y="408105"/>
            <a:ext cx="277104" cy="130026"/>
          </a:xfrm>
          <a:custGeom>
            <a:rect b="b" l="l" r="r" t="t"/>
            <a:pathLst>
              <a:path extrusionOk="0" h="7614" w="16228">
                <a:moveTo>
                  <a:pt x="2186" y="1"/>
                </a:moveTo>
                <a:cubicBezTo>
                  <a:pt x="1785" y="1"/>
                  <a:pt x="1385" y="107"/>
                  <a:pt x="1047" y="324"/>
                </a:cubicBezTo>
                <a:cubicBezTo>
                  <a:pt x="412" y="730"/>
                  <a:pt x="34" y="1524"/>
                  <a:pt x="161" y="2269"/>
                </a:cubicBezTo>
                <a:cubicBezTo>
                  <a:pt x="275" y="2955"/>
                  <a:pt x="831" y="3554"/>
                  <a:pt x="1504" y="3707"/>
                </a:cubicBezTo>
                <a:cubicBezTo>
                  <a:pt x="1488" y="3706"/>
                  <a:pt x="1471" y="3706"/>
                  <a:pt x="1455" y="3706"/>
                </a:cubicBezTo>
                <a:cubicBezTo>
                  <a:pt x="1127" y="3706"/>
                  <a:pt x="800" y="3922"/>
                  <a:pt x="566" y="4171"/>
                </a:cubicBezTo>
                <a:cubicBezTo>
                  <a:pt x="278" y="4478"/>
                  <a:pt x="138" y="4893"/>
                  <a:pt x="76" y="5305"/>
                </a:cubicBezTo>
                <a:cubicBezTo>
                  <a:pt x="1" y="5792"/>
                  <a:pt x="30" y="6311"/>
                  <a:pt x="275" y="6740"/>
                </a:cubicBezTo>
                <a:cubicBezTo>
                  <a:pt x="607" y="7326"/>
                  <a:pt x="1291" y="7614"/>
                  <a:pt x="1977" y="7614"/>
                </a:cubicBezTo>
                <a:cubicBezTo>
                  <a:pt x="2217" y="7614"/>
                  <a:pt x="2458" y="7578"/>
                  <a:pt x="2684" y="7508"/>
                </a:cubicBezTo>
                <a:cubicBezTo>
                  <a:pt x="3553" y="7237"/>
                  <a:pt x="4236" y="6563"/>
                  <a:pt x="4815" y="5857"/>
                </a:cubicBezTo>
                <a:cubicBezTo>
                  <a:pt x="4936" y="5841"/>
                  <a:pt x="5093" y="5711"/>
                  <a:pt x="5213" y="5711"/>
                </a:cubicBezTo>
                <a:lnTo>
                  <a:pt x="11015" y="5711"/>
                </a:lnTo>
                <a:cubicBezTo>
                  <a:pt x="11135" y="5711"/>
                  <a:pt x="11292" y="5841"/>
                  <a:pt x="11413" y="5857"/>
                </a:cubicBezTo>
                <a:cubicBezTo>
                  <a:pt x="11992" y="6563"/>
                  <a:pt x="12675" y="7237"/>
                  <a:pt x="13544" y="7508"/>
                </a:cubicBezTo>
                <a:cubicBezTo>
                  <a:pt x="13770" y="7578"/>
                  <a:pt x="14011" y="7614"/>
                  <a:pt x="14251" y="7614"/>
                </a:cubicBezTo>
                <a:cubicBezTo>
                  <a:pt x="14937" y="7614"/>
                  <a:pt x="15621" y="7326"/>
                  <a:pt x="15953" y="6740"/>
                </a:cubicBezTo>
                <a:cubicBezTo>
                  <a:pt x="16198" y="6311"/>
                  <a:pt x="16227" y="5792"/>
                  <a:pt x="16152" y="5305"/>
                </a:cubicBezTo>
                <a:cubicBezTo>
                  <a:pt x="16090" y="4893"/>
                  <a:pt x="15950" y="4478"/>
                  <a:pt x="15662" y="4171"/>
                </a:cubicBezTo>
                <a:cubicBezTo>
                  <a:pt x="15428" y="3922"/>
                  <a:pt x="15101" y="3706"/>
                  <a:pt x="14773" y="3706"/>
                </a:cubicBezTo>
                <a:cubicBezTo>
                  <a:pt x="14757" y="3706"/>
                  <a:pt x="14740" y="3706"/>
                  <a:pt x="14724" y="3707"/>
                </a:cubicBezTo>
                <a:cubicBezTo>
                  <a:pt x="15397" y="3554"/>
                  <a:pt x="15953" y="2955"/>
                  <a:pt x="16067" y="2269"/>
                </a:cubicBezTo>
                <a:cubicBezTo>
                  <a:pt x="16194" y="1524"/>
                  <a:pt x="15816" y="730"/>
                  <a:pt x="15181" y="324"/>
                </a:cubicBezTo>
                <a:cubicBezTo>
                  <a:pt x="14843" y="107"/>
                  <a:pt x="14443" y="1"/>
                  <a:pt x="14042" y="1"/>
                </a:cubicBezTo>
                <a:cubicBezTo>
                  <a:pt x="13689" y="1"/>
                  <a:pt x="13335" y="84"/>
                  <a:pt x="13021" y="246"/>
                </a:cubicBezTo>
                <a:cubicBezTo>
                  <a:pt x="12351" y="596"/>
                  <a:pt x="11864" y="1279"/>
                  <a:pt x="11743" y="2024"/>
                </a:cubicBezTo>
                <a:lnTo>
                  <a:pt x="4485" y="2024"/>
                </a:lnTo>
                <a:cubicBezTo>
                  <a:pt x="4364" y="1279"/>
                  <a:pt x="3877" y="596"/>
                  <a:pt x="3207" y="246"/>
                </a:cubicBezTo>
                <a:cubicBezTo>
                  <a:pt x="2893" y="84"/>
                  <a:pt x="2539" y="1"/>
                  <a:pt x="2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0"/>
          <p:cNvSpPr/>
          <p:nvPr/>
        </p:nvSpPr>
        <p:spPr>
          <a:xfrm flipH="1">
            <a:off x="6258555" y="4848796"/>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0"/>
          <p:cNvSpPr/>
          <p:nvPr/>
        </p:nvSpPr>
        <p:spPr>
          <a:xfrm flipH="1">
            <a:off x="530624" y="123035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0"/>
          <p:cNvSpPr/>
          <p:nvPr/>
        </p:nvSpPr>
        <p:spPr>
          <a:xfrm flipH="1">
            <a:off x="8741274" y="241438"/>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0"/>
          <p:cNvSpPr/>
          <p:nvPr/>
        </p:nvSpPr>
        <p:spPr>
          <a:xfrm flipH="1">
            <a:off x="6777799" y="11742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0"/>
          <p:cNvSpPr/>
          <p:nvPr/>
        </p:nvSpPr>
        <p:spPr>
          <a:xfrm flipH="1">
            <a:off x="311299" y="3484700"/>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891479">
            <a:off x="3509795"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891479">
            <a:off x="7528157" y="47985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891479">
            <a:off x="305957" y="21969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891479">
            <a:off x="305907" y="25399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891479">
            <a:off x="6749907" y="215686"/>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a:off x="1362449" y="445075"/>
            <a:ext cx="56218" cy="56081"/>
          </a:xfrm>
          <a:custGeom>
            <a:rect b="b" l="l" r="r" t="t"/>
            <a:pathLst>
              <a:path extrusionOk="0" h="1638" w="1642">
                <a:moveTo>
                  <a:pt x="821" y="0"/>
                </a:moveTo>
                <a:cubicBezTo>
                  <a:pt x="367" y="0"/>
                  <a:pt x="1" y="366"/>
                  <a:pt x="1" y="817"/>
                </a:cubicBezTo>
                <a:cubicBezTo>
                  <a:pt x="1" y="1272"/>
                  <a:pt x="367" y="1638"/>
                  <a:pt x="821" y="1638"/>
                </a:cubicBezTo>
                <a:cubicBezTo>
                  <a:pt x="1272" y="1638"/>
                  <a:pt x="1641" y="1272"/>
                  <a:pt x="1641" y="817"/>
                </a:cubicBezTo>
                <a:cubicBezTo>
                  <a:pt x="1641" y="366"/>
                  <a:pt x="1272" y="0"/>
                  <a:pt x="8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a:off x="8613380" y="4848809"/>
            <a:ext cx="49816" cy="49953"/>
          </a:xfrm>
          <a:custGeom>
            <a:rect b="b" l="l" r="r" t="t"/>
            <a:pathLst>
              <a:path extrusionOk="0" h="1459" w="1455">
                <a:moveTo>
                  <a:pt x="726" y="0"/>
                </a:moveTo>
                <a:cubicBezTo>
                  <a:pt x="324" y="0"/>
                  <a:pt x="0" y="327"/>
                  <a:pt x="0" y="729"/>
                </a:cubicBezTo>
                <a:cubicBezTo>
                  <a:pt x="0" y="1131"/>
                  <a:pt x="324" y="1458"/>
                  <a:pt x="726" y="1458"/>
                </a:cubicBezTo>
                <a:cubicBezTo>
                  <a:pt x="1128" y="1458"/>
                  <a:pt x="1455" y="1131"/>
                  <a:pt x="1455" y="729"/>
                </a:cubicBezTo>
                <a:cubicBezTo>
                  <a:pt x="1455" y="327"/>
                  <a:pt x="1128" y="0"/>
                  <a:pt x="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p:nvPr/>
        </p:nvSpPr>
        <p:spPr>
          <a:xfrm flipH="1" rot="1312728">
            <a:off x="8670071" y="3739029"/>
            <a:ext cx="62267" cy="77141"/>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0"/>
          <p:cNvSpPr/>
          <p:nvPr/>
        </p:nvSpPr>
        <p:spPr>
          <a:xfrm rot="294298">
            <a:off x="4219401" y="597168"/>
            <a:ext cx="150594" cy="146632"/>
          </a:xfrm>
          <a:custGeom>
            <a:rect b="b" l="l" r="r" t="t"/>
            <a:pathLst>
              <a:path extrusionOk="0" h="17596" w="18072">
                <a:moveTo>
                  <a:pt x="7552" y="0"/>
                </a:moveTo>
                <a:cubicBezTo>
                  <a:pt x="6374" y="0"/>
                  <a:pt x="5410" y="1001"/>
                  <a:pt x="5314" y="2413"/>
                </a:cubicBezTo>
                <a:cubicBezTo>
                  <a:pt x="5214" y="3866"/>
                  <a:pt x="6041" y="5120"/>
                  <a:pt x="7294" y="5220"/>
                </a:cubicBezTo>
                <a:cubicBezTo>
                  <a:pt x="7346" y="5224"/>
                  <a:pt x="7398" y="5226"/>
                  <a:pt x="7449" y="5226"/>
                </a:cubicBezTo>
                <a:cubicBezTo>
                  <a:pt x="8641" y="5226"/>
                  <a:pt x="9704" y="4131"/>
                  <a:pt x="9801" y="2714"/>
                </a:cubicBezTo>
                <a:cubicBezTo>
                  <a:pt x="9926" y="1360"/>
                  <a:pt x="8973" y="107"/>
                  <a:pt x="7720" y="7"/>
                </a:cubicBezTo>
                <a:cubicBezTo>
                  <a:pt x="7664" y="2"/>
                  <a:pt x="7608" y="0"/>
                  <a:pt x="7552" y="0"/>
                </a:cubicBezTo>
                <a:close/>
                <a:moveTo>
                  <a:pt x="12871" y="1485"/>
                </a:moveTo>
                <a:cubicBezTo>
                  <a:pt x="11978" y="1485"/>
                  <a:pt x="11092" y="2034"/>
                  <a:pt x="10552" y="3039"/>
                </a:cubicBezTo>
                <a:cubicBezTo>
                  <a:pt x="9926" y="4293"/>
                  <a:pt x="10227" y="5746"/>
                  <a:pt x="11379" y="6373"/>
                </a:cubicBezTo>
                <a:cubicBezTo>
                  <a:pt x="11654" y="6510"/>
                  <a:pt x="11955" y="6576"/>
                  <a:pt x="12264" y="6576"/>
                </a:cubicBezTo>
                <a:cubicBezTo>
                  <a:pt x="13140" y="6576"/>
                  <a:pt x="14075" y="6046"/>
                  <a:pt x="14613" y="5120"/>
                </a:cubicBezTo>
                <a:cubicBezTo>
                  <a:pt x="15239" y="3766"/>
                  <a:pt x="14938" y="2313"/>
                  <a:pt x="13785" y="1686"/>
                </a:cubicBezTo>
                <a:cubicBezTo>
                  <a:pt x="13489" y="1551"/>
                  <a:pt x="13179" y="1485"/>
                  <a:pt x="12871" y="1485"/>
                </a:cubicBezTo>
                <a:close/>
                <a:moveTo>
                  <a:pt x="2494" y="2488"/>
                </a:moveTo>
                <a:cubicBezTo>
                  <a:pt x="2391" y="2488"/>
                  <a:pt x="2287" y="2496"/>
                  <a:pt x="2181" y="2513"/>
                </a:cubicBezTo>
                <a:cubicBezTo>
                  <a:pt x="928" y="2714"/>
                  <a:pt x="101" y="3967"/>
                  <a:pt x="302" y="5445"/>
                </a:cubicBezTo>
                <a:cubicBezTo>
                  <a:pt x="516" y="6827"/>
                  <a:pt x="1546" y="7734"/>
                  <a:pt x="2724" y="7734"/>
                </a:cubicBezTo>
                <a:cubicBezTo>
                  <a:pt x="2785" y="7734"/>
                  <a:pt x="2846" y="7731"/>
                  <a:pt x="2908" y="7726"/>
                </a:cubicBezTo>
                <a:cubicBezTo>
                  <a:pt x="4161" y="7526"/>
                  <a:pt x="5014" y="6272"/>
                  <a:pt x="4788" y="4819"/>
                </a:cubicBezTo>
                <a:cubicBezTo>
                  <a:pt x="4604" y="3464"/>
                  <a:pt x="3621" y="2488"/>
                  <a:pt x="2494" y="2488"/>
                </a:cubicBezTo>
                <a:close/>
                <a:moveTo>
                  <a:pt x="15810" y="6313"/>
                </a:moveTo>
                <a:cubicBezTo>
                  <a:pt x="15056" y="6313"/>
                  <a:pt x="14250" y="6684"/>
                  <a:pt x="13685" y="7325"/>
                </a:cubicBezTo>
                <a:cubicBezTo>
                  <a:pt x="12733" y="8453"/>
                  <a:pt x="12833" y="10032"/>
                  <a:pt x="13785" y="10759"/>
                </a:cubicBezTo>
                <a:cubicBezTo>
                  <a:pt x="14164" y="11097"/>
                  <a:pt x="14652" y="11263"/>
                  <a:pt x="15159" y="11263"/>
                </a:cubicBezTo>
                <a:cubicBezTo>
                  <a:pt x="15894" y="11263"/>
                  <a:pt x="16671" y="10914"/>
                  <a:pt x="17219" y="10232"/>
                </a:cubicBezTo>
                <a:cubicBezTo>
                  <a:pt x="18071" y="9080"/>
                  <a:pt x="18071" y="7526"/>
                  <a:pt x="17119" y="6799"/>
                </a:cubicBezTo>
                <a:cubicBezTo>
                  <a:pt x="16756" y="6466"/>
                  <a:pt x="16294" y="6313"/>
                  <a:pt x="15810" y="6313"/>
                </a:cubicBezTo>
                <a:close/>
                <a:moveTo>
                  <a:pt x="8075" y="6624"/>
                </a:moveTo>
                <a:cubicBezTo>
                  <a:pt x="7302" y="6624"/>
                  <a:pt x="6425" y="6945"/>
                  <a:pt x="5640" y="7952"/>
                </a:cubicBezTo>
                <a:cubicBezTo>
                  <a:pt x="5014" y="8779"/>
                  <a:pt x="4061" y="9205"/>
                  <a:pt x="3435" y="9405"/>
                </a:cubicBezTo>
                <a:cubicBezTo>
                  <a:pt x="2081" y="9405"/>
                  <a:pt x="828" y="10232"/>
                  <a:pt x="527" y="11586"/>
                </a:cubicBezTo>
                <a:cubicBezTo>
                  <a:pt x="1" y="13165"/>
                  <a:pt x="928" y="14844"/>
                  <a:pt x="2607" y="15345"/>
                </a:cubicBezTo>
                <a:cubicBezTo>
                  <a:pt x="3094" y="15462"/>
                  <a:pt x="3673" y="15495"/>
                  <a:pt x="4241" y="15495"/>
                </a:cubicBezTo>
                <a:cubicBezTo>
                  <a:pt x="4974" y="15495"/>
                  <a:pt x="5687" y="15440"/>
                  <a:pt x="6154" y="15440"/>
                </a:cubicBezTo>
                <a:cubicBezTo>
                  <a:pt x="6332" y="15440"/>
                  <a:pt x="6474" y="15448"/>
                  <a:pt x="6567" y="15471"/>
                </a:cubicBezTo>
                <a:cubicBezTo>
                  <a:pt x="7094" y="15671"/>
                  <a:pt x="8673" y="17125"/>
                  <a:pt x="10026" y="17450"/>
                </a:cubicBezTo>
                <a:cubicBezTo>
                  <a:pt x="10335" y="17549"/>
                  <a:pt x="10645" y="17596"/>
                  <a:pt x="10948" y="17596"/>
                </a:cubicBezTo>
                <a:cubicBezTo>
                  <a:pt x="12264" y="17596"/>
                  <a:pt x="13439" y="16711"/>
                  <a:pt x="13785" y="15345"/>
                </a:cubicBezTo>
                <a:cubicBezTo>
                  <a:pt x="14186" y="14092"/>
                  <a:pt x="13560" y="12638"/>
                  <a:pt x="12532" y="12012"/>
                </a:cubicBezTo>
                <a:cubicBezTo>
                  <a:pt x="12006" y="11486"/>
                  <a:pt x="11480" y="10658"/>
                  <a:pt x="11379" y="9506"/>
                </a:cubicBezTo>
                <a:cubicBezTo>
                  <a:pt x="11179" y="7726"/>
                  <a:pt x="10026" y="6999"/>
                  <a:pt x="9074" y="6799"/>
                </a:cubicBezTo>
                <a:cubicBezTo>
                  <a:pt x="8777" y="6695"/>
                  <a:pt x="8438" y="6624"/>
                  <a:pt x="8075" y="66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0"/>
          <p:cNvSpPr/>
          <p:nvPr/>
        </p:nvSpPr>
        <p:spPr>
          <a:xfrm flipH="1" rot="-891479">
            <a:off x="5365007" y="4076949"/>
            <a:ext cx="111997" cy="107576"/>
          </a:xfrm>
          <a:custGeom>
            <a:rect b="b" l="l" r="r" t="t"/>
            <a:pathLst>
              <a:path extrusionOk="0" h="3466" w="3609">
                <a:moveTo>
                  <a:pt x="1890" y="1"/>
                </a:moveTo>
                <a:cubicBezTo>
                  <a:pt x="1851" y="1"/>
                  <a:pt x="1809" y="40"/>
                  <a:pt x="1776" y="118"/>
                </a:cubicBezTo>
                <a:lnTo>
                  <a:pt x="1435" y="906"/>
                </a:lnTo>
                <a:cubicBezTo>
                  <a:pt x="1364" y="1066"/>
                  <a:pt x="1168" y="1243"/>
                  <a:pt x="1001" y="1299"/>
                </a:cubicBezTo>
                <a:lnTo>
                  <a:pt x="174" y="1563"/>
                </a:lnTo>
                <a:cubicBezTo>
                  <a:pt x="4" y="1616"/>
                  <a:pt x="1" y="1717"/>
                  <a:pt x="165" y="1782"/>
                </a:cubicBezTo>
                <a:lnTo>
                  <a:pt x="958" y="2109"/>
                </a:lnTo>
                <a:cubicBezTo>
                  <a:pt x="1122" y="2174"/>
                  <a:pt x="1298" y="2364"/>
                  <a:pt x="1351" y="2530"/>
                </a:cubicBezTo>
                <a:lnTo>
                  <a:pt x="1612" y="3338"/>
                </a:lnTo>
                <a:cubicBezTo>
                  <a:pt x="1639" y="3423"/>
                  <a:pt x="1678" y="3465"/>
                  <a:pt x="1719" y="3465"/>
                </a:cubicBezTo>
                <a:cubicBezTo>
                  <a:pt x="1759" y="3465"/>
                  <a:pt x="1801" y="3426"/>
                  <a:pt x="1835" y="3347"/>
                </a:cubicBezTo>
                <a:lnTo>
                  <a:pt x="2177" y="2560"/>
                </a:lnTo>
                <a:cubicBezTo>
                  <a:pt x="2246" y="2400"/>
                  <a:pt x="2442" y="2223"/>
                  <a:pt x="2612" y="2171"/>
                </a:cubicBezTo>
                <a:lnTo>
                  <a:pt x="3435" y="1907"/>
                </a:lnTo>
                <a:cubicBezTo>
                  <a:pt x="3606" y="1851"/>
                  <a:pt x="3609" y="1753"/>
                  <a:pt x="3449" y="1684"/>
                </a:cubicBezTo>
                <a:lnTo>
                  <a:pt x="2651" y="1357"/>
                </a:lnTo>
                <a:cubicBezTo>
                  <a:pt x="2488" y="1292"/>
                  <a:pt x="2312" y="1103"/>
                  <a:pt x="2259" y="935"/>
                </a:cubicBezTo>
                <a:lnTo>
                  <a:pt x="1998" y="128"/>
                </a:lnTo>
                <a:cubicBezTo>
                  <a:pt x="1971" y="43"/>
                  <a:pt x="1931" y="1"/>
                  <a:pt x="1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0"/>
          <p:cNvSpPr/>
          <p:nvPr/>
        </p:nvSpPr>
        <p:spPr>
          <a:xfrm flipH="1" rot="-762489">
            <a:off x="6488508" y="3977033"/>
            <a:ext cx="126004" cy="156133"/>
          </a:xfrm>
          <a:custGeom>
            <a:rect b="b" l="l" r="r" t="t"/>
            <a:pathLst>
              <a:path extrusionOk="0" h="6602" w="5328">
                <a:moveTo>
                  <a:pt x="1287" y="0"/>
                </a:moveTo>
                <a:cubicBezTo>
                  <a:pt x="1199" y="0"/>
                  <a:pt x="1105" y="13"/>
                  <a:pt x="1007" y="42"/>
                </a:cubicBezTo>
                <a:cubicBezTo>
                  <a:pt x="768" y="114"/>
                  <a:pt x="563" y="277"/>
                  <a:pt x="415" y="480"/>
                </a:cubicBezTo>
                <a:cubicBezTo>
                  <a:pt x="174" y="810"/>
                  <a:pt x="79" y="1225"/>
                  <a:pt x="53" y="1634"/>
                </a:cubicBezTo>
                <a:cubicBezTo>
                  <a:pt x="0" y="2483"/>
                  <a:pt x="222" y="3320"/>
                  <a:pt x="513" y="4111"/>
                </a:cubicBezTo>
                <a:cubicBezTo>
                  <a:pt x="673" y="4542"/>
                  <a:pt x="854" y="4963"/>
                  <a:pt x="1053" y="5379"/>
                </a:cubicBezTo>
                <a:cubicBezTo>
                  <a:pt x="1105" y="5486"/>
                  <a:pt x="1697" y="6592"/>
                  <a:pt x="1690" y="6601"/>
                </a:cubicBezTo>
                <a:lnTo>
                  <a:pt x="1690" y="6601"/>
                </a:lnTo>
                <a:cubicBezTo>
                  <a:pt x="1798" y="6526"/>
                  <a:pt x="1909" y="6425"/>
                  <a:pt x="1955" y="6385"/>
                </a:cubicBezTo>
                <a:cubicBezTo>
                  <a:pt x="2056" y="6301"/>
                  <a:pt x="2157" y="6218"/>
                  <a:pt x="2255" y="6134"/>
                </a:cubicBezTo>
                <a:cubicBezTo>
                  <a:pt x="3050" y="5451"/>
                  <a:pt x="3860" y="4705"/>
                  <a:pt x="4455" y="3839"/>
                </a:cubicBezTo>
                <a:cubicBezTo>
                  <a:pt x="4896" y="3192"/>
                  <a:pt x="5328" y="2287"/>
                  <a:pt x="5164" y="1473"/>
                </a:cubicBezTo>
                <a:cubicBezTo>
                  <a:pt x="5135" y="1333"/>
                  <a:pt x="5089" y="1195"/>
                  <a:pt x="5020" y="1061"/>
                </a:cubicBezTo>
                <a:cubicBezTo>
                  <a:pt x="4866" y="756"/>
                  <a:pt x="4582" y="571"/>
                  <a:pt x="4243" y="571"/>
                </a:cubicBezTo>
                <a:cubicBezTo>
                  <a:pt x="4238" y="571"/>
                  <a:pt x="4232" y="571"/>
                  <a:pt x="4226" y="571"/>
                </a:cubicBezTo>
                <a:cubicBezTo>
                  <a:pt x="3497" y="588"/>
                  <a:pt x="2866" y="1399"/>
                  <a:pt x="2622" y="2006"/>
                </a:cubicBezTo>
                <a:cubicBezTo>
                  <a:pt x="2592" y="2078"/>
                  <a:pt x="2566" y="2150"/>
                  <a:pt x="2540" y="2218"/>
                </a:cubicBezTo>
                <a:cubicBezTo>
                  <a:pt x="2543" y="2147"/>
                  <a:pt x="2546" y="2072"/>
                  <a:pt x="2546" y="1996"/>
                </a:cubicBezTo>
                <a:cubicBezTo>
                  <a:pt x="2546" y="1278"/>
                  <a:pt x="2158" y="0"/>
                  <a:pt x="1287" y="0"/>
                </a:cubicBezTo>
                <a:close/>
                <a:moveTo>
                  <a:pt x="1690" y="6601"/>
                </a:moveTo>
                <a:lnTo>
                  <a:pt x="1690" y="6601"/>
                </a:lnTo>
                <a:cubicBezTo>
                  <a:pt x="1690" y="6601"/>
                  <a:pt x="1690" y="6601"/>
                  <a:pt x="1690" y="6601"/>
                </a:cubicBezTo>
                <a:cubicBezTo>
                  <a:pt x="1690" y="6601"/>
                  <a:pt x="1690" y="6601"/>
                  <a:pt x="1690" y="660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0"/>
          <p:cNvSpPr txBox="1"/>
          <p:nvPr>
            <p:ph idx="1" type="body"/>
          </p:nvPr>
        </p:nvSpPr>
        <p:spPr>
          <a:xfrm>
            <a:off x="649250" y="2446325"/>
            <a:ext cx="4013100" cy="2265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b="1" sz="5000">
                <a:solidFill>
                  <a:schemeClr val="dk1"/>
                </a:solidFill>
                <a:latin typeface="Neucha"/>
                <a:ea typeface="Neucha"/>
                <a:cs typeface="Neucha"/>
                <a:sym typeface="Neucha"/>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7B6DCC">
            <a:alpha val="2009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lvl1pPr lvl="0">
              <a:spcBef>
                <a:spcPts val="0"/>
              </a:spcBef>
              <a:spcAft>
                <a:spcPts val="0"/>
              </a:spcAft>
              <a:buClr>
                <a:schemeClr val="dk1"/>
              </a:buClr>
              <a:buSzPts val="2800"/>
              <a:buFont typeface="Neucha"/>
              <a:buNone/>
              <a:defRPr b="1" sz="2800">
                <a:solidFill>
                  <a:schemeClr val="dk1"/>
                </a:solidFill>
                <a:latin typeface="Neucha"/>
                <a:ea typeface="Neucha"/>
                <a:cs typeface="Neucha"/>
                <a:sym typeface="Neucha"/>
              </a:defRPr>
            </a:lvl1pPr>
            <a:lvl2pPr lvl="1">
              <a:spcBef>
                <a:spcPts val="0"/>
              </a:spcBef>
              <a:spcAft>
                <a:spcPts val="0"/>
              </a:spcAft>
              <a:buClr>
                <a:schemeClr val="dk1"/>
              </a:buClr>
              <a:buSzPts val="2800"/>
              <a:buFont typeface="Neucha"/>
              <a:buNone/>
              <a:defRPr b="1" sz="2800">
                <a:solidFill>
                  <a:schemeClr val="dk1"/>
                </a:solidFill>
                <a:latin typeface="Neucha"/>
                <a:ea typeface="Neucha"/>
                <a:cs typeface="Neucha"/>
                <a:sym typeface="Neucha"/>
              </a:defRPr>
            </a:lvl2pPr>
            <a:lvl3pPr lvl="2">
              <a:spcBef>
                <a:spcPts val="0"/>
              </a:spcBef>
              <a:spcAft>
                <a:spcPts val="0"/>
              </a:spcAft>
              <a:buClr>
                <a:schemeClr val="dk1"/>
              </a:buClr>
              <a:buSzPts val="2800"/>
              <a:buFont typeface="Neucha"/>
              <a:buNone/>
              <a:defRPr b="1" sz="2800">
                <a:solidFill>
                  <a:schemeClr val="dk1"/>
                </a:solidFill>
                <a:latin typeface="Neucha"/>
                <a:ea typeface="Neucha"/>
                <a:cs typeface="Neucha"/>
                <a:sym typeface="Neucha"/>
              </a:defRPr>
            </a:lvl3pPr>
            <a:lvl4pPr lvl="3">
              <a:spcBef>
                <a:spcPts val="0"/>
              </a:spcBef>
              <a:spcAft>
                <a:spcPts val="0"/>
              </a:spcAft>
              <a:buClr>
                <a:schemeClr val="dk1"/>
              </a:buClr>
              <a:buSzPts val="2800"/>
              <a:buFont typeface="Neucha"/>
              <a:buNone/>
              <a:defRPr b="1" sz="2800">
                <a:solidFill>
                  <a:schemeClr val="dk1"/>
                </a:solidFill>
                <a:latin typeface="Neucha"/>
                <a:ea typeface="Neucha"/>
                <a:cs typeface="Neucha"/>
                <a:sym typeface="Neucha"/>
              </a:defRPr>
            </a:lvl4pPr>
            <a:lvl5pPr lvl="4">
              <a:spcBef>
                <a:spcPts val="0"/>
              </a:spcBef>
              <a:spcAft>
                <a:spcPts val="0"/>
              </a:spcAft>
              <a:buClr>
                <a:schemeClr val="dk1"/>
              </a:buClr>
              <a:buSzPts val="2800"/>
              <a:buFont typeface="Neucha"/>
              <a:buNone/>
              <a:defRPr b="1" sz="2800">
                <a:solidFill>
                  <a:schemeClr val="dk1"/>
                </a:solidFill>
                <a:latin typeface="Neucha"/>
                <a:ea typeface="Neucha"/>
                <a:cs typeface="Neucha"/>
                <a:sym typeface="Neucha"/>
              </a:defRPr>
            </a:lvl5pPr>
            <a:lvl6pPr lvl="5">
              <a:spcBef>
                <a:spcPts val="0"/>
              </a:spcBef>
              <a:spcAft>
                <a:spcPts val="0"/>
              </a:spcAft>
              <a:buClr>
                <a:schemeClr val="dk1"/>
              </a:buClr>
              <a:buSzPts val="2800"/>
              <a:buFont typeface="Neucha"/>
              <a:buNone/>
              <a:defRPr b="1" sz="2800">
                <a:solidFill>
                  <a:schemeClr val="dk1"/>
                </a:solidFill>
                <a:latin typeface="Neucha"/>
                <a:ea typeface="Neucha"/>
                <a:cs typeface="Neucha"/>
                <a:sym typeface="Neucha"/>
              </a:defRPr>
            </a:lvl6pPr>
            <a:lvl7pPr lvl="6">
              <a:spcBef>
                <a:spcPts val="0"/>
              </a:spcBef>
              <a:spcAft>
                <a:spcPts val="0"/>
              </a:spcAft>
              <a:buClr>
                <a:schemeClr val="dk1"/>
              </a:buClr>
              <a:buSzPts val="2800"/>
              <a:buFont typeface="Neucha"/>
              <a:buNone/>
              <a:defRPr b="1" sz="2800">
                <a:solidFill>
                  <a:schemeClr val="dk1"/>
                </a:solidFill>
                <a:latin typeface="Neucha"/>
                <a:ea typeface="Neucha"/>
                <a:cs typeface="Neucha"/>
                <a:sym typeface="Neucha"/>
              </a:defRPr>
            </a:lvl7pPr>
            <a:lvl8pPr lvl="7">
              <a:spcBef>
                <a:spcPts val="0"/>
              </a:spcBef>
              <a:spcAft>
                <a:spcPts val="0"/>
              </a:spcAft>
              <a:buClr>
                <a:schemeClr val="dk1"/>
              </a:buClr>
              <a:buSzPts val="2800"/>
              <a:buFont typeface="Neucha"/>
              <a:buNone/>
              <a:defRPr b="1" sz="2800">
                <a:solidFill>
                  <a:schemeClr val="dk1"/>
                </a:solidFill>
                <a:latin typeface="Neucha"/>
                <a:ea typeface="Neucha"/>
                <a:cs typeface="Neucha"/>
                <a:sym typeface="Neucha"/>
              </a:defRPr>
            </a:lvl8pPr>
            <a:lvl9pPr lvl="8">
              <a:spcBef>
                <a:spcPts val="0"/>
              </a:spcBef>
              <a:spcAft>
                <a:spcPts val="0"/>
              </a:spcAft>
              <a:buClr>
                <a:schemeClr val="dk1"/>
              </a:buClr>
              <a:buSzPts val="2800"/>
              <a:buFont typeface="Neucha"/>
              <a:buNone/>
              <a:defRPr b="1" sz="2800">
                <a:solidFill>
                  <a:schemeClr val="dk1"/>
                </a:solidFill>
                <a:latin typeface="Neucha"/>
                <a:ea typeface="Neucha"/>
                <a:cs typeface="Neucha"/>
                <a:sym typeface="Neuch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rmAutofit/>
          </a:bodyPr>
          <a:lstStyle>
            <a:lvl1pPr indent="-342900" lvl="0" marL="4572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3.png"/><Relationship Id="rId8" Type="http://schemas.openxmlformats.org/officeDocument/2006/relationships/image" Target="../media/image5.png"/><Relationship Id="rId11" Type="http://schemas.openxmlformats.org/officeDocument/2006/relationships/image" Target="../media/image7.png"/><Relationship Id="rId10"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hyperlink" Target="https://github.com/asecord92/pet-pane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mailto:staverkendra@gmail.com" TargetMode="External"/><Relationship Id="rId4" Type="http://schemas.openxmlformats.org/officeDocument/2006/relationships/hyperlink" Target="https://github.com/kstaver" TargetMode="External"/><Relationship Id="rId9" Type="http://schemas.openxmlformats.org/officeDocument/2006/relationships/image" Target="../media/image10.gif"/><Relationship Id="rId5" Type="http://schemas.openxmlformats.org/officeDocument/2006/relationships/hyperlink" Target="mailto:ats92@cox.net" TargetMode="External"/><Relationship Id="rId6" Type="http://schemas.openxmlformats.org/officeDocument/2006/relationships/hyperlink" Target="https://github.com/asecord92" TargetMode="External"/><Relationship Id="rId7" Type="http://schemas.openxmlformats.org/officeDocument/2006/relationships/hyperlink" Target="mailto:k.mcdowellr@gmail.com" TargetMode="External"/><Relationship Id="rId8" Type="http://schemas.openxmlformats.org/officeDocument/2006/relationships/hyperlink" Target="https://github.com/K-Owell" TargetMode="External"/><Relationship Id="rId11" Type="http://schemas.openxmlformats.org/officeDocument/2006/relationships/image" Target="../media/image15.jpg"/><Relationship Id="rId10"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6DCC">
            <a:alpha val="20000"/>
          </a:srgbClr>
        </a:solidFill>
      </p:bgPr>
    </p:bg>
    <p:spTree>
      <p:nvGrpSpPr>
        <p:cNvPr id="858" name="Shape 858"/>
        <p:cNvGrpSpPr/>
        <p:nvPr/>
      </p:nvGrpSpPr>
      <p:grpSpPr>
        <a:xfrm>
          <a:off x="0" y="0"/>
          <a:ext cx="0" cy="0"/>
          <a:chOff x="0" y="0"/>
          <a:chExt cx="0" cy="0"/>
        </a:xfrm>
      </p:grpSpPr>
      <p:sp>
        <p:nvSpPr>
          <p:cNvPr id="859" name="Google Shape;859;p26"/>
          <p:cNvSpPr txBox="1"/>
          <p:nvPr>
            <p:ph type="ctrTitle"/>
          </p:nvPr>
        </p:nvSpPr>
        <p:spPr>
          <a:xfrm>
            <a:off x="720000" y="540000"/>
            <a:ext cx="5067300" cy="30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Pet Panel</a:t>
            </a:r>
            <a:endParaRPr/>
          </a:p>
        </p:txBody>
      </p:sp>
      <p:sp>
        <p:nvSpPr>
          <p:cNvPr id="860" name="Google Shape;860;p26"/>
          <p:cNvSpPr txBox="1"/>
          <p:nvPr>
            <p:ph idx="1" type="subTitle"/>
          </p:nvPr>
        </p:nvSpPr>
        <p:spPr>
          <a:xfrm>
            <a:off x="720000" y="3519925"/>
            <a:ext cx="5229900" cy="79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Raleway Medium"/>
                <a:ea typeface="Raleway Medium"/>
                <a:cs typeface="Raleway Medium"/>
                <a:sym typeface="Raleway Medium"/>
              </a:rPr>
              <a:t>Created by </a:t>
            </a:r>
            <a:r>
              <a:rPr lang="en">
                <a:latin typeface="Raleway Medium"/>
                <a:ea typeface="Raleway Medium"/>
                <a:cs typeface="Raleway Medium"/>
                <a:sym typeface="Raleway Medium"/>
              </a:rPr>
              <a:t>Adam</a:t>
            </a:r>
            <a:r>
              <a:rPr lang="en">
                <a:latin typeface="Raleway Medium"/>
                <a:ea typeface="Raleway Medium"/>
                <a:cs typeface="Raleway Medium"/>
                <a:sym typeface="Raleway Medium"/>
              </a:rPr>
              <a:t>, </a:t>
            </a:r>
            <a:r>
              <a:rPr lang="en">
                <a:latin typeface="Raleway Medium"/>
                <a:ea typeface="Raleway Medium"/>
                <a:cs typeface="Raleway Medium"/>
                <a:sym typeface="Raleway Medium"/>
              </a:rPr>
              <a:t>Kendra</a:t>
            </a:r>
            <a:r>
              <a:rPr lang="en">
                <a:latin typeface="Raleway Medium"/>
                <a:ea typeface="Raleway Medium"/>
                <a:cs typeface="Raleway Medium"/>
                <a:sym typeface="Raleway Medium"/>
              </a:rPr>
              <a:t>, and </a:t>
            </a:r>
            <a:r>
              <a:rPr lang="en">
                <a:latin typeface="Raleway Medium"/>
                <a:ea typeface="Raleway Medium"/>
                <a:cs typeface="Raleway Medium"/>
                <a:sym typeface="Raleway Medium"/>
              </a:rPr>
              <a:t>Kyle</a:t>
            </a:r>
            <a:endParaRPr>
              <a:latin typeface="Raleway Medium"/>
              <a:ea typeface="Raleway Medium"/>
              <a:cs typeface="Raleway Medium"/>
              <a:sym typeface="Raleway Medium"/>
            </a:endParaRPr>
          </a:p>
        </p:txBody>
      </p:sp>
      <p:pic>
        <p:nvPicPr>
          <p:cNvPr id="861" name="Google Shape;861;p26"/>
          <p:cNvPicPr preferRelativeResize="0"/>
          <p:nvPr/>
        </p:nvPicPr>
        <p:blipFill>
          <a:blip r:embed="rId3">
            <a:alphaModFix/>
          </a:blip>
          <a:stretch>
            <a:fillRect/>
          </a:stretch>
        </p:blipFill>
        <p:spPr>
          <a:xfrm>
            <a:off x="4915399" y="685175"/>
            <a:ext cx="1490976" cy="1987948"/>
          </a:xfrm>
          <a:prstGeom prst="rect">
            <a:avLst/>
          </a:prstGeom>
          <a:noFill/>
          <a:ln>
            <a:noFill/>
          </a:ln>
        </p:spPr>
      </p:pic>
      <p:pic>
        <p:nvPicPr>
          <p:cNvPr id="862" name="Google Shape;862;p26"/>
          <p:cNvPicPr preferRelativeResize="0"/>
          <p:nvPr/>
        </p:nvPicPr>
        <p:blipFill>
          <a:blip r:embed="rId4">
            <a:alphaModFix/>
          </a:blip>
          <a:stretch>
            <a:fillRect/>
          </a:stretch>
        </p:blipFill>
        <p:spPr>
          <a:xfrm>
            <a:off x="6267600" y="355025"/>
            <a:ext cx="2572250" cy="1555400"/>
          </a:xfrm>
          <a:prstGeom prst="rect">
            <a:avLst/>
          </a:prstGeom>
          <a:noFill/>
          <a:ln>
            <a:noFill/>
          </a:ln>
        </p:spPr>
      </p:pic>
      <p:pic>
        <p:nvPicPr>
          <p:cNvPr descr="Image" id="863" name="Google Shape;863;p26"/>
          <p:cNvPicPr preferRelativeResize="0"/>
          <p:nvPr/>
        </p:nvPicPr>
        <p:blipFill>
          <a:blip r:embed="rId5">
            <a:alphaModFix/>
          </a:blip>
          <a:stretch>
            <a:fillRect/>
          </a:stretch>
        </p:blipFill>
        <p:spPr>
          <a:xfrm>
            <a:off x="6341847" y="1871175"/>
            <a:ext cx="1595375" cy="212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154">
            <a:alpha val="90980"/>
          </a:srgbClr>
        </a:solidFill>
      </p:bgPr>
    </p:bg>
    <p:spTree>
      <p:nvGrpSpPr>
        <p:cNvPr id="867" name="Shape 867"/>
        <p:cNvGrpSpPr/>
        <p:nvPr/>
      </p:nvGrpSpPr>
      <p:grpSpPr>
        <a:xfrm>
          <a:off x="0" y="0"/>
          <a:ext cx="0" cy="0"/>
          <a:chOff x="0" y="0"/>
          <a:chExt cx="0" cy="0"/>
        </a:xfrm>
      </p:grpSpPr>
      <p:sp>
        <p:nvSpPr>
          <p:cNvPr id="868" name="Google Shape;868;p27"/>
          <p:cNvSpPr txBox="1"/>
          <p:nvPr>
            <p:ph type="title"/>
          </p:nvPr>
        </p:nvSpPr>
        <p:spPr>
          <a:xfrm>
            <a:off x="1635900" y="2164675"/>
            <a:ext cx="5872200" cy="15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lang="en"/>
              <a:t>Pet Panel is an forum discussion webpage. Users are able to submit their own posts to categories, and comment on the posts of other users. In the future, users will be able to use the Pet Finder API to search for animal shelters in their area.”</a:t>
            </a:r>
            <a:endParaRPr/>
          </a:p>
        </p:txBody>
      </p:sp>
      <p:grpSp>
        <p:nvGrpSpPr>
          <p:cNvPr id="869" name="Google Shape;869;p27"/>
          <p:cNvGrpSpPr/>
          <p:nvPr/>
        </p:nvGrpSpPr>
        <p:grpSpPr>
          <a:xfrm>
            <a:off x="3815533" y="385225"/>
            <a:ext cx="1218560" cy="880184"/>
            <a:chOff x="3865386" y="699750"/>
            <a:chExt cx="1337020" cy="965750"/>
          </a:xfrm>
        </p:grpSpPr>
        <p:grpSp>
          <p:nvGrpSpPr>
            <p:cNvPr id="870" name="Google Shape;870;p27"/>
            <p:cNvGrpSpPr/>
            <p:nvPr/>
          </p:nvGrpSpPr>
          <p:grpSpPr>
            <a:xfrm>
              <a:off x="4105996" y="717952"/>
              <a:ext cx="1090633" cy="947547"/>
              <a:chOff x="4264173" y="869079"/>
              <a:chExt cx="1090633" cy="947547"/>
            </a:xfrm>
          </p:grpSpPr>
          <p:sp>
            <p:nvSpPr>
              <p:cNvPr id="871" name="Google Shape;871;p27"/>
              <p:cNvSpPr/>
              <p:nvPr/>
            </p:nvSpPr>
            <p:spPr>
              <a:xfrm>
                <a:off x="4715393" y="869079"/>
                <a:ext cx="408531" cy="338661"/>
              </a:xfrm>
              <a:custGeom>
                <a:rect b="b" l="l" r="r" t="t"/>
                <a:pathLst>
                  <a:path extrusionOk="0" h="4721" w="5695">
                    <a:moveTo>
                      <a:pt x="3552" y="1"/>
                    </a:moveTo>
                    <a:cubicBezTo>
                      <a:pt x="3476" y="1"/>
                      <a:pt x="3396" y="5"/>
                      <a:pt x="3312" y="14"/>
                    </a:cubicBezTo>
                    <a:cubicBezTo>
                      <a:pt x="2678" y="83"/>
                      <a:pt x="2028" y="374"/>
                      <a:pt x="1429" y="851"/>
                    </a:cubicBezTo>
                    <a:cubicBezTo>
                      <a:pt x="877" y="1296"/>
                      <a:pt x="426" y="1838"/>
                      <a:pt x="28" y="2361"/>
                    </a:cubicBezTo>
                    <a:cubicBezTo>
                      <a:pt x="1" y="2390"/>
                      <a:pt x="8" y="2436"/>
                      <a:pt x="37" y="2459"/>
                    </a:cubicBezTo>
                    <a:cubicBezTo>
                      <a:pt x="49" y="2468"/>
                      <a:pt x="64" y="2473"/>
                      <a:pt x="79" y="2473"/>
                    </a:cubicBezTo>
                    <a:cubicBezTo>
                      <a:pt x="100" y="2473"/>
                      <a:pt x="120" y="2464"/>
                      <a:pt x="132" y="2446"/>
                    </a:cubicBezTo>
                    <a:cubicBezTo>
                      <a:pt x="530" y="1930"/>
                      <a:pt x="972" y="1394"/>
                      <a:pt x="1515" y="959"/>
                    </a:cubicBezTo>
                    <a:cubicBezTo>
                      <a:pt x="2093" y="495"/>
                      <a:pt x="2717" y="218"/>
                      <a:pt x="3325" y="149"/>
                    </a:cubicBezTo>
                    <a:cubicBezTo>
                      <a:pt x="3402" y="140"/>
                      <a:pt x="3475" y="137"/>
                      <a:pt x="3543" y="137"/>
                    </a:cubicBezTo>
                    <a:cubicBezTo>
                      <a:pt x="3696" y="137"/>
                      <a:pt x="3829" y="156"/>
                      <a:pt x="3946" y="194"/>
                    </a:cubicBezTo>
                    <a:cubicBezTo>
                      <a:pt x="4152" y="266"/>
                      <a:pt x="4315" y="410"/>
                      <a:pt x="4384" y="577"/>
                    </a:cubicBezTo>
                    <a:cubicBezTo>
                      <a:pt x="4502" y="865"/>
                      <a:pt x="4367" y="1191"/>
                      <a:pt x="4240" y="1505"/>
                    </a:cubicBezTo>
                    <a:lnTo>
                      <a:pt x="4227" y="1538"/>
                    </a:lnTo>
                    <a:cubicBezTo>
                      <a:pt x="4152" y="1720"/>
                      <a:pt x="4090" y="1930"/>
                      <a:pt x="4188" y="2109"/>
                    </a:cubicBezTo>
                    <a:cubicBezTo>
                      <a:pt x="4286" y="2296"/>
                      <a:pt x="4505" y="2355"/>
                      <a:pt x="4668" y="2371"/>
                    </a:cubicBezTo>
                    <a:cubicBezTo>
                      <a:pt x="4717" y="2375"/>
                      <a:pt x="4763" y="2378"/>
                      <a:pt x="4812" y="2381"/>
                    </a:cubicBezTo>
                    <a:cubicBezTo>
                      <a:pt x="4933" y="2387"/>
                      <a:pt x="5044" y="2394"/>
                      <a:pt x="5149" y="2436"/>
                    </a:cubicBezTo>
                    <a:cubicBezTo>
                      <a:pt x="5443" y="2557"/>
                      <a:pt x="5544" y="2953"/>
                      <a:pt x="5456" y="3247"/>
                    </a:cubicBezTo>
                    <a:cubicBezTo>
                      <a:pt x="5371" y="3512"/>
                      <a:pt x="5168" y="3753"/>
                      <a:pt x="4815" y="4002"/>
                    </a:cubicBezTo>
                    <a:cubicBezTo>
                      <a:pt x="4462" y="4253"/>
                      <a:pt x="4073" y="4449"/>
                      <a:pt x="3662" y="4586"/>
                    </a:cubicBezTo>
                    <a:cubicBezTo>
                      <a:pt x="3625" y="4600"/>
                      <a:pt x="3606" y="4639"/>
                      <a:pt x="3619" y="4672"/>
                    </a:cubicBezTo>
                    <a:cubicBezTo>
                      <a:pt x="3629" y="4701"/>
                      <a:pt x="3655" y="4721"/>
                      <a:pt x="3681" y="4721"/>
                    </a:cubicBezTo>
                    <a:cubicBezTo>
                      <a:pt x="3691" y="4721"/>
                      <a:pt x="3698" y="4717"/>
                      <a:pt x="3704" y="4717"/>
                    </a:cubicBezTo>
                    <a:cubicBezTo>
                      <a:pt x="4129" y="4577"/>
                      <a:pt x="4531" y="4371"/>
                      <a:pt x="4897" y="4113"/>
                    </a:cubicBezTo>
                    <a:cubicBezTo>
                      <a:pt x="5273" y="3845"/>
                      <a:pt x="5491" y="3583"/>
                      <a:pt x="5583" y="3286"/>
                    </a:cubicBezTo>
                    <a:cubicBezTo>
                      <a:pt x="5695" y="2936"/>
                      <a:pt x="5577" y="2462"/>
                      <a:pt x="5201" y="2309"/>
                    </a:cubicBezTo>
                    <a:cubicBezTo>
                      <a:pt x="5077" y="2260"/>
                      <a:pt x="4946" y="2253"/>
                      <a:pt x="4818" y="2244"/>
                    </a:cubicBezTo>
                    <a:cubicBezTo>
                      <a:pt x="4773" y="2244"/>
                      <a:pt x="4727" y="2240"/>
                      <a:pt x="4684" y="2233"/>
                    </a:cubicBezTo>
                    <a:cubicBezTo>
                      <a:pt x="4577" y="2224"/>
                      <a:pt x="4384" y="2185"/>
                      <a:pt x="4309" y="2047"/>
                    </a:cubicBezTo>
                    <a:cubicBezTo>
                      <a:pt x="4236" y="1913"/>
                      <a:pt x="4289" y="1740"/>
                      <a:pt x="4354" y="1586"/>
                    </a:cubicBezTo>
                    <a:lnTo>
                      <a:pt x="4367" y="1557"/>
                    </a:lnTo>
                    <a:cubicBezTo>
                      <a:pt x="4498" y="1233"/>
                      <a:pt x="4648" y="865"/>
                      <a:pt x="4508" y="527"/>
                    </a:cubicBezTo>
                    <a:cubicBezTo>
                      <a:pt x="4423" y="319"/>
                      <a:pt x="4233" y="152"/>
                      <a:pt x="3989" y="67"/>
                    </a:cubicBezTo>
                    <a:cubicBezTo>
                      <a:pt x="3861" y="22"/>
                      <a:pt x="3717" y="1"/>
                      <a:pt x="3552"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4748750" y="882852"/>
                <a:ext cx="272019" cy="179768"/>
              </a:xfrm>
              <a:custGeom>
                <a:rect b="b" l="l" r="r" t="t"/>
                <a:pathLst>
                  <a:path extrusionOk="0" h="2506" w="3792">
                    <a:moveTo>
                      <a:pt x="3716" y="1"/>
                    </a:moveTo>
                    <a:cubicBezTo>
                      <a:pt x="3712" y="1"/>
                      <a:pt x="3708" y="1"/>
                      <a:pt x="3703" y="2"/>
                    </a:cubicBezTo>
                    <a:cubicBezTo>
                      <a:pt x="2252" y="313"/>
                      <a:pt x="981" y="1139"/>
                      <a:pt x="23" y="2398"/>
                    </a:cubicBezTo>
                    <a:cubicBezTo>
                      <a:pt x="0" y="2427"/>
                      <a:pt x="7" y="2470"/>
                      <a:pt x="36" y="2492"/>
                    </a:cubicBezTo>
                    <a:cubicBezTo>
                      <a:pt x="50" y="2503"/>
                      <a:pt x="62" y="2506"/>
                      <a:pt x="79" y="2506"/>
                    </a:cubicBezTo>
                    <a:cubicBezTo>
                      <a:pt x="98" y="2506"/>
                      <a:pt x="118" y="2496"/>
                      <a:pt x="131" y="2480"/>
                    </a:cubicBezTo>
                    <a:cubicBezTo>
                      <a:pt x="1069" y="1248"/>
                      <a:pt x="2314" y="437"/>
                      <a:pt x="3732" y="136"/>
                    </a:cubicBezTo>
                    <a:cubicBezTo>
                      <a:pt x="3768" y="127"/>
                      <a:pt x="3791" y="91"/>
                      <a:pt x="3785" y="55"/>
                    </a:cubicBezTo>
                    <a:cubicBezTo>
                      <a:pt x="3779" y="22"/>
                      <a:pt x="3750" y="1"/>
                      <a:pt x="371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4805422" y="924028"/>
                <a:ext cx="232206" cy="163699"/>
              </a:xfrm>
              <a:custGeom>
                <a:rect b="b" l="l" r="r" t="t"/>
                <a:pathLst>
                  <a:path extrusionOk="0" h="2282" w="3237">
                    <a:moveTo>
                      <a:pt x="3157" y="1"/>
                    </a:moveTo>
                    <a:cubicBezTo>
                      <a:pt x="3149" y="1"/>
                      <a:pt x="3142" y="2"/>
                      <a:pt x="3135" y="4"/>
                    </a:cubicBezTo>
                    <a:cubicBezTo>
                      <a:pt x="1923" y="432"/>
                      <a:pt x="848" y="1180"/>
                      <a:pt x="24" y="2170"/>
                    </a:cubicBezTo>
                    <a:cubicBezTo>
                      <a:pt x="1" y="2200"/>
                      <a:pt x="5" y="2242"/>
                      <a:pt x="34" y="2265"/>
                    </a:cubicBezTo>
                    <a:cubicBezTo>
                      <a:pt x="47" y="2278"/>
                      <a:pt x="64" y="2281"/>
                      <a:pt x="76" y="2281"/>
                    </a:cubicBezTo>
                    <a:cubicBezTo>
                      <a:pt x="96" y="2281"/>
                      <a:pt x="115" y="2275"/>
                      <a:pt x="129" y="2259"/>
                    </a:cubicBezTo>
                    <a:cubicBezTo>
                      <a:pt x="936" y="1288"/>
                      <a:pt x="1992" y="553"/>
                      <a:pt x="3181" y="134"/>
                    </a:cubicBezTo>
                    <a:cubicBezTo>
                      <a:pt x="3217" y="121"/>
                      <a:pt x="3236" y="82"/>
                      <a:pt x="3224" y="46"/>
                    </a:cubicBezTo>
                    <a:cubicBezTo>
                      <a:pt x="3213" y="17"/>
                      <a:pt x="3186" y="1"/>
                      <a:pt x="3157"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4853557" y="999565"/>
                <a:ext cx="169079" cy="95408"/>
              </a:xfrm>
              <a:custGeom>
                <a:rect b="b" l="l" r="r" t="t"/>
                <a:pathLst>
                  <a:path extrusionOk="0" h="1330" w="2357">
                    <a:moveTo>
                      <a:pt x="2280" y="0"/>
                    </a:moveTo>
                    <a:cubicBezTo>
                      <a:pt x="2274" y="0"/>
                      <a:pt x="2268" y="1"/>
                      <a:pt x="2262" y="3"/>
                    </a:cubicBezTo>
                    <a:cubicBezTo>
                      <a:pt x="1448" y="238"/>
                      <a:pt x="677" y="657"/>
                      <a:pt x="33" y="1209"/>
                    </a:cubicBezTo>
                    <a:cubicBezTo>
                      <a:pt x="4" y="1235"/>
                      <a:pt x="1" y="1277"/>
                      <a:pt x="26" y="1307"/>
                    </a:cubicBezTo>
                    <a:cubicBezTo>
                      <a:pt x="40" y="1320"/>
                      <a:pt x="59" y="1330"/>
                      <a:pt x="79" y="1330"/>
                    </a:cubicBezTo>
                    <a:cubicBezTo>
                      <a:pt x="95" y="1330"/>
                      <a:pt x="108" y="1323"/>
                      <a:pt x="121" y="1313"/>
                    </a:cubicBezTo>
                    <a:cubicBezTo>
                      <a:pt x="752" y="771"/>
                      <a:pt x="1503" y="366"/>
                      <a:pt x="2301" y="134"/>
                    </a:cubicBezTo>
                    <a:cubicBezTo>
                      <a:pt x="2337" y="124"/>
                      <a:pt x="2357" y="85"/>
                      <a:pt x="2347" y="49"/>
                    </a:cubicBezTo>
                    <a:cubicBezTo>
                      <a:pt x="2339" y="19"/>
                      <a:pt x="2310" y="0"/>
                      <a:pt x="2280"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4913313" y="1033065"/>
                <a:ext cx="172881" cy="84217"/>
              </a:xfrm>
              <a:custGeom>
                <a:rect b="b" l="l" r="r" t="t"/>
                <a:pathLst>
                  <a:path extrusionOk="0" h="1174" w="2410">
                    <a:moveTo>
                      <a:pt x="2334" y="1"/>
                    </a:moveTo>
                    <a:cubicBezTo>
                      <a:pt x="2329" y="1"/>
                      <a:pt x="2323" y="2"/>
                      <a:pt x="2318" y="3"/>
                    </a:cubicBezTo>
                    <a:cubicBezTo>
                      <a:pt x="1504" y="199"/>
                      <a:pt x="801" y="520"/>
                      <a:pt x="40" y="1049"/>
                    </a:cubicBezTo>
                    <a:cubicBezTo>
                      <a:pt x="11" y="1069"/>
                      <a:pt x="1" y="1111"/>
                      <a:pt x="23" y="1143"/>
                    </a:cubicBezTo>
                    <a:cubicBezTo>
                      <a:pt x="37" y="1160"/>
                      <a:pt x="56" y="1173"/>
                      <a:pt x="79" y="1173"/>
                    </a:cubicBezTo>
                    <a:cubicBezTo>
                      <a:pt x="92" y="1173"/>
                      <a:pt x="105" y="1167"/>
                      <a:pt x="118" y="1160"/>
                    </a:cubicBezTo>
                    <a:cubicBezTo>
                      <a:pt x="863" y="644"/>
                      <a:pt x="1553" y="327"/>
                      <a:pt x="2350" y="134"/>
                    </a:cubicBezTo>
                    <a:cubicBezTo>
                      <a:pt x="2387" y="124"/>
                      <a:pt x="2409" y="89"/>
                      <a:pt x="2399" y="52"/>
                    </a:cubicBezTo>
                    <a:cubicBezTo>
                      <a:pt x="2391" y="22"/>
                      <a:pt x="2364" y="1"/>
                      <a:pt x="2334"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4943585" y="1073236"/>
                <a:ext cx="173097" cy="76183"/>
              </a:xfrm>
              <a:custGeom>
                <a:rect b="b" l="l" r="r" t="t"/>
                <a:pathLst>
                  <a:path extrusionOk="0" h="1062" w="2413">
                    <a:moveTo>
                      <a:pt x="2336" y="0"/>
                    </a:moveTo>
                    <a:cubicBezTo>
                      <a:pt x="2321" y="0"/>
                      <a:pt x="2305" y="5"/>
                      <a:pt x="2291" y="15"/>
                    </a:cubicBezTo>
                    <a:cubicBezTo>
                      <a:pt x="1644" y="509"/>
                      <a:pt x="895" y="816"/>
                      <a:pt x="62" y="927"/>
                    </a:cubicBezTo>
                    <a:cubicBezTo>
                      <a:pt x="26" y="930"/>
                      <a:pt x="1" y="966"/>
                      <a:pt x="4" y="1002"/>
                    </a:cubicBezTo>
                    <a:cubicBezTo>
                      <a:pt x="10" y="1038"/>
                      <a:pt x="40" y="1061"/>
                      <a:pt x="72" y="1061"/>
                    </a:cubicBezTo>
                    <a:lnTo>
                      <a:pt x="82" y="1061"/>
                    </a:lnTo>
                    <a:cubicBezTo>
                      <a:pt x="935" y="947"/>
                      <a:pt x="1710" y="633"/>
                      <a:pt x="2376" y="123"/>
                    </a:cubicBezTo>
                    <a:cubicBezTo>
                      <a:pt x="2405" y="100"/>
                      <a:pt x="2412" y="58"/>
                      <a:pt x="2389" y="28"/>
                    </a:cubicBezTo>
                    <a:cubicBezTo>
                      <a:pt x="2376" y="9"/>
                      <a:pt x="2356" y="0"/>
                      <a:pt x="233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4311017" y="1027828"/>
                <a:ext cx="821581" cy="788798"/>
              </a:xfrm>
              <a:custGeom>
                <a:rect b="b" l="l" r="r" t="t"/>
                <a:pathLst>
                  <a:path extrusionOk="0" h="10996" w="11453">
                    <a:moveTo>
                      <a:pt x="5272" y="1"/>
                    </a:moveTo>
                    <a:cubicBezTo>
                      <a:pt x="4797" y="1"/>
                      <a:pt x="4327" y="59"/>
                      <a:pt x="3883" y="194"/>
                    </a:cubicBezTo>
                    <a:cubicBezTo>
                      <a:pt x="2847" y="511"/>
                      <a:pt x="1919" y="1171"/>
                      <a:pt x="1262" y="2034"/>
                    </a:cubicBezTo>
                    <a:cubicBezTo>
                      <a:pt x="399" y="3171"/>
                      <a:pt x="1" y="4632"/>
                      <a:pt x="76" y="6057"/>
                    </a:cubicBezTo>
                    <a:cubicBezTo>
                      <a:pt x="138" y="7155"/>
                      <a:pt x="481" y="8260"/>
                      <a:pt x="1197" y="9093"/>
                    </a:cubicBezTo>
                    <a:cubicBezTo>
                      <a:pt x="1788" y="9782"/>
                      <a:pt x="2606" y="10256"/>
                      <a:pt x="3465" y="10544"/>
                    </a:cubicBezTo>
                    <a:cubicBezTo>
                      <a:pt x="4304" y="10825"/>
                      <a:pt x="5264" y="10996"/>
                      <a:pt x="6211" y="10996"/>
                    </a:cubicBezTo>
                    <a:cubicBezTo>
                      <a:pt x="7504" y="10996"/>
                      <a:pt x="8774" y="10677"/>
                      <a:pt x="9681" y="9880"/>
                    </a:cubicBezTo>
                    <a:cubicBezTo>
                      <a:pt x="11093" y="8645"/>
                      <a:pt x="11452" y="6236"/>
                      <a:pt x="11080" y="4397"/>
                    </a:cubicBezTo>
                    <a:cubicBezTo>
                      <a:pt x="10704" y="2557"/>
                      <a:pt x="9289" y="969"/>
                      <a:pt x="7505" y="380"/>
                    </a:cubicBezTo>
                    <a:cubicBezTo>
                      <a:pt x="6806" y="151"/>
                      <a:pt x="6033" y="1"/>
                      <a:pt x="5272"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4264173" y="1369645"/>
                <a:ext cx="77402" cy="163269"/>
              </a:xfrm>
              <a:custGeom>
                <a:rect b="b" l="l" r="r" t="t"/>
                <a:pathLst>
                  <a:path extrusionOk="0" h="2276" w="1079">
                    <a:moveTo>
                      <a:pt x="811" y="1"/>
                    </a:moveTo>
                    <a:cubicBezTo>
                      <a:pt x="817" y="289"/>
                      <a:pt x="608" y="563"/>
                      <a:pt x="330" y="632"/>
                    </a:cubicBezTo>
                    <a:cubicBezTo>
                      <a:pt x="236" y="655"/>
                      <a:pt x="131" y="661"/>
                      <a:pt x="62" y="733"/>
                    </a:cubicBezTo>
                    <a:cubicBezTo>
                      <a:pt x="16" y="785"/>
                      <a:pt x="0" y="863"/>
                      <a:pt x="16" y="932"/>
                    </a:cubicBezTo>
                    <a:cubicBezTo>
                      <a:pt x="29" y="1001"/>
                      <a:pt x="69" y="1063"/>
                      <a:pt x="114" y="1118"/>
                    </a:cubicBezTo>
                    <a:cubicBezTo>
                      <a:pt x="239" y="1260"/>
                      <a:pt x="415" y="1354"/>
                      <a:pt x="601" y="1377"/>
                    </a:cubicBezTo>
                    <a:cubicBezTo>
                      <a:pt x="448" y="1495"/>
                      <a:pt x="327" y="1642"/>
                      <a:pt x="245" y="1815"/>
                    </a:cubicBezTo>
                    <a:cubicBezTo>
                      <a:pt x="212" y="1887"/>
                      <a:pt x="186" y="1965"/>
                      <a:pt x="189" y="2040"/>
                    </a:cubicBezTo>
                    <a:cubicBezTo>
                      <a:pt x="193" y="2118"/>
                      <a:pt x="226" y="2201"/>
                      <a:pt x="295" y="2243"/>
                    </a:cubicBezTo>
                    <a:cubicBezTo>
                      <a:pt x="334" y="2267"/>
                      <a:pt x="379" y="2275"/>
                      <a:pt x="425" y="2275"/>
                    </a:cubicBezTo>
                    <a:cubicBezTo>
                      <a:pt x="472" y="2275"/>
                      <a:pt x="520" y="2267"/>
                      <a:pt x="565" y="2260"/>
                    </a:cubicBezTo>
                    <a:cubicBezTo>
                      <a:pt x="680" y="2240"/>
                      <a:pt x="791" y="2220"/>
                      <a:pt x="906" y="2197"/>
                    </a:cubicBezTo>
                    <a:cubicBezTo>
                      <a:pt x="1079" y="1465"/>
                      <a:pt x="1026" y="723"/>
                      <a:pt x="811"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4400328" y="1311109"/>
                <a:ext cx="112194" cy="112337"/>
              </a:xfrm>
              <a:custGeom>
                <a:rect b="b" l="l" r="r" t="t"/>
                <a:pathLst>
                  <a:path extrusionOk="0" h="1566" w="1564">
                    <a:moveTo>
                      <a:pt x="782" y="0"/>
                    </a:moveTo>
                    <a:cubicBezTo>
                      <a:pt x="350" y="0"/>
                      <a:pt x="1" y="350"/>
                      <a:pt x="1" y="781"/>
                    </a:cubicBezTo>
                    <a:cubicBezTo>
                      <a:pt x="1" y="1216"/>
                      <a:pt x="350" y="1566"/>
                      <a:pt x="782" y="1566"/>
                    </a:cubicBezTo>
                    <a:cubicBezTo>
                      <a:pt x="1213" y="1566"/>
                      <a:pt x="1563" y="1216"/>
                      <a:pt x="1563" y="781"/>
                    </a:cubicBezTo>
                    <a:cubicBezTo>
                      <a:pt x="1563" y="350"/>
                      <a:pt x="1213" y="0"/>
                      <a:pt x="782"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4416541" y="1521292"/>
                <a:ext cx="164632" cy="70229"/>
              </a:xfrm>
              <a:custGeom>
                <a:rect b="b" l="l" r="r" t="t"/>
                <a:pathLst>
                  <a:path extrusionOk="0" h="979" w="2295">
                    <a:moveTo>
                      <a:pt x="2190" y="0"/>
                    </a:moveTo>
                    <a:cubicBezTo>
                      <a:pt x="2187" y="0"/>
                      <a:pt x="2183" y="1"/>
                      <a:pt x="2180" y="1"/>
                    </a:cubicBezTo>
                    <a:cubicBezTo>
                      <a:pt x="2151" y="4"/>
                      <a:pt x="2132" y="34"/>
                      <a:pt x="2138" y="63"/>
                    </a:cubicBezTo>
                    <a:cubicBezTo>
                      <a:pt x="2183" y="309"/>
                      <a:pt x="2020" y="577"/>
                      <a:pt x="1782" y="648"/>
                    </a:cubicBezTo>
                    <a:cubicBezTo>
                      <a:pt x="1739" y="661"/>
                      <a:pt x="1696" y="667"/>
                      <a:pt x="1652" y="667"/>
                    </a:cubicBezTo>
                    <a:cubicBezTo>
                      <a:pt x="1450" y="667"/>
                      <a:pt x="1247" y="542"/>
                      <a:pt x="1167" y="351"/>
                    </a:cubicBezTo>
                    <a:cubicBezTo>
                      <a:pt x="1159" y="333"/>
                      <a:pt x="1140" y="320"/>
                      <a:pt x="1121" y="320"/>
                    </a:cubicBezTo>
                    <a:cubicBezTo>
                      <a:pt x="1117" y="320"/>
                      <a:pt x="1112" y="321"/>
                      <a:pt x="1108" y="322"/>
                    </a:cubicBezTo>
                    <a:cubicBezTo>
                      <a:pt x="1082" y="328"/>
                      <a:pt x="1066" y="351"/>
                      <a:pt x="1066" y="377"/>
                    </a:cubicBezTo>
                    <a:cubicBezTo>
                      <a:pt x="1082" y="577"/>
                      <a:pt x="951" y="779"/>
                      <a:pt x="762" y="848"/>
                    </a:cubicBezTo>
                    <a:cubicBezTo>
                      <a:pt x="714" y="865"/>
                      <a:pt x="664" y="873"/>
                      <a:pt x="614" y="873"/>
                    </a:cubicBezTo>
                    <a:cubicBezTo>
                      <a:pt x="464" y="873"/>
                      <a:pt x="314" y="800"/>
                      <a:pt x="226" y="678"/>
                    </a:cubicBezTo>
                    <a:cubicBezTo>
                      <a:pt x="112" y="511"/>
                      <a:pt x="121" y="270"/>
                      <a:pt x="252" y="116"/>
                    </a:cubicBezTo>
                    <a:cubicBezTo>
                      <a:pt x="272" y="93"/>
                      <a:pt x="269" y="60"/>
                      <a:pt x="245" y="41"/>
                    </a:cubicBezTo>
                    <a:cubicBezTo>
                      <a:pt x="235" y="33"/>
                      <a:pt x="223" y="29"/>
                      <a:pt x="210" y="29"/>
                    </a:cubicBezTo>
                    <a:cubicBezTo>
                      <a:pt x="196" y="29"/>
                      <a:pt x="181" y="35"/>
                      <a:pt x="171" y="48"/>
                    </a:cubicBezTo>
                    <a:cubicBezTo>
                      <a:pt x="14" y="237"/>
                      <a:pt x="0" y="534"/>
                      <a:pt x="141" y="737"/>
                    </a:cubicBezTo>
                    <a:cubicBezTo>
                      <a:pt x="245" y="887"/>
                      <a:pt x="432" y="979"/>
                      <a:pt x="615" y="979"/>
                    </a:cubicBezTo>
                    <a:cubicBezTo>
                      <a:pt x="677" y="979"/>
                      <a:pt x="739" y="969"/>
                      <a:pt x="798" y="946"/>
                    </a:cubicBezTo>
                    <a:cubicBezTo>
                      <a:pt x="978" y="884"/>
                      <a:pt x="1115" y="721"/>
                      <a:pt x="1157" y="538"/>
                    </a:cubicBezTo>
                    <a:cubicBezTo>
                      <a:pt x="1276" y="683"/>
                      <a:pt x="1459" y="771"/>
                      <a:pt x="1645" y="771"/>
                    </a:cubicBezTo>
                    <a:cubicBezTo>
                      <a:pt x="1701" y="771"/>
                      <a:pt x="1756" y="763"/>
                      <a:pt x="1811" y="746"/>
                    </a:cubicBezTo>
                    <a:cubicBezTo>
                      <a:pt x="2099" y="662"/>
                      <a:pt x="2295" y="338"/>
                      <a:pt x="2242" y="44"/>
                    </a:cubicBezTo>
                    <a:cubicBezTo>
                      <a:pt x="2237" y="18"/>
                      <a:pt x="2213" y="0"/>
                      <a:pt x="2190"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4554633" y="1592884"/>
                <a:ext cx="72237" cy="50717"/>
              </a:xfrm>
              <a:custGeom>
                <a:rect b="b" l="l" r="r" t="t"/>
                <a:pathLst>
                  <a:path extrusionOk="0" h="707" w="1007">
                    <a:moveTo>
                      <a:pt x="910" y="0"/>
                    </a:moveTo>
                    <a:cubicBezTo>
                      <a:pt x="905" y="0"/>
                      <a:pt x="899" y="1"/>
                      <a:pt x="893" y="3"/>
                    </a:cubicBezTo>
                    <a:cubicBezTo>
                      <a:pt x="866" y="14"/>
                      <a:pt x="850" y="43"/>
                      <a:pt x="863" y="72"/>
                    </a:cubicBezTo>
                    <a:cubicBezTo>
                      <a:pt x="899" y="167"/>
                      <a:pt x="889" y="285"/>
                      <a:pt x="837" y="389"/>
                    </a:cubicBezTo>
                    <a:cubicBezTo>
                      <a:pt x="782" y="490"/>
                      <a:pt x="693" y="566"/>
                      <a:pt x="592" y="592"/>
                    </a:cubicBezTo>
                    <a:cubicBezTo>
                      <a:pt x="566" y="597"/>
                      <a:pt x="540" y="600"/>
                      <a:pt x="513" y="600"/>
                    </a:cubicBezTo>
                    <a:cubicBezTo>
                      <a:pt x="434" y="600"/>
                      <a:pt x="352" y="575"/>
                      <a:pt x="281" y="527"/>
                    </a:cubicBezTo>
                    <a:cubicBezTo>
                      <a:pt x="183" y="457"/>
                      <a:pt x="121" y="359"/>
                      <a:pt x="109" y="255"/>
                    </a:cubicBezTo>
                    <a:cubicBezTo>
                      <a:pt x="105" y="231"/>
                      <a:pt x="85" y="209"/>
                      <a:pt x="58" y="209"/>
                    </a:cubicBezTo>
                    <a:cubicBezTo>
                      <a:pt x="56" y="209"/>
                      <a:pt x="55" y="209"/>
                      <a:pt x="53" y="210"/>
                    </a:cubicBezTo>
                    <a:cubicBezTo>
                      <a:pt x="23" y="213"/>
                      <a:pt x="0" y="239"/>
                      <a:pt x="3" y="268"/>
                    </a:cubicBezTo>
                    <a:cubicBezTo>
                      <a:pt x="20" y="403"/>
                      <a:pt x="98" y="527"/>
                      <a:pt x="219" y="611"/>
                    </a:cubicBezTo>
                    <a:cubicBezTo>
                      <a:pt x="311" y="673"/>
                      <a:pt x="412" y="706"/>
                      <a:pt x="510" y="706"/>
                    </a:cubicBezTo>
                    <a:cubicBezTo>
                      <a:pt x="546" y="706"/>
                      <a:pt x="582" y="700"/>
                      <a:pt x="614" y="693"/>
                    </a:cubicBezTo>
                    <a:cubicBezTo>
                      <a:pt x="745" y="661"/>
                      <a:pt x="860" y="566"/>
                      <a:pt x="928" y="435"/>
                    </a:cubicBezTo>
                    <a:cubicBezTo>
                      <a:pt x="997" y="305"/>
                      <a:pt x="1007" y="157"/>
                      <a:pt x="961" y="33"/>
                    </a:cubicBezTo>
                    <a:cubicBezTo>
                      <a:pt x="951" y="12"/>
                      <a:pt x="931" y="0"/>
                      <a:pt x="910"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4854704" y="1321511"/>
                <a:ext cx="52367" cy="86728"/>
              </a:xfrm>
              <a:custGeom>
                <a:rect b="b" l="l" r="r" t="t"/>
                <a:pathLst>
                  <a:path extrusionOk="0" h="1209" w="730">
                    <a:moveTo>
                      <a:pt x="202" y="1"/>
                    </a:moveTo>
                    <a:cubicBezTo>
                      <a:pt x="179" y="1"/>
                      <a:pt x="156" y="16"/>
                      <a:pt x="151" y="41"/>
                    </a:cubicBezTo>
                    <a:cubicBezTo>
                      <a:pt x="145" y="68"/>
                      <a:pt x="164" y="97"/>
                      <a:pt x="190" y="103"/>
                    </a:cubicBezTo>
                    <a:cubicBezTo>
                      <a:pt x="432" y="156"/>
                      <a:pt x="615" y="421"/>
                      <a:pt x="582" y="665"/>
                    </a:cubicBezTo>
                    <a:cubicBezTo>
                      <a:pt x="549" y="904"/>
                      <a:pt x="318" y="1103"/>
                      <a:pt x="76" y="1103"/>
                    </a:cubicBezTo>
                    <a:lnTo>
                      <a:pt x="56" y="1103"/>
                    </a:lnTo>
                    <a:cubicBezTo>
                      <a:pt x="54" y="1103"/>
                      <a:pt x="52" y="1103"/>
                      <a:pt x="51" y="1103"/>
                    </a:cubicBezTo>
                    <a:cubicBezTo>
                      <a:pt x="24" y="1103"/>
                      <a:pt x="4" y="1125"/>
                      <a:pt x="0" y="1152"/>
                    </a:cubicBezTo>
                    <a:cubicBezTo>
                      <a:pt x="0" y="1182"/>
                      <a:pt x="24" y="1208"/>
                      <a:pt x="50" y="1208"/>
                    </a:cubicBezTo>
                    <a:lnTo>
                      <a:pt x="79" y="1208"/>
                    </a:lnTo>
                    <a:cubicBezTo>
                      <a:pt x="373" y="1208"/>
                      <a:pt x="647" y="973"/>
                      <a:pt x="687" y="679"/>
                    </a:cubicBezTo>
                    <a:cubicBezTo>
                      <a:pt x="730" y="378"/>
                      <a:pt x="510" y="68"/>
                      <a:pt x="213" y="2"/>
                    </a:cubicBezTo>
                    <a:cubicBezTo>
                      <a:pt x="209" y="1"/>
                      <a:pt x="205" y="1"/>
                      <a:pt x="202"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4679166" y="1459959"/>
                <a:ext cx="274817" cy="226252"/>
              </a:xfrm>
              <a:custGeom>
                <a:rect b="b" l="l" r="r" t="t"/>
                <a:pathLst>
                  <a:path extrusionOk="0" h="3154" w="3831">
                    <a:moveTo>
                      <a:pt x="1897" y="1"/>
                    </a:moveTo>
                    <a:cubicBezTo>
                      <a:pt x="1655" y="1"/>
                      <a:pt x="1413" y="37"/>
                      <a:pt x="1180" y="111"/>
                    </a:cubicBezTo>
                    <a:cubicBezTo>
                      <a:pt x="1153" y="118"/>
                      <a:pt x="1137" y="147"/>
                      <a:pt x="1147" y="177"/>
                    </a:cubicBezTo>
                    <a:cubicBezTo>
                      <a:pt x="1152" y="198"/>
                      <a:pt x="1174" y="212"/>
                      <a:pt x="1195" y="212"/>
                    </a:cubicBezTo>
                    <a:cubicBezTo>
                      <a:pt x="1201" y="212"/>
                      <a:pt x="1207" y="211"/>
                      <a:pt x="1212" y="209"/>
                    </a:cubicBezTo>
                    <a:cubicBezTo>
                      <a:pt x="1428" y="142"/>
                      <a:pt x="1656" y="109"/>
                      <a:pt x="1885" y="109"/>
                    </a:cubicBezTo>
                    <a:cubicBezTo>
                      <a:pt x="2342" y="109"/>
                      <a:pt x="2803" y="240"/>
                      <a:pt x="3180" y="491"/>
                    </a:cubicBezTo>
                    <a:cubicBezTo>
                      <a:pt x="3385" y="628"/>
                      <a:pt x="3637" y="856"/>
                      <a:pt x="3679" y="1164"/>
                    </a:cubicBezTo>
                    <a:cubicBezTo>
                      <a:pt x="3722" y="1464"/>
                      <a:pt x="3523" y="1791"/>
                      <a:pt x="3219" y="1922"/>
                    </a:cubicBezTo>
                    <a:cubicBezTo>
                      <a:pt x="3086" y="1978"/>
                      <a:pt x="2937" y="2006"/>
                      <a:pt x="2788" y="2006"/>
                    </a:cubicBezTo>
                    <a:cubicBezTo>
                      <a:pt x="2592" y="2006"/>
                      <a:pt x="2397" y="1958"/>
                      <a:pt x="2245" y="1863"/>
                    </a:cubicBezTo>
                    <a:cubicBezTo>
                      <a:pt x="2237" y="1859"/>
                      <a:pt x="2228" y="1856"/>
                      <a:pt x="2218" y="1856"/>
                    </a:cubicBezTo>
                    <a:cubicBezTo>
                      <a:pt x="2202" y="1856"/>
                      <a:pt x="2187" y="1863"/>
                      <a:pt x="2177" y="1876"/>
                    </a:cubicBezTo>
                    <a:cubicBezTo>
                      <a:pt x="2160" y="1896"/>
                      <a:pt x="2160" y="1925"/>
                      <a:pt x="2180" y="1945"/>
                    </a:cubicBezTo>
                    <a:cubicBezTo>
                      <a:pt x="2382" y="2158"/>
                      <a:pt x="2379" y="2540"/>
                      <a:pt x="2170" y="2781"/>
                    </a:cubicBezTo>
                    <a:cubicBezTo>
                      <a:pt x="2020" y="2951"/>
                      <a:pt x="1780" y="3049"/>
                      <a:pt x="1531" y="3049"/>
                    </a:cubicBezTo>
                    <a:cubicBezTo>
                      <a:pt x="1459" y="3049"/>
                      <a:pt x="1386" y="3040"/>
                      <a:pt x="1314" y="3023"/>
                    </a:cubicBezTo>
                    <a:cubicBezTo>
                      <a:pt x="1029" y="2958"/>
                      <a:pt x="758" y="2765"/>
                      <a:pt x="545" y="2484"/>
                    </a:cubicBezTo>
                    <a:cubicBezTo>
                      <a:pt x="340" y="2216"/>
                      <a:pt x="212" y="1892"/>
                      <a:pt x="111" y="1615"/>
                    </a:cubicBezTo>
                    <a:cubicBezTo>
                      <a:pt x="103" y="1592"/>
                      <a:pt x="84" y="1579"/>
                      <a:pt x="61" y="1579"/>
                    </a:cubicBezTo>
                    <a:cubicBezTo>
                      <a:pt x="55" y="1579"/>
                      <a:pt x="49" y="1580"/>
                      <a:pt x="42" y="1582"/>
                    </a:cubicBezTo>
                    <a:cubicBezTo>
                      <a:pt x="16" y="1592"/>
                      <a:pt x="0" y="1621"/>
                      <a:pt x="9" y="1651"/>
                    </a:cubicBezTo>
                    <a:cubicBezTo>
                      <a:pt x="114" y="1935"/>
                      <a:pt x="248" y="2268"/>
                      <a:pt x="460" y="2550"/>
                    </a:cubicBezTo>
                    <a:cubicBezTo>
                      <a:pt x="690" y="2850"/>
                      <a:pt x="984" y="3056"/>
                      <a:pt x="1287" y="3128"/>
                    </a:cubicBezTo>
                    <a:cubicBezTo>
                      <a:pt x="1373" y="3144"/>
                      <a:pt x="1454" y="3154"/>
                      <a:pt x="1536" y="3154"/>
                    </a:cubicBezTo>
                    <a:cubicBezTo>
                      <a:pt x="1813" y="3154"/>
                      <a:pt x="2079" y="3046"/>
                      <a:pt x="2248" y="2850"/>
                    </a:cubicBezTo>
                    <a:cubicBezTo>
                      <a:pt x="2444" y="2624"/>
                      <a:pt x="2483" y="2291"/>
                      <a:pt x="2369" y="2040"/>
                    </a:cubicBezTo>
                    <a:lnTo>
                      <a:pt x="2369" y="2040"/>
                    </a:lnTo>
                    <a:cubicBezTo>
                      <a:pt x="2500" y="2089"/>
                      <a:pt x="2644" y="2114"/>
                      <a:pt x="2788" y="2114"/>
                    </a:cubicBezTo>
                    <a:cubicBezTo>
                      <a:pt x="2950" y="2114"/>
                      <a:pt x="3113" y="2083"/>
                      <a:pt x="3258" y="2020"/>
                    </a:cubicBezTo>
                    <a:cubicBezTo>
                      <a:pt x="3604" y="1870"/>
                      <a:pt x="3830" y="1497"/>
                      <a:pt x="3785" y="1150"/>
                    </a:cubicBezTo>
                    <a:cubicBezTo>
                      <a:pt x="3735" y="805"/>
                      <a:pt x="3461" y="553"/>
                      <a:pt x="3239" y="405"/>
                    </a:cubicBezTo>
                    <a:cubicBezTo>
                      <a:pt x="2841" y="140"/>
                      <a:pt x="2370" y="1"/>
                      <a:pt x="1897"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4756211" y="1629397"/>
                <a:ext cx="69511" cy="45121"/>
              </a:xfrm>
              <a:custGeom>
                <a:rect b="b" l="l" r="r" t="t"/>
                <a:pathLst>
                  <a:path extrusionOk="0" h="629" w="969">
                    <a:moveTo>
                      <a:pt x="60" y="1"/>
                    </a:moveTo>
                    <a:cubicBezTo>
                      <a:pt x="48" y="1"/>
                      <a:pt x="37" y="4"/>
                      <a:pt x="27" y="11"/>
                    </a:cubicBezTo>
                    <a:cubicBezTo>
                      <a:pt x="8" y="31"/>
                      <a:pt x="1" y="63"/>
                      <a:pt x="20" y="86"/>
                    </a:cubicBezTo>
                    <a:cubicBezTo>
                      <a:pt x="243" y="360"/>
                      <a:pt x="554" y="553"/>
                      <a:pt x="896" y="629"/>
                    </a:cubicBezTo>
                    <a:lnTo>
                      <a:pt x="910" y="629"/>
                    </a:lnTo>
                    <a:cubicBezTo>
                      <a:pt x="932" y="629"/>
                      <a:pt x="955" y="612"/>
                      <a:pt x="961" y="589"/>
                    </a:cubicBezTo>
                    <a:cubicBezTo>
                      <a:pt x="969" y="560"/>
                      <a:pt x="949" y="534"/>
                      <a:pt x="919" y="527"/>
                    </a:cubicBezTo>
                    <a:cubicBezTo>
                      <a:pt x="599" y="455"/>
                      <a:pt x="308" y="276"/>
                      <a:pt x="103" y="21"/>
                    </a:cubicBezTo>
                    <a:cubicBezTo>
                      <a:pt x="91" y="7"/>
                      <a:pt x="75" y="1"/>
                      <a:pt x="6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4794231" y="1600488"/>
                <a:ext cx="49569" cy="59325"/>
              </a:xfrm>
              <a:custGeom>
                <a:rect b="b" l="l" r="r" t="t"/>
                <a:pathLst>
                  <a:path extrusionOk="0" h="827" w="691">
                    <a:moveTo>
                      <a:pt x="61" y="0"/>
                    </a:moveTo>
                    <a:cubicBezTo>
                      <a:pt x="45" y="0"/>
                      <a:pt x="29" y="8"/>
                      <a:pt x="20" y="22"/>
                    </a:cubicBezTo>
                    <a:cubicBezTo>
                      <a:pt x="0" y="45"/>
                      <a:pt x="7" y="77"/>
                      <a:pt x="30" y="97"/>
                    </a:cubicBezTo>
                    <a:cubicBezTo>
                      <a:pt x="275" y="273"/>
                      <a:pt x="464" y="515"/>
                      <a:pt x="582" y="793"/>
                    </a:cubicBezTo>
                    <a:cubicBezTo>
                      <a:pt x="592" y="813"/>
                      <a:pt x="612" y="826"/>
                      <a:pt x="631" y="826"/>
                    </a:cubicBezTo>
                    <a:cubicBezTo>
                      <a:pt x="638" y="826"/>
                      <a:pt x="644" y="822"/>
                      <a:pt x="651" y="822"/>
                    </a:cubicBezTo>
                    <a:cubicBezTo>
                      <a:pt x="677" y="810"/>
                      <a:pt x="690" y="780"/>
                      <a:pt x="680" y="751"/>
                    </a:cubicBezTo>
                    <a:cubicBezTo>
                      <a:pt x="556" y="457"/>
                      <a:pt x="353" y="202"/>
                      <a:pt x="92" y="12"/>
                    </a:cubicBezTo>
                    <a:cubicBezTo>
                      <a:pt x="83" y="4"/>
                      <a:pt x="72" y="0"/>
                      <a:pt x="61"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4837129" y="1544247"/>
                <a:ext cx="82639" cy="56169"/>
              </a:xfrm>
              <a:custGeom>
                <a:rect b="b" l="l" r="r" t="t"/>
                <a:pathLst>
                  <a:path extrusionOk="0" h="783" w="1152">
                    <a:moveTo>
                      <a:pt x="56" y="0"/>
                    </a:moveTo>
                    <a:cubicBezTo>
                      <a:pt x="43" y="0"/>
                      <a:pt x="30" y="5"/>
                      <a:pt x="20" y="15"/>
                    </a:cubicBezTo>
                    <a:cubicBezTo>
                      <a:pt x="1" y="37"/>
                      <a:pt x="1" y="70"/>
                      <a:pt x="20" y="90"/>
                    </a:cubicBezTo>
                    <a:cubicBezTo>
                      <a:pt x="314" y="394"/>
                      <a:pt x="677" y="633"/>
                      <a:pt x="1073" y="779"/>
                    </a:cubicBezTo>
                    <a:cubicBezTo>
                      <a:pt x="1079" y="783"/>
                      <a:pt x="1085" y="783"/>
                      <a:pt x="1092" y="783"/>
                    </a:cubicBezTo>
                    <a:cubicBezTo>
                      <a:pt x="1112" y="783"/>
                      <a:pt x="1132" y="770"/>
                      <a:pt x="1141" y="750"/>
                    </a:cubicBezTo>
                    <a:cubicBezTo>
                      <a:pt x="1151" y="724"/>
                      <a:pt x="1138" y="692"/>
                      <a:pt x="1108" y="681"/>
                    </a:cubicBezTo>
                    <a:cubicBezTo>
                      <a:pt x="729" y="538"/>
                      <a:pt x="379" y="309"/>
                      <a:pt x="95" y="18"/>
                    </a:cubicBezTo>
                    <a:cubicBezTo>
                      <a:pt x="85" y="6"/>
                      <a:pt x="71" y="0"/>
                      <a:pt x="5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4865034" y="1511608"/>
                <a:ext cx="76685" cy="66785"/>
              </a:xfrm>
              <a:custGeom>
                <a:rect b="b" l="l" r="r" t="t"/>
                <a:pathLst>
                  <a:path extrusionOk="0" h="931" w="1069">
                    <a:moveTo>
                      <a:pt x="61" y="1"/>
                    </a:moveTo>
                    <a:cubicBezTo>
                      <a:pt x="38" y="1"/>
                      <a:pt x="16" y="16"/>
                      <a:pt x="7" y="38"/>
                    </a:cubicBezTo>
                    <a:cubicBezTo>
                      <a:pt x="1" y="68"/>
                      <a:pt x="17" y="97"/>
                      <a:pt x="43" y="104"/>
                    </a:cubicBezTo>
                    <a:cubicBezTo>
                      <a:pt x="448" y="218"/>
                      <a:pt x="791" y="516"/>
                      <a:pt x="961" y="901"/>
                    </a:cubicBezTo>
                    <a:cubicBezTo>
                      <a:pt x="971" y="921"/>
                      <a:pt x="987" y="931"/>
                      <a:pt x="1010" y="931"/>
                    </a:cubicBezTo>
                    <a:cubicBezTo>
                      <a:pt x="1017" y="931"/>
                      <a:pt x="1023" y="931"/>
                      <a:pt x="1030" y="928"/>
                    </a:cubicBezTo>
                    <a:cubicBezTo>
                      <a:pt x="1056" y="918"/>
                      <a:pt x="1069" y="885"/>
                      <a:pt x="1056" y="859"/>
                    </a:cubicBezTo>
                    <a:cubicBezTo>
                      <a:pt x="876" y="447"/>
                      <a:pt x="507" y="127"/>
                      <a:pt x="72" y="2"/>
                    </a:cubicBezTo>
                    <a:cubicBezTo>
                      <a:pt x="68" y="1"/>
                      <a:pt x="64" y="1"/>
                      <a:pt x="61"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4496957" y="1645896"/>
                <a:ext cx="48134" cy="37302"/>
              </a:xfrm>
              <a:custGeom>
                <a:rect b="b" l="l" r="r" t="t"/>
                <a:pathLst>
                  <a:path extrusionOk="0" h="520" w="671">
                    <a:moveTo>
                      <a:pt x="553" y="1"/>
                    </a:moveTo>
                    <a:cubicBezTo>
                      <a:pt x="543" y="1"/>
                      <a:pt x="533" y="4"/>
                      <a:pt x="523" y="9"/>
                    </a:cubicBezTo>
                    <a:cubicBezTo>
                      <a:pt x="501" y="26"/>
                      <a:pt x="494" y="59"/>
                      <a:pt x="510" y="82"/>
                    </a:cubicBezTo>
                    <a:cubicBezTo>
                      <a:pt x="560" y="157"/>
                      <a:pt x="553" y="268"/>
                      <a:pt x="497" y="337"/>
                    </a:cubicBezTo>
                    <a:cubicBezTo>
                      <a:pt x="454" y="386"/>
                      <a:pt x="388" y="415"/>
                      <a:pt x="323" y="415"/>
                    </a:cubicBezTo>
                    <a:cubicBezTo>
                      <a:pt x="297" y="415"/>
                      <a:pt x="272" y="411"/>
                      <a:pt x="249" y="402"/>
                    </a:cubicBezTo>
                    <a:cubicBezTo>
                      <a:pt x="167" y="370"/>
                      <a:pt x="109" y="275"/>
                      <a:pt x="115" y="186"/>
                    </a:cubicBezTo>
                    <a:cubicBezTo>
                      <a:pt x="118" y="157"/>
                      <a:pt x="95" y="130"/>
                      <a:pt x="65" y="130"/>
                    </a:cubicBezTo>
                    <a:cubicBezTo>
                      <a:pt x="64" y="130"/>
                      <a:pt x="62" y="130"/>
                      <a:pt x="61" y="130"/>
                    </a:cubicBezTo>
                    <a:cubicBezTo>
                      <a:pt x="36" y="130"/>
                      <a:pt x="13" y="152"/>
                      <a:pt x="11" y="180"/>
                    </a:cubicBezTo>
                    <a:cubicBezTo>
                      <a:pt x="0" y="314"/>
                      <a:pt x="85" y="448"/>
                      <a:pt x="213" y="500"/>
                    </a:cubicBezTo>
                    <a:cubicBezTo>
                      <a:pt x="249" y="513"/>
                      <a:pt x="288" y="519"/>
                      <a:pt x="324" y="519"/>
                    </a:cubicBezTo>
                    <a:cubicBezTo>
                      <a:pt x="422" y="519"/>
                      <a:pt x="516" y="477"/>
                      <a:pt x="579" y="402"/>
                    </a:cubicBezTo>
                    <a:cubicBezTo>
                      <a:pt x="664" y="297"/>
                      <a:pt x="670" y="140"/>
                      <a:pt x="599" y="26"/>
                    </a:cubicBezTo>
                    <a:cubicBezTo>
                      <a:pt x="588" y="9"/>
                      <a:pt x="571" y="1"/>
                      <a:pt x="553"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5025829" y="1364695"/>
                <a:ext cx="328977" cy="370296"/>
              </a:xfrm>
              <a:custGeom>
                <a:rect b="b" l="l" r="r" t="t"/>
                <a:pathLst>
                  <a:path extrusionOk="0" h="5162" w="4586">
                    <a:moveTo>
                      <a:pt x="3447" y="1"/>
                    </a:moveTo>
                    <a:cubicBezTo>
                      <a:pt x="3324" y="1"/>
                      <a:pt x="3201" y="12"/>
                      <a:pt x="3083" y="30"/>
                    </a:cubicBezTo>
                    <a:cubicBezTo>
                      <a:pt x="2164" y="175"/>
                      <a:pt x="1294" y="629"/>
                      <a:pt x="644" y="1315"/>
                    </a:cubicBezTo>
                    <a:cubicBezTo>
                      <a:pt x="507" y="2309"/>
                      <a:pt x="243" y="3211"/>
                      <a:pt x="0" y="4181"/>
                    </a:cubicBezTo>
                    <a:cubicBezTo>
                      <a:pt x="151" y="4358"/>
                      <a:pt x="327" y="4515"/>
                      <a:pt x="517" y="4649"/>
                    </a:cubicBezTo>
                    <a:cubicBezTo>
                      <a:pt x="566" y="4682"/>
                      <a:pt x="615" y="4714"/>
                      <a:pt x="667" y="4744"/>
                    </a:cubicBezTo>
                    <a:cubicBezTo>
                      <a:pt x="1017" y="4959"/>
                      <a:pt x="1409" y="5100"/>
                      <a:pt x="1811" y="5145"/>
                    </a:cubicBezTo>
                    <a:cubicBezTo>
                      <a:pt x="1893" y="5155"/>
                      <a:pt x="1978" y="5162"/>
                      <a:pt x="2059" y="5162"/>
                    </a:cubicBezTo>
                    <a:cubicBezTo>
                      <a:pt x="2138" y="5162"/>
                      <a:pt x="2213" y="5155"/>
                      <a:pt x="2288" y="5142"/>
                    </a:cubicBezTo>
                    <a:lnTo>
                      <a:pt x="2291" y="5142"/>
                    </a:lnTo>
                    <a:cubicBezTo>
                      <a:pt x="2468" y="5116"/>
                      <a:pt x="2635" y="5057"/>
                      <a:pt x="2775" y="4949"/>
                    </a:cubicBezTo>
                    <a:cubicBezTo>
                      <a:pt x="3027" y="4760"/>
                      <a:pt x="3164" y="4439"/>
                      <a:pt x="3187" y="4119"/>
                    </a:cubicBezTo>
                    <a:lnTo>
                      <a:pt x="3187" y="4106"/>
                    </a:lnTo>
                    <a:cubicBezTo>
                      <a:pt x="3190" y="4074"/>
                      <a:pt x="3190" y="4041"/>
                      <a:pt x="3190" y="4008"/>
                    </a:cubicBezTo>
                    <a:cubicBezTo>
                      <a:pt x="3190" y="3717"/>
                      <a:pt x="3112" y="3430"/>
                      <a:pt x="2991" y="3165"/>
                    </a:cubicBezTo>
                    <a:cubicBezTo>
                      <a:pt x="3259" y="3038"/>
                      <a:pt x="3504" y="2861"/>
                      <a:pt x="3723" y="2655"/>
                    </a:cubicBezTo>
                    <a:cubicBezTo>
                      <a:pt x="3749" y="2626"/>
                      <a:pt x="3775" y="2599"/>
                      <a:pt x="3801" y="2573"/>
                    </a:cubicBezTo>
                    <a:cubicBezTo>
                      <a:pt x="4036" y="2329"/>
                      <a:pt x="4233" y="2044"/>
                      <a:pt x="4373" y="1733"/>
                    </a:cubicBezTo>
                    <a:cubicBezTo>
                      <a:pt x="4416" y="1638"/>
                      <a:pt x="4455" y="1537"/>
                      <a:pt x="4484" y="1433"/>
                    </a:cubicBezTo>
                    <a:cubicBezTo>
                      <a:pt x="4495" y="1400"/>
                      <a:pt x="4504" y="1364"/>
                      <a:pt x="4510" y="1332"/>
                    </a:cubicBezTo>
                    <a:cubicBezTo>
                      <a:pt x="4586" y="988"/>
                      <a:pt x="4566" y="629"/>
                      <a:pt x="4357" y="364"/>
                    </a:cubicBezTo>
                    <a:cubicBezTo>
                      <a:pt x="4353" y="361"/>
                      <a:pt x="4350" y="354"/>
                      <a:pt x="4350" y="351"/>
                    </a:cubicBezTo>
                    <a:cubicBezTo>
                      <a:pt x="4318" y="312"/>
                      <a:pt x="4282" y="279"/>
                      <a:pt x="4243" y="243"/>
                    </a:cubicBezTo>
                    <a:cubicBezTo>
                      <a:pt x="4029" y="64"/>
                      <a:pt x="3739" y="1"/>
                      <a:pt x="3447"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5078125" y="1382055"/>
                <a:ext cx="259824" cy="85006"/>
              </a:xfrm>
              <a:custGeom>
                <a:rect b="b" l="l" r="r" t="t"/>
                <a:pathLst>
                  <a:path extrusionOk="0" h="1185" w="3622">
                    <a:moveTo>
                      <a:pt x="3423" y="0"/>
                    </a:moveTo>
                    <a:cubicBezTo>
                      <a:pt x="2217" y="0"/>
                      <a:pt x="999" y="382"/>
                      <a:pt x="30" y="1090"/>
                    </a:cubicBezTo>
                    <a:cubicBezTo>
                      <a:pt x="4" y="1106"/>
                      <a:pt x="1" y="1138"/>
                      <a:pt x="16" y="1165"/>
                    </a:cubicBezTo>
                    <a:cubicBezTo>
                      <a:pt x="27" y="1178"/>
                      <a:pt x="43" y="1185"/>
                      <a:pt x="59" y="1185"/>
                    </a:cubicBezTo>
                    <a:cubicBezTo>
                      <a:pt x="69" y="1185"/>
                      <a:pt x="79" y="1181"/>
                      <a:pt x="88" y="1174"/>
                    </a:cubicBezTo>
                    <a:cubicBezTo>
                      <a:pt x="1044" y="483"/>
                      <a:pt x="2241" y="106"/>
                      <a:pt x="3431" y="106"/>
                    </a:cubicBezTo>
                    <a:cubicBezTo>
                      <a:pt x="3495" y="106"/>
                      <a:pt x="3558" y="107"/>
                      <a:pt x="3621" y="109"/>
                    </a:cubicBezTo>
                    <a:cubicBezTo>
                      <a:pt x="3589" y="70"/>
                      <a:pt x="3553" y="37"/>
                      <a:pt x="3514" y="1"/>
                    </a:cubicBezTo>
                    <a:cubicBezTo>
                      <a:pt x="3484" y="1"/>
                      <a:pt x="3453" y="0"/>
                      <a:pt x="3423"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5084007" y="1454435"/>
                <a:ext cx="265419" cy="34863"/>
              </a:xfrm>
              <a:custGeom>
                <a:rect b="b" l="l" r="r" t="t"/>
                <a:pathLst>
                  <a:path extrusionOk="0" h="486" w="3700">
                    <a:moveTo>
                      <a:pt x="2542" y="1"/>
                    </a:moveTo>
                    <a:cubicBezTo>
                      <a:pt x="1697" y="1"/>
                      <a:pt x="854" y="128"/>
                      <a:pt x="43" y="381"/>
                    </a:cubicBezTo>
                    <a:cubicBezTo>
                      <a:pt x="17" y="391"/>
                      <a:pt x="0" y="420"/>
                      <a:pt x="10" y="446"/>
                    </a:cubicBezTo>
                    <a:cubicBezTo>
                      <a:pt x="17" y="470"/>
                      <a:pt x="36" y="485"/>
                      <a:pt x="59" y="485"/>
                    </a:cubicBezTo>
                    <a:cubicBezTo>
                      <a:pt x="65" y="485"/>
                      <a:pt x="68" y="482"/>
                      <a:pt x="75" y="482"/>
                    </a:cubicBezTo>
                    <a:cubicBezTo>
                      <a:pt x="874" y="231"/>
                      <a:pt x="1707" y="104"/>
                      <a:pt x="2542" y="104"/>
                    </a:cubicBezTo>
                    <a:cubicBezTo>
                      <a:pt x="2920" y="104"/>
                      <a:pt x="3298" y="130"/>
                      <a:pt x="3673" y="182"/>
                    </a:cubicBezTo>
                    <a:cubicBezTo>
                      <a:pt x="3684" y="149"/>
                      <a:pt x="3693" y="113"/>
                      <a:pt x="3699" y="81"/>
                    </a:cubicBezTo>
                    <a:cubicBezTo>
                      <a:pt x="3315" y="27"/>
                      <a:pt x="2928" y="1"/>
                      <a:pt x="2542"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5090822" y="1513617"/>
                <a:ext cx="207745" cy="41535"/>
              </a:xfrm>
              <a:custGeom>
                <a:rect b="b" l="l" r="r" t="t"/>
                <a:pathLst>
                  <a:path extrusionOk="0" h="579" w="2896">
                    <a:moveTo>
                      <a:pt x="134" y="0"/>
                    </a:moveTo>
                    <a:cubicBezTo>
                      <a:pt x="107" y="0"/>
                      <a:pt x="79" y="1"/>
                      <a:pt x="52" y="1"/>
                    </a:cubicBezTo>
                    <a:cubicBezTo>
                      <a:pt x="23" y="1"/>
                      <a:pt x="0" y="24"/>
                      <a:pt x="0" y="53"/>
                    </a:cubicBezTo>
                    <a:cubicBezTo>
                      <a:pt x="0" y="82"/>
                      <a:pt x="23" y="105"/>
                      <a:pt x="52" y="105"/>
                    </a:cubicBezTo>
                    <a:cubicBezTo>
                      <a:pt x="78" y="105"/>
                      <a:pt x="104" y="105"/>
                      <a:pt x="130" y="105"/>
                    </a:cubicBezTo>
                    <a:cubicBezTo>
                      <a:pt x="1042" y="105"/>
                      <a:pt x="1959" y="265"/>
                      <a:pt x="2817" y="579"/>
                    </a:cubicBezTo>
                    <a:cubicBezTo>
                      <a:pt x="2843" y="550"/>
                      <a:pt x="2869" y="523"/>
                      <a:pt x="2895" y="497"/>
                    </a:cubicBezTo>
                    <a:cubicBezTo>
                      <a:pt x="2016" y="170"/>
                      <a:pt x="1075" y="0"/>
                      <a:pt x="134"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5081855" y="1540804"/>
                <a:ext cx="172881" cy="119439"/>
              </a:xfrm>
              <a:custGeom>
                <a:rect b="b" l="l" r="r" t="t"/>
                <a:pathLst>
                  <a:path extrusionOk="0" h="1665" w="2410">
                    <a:moveTo>
                      <a:pt x="59" y="1"/>
                    </a:moveTo>
                    <a:cubicBezTo>
                      <a:pt x="47" y="1"/>
                      <a:pt x="34" y="5"/>
                      <a:pt x="23" y="14"/>
                    </a:cubicBezTo>
                    <a:cubicBezTo>
                      <a:pt x="4" y="30"/>
                      <a:pt x="0" y="66"/>
                      <a:pt x="17" y="85"/>
                    </a:cubicBezTo>
                    <a:cubicBezTo>
                      <a:pt x="641" y="815"/>
                      <a:pt x="1488" y="1370"/>
                      <a:pt x="2406" y="1664"/>
                    </a:cubicBezTo>
                    <a:lnTo>
                      <a:pt x="2406" y="1651"/>
                    </a:lnTo>
                    <a:cubicBezTo>
                      <a:pt x="2409" y="1619"/>
                      <a:pt x="2409" y="1586"/>
                      <a:pt x="2409" y="1553"/>
                    </a:cubicBezTo>
                    <a:cubicBezTo>
                      <a:pt x="1520" y="1266"/>
                      <a:pt x="703" y="726"/>
                      <a:pt x="98" y="17"/>
                    </a:cubicBezTo>
                    <a:cubicBezTo>
                      <a:pt x="88" y="7"/>
                      <a:pt x="74" y="1"/>
                      <a:pt x="5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5064495" y="1607589"/>
                <a:ext cx="125536" cy="127401"/>
              </a:xfrm>
              <a:custGeom>
                <a:rect b="b" l="l" r="r" t="t"/>
                <a:pathLst>
                  <a:path extrusionOk="0" h="1776" w="1750">
                    <a:moveTo>
                      <a:pt x="64" y="0"/>
                    </a:moveTo>
                    <a:cubicBezTo>
                      <a:pt x="58" y="0"/>
                      <a:pt x="52" y="2"/>
                      <a:pt x="46" y="5"/>
                    </a:cubicBezTo>
                    <a:cubicBezTo>
                      <a:pt x="17" y="11"/>
                      <a:pt x="1" y="41"/>
                      <a:pt x="10" y="70"/>
                    </a:cubicBezTo>
                    <a:cubicBezTo>
                      <a:pt x="200" y="661"/>
                      <a:pt x="586" y="1181"/>
                      <a:pt x="1099" y="1534"/>
                    </a:cubicBezTo>
                    <a:cubicBezTo>
                      <a:pt x="1233" y="1629"/>
                      <a:pt x="1373" y="1707"/>
                      <a:pt x="1520" y="1776"/>
                    </a:cubicBezTo>
                    <a:cubicBezTo>
                      <a:pt x="1599" y="1776"/>
                      <a:pt x="1674" y="1769"/>
                      <a:pt x="1749" y="1756"/>
                    </a:cubicBezTo>
                    <a:cubicBezTo>
                      <a:pt x="1544" y="1678"/>
                      <a:pt x="1340" y="1576"/>
                      <a:pt x="1158" y="1449"/>
                    </a:cubicBezTo>
                    <a:cubicBezTo>
                      <a:pt x="668" y="1106"/>
                      <a:pt x="295" y="605"/>
                      <a:pt x="112" y="37"/>
                    </a:cubicBezTo>
                    <a:cubicBezTo>
                      <a:pt x="104" y="17"/>
                      <a:pt x="85" y="0"/>
                      <a:pt x="64"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5052802" y="1653356"/>
                <a:ext cx="20875" cy="51649"/>
              </a:xfrm>
              <a:custGeom>
                <a:rect b="b" l="l" r="r" t="t"/>
                <a:pathLst>
                  <a:path extrusionOk="0" h="720" w="291">
                    <a:moveTo>
                      <a:pt x="56" y="0"/>
                    </a:moveTo>
                    <a:cubicBezTo>
                      <a:pt x="53" y="0"/>
                      <a:pt x="51" y="0"/>
                      <a:pt x="49" y="0"/>
                    </a:cubicBezTo>
                    <a:cubicBezTo>
                      <a:pt x="20" y="4"/>
                      <a:pt x="1" y="30"/>
                      <a:pt x="4" y="59"/>
                    </a:cubicBezTo>
                    <a:cubicBezTo>
                      <a:pt x="30" y="252"/>
                      <a:pt x="75" y="442"/>
                      <a:pt x="141" y="625"/>
                    </a:cubicBezTo>
                    <a:cubicBezTo>
                      <a:pt x="190" y="658"/>
                      <a:pt x="239" y="690"/>
                      <a:pt x="291" y="720"/>
                    </a:cubicBezTo>
                    <a:cubicBezTo>
                      <a:pt x="203" y="504"/>
                      <a:pt x="141" y="275"/>
                      <a:pt x="108" y="46"/>
                    </a:cubicBezTo>
                    <a:cubicBezTo>
                      <a:pt x="105" y="19"/>
                      <a:pt x="83" y="0"/>
                      <a:pt x="5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5025867" y="1220867"/>
                <a:ext cx="33787" cy="51219"/>
              </a:xfrm>
              <a:custGeom>
                <a:rect b="b" l="l" r="r" t="t"/>
                <a:pathLst>
                  <a:path extrusionOk="0" h="714" w="471">
                    <a:moveTo>
                      <a:pt x="138" y="1"/>
                    </a:moveTo>
                    <a:cubicBezTo>
                      <a:pt x="71" y="1"/>
                      <a:pt x="9" y="52"/>
                      <a:pt x="3" y="130"/>
                    </a:cubicBezTo>
                    <a:cubicBezTo>
                      <a:pt x="0" y="180"/>
                      <a:pt x="20" y="228"/>
                      <a:pt x="39" y="275"/>
                    </a:cubicBezTo>
                    <a:cubicBezTo>
                      <a:pt x="98" y="408"/>
                      <a:pt x="157" y="549"/>
                      <a:pt x="261" y="653"/>
                    </a:cubicBezTo>
                    <a:cubicBezTo>
                      <a:pt x="285" y="676"/>
                      <a:pt x="311" y="696"/>
                      <a:pt x="340" y="706"/>
                    </a:cubicBezTo>
                    <a:cubicBezTo>
                      <a:pt x="352" y="711"/>
                      <a:pt x="364" y="713"/>
                      <a:pt x="377" y="713"/>
                    </a:cubicBezTo>
                    <a:cubicBezTo>
                      <a:pt x="397" y="713"/>
                      <a:pt x="416" y="708"/>
                      <a:pt x="432" y="696"/>
                    </a:cubicBezTo>
                    <a:cubicBezTo>
                      <a:pt x="465" y="673"/>
                      <a:pt x="471" y="628"/>
                      <a:pt x="471" y="584"/>
                    </a:cubicBezTo>
                    <a:cubicBezTo>
                      <a:pt x="471" y="424"/>
                      <a:pt x="392" y="271"/>
                      <a:pt x="308" y="133"/>
                    </a:cubicBezTo>
                    <a:cubicBezTo>
                      <a:pt x="281" y="94"/>
                      <a:pt x="252" y="49"/>
                      <a:pt x="213" y="23"/>
                    </a:cubicBezTo>
                    <a:cubicBezTo>
                      <a:pt x="189" y="8"/>
                      <a:pt x="163" y="1"/>
                      <a:pt x="13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5053557" y="1291812"/>
                <a:ext cx="36370" cy="85508"/>
              </a:xfrm>
              <a:custGeom>
                <a:rect b="b" l="l" r="r" t="t"/>
                <a:pathLst>
                  <a:path extrusionOk="0" h="1192" w="507">
                    <a:moveTo>
                      <a:pt x="149" y="0"/>
                    </a:moveTo>
                    <a:cubicBezTo>
                      <a:pt x="71" y="0"/>
                      <a:pt x="19" y="93"/>
                      <a:pt x="10" y="164"/>
                    </a:cubicBezTo>
                    <a:cubicBezTo>
                      <a:pt x="0" y="242"/>
                      <a:pt x="23" y="318"/>
                      <a:pt x="43" y="390"/>
                    </a:cubicBezTo>
                    <a:cubicBezTo>
                      <a:pt x="104" y="599"/>
                      <a:pt x="166" y="811"/>
                      <a:pt x="228" y="1021"/>
                    </a:cubicBezTo>
                    <a:cubicBezTo>
                      <a:pt x="242" y="1063"/>
                      <a:pt x="255" y="1105"/>
                      <a:pt x="281" y="1138"/>
                    </a:cubicBezTo>
                    <a:cubicBezTo>
                      <a:pt x="304" y="1170"/>
                      <a:pt x="341" y="1192"/>
                      <a:pt x="378" y="1192"/>
                    </a:cubicBezTo>
                    <a:cubicBezTo>
                      <a:pt x="383" y="1192"/>
                      <a:pt x="388" y="1191"/>
                      <a:pt x="392" y="1191"/>
                    </a:cubicBezTo>
                    <a:cubicBezTo>
                      <a:pt x="471" y="1181"/>
                      <a:pt x="494" y="1079"/>
                      <a:pt x="497" y="1001"/>
                    </a:cubicBezTo>
                    <a:cubicBezTo>
                      <a:pt x="507" y="717"/>
                      <a:pt x="448" y="429"/>
                      <a:pt x="330" y="171"/>
                    </a:cubicBezTo>
                    <a:cubicBezTo>
                      <a:pt x="297" y="105"/>
                      <a:pt x="242" y="11"/>
                      <a:pt x="160" y="1"/>
                    </a:cubicBezTo>
                    <a:cubicBezTo>
                      <a:pt x="156" y="0"/>
                      <a:pt x="153" y="0"/>
                      <a:pt x="149"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8" name="Google Shape;898;p27"/>
            <p:cNvGrpSpPr/>
            <p:nvPr/>
          </p:nvGrpSpPr>
          <p:grpSpPr>
            <a:xfrm>
              <a:off x="4562993" y="716679"/>
              <a:ext cx="408531" cy="338661"/>
              <a:chOff x="4562993" y="716679"/>
              <a:chExt cx="408531" cy="338661"/>
            </a:xfrm>
          </p:grpSpPr>
          <p:sp>
            <p:nvSpPr>
              <p:cNvPr id="899" name="Google Shape;899;p27"/>
              <p:cNvSpPr/>
              <p:nvPr/>
            </p:nvSpPr>
            <p:spPr>
              <a:xfrm>
                <a:off x="4562993" y="716679"/>
                <a:ext cx="408531" cy="338661"/>
              </a:xfrm>
              <a:custGeom>
                <a:rect b="b" l="l" r="r" t="t"/>
                <a:pathLst>
                  <a:path extrusionOk="0" h="4721" w="5695">
                    <a:moveTo>
                      <a:pt x="3552" y="1"/>
                    </a:moveTo>
                    <a:cubicBezTo>
                      <a:pt x="3476" y="1"/>
                      <a:pt x="3396" y="5"/>
                      <a:pt x="3312" y="14"/>
                    </a:cubicBezTo>
                    <a:cubicBezTo>
                      <a:pt x="2678" y="83"/>
                      <a:pt x="2028" y="374"/>
                      <a:pt x="1429" y="851"/>
                    </a:cubicBezTo>
                    <a:cubicBezTo>
                      <a:pt x="877" y="1296"/>
                      <a:pt x="426" y="1838"/>
                      <a:pt x="28" y="2361"/>
                    </a:cubicBezTo>
                    <a:cubicBezTo>
                      <a:pt x="1" y="2390"/>
                      <a:pt x="8" y="2436"/>
                      <a:pt x="37" y="2459"/>
                    </a:cubicBezTo>
                    <a:cubicBezTo>
                      <a:pt x="49" y="2468"/>
                      <a:pt x="64" y="2473"/>
                      <a:pt x="79" y="2473"/>
                    </a:cubicBezTo>
                    <a:cubicBezTo>
                      <a:pt x="100" y="2473"/>
                      <a:pt x="120" y="2464"/>
                      <a:pt x="132" y="2446"/>
                    </a:cubicBezTo>
                    <a:cubicBezTo>
                      <a:pt x="530" y="1930"/>
                      <a:pt x="972" y="1394"/>
                      <a:pt x="1515" y="959"/>
                    </a:cubicBezTo>
                    <a:cubicBezTo>
                      <a:pt x="2093" y="495"/>
                      <a:pt x="2717" y="218"/>
                      <a:pt x="3325" y="149"/>
                    </a:cubicBezTo>
                    <a:cubicBezTo>
                      <a:pt x="3402" y="140"/>
                      <a:pt x="3475" y="137"/>
                      <a:pt x="3543" y="137"/>
                    </a:cubicBezTo>
                    <a:cubicBezTo>
                      <a:pt x="3696" y="137"/>
                      <a:pt x="3829" y="156"/>
                      <a:pt x="3946" y="194"/>
                    </a:cubicBezTo>
                    <a:cubicBezTo>
                      <a:pt x="4152" y="266"/>
                      <a:pt x="4315" y="410"/>
                      <a:pt x="4384" y="577"/>
                    </a:cubicBezTo>
                    <a:cubicBezTo>
                      <a:pt x="4502" y="865"/>
                      <a:pt x="4367" y="1191"/>
                      <a:pt x="4240" y="1505"/>
                    </a:cubicBezTo>
                    <a:lnTo>
                      <a:pt x="4227" y="1538"/>
                    </a:lnTo>
                    <a:cubicBezTo>
                      <a:pt x="4152" y="1720"/>
                      <a:pt x="4090" y="1930"/>
                      <a:pt x="4188" y="2109"/>
                    </a:cubicBezTo>
                    <a:cubicBezTo>
                      <a:pt x="4286" y="2296"/>
                      <a:pt x="4505" y="2355"/>
                      <a:pt x="4668" y="2371"/>
                    </a:cubicBezTo>
                    <a:cubicBezTo>
                      <a:pt x="4717" y="2375"/>
                      <a:pt x="4763" y="2378"/>
                      <a:pt x="4812" y="2381"/>
                    </a:cubicBezTo>
                    <a:cubicBezTo>
                      <a:pt x="4933" y="2387"/>
                      <a:pt x="5044" y="2394"/>
                      <a:pt x="5149" y="2436"/>
                    </a:cubicBezTo>
                    <a:cubicBezTo>
                      <a:pt x="5443" y="2557"/>
                      <a:pt x="5544" y="2953"/>
                      <a:pt x="5456" y="3247"/>
                    </a:cubicBezTo>
                    <a:cubicBezTo>
                      <a:pt x="5371" y="3512"/>
                      <a:pt x="5168" y="3753"/>
                      <a:pt x="4815" y="4002"/>
                    </a:cubicBezTo>
                    <a:cubicBezTo>
                      <a:pt x="4462" y="4253"/>
                      <a:pt x="4073" y="4449"/>
                      <a:pt x="3662" y="4586"/>
                    </a:cubicBezTo>
                    <a:cubicBezTo>
                      <a:pt x="3625" y="4600"/>
                      <a:pt x="3606" y="4639"/>
                      <a:pt x="3619" y="4672"/>
                    </a:cubicBezTo>
                    <a:cubicBezTo>
                      <a:pt x="3629" y="4701"/>
                      <a:pt x="3655" y="4721"/>
                      <a:pt x="3681" y="4721"/>
                    </a:cubicBezTo>
                    <a:cubicBezTo>
                      <a:pt x="3691" y="4721"/>
                      <a:pt x="3698" y="4717"/>
                      <a:pt x="3704" y="4717"/>
                    </a:cubicBezTo>
                    <a:cubicBezTo>
                      <a:pt x="4129" y="4577"/>
                      <a:pt x="4531" y="4371"/>
                      <a:pt x="4897" y="4113"/>
                    </a:cubicBezTo>
                    <a:cubicBezTo>
                      <a:pt x="5273" y="3845"/>
                      <a:pt x="5491" y="3583"/>
                      <a:pt x="5583" y="3286"/>
                    </a:cubicBezTo>
                    <a:cubicBezTo>
                      <a:pt x="5695" y="2936"/>
                      <a:pt x="5577" y="2462"/>
                      <a:pt x="5201" y="2309"/>
                    </a:cubicBezTo>
                    <a:cubicBezTo>
                      <a:pt x="5077" y="2260"/>
                      <a:pt x="4946" y="2253"/>
                      <a:pt x="4818" y="2244"/>
                    </a:cubicBezTo>
                    <a:cubicBezTo>
                      <a:pt x="4773" y="2244"/>
                      <a:pt x="4727" y="2240"/>
                      <a:pt x="4684" y="2233"/>
                    </a:cubicBezTo>
                    <a:cubicBezTo>
                      <a:pt x="4577" y="2224"/>
                      <a:pt x="4384" y="2185"/>
                      <a:pt x="4309" y="2047"/>
                    </a:cubicBezTo>
                    <a:cubicBezTo>
                      <a:pt x="4236" y="1913"/>
                      <a:pt x="4289" y="1740"/>
                      <a:pt x="4354" y="1586"/>
                    </a:cubicBezTo>
                    <a:lnTo>
                      <a:pt x="4367" y="1557"/>
                    </a:lnTo>
                    <a:cubicBezTo>
                      <a:pt x="4498" y="1233"/>
                      <a:pt x="4648" y="865"/>
                      <a:pt x="4508" y="527"/>
                    </a:cubicBezTo>
                    <a:cubicBezTo>
                      <a:pt x="4423" y="319"/>
                      <a:pt x="4233" y="152"/>
                      <a:pt x="3989" y="67"/>
                    </a:cubicBezTo>
                    <a:cubicBezTo>
                      <a:pt x="3861" y="22"/>
                      <a:pt x="3717" y="1"/>
                      <a:pt x="3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4596350" y="730452"/>
                <a:ext cx="272019" cy="179768"/>
              </a:xfrm>
              <a:custGeom>
                <a:rect b="b" l="l" r="r" t="t"/>
                <a:pathLst>
                  <a:path extrusionOk="0" h="2506" w="3792">
                    <a:moveTo>
                      <a:pt x="3716" y="1"/>
                    </a:moveTo>
                    <a:cubicBezTo>
                      <a:pt x="3712" y="1"/>
                      <a:pt x="3708" y="1"/>
                      <a:pt x="3703" y="2"/>
                    </a:cubicBezTo>
                    <a:cubicBezTo>
                      <a:pt x="2252" y="313"/>
                      <a:pt x="981" y="1139"/>
                      <a:pt x="23" y="2398"/>
                    </a:cubicBezTo>
                    <a:cubicBezTo>
                      <a:pt x="0" y="2427"/>
                      <a:pt x="7" y="2470"/>
                      <a:pt x="36" y="2492"/>
                    </a:cubicBezTo>
                    <a:cubicBezTo>
                      <a:pt x="50" y="2503"/>
                      <a:pt x="62" y="2506"/>
                      <a:pt x="79" y="2506"/>
                    </a:cubicBezTo>
                    <a:cubicBezTo>
                      <a:pt x="98" y="2506"/>
                      <a:pt x="118" y="2496"/>
                      <a:pt x="131" y="2480"/>
                    </a:cubicBezTo>
                    <a:cubicBezTo>
                      <a:pt x="1069" y="1248"/>
                      <a:pt x="2314" y="437"/>
                      <a:pt x="3732" y="136"/>
                    </a:cubicBezTo>
                    <a:cubicBezTo>
                      <a:pt x="3768" y="127"/>
                      <a:pt x="3791" y="91"/>
                      <a:pt x="3785" y="55"/>
                    </a:cubicBezTo>
                    <a:cubicBezTo>
                      <a:pt x="3779" y="22"/>
                      <a:pt x="3750" y="1"/>
                      <a:pt x="37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4653022" y="771628"/>
                <a:ext cx="232206" cy="163699"/>
              </a:xfrm>
              <a:custGeom>
                <a:rect b="b" l="l" r="r" t="t"/>
                <a:pathLst>
                  <a:path extrusionOk="0" h="2282" w="3237">
                    <a:moveTo>
                      <a:pt x="3157" y="1"/>
                    </a:moveTo>
                    <a:cubicBezTo>
                      <a:pt x="3149" y="1"/>
                      <a:pt x="3142" y="2"/>
                      <a:pt x="3135" y="4"/>
                    </a:cubicBezTo>
                    <a:cubicBezTo>
                      <a:pt x="1923" y="432"/>
                      <a:pt x="848" y="1180"/>
                      <a:pt x="24" y="2170"/>
                    </a:cubicBezTo>
                    <a:cubicBezTo>
                      <a:pt x="1" y="2200"/>
                      <a:pt x="5" y="2242"/>
                      <a:pt x="34" y="2265"/>
                    </a:cubicBezTo>
                    <a:cubicBezTo>
                      <a:pt x="47" y="2278"/>
                      <a:pt x="64" y="2281"/>
                      <a:pt x="76" y="2281"/>
                    </a:cubicBezTo>
                    <a:cubicBezTo>
                      <a:pt x="96" y="2281"/>
                      <a:pt x="115" y="2275"/>
                      <a:pt x="129" y="2259"/>
                    </a:cubicBezTo>
                    <a:cubicBezTo>
                      <a:pt x="936" y="1288"/>
                      <a:pt x="1992" y="553"/>
                      <a:pt x="3181" y="134"/>
                    </a:cubicBezTo>
                    <a:cubicBezTo>
                      <a:pt x="3217" y="121"/>
                      <a:pt x="3236" y="82"/>
                      <a:pt x="3224" y="46"/>
                    </a:cubicBezTo>
                    <a:cubicBezTo>
                      <a:pt x="3213" y="17"/>
                      <a:pt x="3186" y="1"/>
                      <a:pt x="3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4701157" y="847165"/>
                <a:ext cx="169079" cy="95408"/>
              </a:xfrm>
              <a:custGeom>
                <a:rect b="b" l="l" r="r" t="t"/>
                <a:pathLst>
                  <a:path extrusionOk="0" h="1330" w="2357">
                    <a:moveTo>
                      <a:pt x="2280" y="0"/>
                    </a:moveTo>
                    <a:cubicBezTo>
                      <a:pt x="2274" y="0"/>
                      <a:pt x="2268" y="1"/>
                      <a:pt x="2262" y="3"/>
                    </a:cubicBezTo>
                    <a:cubicBezTo>
                      <a:pt x="1448" y="238"/>
                      <a:pt x="677" y="657"/>
                      <a:pt x="33" y="1209"/>
                    </a:cubicBezTo>
                    <a:cubicBezTo>
                      <a:pt x="4" y="1235"/>
                      <a:pt x="1" y="1277"/>
                      <a:pt x="26" y="1307"/>
                    </a:cubicBezTo>
                    <a:cubicBezTo>
                      <a:pt x="40" y="1320"/>
                      <a:pt x="59" y="1330"/>
                      <a:pt x="79" y="1330"/>
                    </a:cubicBezTo>
                    <a:cubicBezTo>
                      <a:pt x="95" y="1330"/>
                      <a:pt x="108" y="1323"/>
                      <a:pt x="121" y="1313"/>
                    </a:cubicBezTo>
                    <a:cubicBezTo>
                      <a:pt x="752" y="771"/>
                      <a:pt x="1503" y="366"/>
                      <a:pt x="2301" y="134"/>
                    </a:cubicBezTo>
                    <a:cubicBezTo>
                      <a:pt x="2337" y="124"/>
                      <a:pt x="2357" y="85"/>
                      <a:pt x="2347" y="49"/>
                    </a:cubicBezTo>
                    <a:cubicBezTo>
                      <a:pt x="2339" y="19"/>
                      <a:pt x="2310" y="0"/>
                      <a:pt x="2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4760913" y="880665"/>
                <a:ext cx="172881" cy="84217"/>
              </a:xfrm>
              <a:custGeom>
                <a:rect b="b" l="l" r="r" t="t"/>
                <a:pathLst>
                  <a:path extrusionOk="0" h="1174" w="2410">
                    <a:moveTo>
                      <a:pt x="2334" y="1"/>
                    </a:moveTo>
                    <a:cubicBezTo>
                      <a:pt x="2329" y="1"/>
                      <a:pt x="2323" y="2"/>
                      <a:pt x="2318" y="3"/>
                    </a:cubicBezTo>
                    <a:cubicBezTo>
                      <a:pt x="1504" y="199"/>
                      <a:pt x="801" y="520"/>
                      <a:pt x="40" y="1049"/>
                    </a:cubicBezTo>
                    <a:cubicBezTo>
                      <a:pt x="11" y="1069"/>
                      <a:pt x="1" y="1111"/>
                      <a:pt x="23" y="1143"/>
                    </a:cubicBezTo>
                    <a:cubicBezTo>
                      <a:pt x="37" y="1160"/>
                      <a:pt x="56" y="1173"/>
                      <a:pt x="79" y="1173"/>
                    </a:cubicBezTo>
                    <a:cubicBezTo>
                      <a:pt x="92" y="1173"/>
                      <a:pt x="105" y="1167"/>
                      <a:pt x="118" y="1160"/>
                    </a:cubicBezTo>
                    <a:cubicBezTo>
                      <a:pt x="863" y="644"/>
                      <a:pt x="1553" y="327"/>
                      <a:pt x="2350" y="134"/>
                    </a:cubicBezTo>
                    <a:cubicBezTo>
                      <a:pt x="2387" y="124"/>
                      <a:pt x="2409" y="89"/>
                      <a:pt x="2399" y="52"/>
                    </a:cubicBezTo>
                    <a:cubicBezTo>
                      <a:pt x="2391" y="22"/>
                      <a:pt x="2364" y="1"/>
                      <a:pt x="2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4791185" y="920836"/>
                <a:ext cx="173097" cy="76183"/>
              </a:xfrm>
              <a:custGeom>
                <a:rect b="b" l="l" r="r" t="t"/>
                <a:pathLst>
                  <a:path extrusionOk="0" h="1062" w="2413">
                    <a:moveTo>
                      <a:pt x="2336" y="0"/>
                    </a:moveTo>
                    <a:cubicBezTo>
                      <a:pt x="2321" y="0"/>
                      <a:pt x="2305" y="5"/>
                      <a:pt x="2291" y="15"/>
                    </a:cubicBezTo>
                    <a:cubicBezTo>
                      <a:pt x="1644" y="509"/>
                      <a:pt x="895" y="816"/>
                      <a:pt x="62" y="927"/>
                    </a:cubicBezTo>
                    <a:cubicBezTo>
                      <a:pt x="26" y="930"/>
                      <a:pt x="1" y="966"/>
                      <a:pt x="4" y="1002"/>
                    </a:cubicBezTo>
                    <a:cubicBezTo>
                      <a:pt x="10" y="1038"/>
                      <a:pt x="40" y="1061"/>
                      <a:pt x="72" y="1061"/>
                    </a:cubicBezTo>
                    <a:lnTo>
                      <a:pt x="82" y="1061"/>
                    </a:lnTo>
                    <a:cubicBezTo>
                      <a:pt x="935" y="947"/>
                      <a:pt x="1710" y="633"/>
                      <a:pt x="2376" y="123"/>
                    </a:cubicBezTo>
                    <a:cubicBezTo>
                      <a:pt x="2405" y="100"/>
                      <a:pt x="2412" y="58"/>
                      <a:pt x="2389" y="28"/>
                    </a:cubicBezTo>
                    <a:cubicBezTo>
                      <a:pt x="2376" y="9"/>
                      <a:pt x="2356" y="0"/>
                      <a:pt x="2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27"/>
            <p:cNvSpPr/>
            <p:nvPr/>
          </p:nvSpPr>
          <p:spPr>
            <a:xfrm>
              <a:off x="4158617" y="875428"/>
              <a:ext cx="821581" cy="788798"/>
            </a:xfrm>
            <a:custGeom>
              <a:rect b="b" l="l" r="r" t="t"/>
              <a:pathLst>
                <a:path extrusionOk="0" h="10996" w="11453">
                  <a:moveTo>
                    <a:pt x="5272" y="1"/>
                  </a:moveTo>
                  <a:cubicBezTo>
                    <a:pt x="4797" y="1"/>
                    <a:pt x="4327" y="59"/>
                    <a:pt x="3883" y="194"/>
                  </a:cubicBezTo>
                  <a:cubicBezTo>
                    <a:pt x="2847" y="511"/>
                    <a:pt x="1919" y="1171"/>
                    <a:pt x="1262" y="2034"/>
                  </a:cubicBezTo>
                  <a:cubicBezTo>
                    <a:pt x="399" y="3171"/>
                    <a:pt x="1" y="4632"/>
                    <a:pt x="76" y="6057"/>
                  </a:cubicBezTo>
                  <a:cubicBezTo>
                    <a:pt x="138" y="7155"/>
                    <a:pt x="481" y="8260"/>
                    <a:pt x="1197" y="9093"/>
                  </a:cubicBezTo>
                  <a:cubicBezTo>
                    <a:pt x="1788" y="9782"/>
                    <a:pt x="2606" y="10256"/>
                    <a:pt x="3465" y="10544"/>
                  </a:cubicBezTo>
                  <a:cubicBezTo>
                    <a:pt x="4304" y="10825"/>
                    <a:pt x="5264" y="10996"/>
                    <a:pt x="6211" y="10996"/>
                  </a:cubicBezTo>
                  <a:cubicBezTo>
                    <a:pt x="7504" y="10996"/>
                    <a:pt x="8774" y="10677"/>
                    <a:pt x="9681" y="9880"/>
                  </a:cubicBezTo>
                  <a:cubicBezTo>
                    <a:pt x="11093" y="8645"/>
                    <a:pt x="11452" y="6236"/>
                    <a:pt x="11080" y="4397"/>
                  </a:cubicBezTo>
                  <a:cubicBezTo>
                    <a:pt x="10704" y="2557"/>
                    <a:pt x="9289" y="969"/>
                    <a:pt x="7505" y="380"/>
                  </a:cubicBezTo>
                  <a:cubicBezTo>
                    <a:pt x="6806" y="151"/>
                    <a:pt x="6033" y="1"/>
                    <a:pt x="5272" y="1"/>
                  </a:cubicBezTo>
                  <a:close/>
                </a:path>
              </a:pathLst>
            </a:custGeom>
            <a:solidFill>
              <a:srgbClr val="7B6D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4111773" y="1217245"/>
              <a:ext cx="77402" cy="163269"/>
            </a:xfrm>
            <a:custGeom>
              <a:rect b="b" l="l" r="r" t="t"/>
              <a:pathLst>
                <a:path extrusionOk="0" h="2276" w="1079">
                  <a:moveTo>
                    <a:pt x="811" y="1"/>
                  </a:moveTo>
                  <a:cubicBezTo>
                    <a:pt x="817" y="289"/>
                    <a:pt x="608" y="563"/>
                    <a:pt x="330" y="632"/>
                  </a:cubicBezTo>
                  <a:cubicBezTo>
                    <a:pt x="236" y="655"/>
                    <a:pt x="131" y="661"/>
                    <a:pt x="62" y="733"/>
                  </a:cubicBezTo>
                  <a:cubicBezTo>
                    <a:pt x="16" y="785"/>
                    <a:pt x="0" y="863"/>
                    <a:pt x="16" y="932"/>
                  </a:cubicBezTo>
                  <a:cubicBezTo>
                    <a:pt x="29" y="1001"/>
                    <a:pt x="69" y="1063"/>
                    <a:pt x="114" y="1118"/>
                  </a:cubicBezTo>
                  <a:cubicBezTo>
                    <a:pt x="239" y="1260"/>
                    <a:pt x="415" y="1354"/>
                    <a:pt x="601" y="1377"/>
                  </a:cubicBezTo>
                  <a:cubicBezTo>
                    <a:pt x="448" y="1495"/>
                    <a:pt x="327" y="1642"/>
                    <a:pt x="245" y="1815"/>
                  </a:cubicBezTo>
                  <a:cubicBezTo>
                    <a:pt x="212" y="1887"/>
                    <a:pt x="186" y="1965"/>
                    <a:pt x="189" y="2040"/>
                  </a:cubicBezTo>
                  <a:cubicBezTo>
                    <a:pt x="193" y="2118"/>
                    <a:pt x="226" y="2201"/>
                    <a:pt x="295" y="2243"/>
                  </a:cubicBezTo>
                  <a:cubicBezTo>
                    <a:pt x="334" y="2267"/>
                    <a:pt x="379" y="2275"/>
                    <a:pt x="425" y="2275"/>
                  </a:cubicBezTo>
                  <a:cubicBezTo>
                    <a:pt x="472" y="2275"/>
                    <a:pt x="520" y="2267"/>
                    <a:pt x="565" y="2260"/>
                  </a:cubicBezTo>
                  <a:cubicBezTo>
                    <a:pt x="680" y="2240"/>
                    <a:pt x="791" y="2220"/>
                    <a:pt x="906" y="2197"/>
                  </a:cubicBezTo>
                  <a:cubicBezTo>
                    <a:pt x="1079" y="1465"/>
                    <a:pt x="1026" y="723"/>
                    <a:pt x="811" y="1"/>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4247928" y="1158709"/>
              <a:ext cx="112194" cy="112337"/>
            </a:xfrm>
            <a:custGeom>
              <a:rect b="b" l="l" r="r" t="t"/>
              <a:pathLst>
                <a:path extrusionOk="0" h="1566" w="1564">
                  <a:moveTo>
                    <a:pt x="782" y="0"/>
                  </a:moveTo>
                  <a:cubicBezTo>
                    <a:pt x="350" y="0"/>
                    <a:pt x="1" y="350"/>
                    <a:pt x="1" y="781"/>
                  </a:cubicBezTo>
                  <a:cubicBezTo>
                    <a:pt x="1" y="1216"/>
                    <a:pt x="350" y="1566"/>
                    <a:pt x="782" y="1566"/>
                  </a:cubicBezTo>
                  <a:cubicBezTo>
                    <a:pt x="1213" y="1566"/>
                    <a:pt x="1563" y="1216"/>
                    <a:pt x="1563" y="781"/>
                  </a:cubicBezTo>
                  <a:cubicBezTo>
                    <a:pt x="1563" y="350"/>
                    <a:pt x="1213" y="0"/>
                    <a:pt x="78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4264141" y="1368892"/>
              <a:ext cx="164632" cy="70229"/>
            </a:xfrm>
            <a:custGeom>
              <a:rect b="b" l="l" r="r" t="t"/>
              <a:pathLst>
                <a:path extrusionOk="0" h="979" w="2295">
                  <a:moveTo>
                    <a:pt x="2190" y="0"/>
                  </a:moveTo>
                  <a:cubicBezTo>
                    <a:pt x="2187" y="0"/>
                    <a:pt x="2183" y="1"/>
                    <a:pt x="2180" y="1"/>
                  </a:cubicBezTo>
                  <a:cubicBezTo>
                    <a:pt x="2151" y="4"/>
                    <a:pt x="2132" y="34"/>
                    <a:pt x="2138" y="63"/>
                  </a:cubicBezTo>
                  <a:cubicBezTo>
                    <a:pt x="2183" y="309"/>
                    <a:pt x="2020" y="577"/>
                    <a:pt x="1782" y="648"/>
                  </a:cubicBezTo>
                  <a:cubicBezTo>
                    <a:pt x="1739" y="661"/>
                    <a:pt x="1696" y="667"/>
                    <a:pt x="1652" y="667"/>
                  </a:cubicBezTo>
                  <a:cubicBezTo>
                    <a:pt x="1450" y="667"/>
                    <a:pt x="1247" y="542"/>
                    <a:pt x="1167" y="351"/>
                  </a:cubicBezTo>
                  <a:cubicBezTo>
                    <a:pt x="1159" y="333"/>
                    <a:pt x="1140" y="320"/>
                    <a:pt x="1121" y="320"/>
                  </a:cubicBezTo>
                  <a:cubicBezTo>
                    <a:pt x="1117" y="320"/>
                    <a:pt x="1112" y="321"/>
                    <a:pt x="1108" y="322"/>
                  </a:cubicBezTo>
                  <a:cubicBezTo>
                    <a:pt x="1082" y="328"/>
                    <a:pt x="1066" y="351"/>
                    <a:pt x="1066" y="377"/>
                  </a:cubicBezTo>
                  <a:cubicBezTo>
                    <a:pt x="1082" y="577"/>
                    <a:pt x="951" y="779"/>
                    <a:pt x="762" y="848"/>
                  </a:cubicBezTo>
                  <a:cubicBezTo>
                    <a:pt x="714" y="865"/>
                    <a:pt x="664" y="873"/>
                    <a:pt x="614" y="873"/>
                  </a:cubicBezTo>
                  <a:cubicBezTo>
                    <a:pt x="464" y="873"/>
                    <a:pt x="314" y="800"/>
                    <a:pt x="226" y="678"/>
                  </a:cubicBezTo>
                  <a:cubicBezTo>
                    <a:pt x="112" y="511"/>
                    <a:pt x="121" y="270"/>
                    <a:pt x="252" y="116"/>
                  </a:cubicBezTo>
                  <a:cubicBezTo>
                    <a:pt x="272" y="93"/>
                    <a:pt x="269" y="60"/>
                    <a:pt x="245" y="41"/>
                  </a:cubicBezTo>
                  <a:cubicBezTo>
                    <a:pt x="235" y="33"/>
                    <a:pt x="223" y="29"/>
                    <a:pt x="210" y="29"/>
                  </a:cubicBezTo>
                  <a:cubicBezTo>
                    <a:pt x="196" y="29"/>
                    <a:pt x="181" y="35"/>
                    <a:pt x="171" y="48"/>
                  </a:cubicBezTo>
                  <a:cubicBezTo>
                    <a:pt x="14" y="237"/>
                    <a:pt x="0" y="534"/>
                    <a:pt x="141" y="737"/>
                  </a:cubicBezTo>
                  <a:cubicBezTo>
                    <a:pt x="245" y="887"/>
                    <a:pt x="432" y="979"/>
                    <a:pt x="615" y="979"/>
                  </a:cubicBezTo>
                  <a:cubicBezTo>
                    <a:pt x="677" y="979"/>
                    <a:pt x="739" y="969"/>
                    <a:pt x="798" y="946"/>
                  </a:cubicBezTo>
                  <a:cubicBezTo>
                    <a:pt x="978" y="884"/>
                    <a:pt x="1115" y="721"/>
                    <a:pt x="1157" y="538"/>
                  </a:cubicBezTo>
                  <a:cubicBezTo>
                    <a:pt x="1276" y="683"/>
                    <a:pt x="1459" y="771"/>
                    <a:pt x="1645" y="771"/>
                  </a:cubicBezTo>
                  <a:cubicBezTo>
                    <a:pt x="1701" y="771"/>
                    <a:pt x="1756" y="763"/>
                    <a:pt x="1811" y="746"/>
                  </a:cubicBezTo>
                  <a:cubicBezTo>
                    <a:pt x="2099" y="662"/>
                    <a:pt x="2295" y="338"/>
                    <a:pt x="2242" y="44"/>
                  </a:cubicBezTo>
                  <a:cubicBezTo>
                    <a:pt x="2237" y="18"/>
                    <a:pt x="2213" y="0"/>
                    <a:pt x="2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4402233" y="1440484"/>
              <a:ext cx="72237" cy="50717"/>
            </a:xfrm>
            <a:custGeom>
              <a:rect b="b" l="l" r="r" t="t"/>
              <a:pathLst>
                <a:path extrusionOk="0" h="707" w="1007">
                  <a:moveTo>
                    <a:pt x="910" y="0"/>
                  </a:moveTo>
                  <a:cubicBezTo>
                    <a:pt x="905" y="0"/>
                    <a:pt x="899" y="1"/>
                    <a:pt x="893" y="3"/>
                  </a:cubicBezTo>
                  <a:cubicBezTo>
                    <a:pt x="866" y="14"/>
                    <a:pt x="850" y="43"/>
                    <a:pt x="863" y="72"/>
                  </a:cubicBezTo>
                  <a:cubicBezTo>
                    <a:pt x="899" y="167"/>
                    <a:pt x="889" y="285"/>
                    <a:pt x="837" y="389"/>
                  </a:cubicBezTo>
                  <a:cubicBezTo>
                    <a:pt x="782" y="490"/>
                    <a:pt x="693" y="566"/>
                    <a:pt x="592" y="592"/>
                  </a:cubicBezTo>
                  <a:cubicBezTo>
                    <a:pt x="566" y="597"/>
                    <a:pt x="540" y="600"/>
                    <a:pt x="513" y="600"/>
                  </a:cubicBezTo>
                  <a:cubicBezTo>
                    <a:pt x="434" y="600"/>
                    <a:pt x="352" y="575"/>
                    <a:pt x="281" y="527"/>
                  </a:cubicBezTo>
                  <a:cubicBezTo>
                    <a:pt x="183" y="457"/>
                    <a:pt x="121" y="359"/>
                    <a:pt x="109" y="255"/>
                  </a:cubicBezTo>
                  <a:cubicBezTo>
                    <a:pt x="105" y="231"/>
                    <a:pt x="85" y="209"/>
                    <a:pt x="58" y="209"/>
                  </a:cubicBezTo>
                  <a:cubicBezTo>
                    <a:pt x="56" y="209"/>
                    <a:pt x="55" y="209"/>
                    <a:pt x="53" y="210"/>
                  </a:cubicBezTo>
                  <a:cubicBezTo>
                    <a:pt x="23" y="213"/>
                    <a:pt x="0" y="239"/>
                    <a:pt x="3" y="268"/>
                  </a:cubicBezTo>
                  <a:cubicBezTo>
                    <a:pt x="20" y="403"/>
                    <a:pt x="98" y="527"/>
                    <a:pt x="219" y="611"/>
                  </a:cubicBezTo>
                  <a:cubicBezTo>
                    <a:pt x="311" y="673"/>
                    <a:pt x="412" y="706"/>
                    <a:pt x="510" y="706"/>
                  </a:cubicBezTo>
                  <a:cubicBezTo>
                    <a:pt x="546" y="706"/>
                    <a:pt x="582" y="700"/>
                    <a:pt x="614" y="693"/>
                  </a:cubicBezTo>
                  <a:cubicBezTo>
                    <a:pt x="745" y="661"/>
                    <a:pt x="860" y="566"/>
                    <a:pt x="928" y="435"/>
                  </a:cubicBezTo>
                  <a:cubicBezTo>
                    <a:pt x="997" y="305"/>
                    <a:pt x="1007" y="157"/>
                    <a:pt x="961" y="33"/>
                  </a:cubicBezTo>
                  <a:cubicBezTo>
                    <a:pt x="951" y="12"/>
                    <a:pt x="931" y="0"/>
                    <a:pt x="9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4702304" y="1169111"/>
              <a:ext cx="52367" cy="86728"/>
            </a:xfrm>
            <a:custGeom>
              <a:rect b="b" l="l" r="r" t="t"/>
              <a:pathLst>
                <a:path extrusionOk="0" h="1209" w="730">
                  <a:moveTo>
                    <a:pt x="202" y="1"/>
                  </a:moveTo>
                  <a:cubicBezTo>
                    <a:pt x="179" y="1"/>
                    <a:pt x="156" y="16"/>
                    <a:pt x="151" y="41"/>
                  </a:cubicBezTo>
                  <a:cubicBezTo>
                    <a:pt x="145" y="68"/>
                    <a:pt x="164" y="97"/>
                    <a:pt x="190" y="103"/>
                  </a:cubicBezTo>
                  <a:cubicBezTo>
                    <a:pt x="432" y="156"/>
                    <a:pt x="615" y="421"/>
                    <a:pt x="582" y="665"/>
                  </a:cubicBezTo>
                  <a:cubicBezTo>
                    <a:pt x="549" y="904"/>
                    <a:pt x="318" y="1103"/>
                    <a:pt x="76" y="1103"/>
                  </a:cubicBezTo>
                  <a:lnTo>
                    <a:pt x="56" y="1103"/>
                  </a:lnTo>
                  <a:cubicBezTo>
                    <a:pt x="54" y="1103"/>
                    <a:pt x="52" y="1103"/>
                    <a:pt x="51" y="1103"/>
                  </a:cubicBezTo>
                  <a:cubicBezTo>
                    <a:pt x="24" y="1103"/>
                    <a:pt x="4" y="1125"/>
                    <a:pt x="0" y="1152"/>
                  </a:cubicBezTo>
                  <a:cubicBezTo>
                    <a:pt x="0" y="1182"/>
                    <a:pt x="24" y="1208"/>
                    <a:pt x="50" y="1208"/>
                  </a:cubicBezTo>
                  <a:lnTo>
                    <a:pt x="79" y="1208"/>
                  </a:lnTo>
                  <a:cubicBezTo>
                    <a:pt x="373" y="1208"/>
                    <a:pt x="647" y="973"/>
                    <a:pt x="687" y="679"/>
                  </a:cubicBezTo>
                  <a:cubicBezTo>
                    <a:pt x="730" y="378"/>
                    <a:pt x="510" y="68"/>
                    <a:pt x="213" y="2"/>
                  </a:cubicBezTo>
                  <a:cubicBezTo>
                    <a:pt x="209" y="1"/>
                    <a:pt x="205" y="1"/>
                    <a:pt x="2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4526766" y="1307559"/>
              <a:ext cx="274817" cy="226252"/>
            </a:xfrm>
            <a:custGeom>
              <a:rect b="b" l="l" r="r" t="t"/>
              <a:pathLst>
                <a:path extrusionOk="0" h="3154" w="3831">
                  <a:moveTo>
                    <a:pt x="1897" y="1"/>
                  </a:moveTo>
                  <a:cubicBezTo>
                    <a:pt x="1655" y="1"/>
                    <a:pt x="1413" y="37"/>
                    <a:pt x="1180" y="111"/>
                  </a:cubicBezTo>
                  <a:cubicBezTo>
                    <a:pt x="1153" y="118"/>
                    <a:pt x="1137" y="147"/>
                    <a:pt x="1147" y="177"/>
                  </a:cubicBezTo>
                  <a:cubicBezTo>
                    <a:pt x="1152" y="198"/>
                    <a:pt x="1174" y="212"/>
                    <a:pt x="1195" y="212"/>
                  </a:cubicBezTo>
                  <a:cubicBezTo>
                    <a:pt x="1201" y="212"/>
                    <a:pt x="1207" y="211"/>
                    <a:pt x="1212" y="209"/>
                  </a:cubicBezTo>
                  <a:cubicBezTo>
                    <a:pt x="1428" y="142"/>
                    <a:pt x="1656" y="109"/>
                    <a:pt x="1885" y="109"/>
                  </a:cubicBezTo>
                  <a:cubicBezTo>
                    <a:pt x="2342" y="109"/>
                    <a:pt x="2803" y="240"/>
                    <a:pt x="3180" y="491"/>
                  </a:cubicBezTo>
                  <a:cubicBezTo>
                    <a:pt x="3385" y="628"/>
                    <a:pt x="3637" y="856"/>
                    <a:pt x="3679" y="1164"/>
                  </a:cubicBezTo>
                  <a:cubicBezTo>
                    <a:pt x="3722" y="1464"/>
                    <a:pt x="3523" y="1791"/>
                    <a:pt x="3219" y="1922"/>
                  </a:cubicBezTo>
                  <a:cubicBezTo>
                    <a:pt x="3086" y="1978"/>
                    <a:pt x="2937" y="2006"/>
                    <a:pt x="2788" y="2006"/>
                  </a:cubicBezTo>
                  <a:cubicBezTo>
                    <a:pt x="2592" y="2006"/>
                    <a:pt x="2397" y="1958"/>
                    <a:pt x="2245" y="1863"/>
                  </a:cubicBezTo>
                  <a:cubicBezTo>
                    <a:pt x="2237" y="1859"/>
                    <a:pt x="2228" y="1856"/>
                    <a:pt x="2218" y="1856"/>
                  </a:cubicBezTo>
                  <a:cubicBezTo>
                    <a:pt x="2202" y="1856"/>
                    <a:pt x="2187" y="1863"/>
                    <a:pt x="2177" y="1876"/>
                  </a:cubicBezTo>
                  <a:cubicBezTo>
                    <a:pt x="2160" y="1896"/>
                    <a:pt x="2160" y="1925"/>
                    <a:pt x="2180" y="1945"/>
                  </a:cubicBezTo>
                  <a:cubicBezTo>
                    <a:pt x="2382" y="2158"/>
                    <a:pt x="2379" y="2540"/>
                    <a:pt x="2170" y="2781"/>
                  </a:cubicBezTo>
                  <a:cubicBezTo>
                    <a:pt x="2020" y="2951"/>
                    <a:pt x="1780" y="3049"/>
                    <a:pt x="1531" y="3049"/>
                  </a:cubicBezTo>
                  <a:cubicBezTo>
                    <a:pt x="1459" y="3049"/>
                    <a:pt x="1386" y="3040"/>
                    <a:pt x="1314" y="3023"/>
                  </a:cubicBezTo>
                  <a:cubicBezTo>
                    <a:pt x="1029" y="2958"/>
                    <a:pt x="758" y="2765"/>
                    <a:pt x="545" y="2484"/>
                  </a:cubicBezTo>
                  <a:cubicBezTo>
                    <a:pt x="340" y="2216"/>
                    <a:pt x="212" y="1892"/>
                    <a:pt x="111" y="1615"/>
                  </a:cubicBezTo>
                  <a:cubicBezTo>
                    <a:pt x="103" y="1592"/>
                    <a:pt x="84" y="1579"/>
                    <a:pt x="61" y="1579"/>
                  </a:cubicBezTo>
                  <a:cubicBezTo>
                    <a:pt x="55" y="1579"/>
                    <a:pt x="49" y="1580"/>
                    <a:pt x="42" y="1582"/>
                  </a:cubicBezTo>
                  <a:cubicBezTo>
                    <a:pt x="16" y="1592"/>
                    <a:pt x="0" y="1621"/>
                    <a:pt x="9" y="1651"/>
                  </a:cubicBezTo>
                  <a:cubicBezTo>
                    <a:pt x="114" y="1935"/>
                    <a:pt x="248" y="2268"/>
                    <a:pt x="460" y="2550"/>
                  </a:cubicBezTo>
                  <a:cubicBezTo>
                    <a:pt x="690" y="2850"/>
                    <a:pt x="984" y="3056"/>
                    <a:pt x="1287" y="3128"/>
                  </a:cubicBezTo>
                  <a:cubicBezTo>
                    <a:pt x="1373" y="3144"/>
                    <a:pt x="1454" y="3154"/>
                    <a:pt x="1536" y="3154"/>
                  </a:cubicBezTo>
                  <a:cubicBezTo>
                    <a:pt x="1813" y="3154"/>
                    <a:pt x="2079" y="3046"/>
                    <a:pt x="2248" y="2850"/>
                  </a:cubicBezTo>
                  <a:cubicBezTo>
                    <a:pt x="2444" y="2624"/>
                    <a:pt x="2483" y="2291"/>
                    <a:pt x="2369" y="2040"/>
                  </a:cubicBezTo>
                  <a:lnTo>
                    <a:pt x="2369" y="2040"/>
                  </a:lnTo>
                  <a:cubicBezTo>
                    <a:pt x="2500" y="2089"/>
                    <a:pt x="2644" y="2114"/>
                    <a:pt x="2788" y="2114"/>
                  </a:cubicBezTo>
                  <a:cubicBezTo>
                    <a:pt x="2950" y="2114"/>
                    <a:pt x="3113" y="2083"/>
                    <a:pt x="3258" y="2020"/>
                  </a:cubicBezTo>
                  <a:cubicBezTo>
                    <a:pt x="3604" y="1870"/>
                    <a:pt x="3830" y="1497"/>
                    <a:pt x="3785" y="1150"/>
                  </a:cubicBezTo>
                  <a:cubicBezTo>
                    <a:pt x="3735" y="805"/>
                    <a:pt x="3461" y="553"/>
                    <a:pt x="3239" y="405"/>
                  </a:cubicBezTo>
                  <a:cubicBezTo>
                    <a:pt x="2841" y="140"/>
                    <a:pt x="2370" y="1"/>
                    <a:pt x="18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4603811" y="1476997"/>
              <a:ext cx="69511" cy="45121"/>
            </a:xfrm>
            <a:custGeom>
              <a:rect b="b" l="l" r="r" t="t"/>
              <a:pathLst>
                <a:path extrusionOk="0" h="629" w="969">
                  <a:moveTo>
                    <a:pt x="60" y="1"/>
                  </a:moveTo>
                  <a:cubicBezTo>
                    <a:pt x="48" y="1"/>
                    <a:pt x="37" y="4"/>
                    <a:pt x="27" y="11"/>
                  </a:cubicBezTo>
                  <a:cubicBezTo>
                    <a:pt x="8" y="31"/>
                    <a:pt x="1" y="63"/>
                    <a:pt x="20" y="86"/>
                  </a:cubicBezTo>
                  <a:cubicBezTo>
                    <a:pt x="243" y="360"/>
                    <a:pt x="554" y="553"/>
                    <a:pt x="896" y="629"/>
                  </a:cubicBezTo>
                  <a:lnTo>
                    <a:pt x="910" y="629"/>
                  </a:lnTo>
                  <a:cubicBezTo>
                    <a:pt x="932" y="629"/>
                    <a:pt x="955" y="612"/>
                    <a:pt x="961" y="589"/>
                  </a:cubicBezTo>
                  <a:cubicBezTo>
                    <a:pt x="969" y="560"/>
                    <a:pt x="949" y="534"/>
                    <a:pt x="919" y="527"/>
                  </a:cubicBezTo>
                  <a:cubicBezTo>
                    <a:pt x="599" y="455"/>
                    <a:pt x="308" y="276"/>
                    <a:pt x="103" y="21"/>
                  </a:cubicBezTo>
                  <a:cubicBezTo>
                    <a:pt x="91" y="7"/>
                    <a:pt x="75" y="1"/>
                    <a:pt x="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4641831" y="1448088"/>
              <a:ext cx="49569" cy="59325"/>
            </a:xfrm>
            <a:custGeom>
              <a:rect b="b" l="l" r="r" t="t"/>
              <a:pathLst>
                <a:path extrusionOk="0" h="827" w="691">
                  <a:moveTo>
                    <a:pt x="61" y="0"/>
                  </a:moveTo>
                  <a:cubicBezTo>
                    <a:pt x="45" y="0"/>
                    <a:pt x="29" y="8"/>
                    <a:pt x="20" y="22"/>
                  </a:cubicBezTo>
                  <a:cubicBezTo>
                    <a:pt x="0" y="45"/>
                    <a:pt x="7" y="77"/>
                    <a:pt x="30" y="97"/>
                  </a:cubicBezTo>
                  <a:cubicBezTo>
                    <a:pt x="275" y="273"/>
                    <a:pt x="464" y="515"/>
                    <a:pt x="582" y="793"/>
                  </a:cubicBezTo>
                  <a:cubicBezTo>
                    <a:pt x="592" y="813"/>
                    <a:pt x="612" y="826"/>
                    <a:pt x="631" y="826"/>
                  </a:cubicBezTo>
                  <a:cubicBezTo>
                    <a:pt x="638" y="826"/>
                    <a:pt x="644" y="822"/>
                    <a:pt x="651" y="822"/>
                  </a:cubicBezTo>
                  <a:cubicBezTo>
                    <a:pt x="677" y="810"/>
                    <a:pt x="690" y="780"/>
                    <a:pt x="680" y="751"/>
                  </a:cubicBezTo>
                  <a:cubicBezTo>
                    <a:pt x="556" y="457"/>
                    <a:pt x="353" y="202"/>
                    <a:pt x="92" y="12"/>
                  </a:cubicBezTo>
                  <a:cubicBezTo>
                    <a:pt x="83" y="4"/>
                    <a:pt x="72"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4684729" y="1391847"/>
              <a:ext cx="82639" cy="56169"/>
            </a:xfrm>
            <a:custGeom>
              <a:rect b="b" l="l" r="r" t="t"/>
              <a:pathLst>
                <a:path extrusionOk="0" h="783" w="1152">
                  <a:moveTo>
                    <a:pt x="56" y="0"/>
                  </a:moveTo>
                  <a:cubicBezTo>
                    <a:pt x="43" y="0"/>
                    <a:pt x="30" y="5"/>
                    <a:pt x="20" y="15"/>
                  </a:cubicBezTo>
                  <a:cubicBezTo>
                    <a:pt x="1" y="37"/>
                    <a:pt x="1" y="70"/>
                    <a:pt x="20" y="90"/>
                  </a:cubicBezTo>
                  <a:cubicBezTo>
                    <a:pt x="314" y="394"/>
                    <a:pt x="677" y="633"/>
                    <a:pt x="1073" y="779"/>
                  </a:cubicBezTo>
                  <a:cubicBezTo>
                    <a:pt x="1079" y="783"/>
                    <a:pt x="1085" y="783"/>
                    <a:pt x="1092" y="783"/>
                  </a:cubicBezTo>
                  <a:cubicBezTo>
                    <a:pt x="1112" y="783"/>
                    <a:pt x="1132" y="770"/>
                    <a:pt x="1141" y="750"/>
                  </a:cubicBezTo>
                  <a:cubicBezTo>
                    <a:pt x="1151" y="724"/>
                    <a:pt x="1138" y="692"/>
                    <a:pt x="1108" y="681"/>
                  </a:cubicBezTo>
                  <a:cubicBezTo>
                    <a:pt x="729" y="538"/>
                    <a:pt x="379" y="309"/>
                    <a:pt x="95" y="18"/>
                  </a:cubicBezTo>
                  <a:cubicBezTo>
                    <a:pt x="85" y="6"/>
                    <a:pt x="71"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4712634" y="1359208"/>
              <a:ext cx="76685" cy="66785"/>
            </a:xfrm>
            <a:custGeom>
              <a:rect b="b" l="l" r="r" t="t"/>
              <a:pathLst>
                <a:path extrusionOk="0" h="931" w="1069">
                  <a:moveTo>
                    <a:pt x="61" y="1"/>
                  </a:moveTo>
                  <a:cubicBezTo>
                    <a:pt x="38" y="1"/>
                    <a:pt x="16" y="16"/>
                    <a:pt x="7" y="38"/>
                  </a:cubicBezTo>
                  <a:cubicBezTo>
                    <a:pt x="1" y="68"/>
                    <a:pt x="17" y="97"/>
                    <a:pt x="43" y="104"/>
                  </a:cubicBezTo>
                  <a:cubicBezTo>
                    <a:pt x="448" y="218"/>
                    <a:pt x="791" y="516"/>
                    <a:pt x="961" y="901"/>
                  </a:cubicBezTo>
                  <a:cubicBezTo>
                    <a:pt x="971" y="921"/>
                    <a:pt x="987" y="931"/>
                    <a:pt x="1010" y="931"/>
                  </a:cubicBezTo>
                  <a:cubicBezTo>
                    <a:pt x="1017" y="931"/>
                    <a:pt x="1023" y="931"/>
                    <a:pt x="1030" y="928"/>
                  </a:cubicBezTo>
                  <a:cubicBezTo>
                    <a:pt x="1056" y="918"/>
                    <a:pt x="1069" y="885"/>
                    <a:pt x="1056" y="859"/>
                  </a:cubicBezTo>
                  <a:cubicBezTo>
                    <a:pt x="876" y="447"/>
                    <a:pt x="507" y="127"/>
                    <a:pt x="72" y="2"/>
                  </a:cubicBezTo>
                  <a:cubicBezTo>
                    <a:pt x="68" y="1"/>
                    <a:pt x="64"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4344557" y="1493496"/>
              <a:ext cx="48134" cy="37302"/>
            </a:xfrm>
            <a:custGeom>
              <a:rect b="b" l="l" r="r" t="t"/>
              <a:pathLst>
                <a:path extrusionOk="0" h="520" w="671">
                  <a:moveTo>
                    <a:pt x="553" y="1"/>
                  </a:moveTo>
                  <a:cubicBezTo>
                    <a:pt x="543" y="1"/>
                    <a:pt x="533" y="4"/>
                    <a:pt x="523" y="9"/>
                  </a:cubicBezTo>
                  <a:cubicBezTo>
                    <a:pt x="501" y="26"/>
                    <a:pt x="494" y="59"/>
                    <a:pt x="510" y="82"/>
                  </a:cubicBezTo>
                  <a:cubicBezTo>
                    <a:pt x="560" y="157"/>
                    <a:pt x="553" y="268"/>
                    <a:pt x="497" y="337"/>
                  </a:cubicBezTo>
                  <a:cubicBezTo>
                    <a:pt x="454" y="386"/>
                    <a:pt x="388" y="415"/>
                    <a:pt x="323" y="415"/>
                  </a:cubicBezTo>
                  <a:cubicBezTo>
                    <a:pt x="297" y="415"/>
                    <a:pt x="272" y="411"/>
                    <a:pt x="249" y="402"/>
                  </a:cubicBezTo>
                  <a:cubicBezTo>
                    <a:pt x="167" y="370"/>
                    <a:pt x="109" y="275"/>
                    <a:pt x="115" y="186"/>
                  </a:cubicBezTo>
                  <a:cubicBezTo>
                    <a:pt x="118" y="157"/>
                    <a:pt x="95" y="130"/>
                    <a:pt x="65" y="130"/>
                  </a:cubicBezTo>
                  <a:cubicBezTo>
                    <a:pt x="64" y="130"/>
                    <a:pt x="62" y="130"/>
                    <a:pt x="61" y="130"/>
                  </a:cubicBezTo>
                  <a:cubicBezTo>
                    <a:pt x="36" y="130"/>
                    <a:pt x="13" y="152"/>
                    <a:pt x="11" y="180"/>
                  </a:cubicBezTo>
                  <a:cubicBezTo>
                    <a:pt x="0" y="314"/>
                    <a:pt x="85" y="448"/>
                    <a:pt x="213" y="500"/>
                  </a:cubicBezTo>
                  <a:cubicBezTo>
                    <a:pt x="249" y="513"/>
                    <a:pt x="288" y="519"/>
                    <a:pt x="324" y="519"/>
                  </a:cubicBezTo>
                  <a:cubicBezTo>
                    <a:pt x="422" y="519"/>
                    <a:pt x="516" y="477"/>
                    <a:pt x="579" y="402"/>
                  </a:cubicBezTo>
                  <a:cubicBezTo>
                    <a:pt x="664" y="297"/>
                    <a:pt x="670" y="140"/>
                    <a:pt x="599" y="26"/>
                  </a:cubicBezTo>
                  <a:cubicBezTo>
                    <a:pt x="588" y="9"/>
                    <a:pt x="571" y="1"/>
                    <a:pt x="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4873429" y="1212295"/>
              <a:ext cx="328977" cy="370296"/>
            </a:xfrm>
            <a:custGeom>
              <a:rect b="b" l="l" r="r" t="t"/>
              <a:pathLst>
                <a:path extrusionOk="0" h="5162" w="4586">
                  <a:moveTo>
                    <a:pt x="3447" y="1"/>
                  </a:moveTo>
                  <a:cubicBezTo>
                    <a:pt x="3324" y="1"/>
                    <a:pt x="3201" y="12"/>
                    <a:pt x="3083" y="30"/>
                  </a:cubicBezTo>
                  <a:cubicBezTo>
                    <a:pt x="2164" y="175"/>
                    <a:pt x="1294" y="629"/>
                    <a:pt x="644" y="1315"/>
                  </a:cubicBezTo>
                  <a:cubicBezTo>
                    <a:pt x="507" y="2309"/>
                    <a:pt x="243" y="3211"/>
                    <a:pt x="0" y="4181"/>
                  </a:cubicBezTo>
                  <a:cubicBezTo>
                    <a:pt x="151" y="4358"/>
                    <a:pt x="327" y="4515"/>
                    <a:pt x="517" y="4649"/>
                  </a:cubicBezTo>
                  <a:cubicBezTo>
                    <a:pt x="566" y="4682"/>
                    <a:pt x="615" y="4714"/>
                    <a:pt x="667" y="4744"/>
                  </a:cubicBezTo>
                  <a:cubicBezTo>
                    <a:pt x="1017" y="4959"/>
                    <a:pt x="1409" y="5100"/>
                    <a:pt x="1811" y="5145"/>
                  </a:cubicBezTo>
                  <a:cubicBezTo>
                    <a:pt x="1893" y="5155"/>
                    <a:pt x="1978" y="5162"/>
                    <a:pt x="2059" y="5162"/>
                  </a:cubicBezTo>
                  <a:cubicBezTo>
                    <a:pt x="2138" y="5162"/>
                    <a:pt x="2213" y="5155"/>
                    <a:pt x="2288" y="5142"/>
                  </a:cubicBezTo>
                  <a:lnTo>
                    <a:pt x="2291" y="5142"/>
                  </a:lnTo>
                  <a:cubicBezTo>
                    <a:pt x="2468" y="5116"/>
                    <a:pt x="2635" y="5057"/>
                    <a:pt x="2775" y="4949"/>
                  </a:cubicBezTo>
                  <a:cubicBezTo>
                    <a:pt x="3027" y="4760"/>
                    <a:pt x="3164" y="4439"/>
                    <a:pt x="3187" y="4119"/>
                  </a:cubicBezTo>
                  <a:lnTo>
                    <a:pt x="3187" y="4106"/>
                  </a:lnTo>
                  <a:cubicBezTo>
                    <a:pt x="3190" y="4074"/>
                    <a:pt x="3190" y="4041"/>
                    <a:pt x="3190" y="4008"/>
                  </a:cubicBezTo>
                  <a:cubicBezTo>
                    <a:pt x="3190" y="3717"/>
                    <a:pt x="3112" y="3430"/>
                    <a:pt x="2991" y="3165"/>
                  </a:cubicBezTo>
                  <a:cubicBezTo>
                    <a:pt x="3259" y="3038"/>
                    <a:pt x="3504" y="2861"/>
                    <a:pt x="3723" y="2655"/>
                  </a:cubicBezTo>
                  <a:cubicBezTo>
                    <a:pt x="3749" y="2626"/>
                    <a:pt x="3775" y="2599"/>
                    <a:pt x="3801" y="2573"/>
                  </a:cubicBezTo>
                  <a:cubicBezTo>
                    <a:pt x="4036" y="2329"/>
                    <a:pt x="4233" y="2044"/>
                    <a:pt x="4373" y="1733"/>
                  </a:cubicBezTo>
                  <a:cubicBezTo>
                    <a:pt x="4416" y="1638"/>
                    <a:pt x="4455" y="1537"/>
                    <a:pt x="4484" y="1433"/>
                  </a:cubicBezTo>
                  <a:cubicBezTo>
                    <a:pt x="4495" y="1400"/>
                    <a:pt x="4504" y="1364"/>
                    <a:pt x="4510" y="1332"/>
                  </a:cubicBezTo>
                  <a:cubicBezTo>
                    <a:pt x="4586" y="988"/>
                    <a:pt x="4566" y="629"/>
                    <a:pt x="4357" y="364"/>
                  </a:cubicBezTo>
                  <a:cubicBezTo>
                    <a:pt x="4353" y="361"/>
                    <a:pt x="4350" y="354"/>
                    <a:pt x="4350" y="351"/>
                  </a:cubicBezTo>
                  <a:cubicBezTo>
                    <a:pt x="4318" y="312"/>
                    <a:pt x="4282" y="279"/>
                    <a:pt x="4243" y="243"/>
                  </a:cubicBezTo>
                  <a:cubicBezTo>
                    <a:pt x="4029" y="64"/>
                    <a:pt x="3739" y="1"/>
                    <a:pt x="3447" y="1"/>
                  </a:cubicBezTo>
                  <a:close/>
                </a:path>
              </a:pathLst>
            </a:custGeom>
            <a:solidFill>
              <a:srgbClr val="7B6D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4925725" y="1229655"/>
              <a:ext cx="259824" cy="85006"/>
            </a:xfrm>
            <a:custGeom>
              <a:rect b="b" l="l" r="r" t="t"/>
              <a:pathLst>
                <a:path extrusionOk="0" h="1185" w="3622">
                  <a:moveTo>
                    <a:pt x="3423" y="0"/>
                  </a:moveTo>
                  <a:cubicBezTo>
                    <a:pt x="2217" y="0"/>
                    <a:pt x="999" y="382"/>
                    <a:pt x="30" y="1090"/>
                  </a:cubicBezTo>
                  <a:cubicBezTo>
                    <a:pt x="4" y="1106"/>
                    <a:pt x="1" y="1138"/>
                    <a:pt x="16" y="1165"/>
                  </a:cubicBezTo>
                  <a:cubicBezTo>
                    <a:pt x="27" y="1178"/>
                    <a:pt x="43" y="1185"/>
                    <a:pt x="59" y="1185"/>
                  </a:cubicBezTo>
                  <a:cubicBezTo>
                    <a:pt x="69" y="1185"/>
                    <a:pt x="79" y="1181"/>
                    <a:pt x="88" y="1174"/>
                  </a:cubicBezTo>
                  <a:cubicBezTo>
                    <a:pt x="1044" y="483"/>
                    <a:pt x="2241" y="106"/>
                    <a:pt x="3431" y="106"/>
                  </a:cubicBezTo>
                  <a:cubicBezTo>
                    <a:pt x="3495" y="106"/>
                    <a:pt x="3558" y="107"/>
                    <a:pt x="3621" y="109"/>
                  </a:cubicBezTo>
                  <a:cubicBezTo>
                    <a:pt x="3589" y="70"/>
                    <a:pt x="3553" y="37"/>
                    <a:pt x="3514" y="1"/>
                  </a:cubicBezTo>
                  <a:cubicBezTo>
                    <a:pt x="3484" y="1"/>
                    <a:pt x="3453" y="0"/>
                    <a:pt x="3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4931607" y="1302035"/>
              <a:ext cx="265419" cy="34863"/>
            </a:xfrm>
            <a:custGeom>
              <a:rect b="b" l="l" r="r" t="t"/>
              <a:pathLst>
                <a:path extrusionOk="0" h="486" w="3700">
                  <a:moveTo>
                    <a:pt x="2542" y="1"/>
                  </a:moveTo>
                  <a:cubicBezTo>
                    <a:pt x="1697" y="1"/>
                    <a:pt x="854" y="128"/>
                    <a:pt x="43" y="381"/>
                  </a:cubicBezTo>
                  <a:cubicBezTo>
                    <a:pt x="17" y="391"/>
                    <a:pt x="0" y="420"/>
                    <a:pt x="10" y="446"/>
                  </a:cubicBezTo>
                  <a:cubicBezTo>
                    <a:pt x="17" y="470"/>
                    <a:pt x="36" y="485"/>
                    <a:pt x="59" y="485"/>
                  </a:cubicBezTo>
                  <a:cubicBezTo>
                    <a:pt x="65" y="485"/>
                    <a:pt x="68" y="482"/>
                    <a:pt x="75" y="482"/>
                  </a:cubicBezTo>
                  <a:cubicBezTo>
                    <a:pt x="874" y="231"/>
                    <a:pt x="1707" y="104"/>
                    <a:pt x="2542" y="104"/>
                  </a:cubicBezTo>
                  <a:cubicBezTo>
                    <a:pt x="2920" y="104"/>
                    <a:pt x="3298" y="130"/>
                    <a:pt x="3673" y="182"/>
                  </a:cubicBezTo>
                  <a:cubicBezTo>
                    <a:pt x="3684" y="149"/>
                    <a:pt x="3693" y="113"/>
                    <a:pt x="3699" y="81"/>
                  </a:cubicBezTo>
                  <a:cubicBezTo>
                    <a:pt x="3315" y="27"/>
                    <a:pt x="2928" y="1"/>
                    <a:pt x="2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4938422" y="1361217"/>
              <a:ext cx="207745" cy="41535"/>
            </a:xfrm>
            <a:custGeom>
              <a:rect b="b" l="l" r="r" t="t"/>
              <a:pathLst>
                <a:path extrusionOk="0" h="579" w="2896">
                  <a:moveTo>
                    <a:pt x="134" y="0"/>
                  </a:moveTo>
                  <a:cubicBezTo>
                    <a:pt x="107" y="0"/>
                    <a:pt x="79" y="1"/>
                    <a:pt x="52" y="1"/>
                  </a:cubicBezTo>
                  <a:cubicBezTo>
                    <a:pt x="23" y="1"/>
                    <a:pt x="0" y="24"/>
                    <a:pt x="0" y="53"/>
                  </a:cubicBezTo>
                  <a:cubicBezTo>
                    <a:pt x="0" y="82"/>
                    <a:pt x="23" y="105"/>
                    <a:pt x="52" y="105"/>
                  </a:cubicBezTo>
                  <a:cubicBezTo>
                    <a:pt x="78" y="105"/>
                    <a:pt x="104" y="105"/>
                    <a:pt x="130" y="105"/>
                  </a:cubicBezTo>
                  <a:cubicBezTo>
                    <a:pt x="1042" y="105"/>
                    <a:pt x="1959" y="265"/>
                    <a:pt x="2817" y="579"/>
                  </a:cubicBezTo>
                  <a:cubicBezTo>
                    <a:pt x="2843" y="550"/>
                    <a:pt x="2869" y="523"/>
                    <a:pt x="2895" y="497"/>
                  </a:cubicBezTo>
                  <a:cubicBezTo>
                    <a:pt x="2016" y="170"/>
                    <a:pt x="1075" y="0"/>
                    <a:pt x="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4929455" y="1388404"/>
              <a:ext cx="172881" cy="119439"/>
            </a:xfrm>
            <a:custGeom>
              <a:rect b="b" l="l" r="r" t="t"/>
              <a:pathLst>
                <a:path extrusionOk="0" h="1665" w="2410">
                  <a:moveTo>
                    <a:pt x="59" y="1"/>
                  </a:moveTo>
                  <a:cubicBezTo>
                    <a:pt x="47" y="1"/>
                    <a:pt x="34" y="5"/>
                    <a:pt x="23" y="14"/>
                  </a:cubicBezTo>
                  <a:cubicBezTo>
                    <a:pt x="4" y="30"/>
                    <a:pt x="0" y="66"/>
                    <a:pt x="17" y="85"/>
                  </a:cubicBezTo>
                  <a:cubicBezTo>
                    <a:pt x="641" y="815"/>
                    <a:pt x="1488" y="1370"/>
                    <a:pt x="2406" y="1664"/>
                  </a:cubicBezTo>
                  <a:lnTo>
                    <a:pt x="2406" y="1651"/>
                  </a:lnTo>
                  <a:cubicBezTo>
                    <a:pt x="2409" y="1619"/>
                    <a:pt x="2409" y="1586"/>
                    <a:pt x="2409" y="1553"/>
                  </a:cubicBezTo>
                  <a:cubicBezTo>
                    <a:pt x="1520" y="1266"/>
                    <a:pt x="703" y="726"/>
                    <a:pt x="98" y="17"/>
                  </a:cubicBezTo>
                  <a:cubicBezTo>
                    <a:pt x="88" y="7"/>
                    <a:pt x="74"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4912095" y="1455189"/>
              <a:ext cx="125536" cy="127401"/>
            </a:xfrm>
            <a:custGeom>
              <a:rect b="b" l="l" r="r" t="t"/>
              <a:pathLst>
                <a:path extrusionOk="0" h="1776" w="1750">
                  <a:moveTo>
                    <a:pt x="64" y="0"/>
                  </a:moveTo>
                  <a:cubicBezTo>
                    <a:pt x="58" y="0"/>
                    <a:pt x="52" y="2"/>
                    <a:pt x="46" y="5"/>
                  </a:cubicBezTo>
                  <a:cubicBezTo>
                    <a:pt x="17" y="11"/>
                    <a:pt x="1" y="41"/>
                    <a:pt x="10" y="70"/>
                  </a:cubicBezTo>
                  <a:cubicBezTo>
                    <a:pt x="200" y="661"/>
                    <a:pt x="586" y="1181"/>
                    <a:pt x="1099" y="1534"/>
                  </a:cubicBezTo>
                  <a:cubicBezTo>
                    <a:pt x="1233" y="1629"/>
                    <a:pt x="1373" y="1707"/>
                    <a:pt x="1520" y="1776"/>
                  </a:cubicBezTo>
                  <a:cubicBezTo>
                    <a:pt x="1599" y="1776"/>
                    <a:pt x="1674" y="1769"/>
                    <a:pt x="1749" y="1756"/>
                  </a:cubicBezTo>
                  <a:cubicBezTo>
                    <a:pt x="1544" y="1678"/>
                    <a:pt x="1340" y="1576"/>
                    <a:pt x="1158" y="1449"/>
                  </a:cubicBezTo>
                  <a:cubicBezTo>
                    <a:pt x="668" y="1106"/>
                    <a:pt x="295" y="605"/>
                    <a:pt x="112" y="37"/>
                  </a:cubicBezTo>
                  <a:cubicBezTo>
                    <a:pt x="104" y="17"/>
                    <a:pt x="85"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4900402" y="1500956"/>
              <a:ext cx="20875" cy="51649"/>
            </a:xfrm>
            <a:custGeom>
              <a:rect b="b" l="l" r="r" t="t"/>
              <a:pathLst>
                <a:path extrusionOk="0" h="720" w="291">
                  <a:moveTo>
                    <a:pt x="56" y="0"/>
                  </a:moveTo>
                  <a:cubicBezTo>
                    <a:pt x="53" y="0"/>
                    <a:pt x="51" y="0"/>
                    <a:pt x="49" y="0"/>
                  </a:cubicBezTo>
                  <a:cubicBezTo>
                    <a:pt x="20" y="4"/>
                    <a:pt x="1" y="30"/>
                    <a:pt x="4" y="59"/>
                  </a:cubicBezTo>
                  <a:cubicBezTo>
                    <a:pt x="30" y="252"/>
                    <a:pt x="75" y="442"/>
                    <a:pt x="141" y="625"/>
                  </a:cubicBezTo>
                  <a:cubicBezTo>
                    <a:pt x="190" y="658"/>
                    <a:pt x="239" y="690"/>
                    <a:pt x="291" y="720"/>
                  </a:cubicBezTo>
                  <a:cubicBezTo>
                    <a:pt x="203" y="504"/>
                    <a:pt x="141" y="275"/>
                    <a:pt x="108" y="46"/>
                  </a:cubicBezTo>
                  <a:cubicBezTo>
                    <a:pt x="105" y="19"/>
                    <a:pt x="8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4873467" y="1068467"/>
              <a:ext cx="33787" cy="51219"/>
            </a:xfrm>
            <a:custGeom>
              <a:rect b="b" l="l" r="r" t="t"/>
              <a:pathLst>
                <a:path extrusionOk="0" h="714" w="471">
                  <a:moveTo>
                    <a:pt x="138" y="1"/>
                  </a:moveTo>
                  <a:cubicBezTo>
                    <a:pt x="71" y="1"/>
                    <a:pt x="9" y="52"/>
                    <a:pt x="3" y="130"/>
                  </a:cubicBezTo>
                  <a:cubicBezTo>
                    <a:pt x="0" y="180"/>
                    <a:pt x="20" y="228"/>
                    <a:pt x="39" y="275"/>
                  </a:cubicBezTo>
                  <a:cubicBezTo>
                    <a:pt x="98" y="408"/>
                    <a:pt x="157" y="549"/>
                    <a:pt x="261" y="653"/>
                  </a:cubicBezTo>
                  <a:cubicBezTo>
                    <a:pt x="285" y="676"/>
                    <a:pt x="311" y="696"/>
                    <a:pt x="340" y="706"/>
                  </a:cubicBezTo>
                  <a:cubicBezTo>
                    <a:pt x="352" y="711"/>
                    <a:pt x="364" y="713"/>
                    <a:pt x="377" y="713"/>
                  </a:cubicBezTo>
                  <a:cubicBezTo>
                    <a:pt x="397" y="713"/>
                    <a:pt x="416" y="708"/>
                    <a:pt x="432" y="696"/>
                  </a:cubicBezTo>
                  <a:cubicBezTo>
                    <a:pt x="465" y="673"/>
                    <a:pt x="471" y="628"/>
                    <a:pt x="471" y="584"/>
                  </a:cubicBezTo>
                  <a:cubicBezTo>
                    <a:pt x="471" y="424"/>
                    <a:pt x="392" y="271"/>
                    <a:pt x="308" y="133"/>
                  </a:cubicBezTo>
                  <a:cubicBezTo>
                    <a:pt x="281" y="94"/>
                    <a:pt x="252" y="49"/>
                    <a:pt x="213" y="23"/>
                  </a:cubicBezTo>
                  <a:cubicBezTo>
                    <a:pt x="189" y="8"/>
                    <a:pt x="163"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4901157" y="1139412"/>
              <a:ext cx="36370" cy="85508"/>
            </a:xfrm>
            <a:custGeom>
              <a:rect b="b" l="l" r="r" t="t"/>
              <a:pathLst>
                <a:path extrusionOk="0" h="1192" w="507">
                  <a:moveTo>
                    <a:pt x="149" y="0"/>
                  </a:moveTo>
                  <a:cubicBezTo>
                    <a:pt x="71" y="0"/>
                    <a:pt x="19" y="93"/>
                    <a:pt x="10" y="164"/>
                  </a:cubicBezTo>
                  <a:cubicBezTo>
                    <a:pt x="0" y="242"/>
                    <a:pt x="23" y="318"/>
                    <a:pt x="43" y="390"/>
                  </a:cubicBezTo>
                  <a:cubicBezTo>
                    <a:pt x="104" y="599"/>
                    <a:pt x="166" y="811"/>
                    <a:pt x="228" y="1021"/>
                  </a:cubicBezTo>
                  <a:cubicBezTo>
                    <a:pt x="242" y="1063"/>
                    <a:pt x="255" y="1105"/>
                    <a:pt x="281" y="1138"/>
                  </a:cubicBezTo>
                  <a:cubicBezTo>
                    <a:pt x="304" y="1170"/>
                    <a:pt x="341" y="1192"/>
                    <a:pt x="378" y="1192"/>
                  </a:cubicBezTo>
                  <a:cubicBezTo>
                    <a:pt x="383" y="1192"/>
                    <a:pt x="388" y="1191"/>
                    <a:pt x="392" y="1191"/>
                  </a:cubicBezTo>
                  <a:cubicBezTo>
                    <a:pt x="471" y="1181"/>
                    <a:pt x="494" y="1079"/>
                    <a:pt x="497" y="1001"/>
                  </a:cubicBezTo>
                  <a:cubicBezTo>
                    <a:pt x="507" y="717"/>
                    <a:pt x="448" y="429"/>
                    <a:pt x="330" y="171"/>
                  </a:cubicBezTo>
                  <a:cubicBezTo>
                    <a:pt x="297" y="105"/>
                    <a:pt x="242" y="11"/>
                    <a:pt x="160" y="1"/>
                  </a:cubicBezTo>
                  <a:cubicBezTo>
                    <a:pt x="156" y="0"/>
                    <a:pt x="153" y="0"/>
                    <a:pt x="1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3913880" y="1056989"/>
              <a:ext cx="95479" cy="84432"/>
            </a:xfrm>
            <a:custGeom>
              <a:rect b="b" l="l" r="r" t="t"/>
              <a:pathLst>
                <a:path extrusionOk="0" h="1177" w="1331">
                  <a:moveTo>
                    <a:pt x="648" y="1"/>
                  </a:moveTo>
                  <a:cubicBezTo>
                    <a:pt x="582" y="1"/>
                    <a:pt x="517" y="12"/>
                    <a:pt x="455" y="35"/>
                  </a:cubicBezTo>
                  <a:lnTo>
                    <a:pt x="396" y="65"/>
                  </a:lnTo>
                  <a:cubicBezTo>
                    <a:pt x="125" y="206"/>
                    <a:pt x="1" y="575"/>
                    <a:pt x="135" y="846"/>
                  </a:cubicBezTo>
                  <a:cubicBezTo>
                    <a:pt x="235" y="1051"/>
                    <a:pt x="461" y="1177"/>
                    <a:pt x="685" y="1177"/>
                  </a:cubicBezTo>
                  <a:cubicBezTo>
                    <a:pt x="762" y="1177"/>
                    <a:pt x="839" y="1162"/>
                    <a:pt x="910" y="1130"/>
                  </a:cubicBezTo>
                  <a:cubicBezTo>
                    <a:pt x="1187" y="1003"/>
                    <a:pt x="1331" y="643"/>
                    <a:pt x="1213" y="362"/>
                  </a:cubicBezTo>
                  <a:cubicBezTo>
                    <a:pt x="1121" y="143"/>
                    <a:pt x="883" y="1"/>
                    <a:pt x="6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3970675" y="1184392"/>
              <a:ext cx="70157" cy="62123"/>
            </a:xfrm>
            <a:custGeom>
              <a:rect b="b" l="l" r="r" t="t"/>
              <a:pathLst>
                <a:path extrusionOk="0" h="866" w="978">
                  <a:moveTo>
                    <a:pt x="478" y="0"/>
                  </a:moveTo>
                  <a:cubicBezTo>
                    <a:pt x="429" y="0"/>
                    <a:pt x="380" y="9"/>
                    <a:pt x="334" y="27"/>
                  </a:cubicBezTo>
                  <a:lnTo>
                    <a:pt x="288" y="46"/>
                  </a:lnTo>
                  <a:cubicBezTo>
                    <a:pt x="89" y="152"/>
                    <a:pt x="0" y="422"/>
                    <a:pt x="99" y="622"/>
                  </a:cubicBezTo>
                  <a:cubicBezTo>
                    <a:pt x="169" y="773"/>
                    <a:pt x="337" y="865"/>
                    <a:pt x="502" y="865"/>
                  </a:cubicBezTo>
                  <a:cubicBezTo>
                    <a:pt x="559" y="865"/>
                    <a:pt x="615" y="854"/>
                    <a:pt x="667" y="831"/>
                  </a:cubicBezTo>
                  <a:cubicBezTo>
                    <a:pt x="873" y="740"/>
                    <a:pt x="978" y="472"/>
                    <a:pt x="893" y="265"/>
                  </a:cubicBezTo>
                  <a:cubicBezTo>
                    <a:pt x="824" y="105"/>
                    <a:pt x="650" y="0"/>
                    <a:pt x="4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3865386" y="699750"/>
              <a:ext cx="174244" cy="154087"/>
            </a:xfrm>
            <a:custGeom>
              <a:rect b="b" l="l" r="r" t="t"/>
              <a:pathLst>
                <a:path extrusionOk="0" h="2148" w="2429">
                  <a:moveTo>
                    <a:pt x="1184" y="0"/>
                  </a:moveTo>
                  <a:cubicBezTo>
                    <a:pt x="1062" y="0"/>
                    <a:pt x="942" y="21"/>
                    <a:pt x="827" y="64"/>
                  </a:cubicBezTo>
                  <a:lnTo>
                    <a:pt x="719" y="113"/>
                  </a:lnTo>
                  <a:cubicBezTo>
                    <a:pt x="226" y="371"/>
                    <a:pt x="1" y="1045"/>
                    <a:pt x="242" y="1545"/>
                  </a:cubicBezTo>
                  <a:cubicBezTo>
                    <a:pt x="422" y="1917"/>
                    <a:pt x="839" y="2147"/>
                    <a:pt x="1249" y="2147"/>
                  </a:cubicBezTo>
                  <a:cubicBezTo>
                    <a:pt x="1390" y="2147"/>
                    <a:pt x="1531" y="2120"/>
                    <a:pt x="1660" y="2061"/>
                  </a:cubicBezTo>
                  <a:cubicBezTo>
                    <a:pt x="2167" y="1832"/>
                    <a:pt x="2429" y="1172"/>
                    <a:pt x="2216" y="659"/>
                  </a:cubicBezTo>
                  <a:cubicBezTo>
                    <a:pt x="2048" y="259"/>
                    <a:pt x="1613"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3980216" y="895686"/>
              <a:ext cx="135089" cy="119450"/>
            </a:xfrm>
            <a:custGeom>
              <a:rect b="b" l="l" r="r" t="t"/>
              <a:pathLst>
                <a:path extrusionOk="0" h="2148" w="2429">
                  <a:moveTo>
                    <a:pt x="1184" y="0"/>
                  </a:moveTo>
                  <a:cubicBezTo>
                    <a:pt x="1062" y="0"/>
                    <a:pt x="942" y="21"/>
                    <a:pt x="827" y="64"/>
                  </a:cubicBezTo>
                  <a:lnTo>
                    <a:pt x="719" y="113"/>
                  </a:lnTo>
                  <a:cubicBezTo>
                    <a:pt x="226" y="371"/>
                    <a:pt x="1" y="1045"/>
                    <a:pt x="242" y="1545"/>
                  </a:cubicBezTo>
                  <a:cubicBezTo>
                    <a:pt x="422" y="1917"/>
                    <a:pt x="839" y="2147"/>
                    <a:pt x="1249" y="2147"/>
                  </a:cubicBezTo>
                  <a:cubicBezTo>
                    <a:pt x="1390" y="2147"/>
                    <a:pt x="1531" y="2120"/>
                    <a:pt x="1660" y="2061"/>
                  </a:cubicBezTo>
                  <a:cubicBezTo>
                    <a:pt x="2167" y="1832"/>
                    <a:pt x="2429" y="1172"/>
                    <a:pt x="2216" y="659"/>
                  </a:cubicBezTo>
                  <a:cubicBezTo>
                    <a:pt x="2048" y="259"/>
                    <a:pt x="1613" y="0"/>
                    <a:pt x="11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154">
            <a:alpha val="90980"/>
          </a:srgbClr>
        </a:solidFill>
      </p:bgPr>
    </p:bg>
    <p:spTree>
      <p:nvGrpSpPr>
        <p:cNvPr id="933" name="Shape 933"/>
        <p:cNvGrpSpPr/>
        <p:nvPr/>
      </p:nvGrpSpPr>
      <p:grpSpPr>
        <a:xfrm>
          <a:off x="0" y="0"/>
          <a:ext cx="0" cy="0"/>
          <a:chOff x="0" y="0"/>
          <a:chExt cx="0" cy="0"/>
        </a:xfrm>
      </p:grpSpPr>
      <p:sp>
        <p:nvSpPr>
          <p:cNvPr id="934" name="Google Shape;934;p28"/>
          <p:cNvSpPr txBox="1"/>
          <p:nvPr>
            <p:ph type="title"/>
          </p:nvPr>
        </p:nvSpPr>
        <p:spPr>
          <a:xfrm>
            <a:off x="616500" y="397125"/>
            <a:ext cx="780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Technologies Used</a:t>
            </a:r>
            <a:endParaRPr/>
          </a:p>
        </p:txBody>
      </p:sp>
      <p:sp>
        <p:nvSpPr>
          <p:cNvPr id="935" name="Google Shape;935;p28"/>
          <p:cNvSpPr txBox="1"/>
          <p:nvPr>
            <p:ph idx="1" type="body"/>
          </p:nvPr>
        </p:nvSpPr>
        <p:spPr>
          <a:xfrm>
            <a:off x="622575" y="1152475"/>
            <a:ext cx="7801500" cy="345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aleway Medium"/>
              <a:ea typeface="Raleway Medium"/>
              <a:cs typeface="Raleway Medium"/>
              <a:sym typeface="Raleway Medium"/>
            </a:endParaRPr>
          </a:p>
          <a:p>
            <a:pPr indent="-361950" lvl="0" marL="457200" rtl="0" algn="l">
              <a:spcBef>
                <a:spcPts val="0"/>
              </a:spcBef>
              <a:spcAft>
                <a:spcPts val="0"/>
              </a:spcAft>
              <a:buClr>
                <a:schemeClr val="dk1"/>
              </a:buClr>
              <a:buSzPts val="2100"/>
              <a:buFont typeface="Raleway Medium"/>
              <a:buChar char="●"/>
            </a:pPr>
            <a:r>
              <a:rPr lang="en" sz="2100">
                <a:solidFill>
                  <a:schemeClr val="dk1"/>
                </a:solidFill>
                <a:latin typeface="Raleway Medium"/>
                <a:ea typeface="Raleway Medium"/>
                <a:cs typeface="Raleway Medium"/>
                <a:sym typeface="Raleway Medium"/>
              </a:rPr>
              <a:t>React</a:t>
            </a:r>
            <a:endParaRPr sz="2100">
              <a:solidFill>
                <a:schemeClr val="dk1"/>
              </a:solidFill>
              <a:latin typeface="Raleway Medium"/>
              <a:ea typeface="Raleway Medium"/>
              <a:cs typeface="Raleway Medium"/>
              <a:sym typeface="Raleway Medium"/>
            </a:endParaRPr>
          </a:p>
          <a:p>
            <a:pPr indent="-361950" lvl="0" marL="457200" rtl="0" algn="l">
              <a:spcBef>
                <a:spcPts val="0"/>
              </a:spcBef>
              <a:spcAft>
                <a:spcPts val="0"/>
              </a:spcAft>
              <a:buClr>
                <a:schemeClr val="dk1"/>
              </a:buClr>
              <a:buSzPts val="2100"/>
              <a:buFont typeface="Raleway Medium"/>
              <a:buChar char="●"/>
            </a:pPr>
            <a:r>
              <a:rPr lang="en" sz="2100">
                <a:solidFill>
                  <a:schemeClr val="dk1"/>
                </a:solidFill>
                <a:latin typeface="Raleway Medium"/>
                <a:ea typeface="Raleway Medium"/>
                <a:cs typeface="Raleway Medium"/>
                <a:sym typeface="Raleway Medium"/>
              </a:rPr>
              <a:t>Material UI</a:t>
            </a:r>
            <a:endParaRPr sz="2100">
              <a:solidFill>
                <a:schemeClr val="dk1"/>
              </a:solidFill>
              <a:latin typeface="Raleway Medium"/>
              <a:ea typeface="Raleway Medium"/>
              <a:cs typeface="Raleway Medium"/>
              <a:sym typeface="Raleway Medium"/>
            </a:endParaRPr>
          </a:p>
          <a:p>
            <a:pPr indent="-361950" lvl="0" marL="457200" rtl="0" algn="l">
              <a:spcBef>
                <a:spcPts val="0"/>
              </a:spcBef>
              <a:spcAft>
                <a:spcPts val="0"/>
              </a:spcAft>
              <a:buClr>
                <a:schemeClr val="dk1"/>
              </a:buClr>
              <a:buSzPts val="2100"/>
              <a:buFont typeface="Raleway Medium"/>
              <a:buChar char="●"/>
            </a:pPr>
            <a:r>
              <a:rPr lang="en" sz="2100">
                <a:solidFill>
                  <a:schemeClr val="dk1"/>
                </a:solidFill>
                <a:latin typeface="Raleway Medium"/>
                <a:ea typeface="Raleway Medium"/>
                <a:cs typeface="Raleway Medium"/>
                <a:sym typeface="Raleway Medium"/>
              </a:rPr>
              <a:t>Apollo</a:t>
            </a:r>
            <a:endParaRPr sz="2100">
              <a:solidFill>
                <a:schemeClr val="dk1"/>
              </a:solidFill>
              <a:latin typeface="Raleway Medium"/>
              <a:ea typeface="Raleway Medium"/>
              <a:cs typeface="Raleway Medium"/>
              <a:sym typeface="Raleway Medium"/>
            </a:endParaRPr>
          </a:p>
          <a:p>
            <a:pPr indent="-361950" lvl="0" marL="457200" rtl="0" algn="l">
              <a:spcBef>
                <a:spcPts val="0"/>
              </a:spcBef>
              <a:spcAft>
                <a:spcPts val="0"/>
              </a:spcAft>
              <a:buClr>
                <a:schemeClr val="dk1"/>
              </a:buClr>
              <a:buSzPts val="2100"/>
              <a:buFont typeface="Raleway Medium"/>
              <a:buChar char="●"/>
            </a:pPr>
            <a:r>
              <a:rPr lang="en" sz="2100">
                <a:solidFill>
                  <a:schemeClr val="dk1"/>
                </a:solidFill>
                <a:latin typeface="Raleway Medium"/>
                <a:ea typeface="Raleway Medium"/>
                <a:cs typeface="Raleway Medium"/>
                <a:sym typeface="Raleway Medium"/>
              </a:rPr>
              <a:t>Mongoose</a:t>
            </a:r>
            <a:endParaRPr sz="2100">
              <a:solidFill>
                <a:schemeClr val="dk1"/>
              </a:solidFill>
              <a:latin typeface="Raleway Medium"/>
              <a:ea typeface="Raleway Medium"/>
              <a:cs typeface="Raleway Medium"/>
              <a:sym typeface="Raleway Medium"/>
            </a:endParaRPr>
          </a:p>
          <a:p>
            <a:pPr indent="-361950" lvl="0" marL="457200" rtl="0" algn="l">
              <a:spcBef>
                <a:spcPts val="0"/>
              </a:spcBef>
              <a:spcAft>
                <a:spcPts val="0"/>
              </a:spcAft>
              <a:buClr>
                <a:schemeClr val="dk1"/>
              </a:buClr>
              <a:buSzPts val="2100"/>
              <a:buFont typeface="Raleway Medium"/>
              <a:buChar char="●"/>
            </a:pPr>
            <a:r>
              <a:rPr lang="en" sz="2100">
                <a:solidFill>
                  <a:schemeClr val="dk1"/>
                </a:solidFill>
                <a:latin typeface="Raleway Medium"/>
                <a:ea typeface="Raleway Medium"/>
                <a:cs typeface="Raleway Medium"/>
                <a:sym typeface="Raleway Medium"/>
              </a:rPr>
              <a:t>GraphQL</a:t>
            </a:r>
            <a:endParaRPr sz="2100">
              <a:solidFill>
                <a:schemeClr val="dk1"/>
              </a:solidFill>
              <a:latin typeface="Raleway Medium"/>
              <a:ea typeface="Raleway Medium"/>
              <a:cs typeface="Raleway Medium"/>
              <a:sym typeface="Raleway Medium"/>
            </a:endParaRPr>
          </a:p>
          <a:p>
            <a:pPr indent="-361950" lvl="0" marL="457200" rtl="0" algn="l">
              <a:spcBef>
                <a:spcPts val="0"/>
              </a:spcBef>
              <a:spcAft>
                <a:spcPts val="0"/>
              </a:spcAft>
              <a:buClr>
                <a:schemeClr val="dk1"/>
              </a:buClr>
              <a:buSzPts val="2100"/>
              <a:buFont typeface="Raleway Medium"/>
              <a:buChar char="●"/>
            </a:pPr>
            <a:r>
              <a:rPr lang="en" sz="2100">
                <a:solidFill>
                  <a:schemeClr val="dk1"/>
                </a:solidFill>
                <a:latin typeface="Raleway Medium"/>
                <a:ea typeface="Raleway Medium"/>
                <a:cs typeface="Raleway Medium"/>
                <a:sym typeface="Raleway Medium"/>
              </a:rPr>
              <a:t>JSON Webtoken</a:t>
            </a:r>
            <a:endParaRPr sz="2100">
              <a:solidFill>
                <a:schemeClr val="dk1"/>
              </a:solidFill>
              <a:latin typeface="Raleway Medium"/>
              <a:ea typeface="Raleway Medium"/>
              <a:cs typeface="Raleway Medium"/>
              <a:sym typeface="Raleway Medium"/>
            </a:endParaRPr>
          </a:p>
          <a:p>
            <a:pPr indent="-361950" lvl="0" marL="457200" rtl="0" algn="l">
              <a:spcBef>
                <a:spcPts val="0"/>
              </a:spcBef>
              <a:spcAft>
                <a:spcPts val="0"/>
              </a:spcAft>
              <a:buClr>
                <a:schemeClr val="dk1"/>
              </a:buClr>
              <a:buSzPts val="2100"/>
              <a:buFont typeface="Raleway Medium"/>
              <a:buChar char="●"/>
            </a:pPr>
            <a:r>
              <a:rPr lang="en" sz="2100">
                <a:solidFill>
                  <a:schemeClr val="dk1"/>
                </a:solidFill>
                <a:latin typeface="Raleway Medium"/>
                <a:ea typeface="Raleway Medium"/>
                <a:cs typeface="Raleway Medium"/>
                <a:sym typeface="Raleway Medium"/>
              </a:rPr>
              <a:t>Express.</a:t>
            </a:r>
            <a:endParaRPr sz="2100">
              <a:solidFill>
                <a:schemeClr val="dk1"/>
              </a:solidFill>
              <a:latin typeface="Raleway Medium"/>
              <a:ea typeface="Raleway Medium"/>
              <a:cs typeface="Raleway Medium"/>
              <a:sym typeface="Raleway Medium"/>
            </a:endParaRPr>
          </a:p>
        </p:txBody>
      </p:sp>
      <p:pic>
        <p:nvPicPr>
          <p:cNvPr id="936" name="Google Shape;936;p28"/>
          <p:cNvPicPr preferRelativeResize="0"/>
          <p:nvPr/>
        </p:nvPicPr>
        <p:blipFill>
          <a:blip r:embed="rId3">
            <a:alphaModFix/>
          </a:blip>
          <a:stretch>
            <a:fillRect/>
          </a:stretch>
        </p:blipFill>
        <p:spPr>
          <a:xfrm>
            <a:off x="5212350" y="530025"/>
            <a:ext cx="914400" cy="914400"/>
          </a:xfrm>
          <a:prstGeom prst="rect">
            <a:avLst/>
          </a:prstGeom>
          <a:noFill/>
          <a:ln>
            <a:noFill/>
          </a:ln>
        </p:spPr>
      </p:pic>
      <p:pic>
        <p:nvPicPr>
          <p:cNvPr id="937" name="Google Shape;937;p28"/>
          <p:cNvPicPr preferRelativeResize="0"/>
          <p:nvPr/>
        </p:nvPicPr>
        <p:blipFill>
          <a:blip r:embed="rId4">
            <a:alphaModFix/>
          </a:blip>
          <a:stretch>
            <a:fillRect/>
          </a:stretch>
        </p:blipFill>
        <p:spPr>
          <a:xfrm>
            <a:off x="7459475" y="667100"/>
            <a:ext cx="914400" cy="914400"/>
          </a:xfrm>
          <a:prstGeom prst="rect">
            <a:avLst/>
          </a:prstGeom>
          <a:noFill/>
          <a:ln>
            <a:noFill/>
          </a:ln>
        </p:spPr>
      </p:pic>
      <p:pic>
        <p:nvPicPr>
          <p:cNvPr id="938" name="Google Shape;938;p28"/>
          <p:cNvPicPr preferRelativeResize="0"/>
          <p:nvPr/>
        </p:nvPicPr>
        <p:blipFill>
          <a:blip r:embed="rId5">
            <a:alphaModFix/>
          </a:blip>
          <a:stretch>
            <a:fillRect/>
          </a:stretch>
        </p:blipFill>
        <p:spPr>
          <a:xfrm>
            <a:off x="3451575" y="1087075"/>
            <a:ext cx="990625" cy="990625"/>
          </a:xfrm>
          <a:prstGeom prst="rect">
            <a:avLst/>
          </a:prstGeom>
          <a:noFill/>
          <a:ln>
            <a:noFill/>
          </a:ln>
        </p:spPr>
      </p:pic>
      <p:pic>
        <p:nvPicPr>
          <p:cNvPr id="939" name="Google Shape;939;p28"/>
          <p:cNvPicPr preferRelativeResize="0"/>
          <p:nvPr/>
        </p:nvPicPr>
        <p:blipFill>
          <a:blip r:embed="rId6">
            <a:alphaModFix/>
          </a:blip>
          <a:stretch>
            <a:fillRect/>
          </a:stretch>
        </p:blipFill>
        <p:spPr>
          <a:xfrm>
            <a:off x="7171975" y="3285250"/>
            <a:ext cx="1058400" cy="1058400"/>
          </a:xfrm>
          <a:prstGeom prst="rect">
            <a:avLst/>
          </a:prstGeom>
          <a:noFill/>
          <a:ln>
            <a:noFill/>
          </a:ln>
        </p:spPr>
      </p:pic>
      <p:pic>
        <p:nvPicPr>
          <p:cNvPr id="940" name="Google Shape;940;p28"/>
          <p:cNvPicPr preferRelativeResize="0"/>
          <p:nvPr/>
        </p:nvPicPr>
        <p:blipFill>
          <a:blip r:embed="rId7">
            <a:alphaModFix/>
          </a:blip>
          <a:stretch>
            <a:fillRect/>
          </a:stretch>
        </p:blipFill>
        <p:spPr>
          <a:xfrm>
            <a:off x="3957025" y="3548875"/>
            <a:ext cx="914400" cy="914400"/>
          </a:xfrm>
          <a:prstGeom prst="rect">
            <a:avLst/>
          </a:prstGeom>
          <a:noFill/>
          <a:ln>
            <a:noFill/>
          </a:ln>
        </p:spPr>
      </p:pic>
      <p:pic>
        <p:nvPicPr>
          <p:cNvPr id="941" name="Google Shape;941;p28"/>
          <p:cNvPicPr preferRelativeResize="0"/>
          <p:nvPr/>
        </p:nvPicPr>
        <p:blipFill>
          <a:blip r:embed="rId8">
            <a:alphaModFix/>
          </a:blip>
          <a:stretch>
            <a:fillRect/>
          </a:stretch>
        </p:blipFill>
        <p:spPr>
          <a:xfrm>
            <a:off x="6762825" y="1581500"/>
            <a:ext cx="1159725" cy="1159725"/>
          </a:xfrm>
          <a:prstGeom prst="rect">
            <a:avLst/>
          </a:prstGeom>
          <a:noFill/>
          <a:ln>
            <a:noFill/>
          </a:ln>
        </p:spPr>
      </p:pic>
      <p:pic>
        <p:nvPicPr>
          <p:cNvPr id="942" name="Google Shape;942;p28"/>
          <p:cNvPicPr preferRelativeResize="0"/>
          <p:nvPr/>
        </p:nvPicPr>
        <p:blipFill>
          <a:blip r:embed="rId9">
            <a:alphaModFix/>
          </a:blip>
          <a:stretch>
            <a:fillRect/>
          </a:stretch>
        </p:blipFill>
        <p:spPr>
          <a:xfrm>
            <a:off x="5680650" y="3472650"/>
            <a:ext cx="990625" cy="990625"/>
          </a:xfrm>
          <a:prstGeom prst="rect">
            <a:avLst/>
          </a:prstGeom>
          <a:noFill/>
          <a:ln>
            <a:noFill/>
          </a:ln>
        </p:spPr>
      </p:pic>
      <p:pic>
        <p:nvPicPr>
          <p:cNvPr id="943" name="Google Shape;943;p28"/>
          <p:cNvPicPr preferRelativeResize="0"/>
          <p:nvPr/>
        </p:nvPicPr>
        <p:blipFill>
          <a:blip r:embed="rId10">
            <a:alphaModFix/>
          </a:blip>
          <a:stretch>
            <a:fillRect/>
          </a:stretch>
        </p:blipFill>
        <p:spPr>
          <a:xfrm>
            <a:off x="5772187" y="2482025"/>
            <a:ext cx="990626" cy="990626"/>
          </a:xfrm>
          <a:prstGeom prst="rect">
            <a:avLst/>
          </a:prstGeom>
          <a:noFill/>
          <a:ln>
            <a:noFill/>
          </a:ln>
        </p:spPr>
      </p:pic>
      <p:pic>
        <p:nvPicPr>
          <p:cNvPr id="944" name="Google Shape;944;p28"/>
          <p:cNvPicPr preferRelativeResize="0"/>
          <p:nvPr/>
        </p:nvPicPr>
        <p:blipFill>
          <a:blip r:embed="rId11">
            <a:alphaModFix/>
          </a:blip>
          <a:stretch>
            <a:fillRect/>
          </a:stretch>
        </p:blipFill>
        <p:spPr>
          <a:xfrm>
            <a:off x="4677450" y="1754825"/>
            <a:ext cx="1058400" cy="105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29"/>
          <p:cNvSpPr/>
          <p:nvPr/>
        </p:nvSpPr>
        <p:spPr>
          <a:xfrm>
            <a:off x="1380322" y="408196"/>
            <a:ext cx="2838600" cy="2838600"/>
          </a:xfrm>
          <a:prstGeom prst="ellipse">
            <a:avLst/>
          </a:prstGeom>
          <a:solidFill>
            <a:srgbClr val="FFFFFF">
              <a:alpha val="60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9"/>
          <p:cNvSpPr txBox="1"/>
          <p:nvPr>
            <p:ph idx="2" type="title"/>
          </p:nvPr>
        </p:nvSpPr>
        <p:spPr>
          <a:xfrm>
            <a:off x="1259700" y="950250"/>
            <a:ext cx="3119400" cy="15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Demo</a:t>
            </a:r>
            <a:endParaRPr/>
          </a:p>
        </p:txBody>
      </p:sp>
      <p:sp>
        <p:nvSpPr>
          <p:cNvPr id="951" name="Google Shape;951;p29"/>
          <p:cNvSpPr txBox="1"/>
          <p:nvPr>
            <p:ph idx="1" type="subTitle"/>
          </p:nvPr>
        </p:nvSpPr>
        <p:spPr>
          <a:xfrm>
            <a:off x="1158475" y="3076738"/>
            <a:ext cx="3714300" cy="7713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600" u="sng">
                <a:solidFill>
                  <a:schemeClr val="hlink"/>
                </a:solidFill>
                <a:latin typeface="Arial"/>
                <a:ea typeface="Arial"/>
                <a:cs typeface="Arial"/>
                <a:sym typeface="Arial"/>
                <a:hlinkClick r:id="rId3"/>
              </a:rPr>
              <a:t>https://github.com/asecord92/pet-panel</a:t>
            </a:r>
            <a:endParaRPr sz="2300"/>
          </a:p>
        </p:txBody>
      </p:sp>
      <p:grpSp>
        <p:nvGrpSpPr>
          <p:cNvPr id="952" name="Google Shape;952;p29"/>
          <p:cNvGrpSpPr/>
          <p:nvPr/>
        </p:nvGrpSpPr>
        <p:grpSpPr>
          <a:xfrm>
            <a:off x="5459188" y="1620473"/>
            <a:ext cx="2352963" cy="1929817"/>
            <a:chOff x="5154541" y="1328384"/>
            <a:chExt cx="2955984" cy="2424089"/>
          </a:xfrm>
        </p:grpSpPr>
        <p:sp>
          <p:nvSpPr>
            <p:cNvPr id="953" name="Google Shape;953;p29"/>
            <p:cNvSpPr/>
            <p:nvPr/>
          </p:nvSpPr>
          <p:spPr>
            <a:xfrm flipH="1">
              <a:off x="5503567" y="3166795"/>
              <a:ext cx="723706" cy="456954"/>
            </a:xfrm>
            <a:custGeom>
              <a:rect b="b" l="l" r="r" t="t"/>
              <a:pathLst>
                <a:path extrusionOk="0" h="6216" w="9845">
                  <a:moveTo>
                    <a:pt x="7403" y="0"/>
                  </a:moveTo>
                  <a:lnTo>
                    <a:pt x="0" y="3490"/>
                  </a:lnTo>
                  <a:cubicBezTo>
                    <a:pt x="0" y="3490"/>
                    <a:pt x="1473" y="6216"/>
                    <a:pt x="3949" y="6216"/>
                  </a:cubicBezTo>
                  <a:cubicBezTo>
                    <a:pt x="4553" y="6216"/>
                    <a:pt x="5216" y="6054"/>
                    <a:pt x="5933" y="5651"/>
                  </a:cubicBezTo>
                  <a:cubicBezTo>
                    <a:pt x="9844" y="3451"/>
                    <a:pt x="7403" y="0"/>
                    <a:pt x="7403"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9"/>
            <p:cNvSpPr/>
            <p:nvPr/>
          </p:nvSpPr>
          <p:spPr>
            <a:xfrm flipH="1">
              <a:off x="5859135" y="2052860"/>
              <a:ext cx="228102" cy="242665"/>
            </a:xfrm>
            <a:custGeom>
              <a:rect b="b" l="l" r="r" t="t"/>
              <a:pathLst>
                <a:path extrusionOk="0" h="3301" w="3103">
                  <a:moveTo>
                    <a:pt x="2211" y="1"/>
                  </a:moveTo>
                  <a:cubicBezTo>
                    <a:pt x="2095" y="1"/>
                    <a:pt x="1978" y="20"/>
                    <a:pt x="1867" y="57"/>
                  </a:cubicBezTo>
                  <a:cubicBezTo>
                    <a:pt x="1841" y="64"/>
                    <a:pt x="1815" y="74"/>
                    <a:pt x="1789" y="87"/>
                  </a:cubicBezTo>
                  <a:cubicBezTo>
                    <a:pt x="1765" y="97"/>
                    <a:pt x="1740" y="107"/>
                    <a:pt x="1720" y="123"/>
                  </a:cubicBezTo>
                  <a:cubicBezTo>
                    <a:pt x="1393" y="280"/>
                    <a:pt x="1142" y="574"/>
                    <a:pt x="932" y="872"/>
                  </a:cubicBezTo>
                  <a:cubicBezTo>
                    <a:pt x="903" y="914"/>
                    <a:pt x="860" y="995"/>
                    <a:pt x="805" y="1097"/>
                  </a:cubicBezTo>
                  <a:cubicBezTo>
                    <a:pt x="779" y="1149"/>
                    <a:pt x="750" y="1208"/>
                    <a:pt x="720" y="1273"/>
                  </a:cubicBezTo>
                  <a:cubicBezTo>
                    <a:pt x="429" y="1881"/>
                    <a:pt x="1" y="2947"/>
                    <a:pt x="89" y="3231"/>
                  </a:cubicBezTo>
                  <a:cubicBezTo>
                    <a:pt x="99" y="3261"/>
                    <a:pt x="112" y="3276"/>
                    <a:pt x="129" y="3287"/>
                  </a:cubicBezTo>
                  <a:cubicBezTo>
                    <a:pt x="142" y="3296"/>
                    <a:pt x="158" y="3296"/>
                    <a:pt x="177" y="3300"/>
                  </a:cubicBezTo>
                  <a:cubicBezTo>
                    <a:pt x="182" y="3300"/>
                    <a:pt x="188" y="3301"/>
                    <a:pt x="194" y="3301"/>
                  </a:cubicBezTo>
                  <a:cubicBezTo>
                    <a:pt x="385" y="3301"/>
                    <a:pt x="802" y="3048"/>
                    <a:pt x="1017" y="2934"/>
                  </a:cubicBezTo>
                  <a:cubicBezTo>
                    <a:pt x="1344" y="2760"/>
                    <a:pt x="1671" y="2584"/>
                    <a:pt x="1975" y="2371"/>
                  </a:cubicBezTo>
                  <a:cubicBezTo>
                    <a:pt x="2017" y="2345"/>
                    <a:pt x="2056" y="2316"/>
                    <a:pt x="2096" y="2283"/>
                  </a:cubicBezTo>
                  <a:cubicBezTo>
                    <a:pt x="2151" y="2244"/>
                    <a:pt x="2204" y="2205"/>
                    <a:pt x="2256" y="2163"/>
                  </a:cubicBezTo>
                  <a:cubicBezTo>
                    <a:pt x="2495" y="1959"/>
                    <a:pt x="2723" y="1715"/>
                    <a:pt x="2880" y="1433"/>
                  </a:cubicBezTo>
                  <a:cubicBezTo>
                    <a:pt x="2903" y="1401"/>
                    <a:pt x="2922" y="1368"/>
                    <a:pt x="2936" y="1332"/>
                  </a:cubicBezTo>
                  <a:cubicBezTo>
                    <a:pt x="2952" y="1303"/>
                    <a:pt x="2969" y="1270"/>
                    <a:pt x="2981" y="1237"/>
                  </a:cubicBezTo>
                  <a:cubicBezTo>
                    <a:pt x="3060" y="1045"/>
                    <a:pt x="3103" y="829"/>
                    <a:pt x="3056" y="623"/>
                  </a:cubicBezTo>
                  <a:cubicBezTo>
                    <a:pt x="3008" y="401"/>
                    <a:pt x="2877" y="237"/>
                    <a:pt x="2707" y="136"/>
                  </a:cubicBezTo>
                  <a:cubicBezTo>
                    <a:pt x="2671" y="113"/>
                    <a:pt x="2635" y="93"/>
                    <a:pt x="2599" y="77"/>
                  </a:cubicBezTo>
                  <a:cubicBezTo>
                    <a:pt x="2478" y="26"/>
                    <a:pt x="2345" y="1"/>
                    <a:pt x="2211"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9"/>
            <p:cNvSpPr/>
            <p:nvPr/>
          </p:nvSpPr>
          <p:spPr>
            <a:xfrm flipH="1">
              <a:off x="6036955" y="1852612"/>
              <a:ext cx="139669" cy="1227953"/>
            </a:xfrm>
            <a:custGeom>
              <a:rect b="b" l="l" r="r" t="t"/>
              <a:pathLst>
                <a:path extrusionOk="0" h="16704" w="1900">
                  <a:moveTo>
                    <a:pt x="89" y="0"/>
                  </a:moveTo>
                  <a:cubicBezTo>
                    <a:pt x="82" y="0"/>
                    <a:pt x="74" y="2"/>
                    <a:pt x="67" y="4"/>
                  </a:cubicBezTo>
                  <a:cubicBezTo>
                    <a:pt x="24" y="17"/>
                    <a:pt x="1" y="59"/>
                    <a:pt x="11" y="102"/>
                  </a:cubicBezTo>
                  <a:cubicBezTo>
                    <a:pt x="1521" y="5425"/>
                    <a:pt x="1900" y="11135"/>
                    <a:pt x="1109" y="16616"/>
                  </a:cubicBezTo>
                  <a:cubicBezTo>
                    <a:pt x="1106" y="16658"/>
                    <a:pt x="1135" y="16697"/>
                    <a:pt x="1177" y="16704"/>
                  </a:cubicBezTo>
                  <a:lnTo>
                    <a:pt x="1188" y="16704"/>
                  </a:lnTo>
                  <a:cubicBezTo>
                    <a:pt x="1227" y="16704"/>
                    <a:pt x="1263" y="16675"/>
                    <a:pt x="1266" y="16635"/>
                  </a:cubicBezTo>
                  <a:cubicBezTo>
                    <a:pt x="1661" y="13890"/>
                    <a:pt x="1770" y="11079"/>
                    <a:pt x="1583" y="8288"/>
                  </a:cubicBezTo>
                  <a:cubicBezTo>
                    <a:pt x="1397" y="5501"/>
                    <a:pt x="919" y="2730"/>
                    <a:pt x="165" y="59"/>
                  </a:cubicBezTo>
                  <a:cubicBezTo>
                    <a:pt x="154" y="24"/>
                    <a:pt x="123" y="0"/>
                    <a:pt x="89"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9"/>
            <p:cNvSpPr/>
            <p:nvPr/>
          </p:nvSpPr>
          <p:spPr>
            <a:xfrm flipH="1">
              <a:off x="6067462" y="1995006"/>
              <a:ext cx="134303" cy="124604"/>
            </a:xfrm>
            <a:custGeom>
              <a:rect b="b" l="l" r="r" t="t"/>
              <a:pathLst>
                <a:path extrusionOk="0" h="1695" w="1827">
                  <a:moveTo>
                    <a:pt x="1519" y="1"/>
                  </a:moveTo>
                  <a:cubicBezTo>
                    <a:pt x="964" y="1"/>
                    <a:pt x="388" y="304"/>
                    <a:pt x="0" y="701"/>
                  </a:cubicBezTo>
                  <a:cubicBezTo>
                    <a:pt x="327" y="1135"/>
                    <a:pt x="771" y="1482"/>
                    <a:pt x="1272" y="1695"/>
                  </a:cubicBezTo>
                  <a:cubicBezTo>
                    <a:pt x="1578" y="1197"/>
                    <a:pt x="1778" y="612"/>
                    <a:pt x="1827" y="34"/>
                  </a:cubicBezTo>
                  <a:cubicBezTo>
                    <a:pt x="1726" y="12"/>
                    <a:pt x="1623" y="1"/>
                    <a:pt x="151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9"/>
            <p:cNvSpPr/>
            <p:nvPr/>
          </p:nvSpPr>
          <p:spPr>
            <a:xfrm flipH="1">
              <a:off x="5968224" y="1564811"/>
              <a:ext cx="540813" cy="482977"/>
            </a:xfrm>
            <a:custGeom>
              <a:rect b="b" l="l" r="r" t="t"/>
              <a:pathLst>
                <a:path extrusionOk="0" h="6570" w="7357">
                  <a:moveTo>
                    <a:pt x="3159" y="1"/>
                  </a:moveTo>
                  <a:cubicBezTo>
                    <a:pt x="3132" y="1"/>
                    <a:pt x="3106" y="1"/>
                    <a:pt x="3079" y="3"/>
                  </a:cubicBezTo>
                  <a:cubicBezTo>
                    <a:pt x="2572" y="46"/>
                    <a:pt x="2144" y="461"/>
                    <a:pt x="1971" y="935"/>
                  </a:cubicBezTo>
                  <a:cubicBezTo>
                    <a:pt x="1794" y="1415"/>
                    <a:pt x="1752" y="1971"/>
                    <a:pt x="1856" y="2471"/>
                  </a:cubicBezTo>
                  <a:cubicBezTo>
                    <a:pt x="1630" y="2418"/>
                    <a:pt x="1386" y="2377"/>
                    <a:pt x="1150" y="2377"/>
                  </a:cubicBezTo>
                  <a:cubicBezTo>
                    <a:pt x="834" y="2377"/>
                    <a:pt x="533" y="2451"/>
                    <a:pt x="314" y="2670"/>
                  </a:cubicBezTo>
                  <a:cubicBezTo>
                    <a:pt x="76" y="2912"/>
                    <a:pt x="0" y="3281"/>
                    <a:pt x="56" y="3615"/>
                  </a:cubicBezTo>
                  <a:cubicBezTo>
                    <a:pt x="108" y="3951"/>
                    <a:pt x="278" y="4255"/>
                    <a:pt x="474" y="4533"/>
                  </a:cubicBezTo>
                  <a:cubicBezTo>
                    <a:pt x="494" y="4562"/>
                    <a:pt x="516" y="4592"/>
                    <a:pt x="539" y="4621"/>
                  </a:cubicBezTo>
                  <a:cubicBezTo>
                    <a:pt x="582" y="4684"/>
                    <a:pt x="631" y="4746"/>
                    <a:pt x="680" y="4801"/>
                  </a:cubicBezTo>
                  <a:cubicBezTo>
                    <a:pt x="1592" y="5903"/>
                    <a:pt x="3008" y="6570"/>
                    <a:pt x="4438" y="6570"/>
                  </a:cubicBezTo>
                  <a:cubicBezTo>
                    <a:pt x="4555" y="6570"/>
                    <a:pt x="4673" y="6565"/>
                    <a:pt x="4791" y="6556"/>
                  </a:cubicBezTo>
                  <a:cubicBezTo>
                    <a:pt x="6396" y="6432"/>
                    <a:pt x="7292" y="4200"/>
                    <a:pt x="7350" y="2553"/>
                  </a:cubicBezTo>
                  <a:cubicBezTo>
                    <a:pt x="7354" y="2507"/>
                    <a:pt x="7354" y="2461"/>
                    <a:pt x="7357" y="2419"/>
                  </a:cubicBezTo>
                  <a:cubicBezTo>
                    <a:pt x="7357" y="2386"/>
                    <a:pt x="7357" y="2357"/>
                    <a:pt x="7354" y="2324"/>
                  </a:cubicBezTo>
                  <a:cubicBezTo>
                    <a:pt x="7350" y="1990"/>
                    <a:pt x="7304" y="1651"/>
                    <a:pt x="7161" y="1353"/>
                  </a:cubicBezTo>
                  <a:cubicBezTo>
                    <a:pt x="7004" y="1026"/>
                    <a:pt x="6707" y="749"/>
                    <a:pt x="6350" y="684"/>
                  </a:cubicBezTo>
                  <a:cubicBezTo>
                    <a:pt x="6293" y="672"/>
                    <a:pt x="6234" y="667"/>
                    <a:pt x="6176" y="667"/>
                  </a:cubicBezTo>
                  <a:cubicBezTo>
                    <a:pt x="5905" y="667"/>
                    <a:pt x="5634" y="781"/>
                    <a:pt x="5419" y="948"/>
                  </a:cubicBezTo>
                  <a:cubicBezTo>
                    <a:pt x="5161" y="1154"/>
                    <a:pt x="4928" y="1441"/>
                    <a:pt x="4772" y="1732"/>
                  </a:cubicBezTo>
                  <a:cubicBezTo>
                    <a:pt x="4654" y="1311"/>
                    <a:pt x="4500" y="886"/>
                    <a:pt x="4222" y="553"/>
                  </a:cubicBezTo>
                  <a:cubicBezTo>
                    <a:pt x="3959" y="234"/>
                    <a:pt x="3568" y="1"/>
                    <a:pt x="315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9"/>
            <p:cNvSpPr/>
            <p:nvPr/>
          </p:nvSpPr>
          <p:spPr>
            <a:xfrm flipH="1">
              <a:off x="5968224" y="1717643"/>
              <a:ext cx="501191" cy="200175"/>
            </a:xfrm>
            <a:custGeom>
              <a:rect b="b" l="l" r="r" t="t"/>
              <a:pathLst>
                <a:path extrusionOk="0" h="2723" w="6818">
                  <a:moveTo>
                    <a:pt x="3212" y="1"/>
                  </a:moveTo>
                  <a:cubicBezTo>
                    <a:pt x="3103" y="1"/>
                    <a:pt x="2996" y="14"/>
                    <a:pt x="2893" y="39"/>
                  </a:cubicBezTo>
                  <a:cubicBezTo>
                    <a:pt x="2448" y="150"/>
                    <a:pt x="2056" y="503"/>
                    <a:pt x="1818" y="1006"/>
                  </a:cubicBezTo>
                  <a:cubicBezTo>
                    <a:pt x="1638" y="1392"/>
                    <a:pt x="1559" y="1833"/>
                    <a:pt x="1494" y="2242"/>
                  </a:cubicBezTo>
                  <a:cubicBezTo>
                    <a:pt x="1320" y="2142"/>
                    <a:pt x="1118" y="2092"/>
                    <a:pt x="915" y="2092"/>
                  </a:cubicBezTo>
                  <a:cubicBezTo>
                    <a:pt x="680" y="2092"/>
                    <a:pt x="445" y="2159"/>
                    <a:pt x="252" y="2294"/>
                  </a:cubicBezTo>
                  <a:cubicBezTo>
                    <a:pt x="154" y="2366"/>
                    <a:pt x="69" y="2448"/>
                    <a:pt x="0" y="2542"/>
                  </a:cubicBezTo>
                  <a:cubicBezTo>
                    <a:pt x="43" y="2605"/>
                    <a:pt x="92" y="2667"/>
                    <a:pt x="141" y="2722"/>
                  </a:cubicBezTo>
                  <a:cubicBezTo>
                    <a:pt x="203" y="2624"/>
                    <a:pt x="282" y="2539"/>
                    <a:pt x="376" y="2471"/>
                  </a:cubicBezTo>
                  <a:cubicBezTo>
                    <a:pt x="533" y="2360"/>
                    <a:pt x="724" y="2305"/>
                    <a:pt x="914" y="2305"/>
                  </a:cubicBezTo>
                  <a:cubicBezTo>
                    <a:pt x="1128" y="2305"/>
                    <a:pt x="1342" y="2375"/>
                    <a:pt x="1507" y="2513"/>
                  </a:cubicBezTo>
                  <a:cubicBezTo>
                    <a:pt x="1528" y="2529"/>
                    <a:pt x="1551" y="2537"/>
                    <a:pt x="1575" y="2537"/>
                  </a:cubicBezTo>
                  <a:cubicBezTo>
                    <a:pt x="1589" y="2537"/>
                    <a:pt x="1604" y="2534"/>
                    <a:pt x="1618" y="2529"/>
                  </a:cubicBezTo>
                  <a:cubicBezTo>
                    <a:pt x="1650" y="2516"/>
                    <a:pt x="1680" y="2483"/>
                    <a:pt x="1683" y="2444"/>
                  </a:cubicBezTo>
                  <a:cubicBezTo>
                    <a:pt x="1748" y="2006"/>
                    <a:pt x="1821" y="1507"/>
                    <a:pt x="2014" y="1098"/>
                  </a:cubicBezTo>
                  <a:cubicBezTo>
                    <a:pt x="2223" y="653"/>
                    <a:pt x="2563" y="343"/>
                    <a:pt x="2945" y="248"/>
                  </a:cubicBezTo>
                  <a:cubicBezTo>
                    <a:pt x="3030" y="227"/>
                    <a:pt x="3119" y="217"/>
                    <a:pt x="3210" y="217"/>
                  </a:cubicBezTo>
                  <a:cubicBezTo>
                    <a:pt x="3504" y="217"/>
                    <a:pt x="3818" y="324"/>
                    <a:pt x="4105" y="529"/>
                  </a:cubicBezTo>
                  <a:cubicBezTo>
                    <a:pt x="4468" y="784"/>
                    <a:pt x="4739" y="1154"/>
                    <a:pt x="4968" y="1480"/>
                  </a:cubicBezTo>
                  <a:cubicBezTo>
                    <a:pt x="4989" y="1508"/>
                    <a:pt x="5021" y="1523"/>
                    <a:pt x="5054" y="1523"/>
                  </a:cubicBezTo>
                  <a:cubicBezTo>
                    <a:pt x="5063" y="1523"/>
                    <a:pt x="5073" y="1521"/>
                    <a:pt x="5082" y="1519"/>
                  </a:cubicBezTo>
                  <a:cubicBezTo>
                    <a:pt x="5128" y="1510"/>
                    <a:pt x="5160" y="1471"/>
                    <a:pt x="5164" y="1428"/>
                  </a:cubicBezTo>
                  <a:cubicBezTo>
                    <a:pt x="5207" y="973"/>
                    <a:pt x="5557" y="575"/>
                    <a:pt x="6033" y="431"/>
                  </a:cubicBezTo>
                  <a:cubicBezTo>
                    <a:pt x="6139" y="401"/>
                    <a:pt x="6248" y="387"/>
                    <a:pt x="6358" y="387"/>
                  </a:cubicBezTo>
                  <a:cubicBezTo>
                    <a:pt x="6513" y="387"/>
                    <a:pt x="6668" y="416"/>
                    <a:pt x="6811" y="474"/>
                  </a:cubicBezTo>
                  <a:cubicBezTo>
                    <a:pt x="6815" y="428"/>
                    <a:pt x="6815" y="382"/>
                    <a:pt x="6818" y="340"/>
                  </a:cubicBezTo>
                  <a:cubicBezTo>
                    <a:pt x="6818" y="307"/>
                    <a:pt x="6818" y="278"/>
                    <a:pt x="6815" y="245"/>
                  </a:cubicBezTo>
                  <a:cubicBezTo>
                    <a:pt x="6668" y="197"/>
                    <a:pt x="6514" y="172"/>
                    <a:pt x="6361" y="172"/>
                  </a:cubicBezTo>
                  <a:cubicBezTo>
                    <a:pt x="6229" y="172"/>
                    <a:pt x="6098" y="191"/>
                    <a:pt x="5971" y="228"/>
                  </a:cubicBezTo>
                  <a:cubicBezTo>
                    <a:pt x="5501" y="369"/>
                    <a:pt x="5138" y="722"/>
                    <a:pt x="5000" y="1154"/>
                  </a:cubicBezTo>
                  <a:cubicBezTo>
                    <a:pt x="4795" y="869"/>
                    <a:pt x="4543" y="575"/>
                    <a:pt x="4233" y="350"/>
                  </a:cubicBezTo>
                  <a:cubicBezTo>
                    <a:pt x="3906" y="122"/>
                    <a:pt x="3550" y="1"/>
                    <a:pt x="3212"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9"/>
            <p:cNvSpPr/>
            <p:nvPr/>
          </p:nvSpPr>
          <p:spPr>
            <a:xfrm flipH="1">
              <a:off x="5860311" y="2053154"/>
              <a:ext cx="228102" cy="242812"/>
            </a:xfrm>
            <a:custGeom>
              <a:rect b="b" l="l" r="r" t="t"/>
              <a:pathLst>
                <a:path extrusionOk="0" h="3303" w="3103">
                  <a:moveTo>
                    <a:pt x="2206" y="0"/>
                  </a:moveTo>
                  <a:cubicBezTo>
                    <a:pt x="2091" y="0"/>
                    <a:pt x="1976" y="19"/>
                    <a:pt x="1867" y="57"/>
                  </a:cubicBezTo>
                  <a:cubicBezTo>
                    <a:pt x="1840" y="67"/>
                    <a:pt x="1814" y="76"/>
                    <a:pt x="1789" y="86"/>
                  </a:cubicBezTo>
                  <a:cubicBezTo>
                    <a:pt x="1766" y="100"/>
                    <a:pt x="1739" y="106"/>
                    <a:pt x="1719" y="122"/>
                  </a:cubicBezTo>
                  <a:cubicBezTo>
                    <a:pt x="1393" y="282"/>
                    <a:pt x="1141" y="573"/>
                    <a:pt x="932" y="874"/>
                  </a:cubicBezTo>
                  <a:cubicBezTo>
                    <a:pt x="903" y="913"/>
                    <a:pt x="860" y="995"/>
                    <a:pt x="805" y="1096"/>
                  </a:cubicBezTo>
                  <a:cubicBezTo>
                    <a:pt x="778" y="1148"/>
                    <a:pt x="749" y="1207"/>
                    <a:pt x="719" y="1272"/>
                  </a:cubicBezTo>
                  <a:cubicBezTo>
                    <a:pt x="428" y="1884"/>
                    <a:pt x="1" y="2949"/>
                    <a:pt x="89" y="3230"/>
                  </a:cubicBezTo>
                  <a:lnTo>
                    <a:pt x="89" y="3233"/>
                  </a:lnTo>
                  <a:cubicBezTo>
                    <a:pt x="99" y="3260"/>
                    <a:pt x="112" y="3276"/>
                    <a:pt x="128" y="3289"/>
                  </a:cubicBezTo>
                  <a:cubicBezTo>
                    <a:pt x="141" y="3296"/>
                    <a:pt x="158" y="3299"/>
                    <a:pt x="177" y="3302"/>
                  </a:cubicBezTo>
                  <a:cubicBezTo>
                    <a:pt x="182" y="3303"/>
                    <a:pt x="187" y="3303"/>
                    <a:pt x="191" y="3303"/>
                  </a:cubicBezTo>
                  <a:cubicBezTo>
                    <a:pt x="382" y="3303"/>
                    <a:pt x="800" y="3051"/>
                    <a:pt x="1017" y="2936"/>
                  </a:cubicBezTo>
                  <a:cubicBezTo>
                    <a:pt x="1344" y="2759"/>
                    <a:pt x="1671" y="2586"/>
                    <a:pt x="1974" y="2374"/>
                  </a:cubicBezTo>
                  <a:cubicBezTo>
                    <a:pt x="2017" y="2345"/>
                    <a:pt x="2056" y="2315"/>
                    <a:pt x="2095" y="2286"/>
                  </a:cubicBezTo>
                  <a:cubicBezTo>
                    <a:pt x="2151" y="2246"/>
                    <a:pt x="2203" y="2204"/>
                    <a:pt x="2256" y="2162"/>
                  </a:cubicBezTo>
                  <a:cubicBezTo>
                    <a:pt x="2494" y="1959"/>
                    <a:pt x="2723" y="1714"/>
                    <a:pt x="2880" y="1433"/>
                  </a:cubicBezTo>
                  <a:cubicBezTo>
                    <a:pt x="2903" y="1403"/>
                    <a:pt x="2923" y="1367"/>
                    <a:pt x="2935" y="1331"/>
                  </a:cubicBezTo>
                  <a:cubicBezTo>
                    <a:pt x="2952" y="1302"/>
                    <a:pt x="2968" y="1272"/>
                    <a:pt x="2982" y="1237"/>
                  </a:cubicBezTo>
                  <a:cubicBezTo>
                    <a:pt x="3060" y="1044"/>
                    <a:pt x="3102" y="828"/>
                    <a:pt x="3056" y="625"/>
                  </a:cubicBezTo>
                  <a:cubicBezTo>
                    <a:pt x="3007" y="400"/>
                    <a:pt x="2876" y="237"/>
                    <a:pt x="2707" y="135"/>
                  </a:cubicBezTo>
                  <a:cubicBezTo>
                    <a:pt x="2671" y="115"/>
                    <a:pt x="2638" y="96"/>
                    <a:pt x="2599" y="80"/>
                  </a:cubicBezTo>
                  <a:cubicBezTo>
                    <a:pt x="2477" y="27"/>
                    <a:pt x="2342" y="0"/>
                    <a:pt x="220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9"/>
            <p:cNvSpPr/>
            <p:nvPr/>
          </p:nvSpPr>
          <p:spPr>
            <a:xfrm flipH="1">
              <a:off x="5889421" y="2059035"/>
              <a:ext cx="192523" cy="236931"/>
            </a:xfrm>
            <a:custGeom>
              <a:rect b="b" l="l" r="r" t="t"/>
              <a:pathLst>
                <a:path extrusionOk="0" h="3223" w="2619">
                  <a:moveTo>
                    <a:pt x="2511" y="0"/>
                  </a:moveTo>
                  <a:cubicBezTo>
                    <a:pt x="2171" y="258"/>
                    <a:pt x="1844" y="569"/>
                    <a:pt x="1527" y="934"/>
                  </a:cubicBezTo>
                  <a:cubicBezTo>
                    <a:pt x="1488" y="981"/>
                    <a:pt x="1449" y="1026"/>
                    <a:pt x="1406" y="1075"/>
                  </a:cubicBezTo>
                  <a:cubicBezTo>
                    <a:pt x="1354" y="1137"/>
                    <a:pt x="1301" y="1202"/>
                    <a:pt x="1253" y="1264"/>
                  </a:cubicBezTo>
                  <a:cubicBezTo>
                    <a:pt x="1129" y="1418"/>
                    <a:pt x="1011" y="1578"/>
                    <a:pt x="900" y="1741"/>
                  </a:cubicBezTo>
                  <a:cubicBezTo>
                    <a:pt x="874" y="1777"/>
                    <a:pt x="847" y="1814"/>
                    <a:pt x="824" y="1850"/>
                  </a:cubicBezTo>
                  <a:lnTo>
                    <a:pt x="824" y="1853"/>
                  </a:lnTo>
                  <a:cubicBezTo>
                    <a:pt x="530" y="2275"/>
                    <a:pt x="262" y="2716"/>
                    <a:pt x="1" y="3150"/>
                  </a:cubicBezTo>
                  <a:lnTo>
                    <a:pt x="1" y="3153"/>
                  </a:lnTo>
                  <a:cubicBezTo>
                    <a:pt x="11" y="3180"/>
                    <a:pt x="24" y="3196"/>
                    <a:pt x="40" y="3209"/>
                  </a:cubicBezTo>
                  <a:cubicBezTo>
                    <a:pt x="53" y="3216"/>
                    <a:pt x="70" y="3219"/>
                    <a:pt x="89" y="3222"/>
                  </a:cubicBezTo>
                  <a:cubicBezTo>
                    <a:pt x="347" y="2791"/>
                    <a:pt x="612" y="2349"/>
                    <a:pt x="900" y="1931"/>
                  </a:cubicBezTo>
                  <a:cubicBezTo>
                    <a:pt x="919" y="1902"/>
                    <a:pt x="942" y="1872"/>
                    <a:pt x="962" y="1839"/>
                  </a:cubicBezTo>
                  <a:cubicBezTo>
                    <a:pt x="1082" y="1670"/>
                    <a:pt x="1207" y="1500"/>
                    <a:pt x="1337" y="1333"/>
                  </a:cubicBezTo>
                  <a:cubicBezTo>
                    <a:pt x="1390" y="1268"/>
                    <a:pt x="1446" y="1199"/>
                    <a:pt x="1497" y="1137"/>
                  </a:cubicBezTo>
                  <a:lnTo>
                    <a:pt x="1501" y="1137"/>
                  </a:lnTo>
                  <a:cubicBezTo>
                    <a:pt x="1527" y="1101"/>
                    <a:pt x="1556" y="1068"/>
                    <a:pt x="1583" y="1035"/>
                  </a:cubicBezTo>
                  <a:cubicBezTo>
                    <a:pt x="1919" y="647"/>
                    <a:pt x="2259" y="320"/>
                    <a:pt x="2619" y="55"/>
                  </a:cubicBezTo>
                  <a:cubicBezTo>
                    <a:pt x="2583" y="35"/>
                    <a:pt x="2550" y="16"/>
                    <a:pt x="2511"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9"/>
            <p:cNvSpPr/>
            <p:nvPr/>
          </p:nvSpPr>
          <p:spPr>
            <a:xfrm flipH="1">
              <a:off x="5872587" y="2057271"/>
              <a:ext cx="106001" cy="101300"/>
            </a:xfrm>
            <a:custGeom>
              <a:rect b="b" l="l" r="r" t="t"/>
              <a:pathLst>
                <a:path extrusionOk="0" h="1378" w="1442">
                  <a:moveTo>
                    <a:pt x="373" y="1"/>
                  </a:moveTo>
                  <a:lnTo>
                    <a:pt x="373" y="1"/>
                  </a:lnTo>
                  <a:cubicBezTo>
                    <a:pt x="346" y="11"/>
                    <a:pt x="320" y="20"/>
                    <a:pt x="295" y="30"/>
                  </a:cubicBezTo>
                  <a:cubicBezTo>
                    <a:pt x="272" y="44"/>
                    <a:pt x="245" y="50"/>
                    <a:pt x="225" y="66"/>
                  </a:cubicBezTo>
                  <a:cubicBezTo>
                    <a:pt x="91" y="393"/>
                    <a:pt x="17" y="743"/>
                    <a:pt x="0" y="1096"/>
                  </a:cubicBezTo>
                  <a:lnTo>
                    <a:pt x="0" y="1099"/>
                  </a:lnTo>
                  <a:cubicBezTo>
                    <a:pt x="0" y="1125"/>
                    <a:pt x="23" y="1148"/>
                    <a:pt x="46" y="1151"/>
                  </a:cubicBezTo>
                  <a:cubicBezTo>
                    <a:pt x="62" y="1154"/>
                    <a:pt x="79" y="1157"/>
                    <a:pt x="91" y="1161"/>
                  </a:cubicBezTo>
                  <a:lnTo>
                    <a:pt x="95" y="1161"/>
                  </a:lnTo>
                  <a:cubicBezTo>
                    <a:pt x="500" y="1223"/>
                    <a:pt x="942" y="1288"/>
                    <a:pt x="1386" y="1377"/>
                  </a:cubicBezTo>
                  <a:cubicBezTo>
                    <a:pt x="1409" y="1347"/>
                    <a:pt x="1429" y="1311"/>
                    <a:pt x="1441" y="1275"/>
                  </a:cubicBezTo>
                  <a:cubicBezTo>
                    <a:pt x="1007" y="1187"/>
                    <a:pt x="575" y="1122"/>
                    <a:pt x="177" y="1059"/>
                  </a:cubicBezTo>
                  <a:cubicBezTo>
                    <a:pt x="154" y="1056"/>
                    <a:pt x="134" y="1053"/>
                    <a:pt x="111" y="1050"/>
                  </a:cubicBezTo>
                  <a:cubicBezTo>
                    <a:pt x="115" y="1017"/>
                    <a:pt x="118" y="988"/>
                    <a:pt x="121" y="958"/>
                  </a:cubicBezTo>
                  <a:cubicBezTo>
                    <a:pt x="150" y="632"/>
                    <a:pt x="236" y="305"/>
                    <a:pt x="373"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9"/>
            <p:cNvSpPr/>
            <p:nvPr/>
          </p:nvSpPr>
          <p:spPr>
            <a:xfrm flipH="1">
              <a:off x="5934335" y="2133651"/>
              <a:ext cx="101223" cy="94096"/>
            </a:xfrm>
            <a:custGeom>
              <a:rect b="b" l="l" r="r" t="t"/>
              <a:pathLst>
                <a:path extrusionOk="0" h="1280" w="1377">
                  <a:moveTo>
                    <a:pt x="86" y="1"/>
                  </a:moveTo>
                  <a:cubicBezTo>
                    <a:pt x="59" y="53"/>
                    <a:pt x="30" y="112"/>
                    <a:pt x="0" y="177"/>
                  </a:cubicBezTo>
                  <a:cubicBezTo>
                    <a:pt x="37" y="406"/>
                    <a:pt x="102" y="625"/>
                    <a:pt x="193" y="835"/>
                  </a:cubicBezTo>
                  <a:lnTo>
                    <a:pt x="193" y="838"/>
                  </a:lnTo>
                  <a:cubicBezTo>
                    <a:pt x="197" y="848"/>
                    <a:pt x="204" y="857"/>
                    <a:pt x="207" y="868"/>
                  </a:cubicBezTo>
                  <a:cubicBezTo>
                    <a:pt x="210" y="877"/>
                    <a:pt x="219" y="887"/>
                    <a:pt x="229" y="893"/>
                  </a:cubicBezTo>
                  <a:cubicBezTo>
                    <a:pt x="243" y="900"/>
                    <a:pt x="255" y="910"/>
                    <a:pt x="269" y="916"/>
                  </a:cubicBezTo>
                  <a:cubicBezTo>
                    <a:pt x="566" y="1093"/>
                    <a:pt x="899" y="1213"/>
                    <a:pt x="1255" y="1279"/>
                  </a:cubicBezTo>
                  <a:cubicBezTo>
                    <a:pt x="1298" y="1250"/>
                    <a:pt x="1337" y="1220"/>
                    <a:pt x="1376" y="1191"/>
                  </a:cubicBezTo>
                  <a:cubicBezTo>
                    <a:pt x="997" y="1132"/>
                    <a:pt x="635" y="1005"/>
                    <a:pt x="331" y="824"/>
                  </a:cubicBezTo>
                  <a:cubicBezTo>
                    <a:pt x="321" y="818"/>
                    <a:pt x="311" y="815"/>
                    <a:pt x="302" y="809"/>
                  </a:cubicBezTo>
                  <a:cubicBezTo>
                    <a:pt x="288" y="782"/>
                    <a:pt x="278" y="756"/>
                    <a:pt x="269" y="726"/>
                  </a:cubicBezTo>
                  <a:cubicBezTo>
                    <a:pt x="174" y="495"/>
                    <a:pt x="115" y="249"/>
                    <a:pt x="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9"/>
            <p:cNvSpPr/>
            <p:nvPr/>
          </p:nvSpPr>
          <p:spPr>
            <a:xfrm flipH="1">
              <a:off x="5302517" y="2589796"/>
              <a:ext cx="302053" cy="140262"/>
            </a:xfrm>
            <a:custGeom>
              <a:rect b="b" l="l" r="r" t="t"/>
              <a:pathLst>
                <a:path extrusionOk="0" h="1908" w="4109">
                  <a:moveTo>
                    <a:pt x="2766" y="0"/>
                  </a:moveTo>
                  <a:cubicBezTo>
                    <a:pt x="2622" y="0"/>
                    <a:pt x="2477" y="12"/>
                    <a:pt x="2334" y="28"/>
                  </a:cubicBezTo>
                  <a:cubicBezTo>
                    <a:pt x="2285" y="35"/>
                    <a:pt x="2197" y="58"/>
                    <a:pt x="2086" y="87"/>
                  </a:cubicBezTo>
                  <a:cubicBezTo>
                    <a:pt x="2027" y="104"/>
                    <a:pt x="1964" y="120"/>
                    <a:pt x="1896" y="140"/>
                  </a:cubicBezTo>
                  <a:cubicBezTo>
                    <a:pt x="1249" y="333"/>
                    <a:pt x="171" y="728"/>
                    <a:pt x="20" y="983"/>
                  </a:cubicBezTo>
                  <a:lnTo>
                    <a:pt x="20" y="986"/>
                  </a:lnTo>
                  <a:cubicBezTo>
                    <a:pt x="4" y="1009"/>
                    <a:pt x="0" y="1028"/>
                    <a:pt x="4" y="1051"/>
                  </a:cubicBezTo>
                  <a:cubicBezTo>
                    <a:pt x="8" y="1064"/>
                    <a:pt x="17" y="1081"/>
                    <a:pt x="27" y="1097"/>
                  </a:cubicBezTo>
                  <a:cubicBezTo>
                    <a:pt x="141" y="1241"/>
                    <a:pt x="625" y="1388"/>
                    <a:pt x="860" y="1473"/>
                  </a:cubicBezTo>
                  <a:cubicBezTo>
                    <a:pt x="1210" y="1600"/>
                    <a:pt x="1560" y="1725"/>
                    <a:pt x="1919" y="1810"/>
                  </a:cubicBezTo>
                  <a:cubicBezTo>
                    <a:pt x="1968" y="1823"/>
                    <a:pt x="2017" y="1832"/>
                    <a:pt x="2070" y="1843"/>
                  </a:cubicBezTo>
                  <a:cubicBezTo>
                    <a:pt x="2135" y="1855"/>
                    <a:pt x="2200" y="1865"/>
                    <a:pt x="2266" y="1879"/>
                  </a:cubicBezTo>
                  <a:cubicBezTo>
                    <a:pt x="2406" y="1896"/>
                    <a:pt x="2553" y="1907"/>
                    <a:pt x="2700" y="1907"/>
                  </a:cubicBezTo>
                  <a:cubicBezTo>
                    <a:pt x="2877" y="1907"/>
                    <a:pt x="3055" y="1891"/>
                    <a:pt x="3227" y="1852"/>
                  </a:cubicBezTo>
                  <a:cubicBezTo>
                    <a:pt x="3263" y="1849"/>
                    <a:pt x="3302" y="1839"/>
                    <a:pt x="3337" y="1826"/>
                  </a:cubicBezTo>
                  <a:cubicBezTo>
                    <a:pt x="3370" y="1820"/>
                    <a:pt x="3403" y="1810"/>
                    <a:pt x="3439" y="1796"/>
                  </a:cubicBezTo>
                  <a:cubicBezTo>
                    <a:pt x="3635" y="1725"/>
                    <a:pt x="3821" y="1610"/>
                    <a:pt x="3942" y="1440"/>
                  </a:cubicBezTo>
                  <a:cubicBezTo>
                    <a:pt x="4076" y="1254"/>
                    <a:pt x="4109" y="1048"/>
                    <a:pt x="4073" y="852"/>
                  </a:cubicBezTo>
                  <a:cubicBezTo>
                    <a:pt x="4063" y="813"/>
                    <a:pt x="4056" y="773"/>
                    <a:pt x="4040" y="734"/>
                  </a:cubicBezTo>
                  <a:cubicBezTo>
                    <a:pt x="3965" y="506"/>
                    <a:pt x="3788" y="300"/>
                    <a:pt x="3566" y="179"/>
                  </a:cubicBezTo>
                  <a:cubicBezTo>
                    <a:pt x="3543" y="162"/>
                    <a:pt x="3521" y="149"/>
                    <a:pt x="3494" y="140"/>
                  </a:cubicBezTo>
                  <a:cubicBezTo>
                    <a:pt x="3471" y="129"/>
                    <a:pt x="3445" y="117"/>
                    <a:pt x="3419" y="110"/>
                  </a:cubicBezTo>
                  <a:cubicBezTo>
                    <a:pt x="3214" y="28"/>
                    <a:pt x="2991" y="0"/>
                    <a:pt x="276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9"/>
            <p:cNvSpPr/>
            <p:nvPr/>
          </p:nvSpPr>
          <p:spPr>
            <a:xfrm flipH="1">
              <a:off x="5305163" y="2636035"/>
              <a:ext cx="299406" cy="34477"/>
            </a:xfrm>
            <a:custGeom>
              <a:rect b="b" l="l" r="r" t="t"/>
              <a:pathLst>
                <a:path extrusionOk="0" h="469" w="4073">
                  <a:moveTo>
                    <a:pt x="2807" y="0"/>
                  </a:moveTo>
                  <a:cubicBezTo>
                    <a:pt x="2768" y="0"/>
                    <a:pt x="2729" y="0"/>
                    <a:pt x="2690" y="1"/>
                  </a:cubicBezTo>
                  <a:cubicBezTo>
                    <a:pt x="2628" y="4"/>
                    <a:pt x="2569" y="4"/>
                    <a:pt x="2504" y="7"/>
                  </a:cubicBezTo>
                  <a:cubicBezTo>
                    <a:pt x="2423" y="10"/>
                    <a:pt x="2341" y="14"/>
                    <a:pt x="2259" y="21"/>
                  </a:cubicBezTo>
                  <a:cubicBezTo>
                    <a:pt x="2063" y="34"/>
                    <a:pt x="1863" y="53"/>
                    <a:pt x="1667" y="79"/>
                  </a:cubicBezTo>
                  <a:cubicBezTo>
                    <a:pt x="1625" y="82"/>
                    <a:pt x="1579" y="89"/>
                    <a:pt x="1537" y="93"/>
                  </a:cubicBezTo>
                  <a:lnTo>
                    <a:pt x="1537" y="96"/>
                  </a:lnTo>
                  <a:cubicBezTo>
                    <a:pt x="1027" y="161"/>
                    <a:pt x="517" y="259"/>
                    <a:pt x="20" y="354"/>
                  </a:cubicBezTo>
                  <a:lnTo>
                    <a:pt x="20" y="357"/>
                  </a:lnTo>
                  <a:cubicBezTo>
                    <a:pt x="4" y="380"/>
                    <a:pt x="0" y="399"/>
                    <a:pt x="4" y="422"/>
                  </a:cubicBezTo>
                  <a:cubicBezTo>
                    <a:pt x="8" y="435"/>
                    <a:pt x="17" y="452"/>
                    <a:pt x="27" y="468"/>
                  </a:cubicBezTo>
                  <a:cubicBezTo>
                    <a:pt x="520" y="370"/>
                    <a:pt x="1023" y="272"/>
                    <a:pt x="1530" y="206"/>
                  </a:cubicBezTo>
                  <a:cubicBezTo>
                    <a:pt x="1563" y="200"/>
                    <a:pt x="1602" y="197"/>
                    <a:pt x="1638" y="191"/>
                  </a:cubicBezTo>
                  <a:cubicBezTo>
                    <a:pt x="1844" y="164"/>
                    <a:pt x="2056" y="144"/>
                    <a:pt x="2266" y="132"/>
                  </a:cubicBezTo>
                  <a:cubicBezTo>
                    <a:pt x="2350" y="125"/>
                    <a:pt x="2435" y="119"/>
                    <a:pt x="2517" y="119"/>
                  </a:cubicBezTo>
                  <a:lnTo>
                    <a:pt x="2521" y="119"/>
                  </a:lnTo>
                  <a:cubicBezTo>
                    <a:pt x="2566" y="115"/>
                    <a:pt x="2608" y="115"/>
                    <a:pt x="2651" y="112"/>
                  </a:cubicBezTo>
                  <a:cubicBezTo>
                    <a:pt x="2711" y="111"/>
                    <a:pt x="2770" y="110"/>
                    <a:pt x="2828" y="110"/>
                  </a:cubicBezTo>
                  <a:cubicBezTo>
                    <a:pt x="3274" y="110"/>
                    <a:pt x="3686" y="145"/>
                    <a:pt x="4073" y="223"/>
                  </a:cubicBezTo>
                  <a:cubicBezTo>
                    <a:pt x="4063" y="184"/>
                    <a:pt x="4056" y="144"/>
                    <a:pt x="4040" y="105"/>
                  </a:cubicBezTo>
                  <a:cubicBezTo>
                    <a:pt x="3656" y="33"/>
                    <a:pt x="3246" y="0"/>
                    <a:pt x="2807"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9"/>
            <p:cNvSpPr/>
            <p:nvPr/>
          </p:nvSpPr>
          <p:spPr>
            <a:xfrm flipH="1">
              <a:off x="5342359" y="2597809"/>
              <a:ext cx="79832" cy="128132"/>
            </a:xfrm>
            <a:custGeom>
              <a:rect b="b" l="l" r="r" t="t"/>
              <a:pathLst>
                <a:path extrusionOk="0" h="1743" w="1086">
                  <a:moveTo>
                    <a:pt x="938" y="1"/>
                  </a:moveTo>
                  <a:cubicBezTo>
                    <a:pt x="608" y="126"/>
                    <a:pt x="295" y="302"/>
                    <a:pt x="23" y="524"/>
                  </a:cubicBezTo>
                  <a:lnTo>
                    <a:pt x="23" y="527"/>
                  </a:lnTo>
                  <a:cubicBezTo>
                    <a:pt x="4" y="547"/>
                    <a:pt x="0" y="577"/>
                    <a:pt x="13" y="599"/>
                  </a:cubicBezTo>
                  <a:cubicBezTo>
                    <a:pt x="23" y="609"/>
                    <a:pt x="29" y="625"/>
                    <a:pt x="36" y="639"/>
                  </a:cubicBezTo>
                  <a:lnTo>
                    <a:pt x="40" y="639"/>
                  </a:lnTo>
                  <a:cubicBezTo>
                    <a:pt x="265" y="981"/>
                    <a:pt x="513" y="1354"/>
                    <a:pt x="746" y="1743"/>
                  </a:cubicBezTo>
                  <a:cubicBezTo>
                    <a:pt x="782" y="1740"/>
                    <a:pt x="821" y="1730"/>
                    <a:pt x="856" y="1717"/>
                  </a:cubicBezTo>
                  <a:cubicBezTo>
                    <a:pt x="631" y="1334"/>
                    <a:pt x="393" y="969"/>
                    <a:pt x="170" y="632"/>
                  </a:cubicBezTo>
                  <a:cubicBezTo>
                    <a:pt x="157" y="613"/>
                    <a:pt x="144" y="596"/>
                    <a:pt x="135" y="580"/>
                  </a:cubicBezTo>
                  <a:cubicBezTo>
                    <a:pt x="160" y="560"/>
                    <a:pt x="183" y="541"/>
                    <a:pt x="209" y="521"/>
                  </a:cubicBezTo>
                  <a:cubicBezTo>
                    <a:pt x="471" y="325"/>
                    <a:pt x="768" y="171"/>
                    <a:pt x="1085" y="70"/>
                  </a:cubicBezTo>
                  <a:cubicBezTo>
                    <a:pt x="1062" y="53"/>
                    <a:pt x="1040" y="40"/>
                    <a:pt x="1013" y="31"/>
                  </a:cubicBezTo>
                  <a:cubicBezTo>
                    <a:pt x="990" y="20"/>
                    <a:pt x="964" y="8"/>
                    <a:pt x="93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9"/>
            <p:cNvSpPr/>
            <p:nvPr/>
          </p:nvSpPr>
          <p:spPr>
            <a:xfrm flipH="1">
              <a:off x="5451154" y="2596191"/>
              <a:ext cx="41901" cy="129088"/>
            </a:xfrm>
            <a:custGeom>
              <a:rect b="b" l="l" r="r" t="t"/>
              <a:pathLst>
                <a:path extrusionOk="0" h="1756" w="570">
                  <a:moveTo>
                    <a:pt x="569" y="0"/>
                  </a:moveTo>
                  <a:cubicBezTo>
                    <a:pt x="510" y="17"/>
                    <a:pt x="447" y="33"/>
                    <a:pt x="379" y="53"/>
                  </a:cubicBezTo>
                  <a:cubicBezTo>
                    <a:pt x="236" y="232"/>
                    <a:pt x="114" y="432"/>
                    <a:pt x="20" y="635"/>
                  </a:cubicBezTo>
                  <a:lnTo>
                    <a:pt x="20" y="638"/>
                  </a:lnTo>
                  <a:cubicBezTo>
                    <a:pt x="13" y="647"/>
                    <a:pt x="10" y="657"/>
                    <a:pt x="7" y="667"/>
                  </a:cubicBezTo>
                  <a:cubicBezTo>
                    <a:pt x="0" y="677"/>
                    <a:pt x="0" y="690"/>
                    <a:pt x="0" y="700"/>
                  </a:cubicBezTo>
                  <a:cubicBezTo>
                    <a:pt x="7" y="716"/>
                    <a:pt x="7" y="733"/>
                    <a:pt x="13" y="748"/>
                  </a:cubicBezTo>
                  <a:cubicBezTo>
                    <a:pt x="79" y="1086"/>
                    <a:pt x="212" y="1415"/>
                    <a:pt x="402" y="1723"/>
                  </a:cubicBezTo>
                  <a:cubicBezTo>
                    <a:pt x="451" y="1736"/>
                    <a:pt x="500" y="1745"/>
                    <a:pt x="553" y="1756"/>
                  </a:cubicBezTo>
                  <a:cubicBezTo>
                    <a:pt x="340" y="1432"/>
                    <a:pt x="189" y="1079"/>
                    <a:pt x="121" y="733"/>
                  </a:cubicBezTo>
                  <a:cubicBezTo>
                    <a:pt x="118" y="723"/>
                    <a:pt x="114" y="709"/>
                    <a:pt x="111" y="700"/>
                  </a:cubicBezTo>
                  <a:cubicBezTo>
                    <a:pt x="124" y="674"/>
                    <a:pt x="138" y="647"/>
                    <a:pt x="150" y="621"/>
                  </a:cubicBezTo>
                  <a:cubicBezTo>
                    <a:pt x="262" y="395"/>
                    <a:pt x="402" y="187"/>
                    <a:pt x="569"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9"/>
            <p:cNvSpPr/>
            <p:nvPr/>
          </p:nvSpPr>
          <p:spPr>
            <a:xfrm flipH="1">
              <a:off x="5730566" y="2552231"/>
              <a:ext cx="61601" cy="295667"/>
            </a:xfrm>
            <a:custGeom>
              <a:rect b="b" l="l" r="r" t="t"/>
              <a:pathLst>
                <a:path extrusionOk="0" h="4022" w="838">
                  <a:moveTo>
                    <a:pt x="144" y="0"/>
                  </a:moveTo>
                  <a:cubicBezTo>
                    <a:pt x="108" y="10"/>
                    <a:pt x="69" y="23"/>
                    <a:pt x="30" y="43"/>
                  </a:cubicBezTo>
                  <a:cubicBezTo>
                    <a:pt x="0" y="468"/>
                    <a:pt x="14" y="919"/>
                    <a:pt x="79" y="1399"/>
                  </a:cubicBezTo>
                  <a:cubicBezTo>
                    <a:pt x="85" y="1458"/>
                    <a:pt x="92" y="1517"/>
                    <a:pt x="105" y="1582"/>
                  </a:cubicBezTo>
                  <a:cubicBezTo>
                    <a:pt x="115" y="1660"/>
                    <a:pt x="131" y="1743"/>
                    <a:pt x="144" y="1824"/>
                  </a:cubicBezTo>
                  <a:cubicBezTo>
                    <a:pt x="177" y="2017"/>
                    <a:pt x="219" y="2213"/>
                    <a:pt x="268" y="2405"/>
                  </a:cubicBezTo>
                  <a:cubicBezTo>
                    <a:pt x="275" y="2448"/>
                    <a:pt x="288" y="2491"/>
                    <a:pt x="297" y="2533"/>
                  </a:cubicBezTo>
                  <a:cubicBezTo>
                    <a:pt x="422" y="3033"/>
                    <a:pt x="575" y="3527"/>
                    <a:pt x="726" y="4010"/>
                  </a:cubicBezTo>
                  <a:cubicBezTo>
                    <a:pt x="741" y="4018"/>
                    <a:pt x="756" y="4021"/>
                    <a:pt x="769" y="4021"/>
                  </a:cubicBezTo>
                  <a:cubicBezTo>
                    <a:pt x="778" y="4021"/>
                    <a:pt x="787" y="4020"/>
                    <a:pt x="795" y="4017"/>
                  </a:cubicBezTo>
                  <a:cubicBezTo>
                    <a:pt x="807" y="4013"/>
                    <a:pt x="821" y="4004"/>
                    <a:pt x="837" y="3990"/>
                  </a:cubicBezTo>
                  <a:cubicBezTo>
                    <a:pt x="683" y="3514"/>
                    <a:pt x="533" y="3023"/>
                    <a:pt x="409" y="2527"/>
                  </a:cubicBezTo>
                  <a:cubicBezTo>
                    <a:pt x="399" y="2494"/>
                    <a:pt x="392" y="2458"/>
                    <a:pt x="383" y="2422"/>
                  </a:cubicBezTo>
                  <a:cubicBezTo>
                    <a:pt x="334" y="2219"/>
                    <a:pt x="288" y="2010"/>
                    <a:pt x="252" y="1804"/>
                  </a:cubicBezTo>
                  <a:cubicBezTo>
                    <a:pt x="239" y="1719"/>
                    <a:pt x="222" y="1637"/>
                    <a:pt x="213" y="1553"/>
                  </a:cubicBezTo>
                  <a:cubicBezTo>
                    <a:pt x="203" y="1507"/>
                    <a:pt x="199" y="1464"/>
                    <a:pt x="193" y="1422"/>
                  </a:cubicBezTo>
                  <a:cubicBezTo>
                    <a:pt x="121" y="915"/>
                    <a:pt x="105" y="441"/>
                    <a:pt x="144"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9"/>
            <p:cNvSpPr/>
            <p:nvPr/>
          </p:nvSpPr>
          <p:spPr>
            <a:xfrm flipH="1">
              <a:off x="5701529" y="2594500"/>
              <a:ext cx="128863" cy="74983"/>
            </a:xfrm>
            <a:custGeom>
              <a:rect b="b" l="l" r="r" t="t"/>
              <a:pathLst>
                <a:path extrusionOk="0" h="1020" w="1753">
                  <a:moveTo>
                    <a:pt x="50" y="0"/>
                  </a:moveTo>
                  <a:cubicBezTo>
                    <a:pt x="36" y="23"/>
                    <a:pt x="27" y="53"/>
                    <a:pt x="21" y="76"/>
                  </a:cubicBezTo>
                  <a:cubicBezTo>
                    <a:pt x="13" y="102"/>
                    <a:pt x="4" y="128"/>
                    <a:pt x="1" y="154"/>
                  </a:cubicBezTo>
                  <a:cubicBezTo>
                    <a:pt x="158" y="471"/>
                    <a:pt x="366" y="759"/>
                    <a:pt x="621" y="1004"/>
                  </a:cubicBezTo>
                  <a:cubicBezTo>
                    <a:pt x="621" y="1007"/>
                    <a:pt x="621" y="1007"/>
                    <a:pt x="625" y="1007"/>
                  </a:cubicBezTo>
                  <a:cubicBezTo>
                    <a:pt x="634" y="1015"/>
                    <a:pt x="647" y="1019"/>
                    <a:pt x="659" y="1019"/>
                  </a:cubicBezTo>
                  <a:cubicBezTo>
                    <a:pt x="671" y="1019"/>
                    <a:pt x="684" y="1015"/>
                    <a:pt x="694" y="1007"/>
                  </a:cubicBezTo>
                  <a:cubicBezTo>
                    <a:pt x="707" y="997"/>
                    <a:pt x="719" y="987"/>
                    <a:pt x="733" y="978"/>
                  </a:cubicBezTo>
                  <a:cubicBezTo>
                    <a:pt x="1050" y="716"/>
                    <a:pt x="1389" y="426"/>
                    <a:pt x="1752" y="154"/>
                  </a:cubicBezTo>
                  <a:cubicBezTo>
                    <a:pt x="1742" y="118"/>
                    <a:pt x="1730" y="82"/>
                    <a:pt x="1713" y="46"/>
                  </a:cubicBezTo>
                  <a:cubicBezTo>
                    <a:pt x="1357" y="311"/>
                    <a:pt x="1024" y="592"/>
                    <a:pt x="713" y="847"/>
                  </a:cubicBezTo>
                  <a:cubicBezTo>
                    <a:pt x="694" y="863"/>
                    <a:pt x="677" y="877"/>
                    <a:pt x="661" y="889"/>
                  </a:cubicBezTo>
                  <a:cubicBezTo>
                    <a:pt x="641" y="866"/>
                    <a:pt x="618" y="847"/>
                    <a:pt x="599" y="824"/>
                  </a:cubicBezTo>
                  <a:cubicBezTo>
                    <a:pt x="374" y="582"/>
                    <a:pt x="187" y="305"/>
                    <a:pt x="50"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9"/>
            <p:cNvSpPr/>
            <p:nvPr/>
          </p:nvSpPr>
          <p:spPr>
            <a:xfrm flipH="1">
              <a:off x="5459828" y="2421526"/>
              <a:ext cx="700624" cy="900528"/>
            </a:xfrm>
            <a:custGeom>
              <a:rect b="b" l="l" r="r" t="t"/>
              <a:pathLst>
                <a:path extrusionOk="0" h="12250" w="9531">
                  <a:moveTo>
                    <a:pt x="9404" y="0"/>
                  </a:moveTo>
                  <a:cubicBezTo>
                    <a:pt x="9365" y="0"/>
                    <a:pt x="9325" y="23"/>
                    <a:pt x="9305" y="59"/>
                  </a:cubicBezTo>
                  <a:cubicBezTo>
                    <a:pt x="9197" y="255"/>
                    <a:pt x="9089" y="448"/>
                    <a:pt x="8981" y="638"/>
                  </a:cubicBezTo>
                  <a:cubicBezTo>
                    <a:pt x="8896" y="791"/>
                    <a:pt x="8814" y="942"/>
                    <a:pt x="8726" y="1089"/>
                  </a:cubicBezTo>
                  <a:cubicBezTo>
                    <a:pt x="8566" y="1379"/>
                    <a:pt x="8403" y="1661"/>
                    <a:pt x="8239" y="1935"/>
                  </a:cubicBezTo>
                  <a:cubicBezTo>
                    <a:pt x="7504" y="3183"/>
                    <a:pt x="6775" y="4317"/>
                    <a:pt x="6010" y="5393"/>
                  </a:cubicBezTo>
                  <a:cubicBezTo>
                    <a:pt x="5945" y="5485"/>
                    <a:pt x="5879" y="5576"/>
                    <a:pt x="5814" y="5667"/>
                  </a:cubicBezTo>
                  <a:cubicBezTo>
                    <a:pt x="5785" y="5703"/>
                    <a:pt x="5758" y="5743"/>
                    <a:pt x="5733" y="5779"/>
                  </a:cubicBezTo>
                  <a:cubicBezTo>
                    <a:pt x="5729" y="5782"/>
                    <a:pt x="5729" y="5785"/>
                    <a:pt x="5726" y="5785"/>
                  </a:cubicBezTo>
                  <a:cubicBezTo>
                    <a:pt x="4131" y="7968"/>
                    <a:pt x="2357" y="9919"/>
                    <a:pt x="1" y="12135"/>
                  </a:cubicBezTo>
                  <a:cubicBezTo>
                    <a:pt x="69" y="12171"/>
                    <a:pt x="138" y="12210"/>
                    <a:pt x="200" y="12250"/>
                  </a:cubicBezTo>
                  <a:cubicBezTo>
                    <a:pt x="3399" y="9236"/>
                    <a:pt x="5536" y="6693"/>
                    <a:pt x="7609" y="3403"/>
                  </a:cubicBezTo>
                  <a:cubicBezTo>
                    <a:pt x="7615" y="3393"/>
                    <a:pt x="7618" y="3386"/>
                    <a:pt x="7621" y="3376"/>
                  </a:cubicBezTo>
                  <a:cubicBezTo>
                    <a:pt x="7648" y="3334"/>
                    <a:pt x="7677" y="3291"/>
                    <a:pt x="7703" y="3249"/>
                  </a:cubicBezTo>
                  <a:cubicBezTo>
                    <a:pt x="7736" y="3197"/>
                    <a:pt x="7772" y="3141"/>
                    <a:pt x="7805" y="3089"/>
                  </a:cubicBezTo>
                  <a:cubicBezTo>
                    <a:pt x="8004" y="2759"/>
                    <a:pt x="8210" y="2426"/>
                    <a:pt x="8409" y="2079"/>
                  </a:cubicBezTo>
                  <a:cubicBezTo>
                    <a:pt x="8585" y="1785"/>
                    <a:pt x="8762" y="1481"/>
                    <a:pt x="8938" y="1171"/>
                  </a:cubicBezTo>
                  <a:cubicBezTo>
                    <a:pt x="9024" y="1020"/>
                    <a:pt x="9108" y="869"/>
                    <a:pt x="9193" y="720"/>
                  </a:cubicBezTo>
                  <a:cubicBezTo>
                    <a:pt x="9295" y="536"/>
                    <a:pt x="9399" y="350"/>
                    <a:pt x="9501" y="163"/>
                  </a:cubicBezTo>
                  <a:cubicBezTo>
                    <a:pt x="9530" y="112"/>
                    <a:pt x="9507" y="43"/>
                    <a:pt x="9455" y="14"/>
                  </a:cubicBezTo>
                  <a:cubicBezTo>
                    <a:pt x="9439" y="5"/>
                    <a:pt x="9422" y="0"/>
                    <a:pt x="9404"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9"/>
            <p:cNvSpPr/>
            <p:nvPr/>
          </p:nvSpPr>
          <p:spPr>
            <a:xfrm flipH="1">
              <a:off x="5438952" y="2459752"/>
              <a:ext cx="136802" cy="117032"/>
            </a:xfrm>
            <a:custGeom>
              <a:rect b="b" l="l" r="r" t="t"/>
              <a:pathLst>
                <a:path extrusionOk="0" h="1592" w="1861">
                  <a:moveTo>
                    <a:pt x="270" y="1"/>
                  </a:moveTo>
                  <a:cubicBezTo>
                    <a:pt x="188" y="1"/>
                    <a:pt x="107" y="5"/>
                    <a:pt x="27" y="13"/>
                  </a:cubicBezTo>
                  <a:cubicBezTo>
                    <a:pt x="1" y="556"/>
                    <a:pt x="121" y="1108"/>
                    <a:pt x="373" y="1592"/>
                  </a:cubicBezTo>
                  <a:cubicBezTo>
                    <a:pt x="922" y="1405"/>
                    <a:pt x="1452" y="1082"/>
                    <a:pt x="1860" y="667"/>
                  </a:cubicBezTo>
                  <a:cubicBezTo>
                    <a:pt x="1504" y="210"/>
                    <a:pt x="863" y="1"/>
                    <a:pt x="27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9"/>
            <p:cNvSpPr/>
            <p:nvPr/>
          </p:nvSpPr>
          <p:spPr>
            <a:xfrm flipH="1">
              <a:off x="5154541" y="2023896"/>
              <a:ext cx="535079" cy="490769"/>
            </a:xfrm>
            <a:custGeom>
              <a:rect b="b" l="l" r="r" t="t"/>
              <a:pathLst>
                <a:path extrusionOk="0" h="6676" w="7279">
                  <a:moveTo>
                    <a:pt x="4232" y="0"/>
                  </a:moveTo>
                  <a:cubicBezTo>
                    <a:pt x="3965" y="0"/>
                    <a:pt x="3694" y="76"/>
                    <a:pt x="3465" y="210"/>
                  </a:cubicBezTo>
                  <a:cubicBezTo>
                    <a:pt x="3023" y="468"/>
                    <a:pt x="2638" y="866"/>
                    <a:pt x="2396" y="1317"/>
                  </a:cubicBezTo>
                  <a:cubicBezTo>
                    <a:pt x="2087" y="906"/>
                    <a:pt x="1670" y="483"/>
                    <a:pt x="1169" y="483"/>
                  </a:cubicBezTo>
                  <a:cubicBezTo>
                    <a:pt x="1140" y="483"/>
                    <a:pt x="1111" y="485"/>
                    <a:pt x="1082" y="487"/>
                  </a:cubicBezTo>
                  <a:cubicBezTo>
                    <a:pt x="743" y="520"/>
                    <a:pt x="452" y="756"/>
                    <a:pt x="278" y="1050"/>
                  </a:cubicBezTo>
                  <a:cubicBezTo>
                    <a:pt x="106" y="1341"/>
                    <a:pt x="43" y="1684"/>
                    <a:pt x="17" y="2020"/>
                  </a:cubicBezTo>
                  <a:cubicBezTo>
                    <a:pt x="14" y="2056"/>
                    <a:pt x="11" y="2095"/>
                    <a:pt x="11" y="2131"/>
                  </a:cubicBezTo>
                  <a:cubicBezTo>
                    <a:pt x="4" y="2207"/>
                    <a:pt x="4" y="2285"/>
                    <a:pt x="1" y="2361"/>
                  </a:cubicBezTo>
                  <a:cubicBezTo>
                    <a:pt x="1" y="3910"/>
                    <a:pt x="779" y="5442"/>
                    <a:pt x="2043" y="6337"/>
                  </a:cubicBezTo>
                  <a:cubicBezTo>
                    <a:pt x="2378" y="6574"/>
                    <a:pt x="2765" y="6676"/>
                    <a:pt x="3174" y="6676"/>
                  </a:cubicBezTo>
                  <a:cubicBezTo>
                    <a:pt x="4369" y="6676"/>
                    <a:pt x="5751" y="5806"/>
                    <a:pt x="6570" y="4893"/>
                  </a:cubicBezTo>
                  <a:cubicBezTo>
                    <a:pt x="6602" y="4860"/>
                    <a:pt x="6631" y="4824"/>
                    <a:pt x="6661" y="4792"/>
                  </a:cubicBezTo>
                  <a:cubicBezTo>
                    <a:pt x="6681" y="4765"/>
                    <a:pt x="6700" y="4743"/>
                    <a:pt x="6720" y="4717"/>
                  </a:cubicBezTo>
                  <a:cubicBezTo>
                    <a:pt x="6930" y="4459"/>
                    <a:pt x="7112" y="4168"/>
                    <a:pt x="7191" y="3847"/>
                  </a:cubicBezTo>
                  <a:cubicBezTo>
                    <a:pt x="7279" y="3494"/>
                    <a:pt x="7227" y="3092"/>
                    <a:pt x="6995" y="2812"/>
                  </a:cubicBezTo>
                  <a:cubicBezTo>
                    <a:pt x="6782" y="2557"/>
                    <a:pt x="6442" y="2432"/>
                    <a:pt x="6109" y="2426"/>
                  </a:cubicBezTo>
                  <a:cubicBezTo>
                    <a:pt x="6089" y="2425"/>
                    <a:pt x="6069" y="2425"/>
                    <a:pt x="6049" y="2425"/>
                  </a:cubicBezTo>
                  <a:cubicBezTo>
                    <a:pt x="5736" y="2425"/>
                    <a:pt x="5401" y="2498"/>
                    <a:pt x="5109" y="2612"/>
                  </a:cubicBezTo>
                  <a:cubicBezTo>
                    <a:pt x="5289" y="2213"/>
                    <a:pt x="5442" y="1788"/>
                    <a:pt x="5442" y="1353"/>
                  </a:cubicBezTo>
                  <a:cubicBezTo>
                    <a:pt x="5442" y="913"/>
                    <a:pt x="5272" y="455"/>
                    <a:pt x="4913" y="204"/>
                  </a:cubicBezTo>
                  <a:cubicBezTo>
                    <a:pt x="4713" y="63"/>
                    <a:pt x="4475" y="0"/>
                    <a:pt x="4232"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9"/>
            <p:cNvSpPr/>
            <p:nvPr/>
          </p:nvSpPr>
          <p:spPr>
            <a:xfrm flipH="1">
              <a:off x="5195560" y="2164967"/>
              <a:ext cx="494061" cy="218700"/>
            </a:xfrm>
            <a:custGeom>
              <a:rect b="b" l="l" r="r" t="t"/>
              <a:pathLst>
                <a:path extrusionOk="0" h="2975" w="6721">
                  <a:moveTo>
                    <a:pt x="3212" y="0"/>
                  </a:moveTo>
                  <a:cubicBezTo>
                    <a:pt x="2946" y="0"/>
                    <a:pt x="2664" y="65"/>
                    <a:pt x="2390" y="193"/>
                  </a:cubicBezTo>
                  <a:cubicBezTo>
                    <a:pt x="2004" y="373"/>
                    <a:pt x="1661" y="663"/>
                    <a:pt x="1350" y="938"/>
                  </a:cubicBezTo>
                  <a:cubicBezTo>
                    <a:pt x="1197" y="529"/>
                    <a:pt x="798" y="216"/>
                    <a:pt x="361" y="183"/>
                  </a:cubicBezTo>
                  <a:cubicBezTo>
                    <a:pt x="330" y="180"/>
                    <a:pt x="301" y="179"/>
                    <a:pt x="271" y="179"/>
                  </a:cubicBezTo>
                  <a:cubicBezTo>
                    <a:pt x="181" y="179"/>
                    <a:pt x="94" y="190"/>
                    <a:pt x="11" y="212"/>
                  </a:cubicBezTo>
                  <a:cubicBezTo>
                    <a:pt x="4" y="288"/>
                    <a:pt x="4" y="366"/>
                    <a:pt x="1" y="442"/>
                  </a:cubicBezTo>
                  <a:cubicBezTo>
                    <a:pt x="91" y="412"/>
                    <a:pt x="186" y="396"/>
                    <a:pt x="280" y="396"/>
                  </a:cubicBezTo>
                  <a:cubicBezTo>
                    <a:pt x="301" y="396"/>
                    <a:pt x="323" y="397"/>
                    <a:pt x="344" y="398"/>
                  </a:cubicBezTo>
                  <a:cubicBezTo>
                    <a:pt x="753" y="428"/>
                    <a:pt x="1112" y="751"/>
                    <a:pt x="1187" y="1154"/>
                  </a:cubicBezTo>
                  <a:cubicBezTo>
                    <a:pt x="1197" y="1193"/>
                    <a:pt x="1223" y="1222"/>
                    <a:pt x="1259" y="1235"/>
                  </a:cubicBezTo>
                  <a:cubicBezTo>
                    <a:pt x="1270" y="1239"/>
                    <a:pt x="1282" y="1241"/>
                    <a:pt x="1293" y="1241"/>
                  </a:cubicBezTo>
                  <a:cubicBezTo>
                    <a:pt x="1320" y="1241"/>
                    <a:pt x="1346" y="1231"/>
                    <a:pt x="1367" y="1213"/>
                  </a:cubicBezTo>
                  <a:cubicBezTo>
                    <a:pt x="1697" y="918"/>
                    <a:pt x="2073" y="579"/>
                    <a:pt x="2481" y="389"/>
                  </a:cubicBezTo>
                  <a:cubicBezTo>
                    <a:pt x="2726" y="273"/>
                    <a:pt x="2976" y="216"/>
                    <a:pt x="3210" y="216"/>
                  </a:cubicBezTo>
                  <a:cubicBezTo>
                    <a:pt x="3400" y="216"/>
                    <a:pt x="3580" y="254"/>
                    <a:pt x="3740" y="330"/>
                  </a:cubicBezTo>
                  <a:cubicBezTo>
                    <a:pt x="4076" y="493"/>
                    <a:pt x="4337" y="840"/>
                    <a:pt x="4455" y="1285"/>
                  </a:cubicBezTo>
                  <a:cubicBezTo>
                    <a:pt x="4569" y="1716"/>
                    <a:pt x="4540" y="2173"/>
                    <a:pt x="4511" y="2569"/>
                  </a:cubicBezTo>
                  <a:cubicBezTo>
                    <a:pt x="4507" y="2614"/>
                    <a:pt x="4530" y="2653"/>
                    <a:pt x="4573" y="2673"/>
                  </a:cubicBezTo>
                  <a:cubicBezTo>
                    <a:pt x="4588" y="2680"/>
                    <a:pt x="4604" y="2683"/>
                    <a:pt x="4619" y="2683"/>
                  </a:cubicBezTo>
                  <a:cubicBezTo>
                    <a:pt x="4647" y="2683"/>
                    <a:pt x="4673" y="2673"/>
                    <a:pt x="4694" y="2653"/>
                  </a:cubicBezTo>
                  <a:cubicBezTo>
                    <a:pt x="4901" y="2448"/>
                    <a:pt x="5190" y="2340"/>
                    <a:pt x="5491" y="2340"/>
                  </a:cubicBezTo>
                  <a:cubicBezTo>
                    <a:pt x="5660" y="2340"/>
                    <a:pt x="5833" y="2374"/>
                    <a:pt x="5998" y="2445"/>
                  </a:cubicBezTo>
                  <a:cubicBezTo>
                    <a:pt x="6243" y="2549"/>
                    <a:pt x="6446" y="2739"/>
                    <a:pt x="6570" y="2974"/>
                  </a:cubicBezTo>
                  <a:cubicBezTo>
                    <a:pt x="6602" y="2941"/>
                    <a:pt x="6631" y="2905"/>
                    <a:pt x="6661" y="2873"/>
                  </a:cubicBezTo>
                  <a:cubicBezTo>
                    <a:pt x="6681" y="2846"/>
                    <a:pt x="6700" y="2824"/>
                    <a:pt x="6720" y="2798"/>
                  </a:cubicBezTo>
                  <a:cubicBezTo>
                    <a:pt x="6566" y="2555"/>
                    <a:pt x="6344" y="2359"/>
                    <a:pt x="6082" y="2246"/>
                  </a:cubicBezTo>
                  <a:cubicBezTo>
                    <a:pt x="5891" y="2165"/>
                    <a:pt x="5690" y="2126"/>
                    <a:pt x="5493" y="2126"/>
                  </a:cubicBezTo>
                  <a:cubicBezTo>
                    <a:pt x="5225" y="2126"/>
                    <a:pt x="4963" y="2199"/>
                    <a:pt x="4743" y="2340"/>
                  </a:cubicBezTo>
                  <a:cubicBezTo>
                    <a:pt x="4765" y="1987"/>
                    <a:pt x="4762" y="1602"/>
                    <a:pt x="4664" y="1229"/>
                  </a:cubicBezTo>
                  <a:cubicBezTo>
                    <a:pt x="4527" y="722"/>
                    <a:pt x="4227" y="324"/>
                    <a:pt x="3831" y="134"/>
                  </a:cubicBezTo>
                  <a:cubicBezTo>
                    <a:pt x="3644" y="45"/>
                    <a:pt x="3433" y="0"/>
                    <a:pt x="3212"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9"/>
            <p:cNvSpPr/>
            <p:nvPr/>
          </p:nvSpPr>
          <p:spPr>
            <a:xfrm flipH="1">
              <a:off x="7210248" y="2128872"/>
              <a:ext cx="281176" cy="1206414"/>
            </a:xfrm>
            <a:custGeom>
              <a:rect b="b" l="l" r="r" t="t"/>
              <a:pathLst>
                <a:path extrusionOk="0" h="16411" w="3825">
                  <a:moveTo>
                    <a:pt x="114" y="1"/>
                  </a:moveTo>
                  <a:cubicBezTo>
                    <a:pt x="112" y="1"/>
                    <a:pt x="111" y="1"/>
                    <a:pt x="109" y="1"/>
                  </a:cubicBezTo>
                  <a:cubicBezTo>
                    <a:pt x="50" y="1"/>
                    <a:pt x="1" y="50"/>
                    <a:pt x="1" y="112"/>
                  </a:cubicBezTo>
                  <a:cubicBezTo>
                    <a:pt x="47" y="5671"/>
                    <a:pt x="1292" y="11286"/>
                    <a:pt x="3599" y="16345"/>
                  </a:cubicBezTo>
                  <a:cubicBezTo>
                    <a:pt x="3616" y="16387"/>
                    <a:pt x="3658" y="16410"/>
                    <a:pt x="3697" y="16410"/>
                  </a:cubicBezTo>
                  <a:cubicBezTo>
                    <a:pt x="3714" y="16410"/>
                    <a:pt x="3729" y="16407"/>
                    <a:pt x="3746" y="16400"/>
                  </a:cubicBezTo>
                  <a:cubicBezTo>
                    <a:pt x="3801" y="16374"/>
                    <a:pt x="3824" y="16309"/>
                    <a:pt x="3798" y="16253"/>
                  </a:cubicBezTo>
                  <a:cubicBezTo>
                    <a:pt x="1507" y="11220"/>
                    <a:pt x="269" y="5639"/>
                    <a:pt x="219" y="109"/>
                  </a:cubicBezTo>
                  <a:cubicBezTo>
                    <a:pt x="219" y="52"/>
                    <a:pt x="173" y="1"/>
                    <a:pt x="114"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9"/>
            <p:cNvSpPr/>
            <p:nvPr/>
          </p:nvSpPr>
          <p:spPr>
            <a:xfrm flipH="1">
              <a:off x="7400051" y="2285601"/>
              <a:ext cx="142756" cy="119458"/>
            </a:xfrm>
            <a:custGeom>
              <a:rect b="b" l="l" r="r" t="t"/>
              <a:pathLst>
                <a:path extrusionOk="0" h="1625" w="1942">
                  <a:moveTo>
                    <a:pt x="781" y="0"/>
                  </a:moveTo>
                  <a:cubicBezTo>
                    <a:pt x="504" y="0"/>
                    <a:pt x="235" y="57"/>
                    <a:pt x="1" y="186"/>
                  </a:cubicBezTo>
                  <a:cubicBezTo>
                    <a:pt x="206" y="728"/>
                    <a:pt x="565" y="1235"/>
                    <a:pt x="997" y="1624"/>
                  </a:cubicBezTo>
                  <a:cubicBezTo>
                    <a:pt x="1419" y="1281"/>
                    <a:pt x="1749" y="820"/>
                    <a:pt x="1942" y="310"/>
                  </a:cubicBezTo>
                  <a:cubicBezTo>
                    <a:pt x="1601" y="120"/>
                    <a:pt x="1184" y="0"/>
                    <a:pt x="781"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flipH="1">
              <a:off x="7166510" y="1822252"/>
              <a:ext cx="555295" cy="502164"/>
            </a:xfrm>
            <a:custGeom>
              <a:rect b="b" l="l" r="r" t="t"/>
              <a:pathLst>
                <a:path extrusionOk="0" h="6831" w="7554">
                  <a:moveTo>
                    <a:pt x="3803" y="0"/>
                  </a:moveTo>
                  <a:cubicBezTo>
                    <a:pt x="3733" y="0"/>
                    <a:pt x="3662" y="7"/>
                    <a:pt x="3593" y="21"/>
                  </a:cubicBezTo>
                  <a:cubicBezTo>
                    <a:pt x="3164" y="113"/>
                    <a:pt x="2824" y="462"/>
                    <a:pt x="2651" y="868"/>
                  </a:cubicBezTo>
                  <a:cubicBezTo>
                    <a:pt x="2478" y="1266"/>
                    <a:pt x="2448" y="1717"/>
                    <a:pt x="2455" y="2155"/>
                  </a:cubicBezTo>
                  <a:cubicBezTo>
                    <a:pt x="2220" y="1920"/>
                    <a:pt x="1919" y="1711"/>
                    <a:pt x="1612" y="1586"/>
                  </a:cubicBezTo>
                  <a:cubicBezTo>
                    <a:pt x="1453" y="1522"/>
                    <a:pt x="1279" y="1485"/>
                    <a:pt x="1107" y="1485"/>
                  </a:cubicBezTo>
                  <a:cubicBezTo>
                    <a:pt x="946" y="1485"/>
                    <a:pt x="788" y="1517"/>
                    <a:pt x="644" y="1590"/>
                  </a:cubicBezTo>
                  <a:cubicBezTo>
                    <a:pt x="321" y="1757"/>
                    <a:pt x="115" y="2103"/>
                    <a:pt x="56" y="2463"/>
                  </a:cubicBezTo>
                  <a:cubicBezTo>
                    <a:pt x="0" y="2790"/>
                    <a:pt x="53" y="3126"/>
                    <a:pt x="141" y="3449"/>
                  </a:cubicBezTo>
                  <a:cubicBezTo>
                    <a:pt x="148" y="3479"/>
                    <a:pt x="157" y="3508"/>
                    <a:pt x="167" y="3538"/>
                  </a:cubicBezTo>
                  <a:cubicBezTo>
                    <a:pt x="181" y="3580"/>
                    <a:pt x="193" y="3626"/>
                    <a:pt x="210" y="3665"/>
                  </a:cubicBezTo>
                  <a:cubicBezTo>
                    <a:pt x="689" y="5109"/>
                    <a:pt x="1988" y="6831"/>
                    <a:pt x="3423" y="6831"/>
                  </a:cubicBezTo>
                  <a:cubicBezTo>
                    <a:pt x="3544" y="6831"/>
                    <a:pt x="3666" y="6819"/>
                    <a:pt x="3789" y="6793"/>
                  </a:cubicBezTo>
                  <a:cubicBezTo>
                    <a:pt x="5308" y="6472"/>
                    <a:pt x="6628" y="5374"/>
                    <a:pt x="7243" y="3953"/>
                  </a:cubicBezTo>
                  <a:cubicBezTo>
                    <a:pt x="7272" y="3884"/>
                    <a:pt x="7302" y="3812"/>
                    <a:pt x="7325" y="3740"/>
                  </a:cubicBezTo>
                  <a:cubicBezTo>
                    <a:pt x="7341" y="3704"/>
                    <a:pt x="7354" y="3668"/>
                    <a:pt x="7364" y="3636"/>
                  </a:cubicBezTo>
                  <a:cubicBezTo>
                    <a:pt x="7475" y="3315"/>
                    <a:pt x="7554" y="2976"/>
                    <a:pt x="7510" y="2639"/>
                  </a:cubicBezTo>
                  <a:cubicBezTo>
                    <a:pt x="7468" y="2303"/>
                    <a:pt x="7295" y="1969"/>
                    <a:pt x="6994" y="1805"/>
                  </a:cubicBezTo>
                  <a:cubicBezTo>
                    <a:pt x="6848" y="1725"/>
                    <a:pt x="6691" y="1691"/>
                    <a:pt x="6529" y="1691"/>
                  </a:cubicBezTo>
                  <a:cubicBezTo>
                    <a:pt x="6168" y="1691"/>
                    <a:pt x="5786" y="1859"/>
                    <a:pt x="5459" y="2045"/>
                  </a:cubicBezTo>
                  <a:cubicBezTo>
                    <a:pt x="5416" y="1538"/>
                    <a:pt x="5223" y="1015"/>
                    <a:pt x="4919" y="606"/>
                  </a:cubicBezTo>
                  <a:cubicBezTo>
                    <a:pt x="4661" y="255"/>
                    <a:pt x="4235" y="0"/>
                    <a:pt x="3803"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9"/>
            <p:cNvSpPr/>
            <p:nvPr/>
          </p:nvSpPr>
          <p:spPr>
            <a:xfrm flipH="1">
              <a:off x="7183344" y="1980157"/>
              <a:ext cx="528096" cy="149818"/>
            </a:xfrm>
            <a:custGeom>
              <a:rect b="b" l="l" r="r" t="t"/>
              <a:pathLst>
                <a:path extrusionOk="0" h="2038" w="7184">
                  <a:moveTo>
                    <a:pt x="3756" y="0"/>
                  </a:moveTo>
                  <a:cubicBezTo>
                    <a:pt x="3740" y="0"/>
                    <a:pt x="3725" y="0"/>
                    <a:pt x="3710" y="1"/>
                  </a:cubicBezTo>
                  <a:cubicBezTo>
                    <a:pt x="3271" y="20"/>
                    <a:pt x="2837" y="265"/>
                    <a:pt x="2510" y="677"/>
                  </a:cubicBezTo>
                  <a:cubicBezTo>
                    <a:pt x="2271" y="981"/>
                    <a:pt x="2114" y="1331"/>
                    <a:pt x="1997" y="1664"/>
                  </a:cubicBezTo>
                  <a:cubicBezTo>
                    <a:pt x="1742" y="1289"/>
                    <a:pt x="1295" y="1050"/>
                    <a:pt x="804" y="1046"/>
                  </a:cubicBezTo>
                  <a:cubicBezTo>
                    <a:pt x="520" y="1046"/>
                    <a:pt x="236" y="1138"/>
                    <a:pt x="0" y="1301"/>
                  </a:cubicBezTo>
                  <a:cubicBezTo>
                    <a:pt x="7" y="1331"/>
                    <a:pt x="16" y="1360"/>
                    <a:pt x="26" y="1390"/>
                  </a:cubicBezTo>
                  <a:cubicBezTo>
                    <a:pt x="40" y="1432"/>
                    <a:pt x="52" y="1478"/>
                    <a:pt x="69" y="1517"/>
                  </a:cubicBezTo>
                  <a:cubicBezTo>
                    <a:pt x="275" y="1356"/>
                    <a:pt x="531" y="1262"/>
                    <a:pt x="788" y="1262"/>
                  </a:cubicBezTo>
                  <a:cubicBezTo>
                    <a:pt x="792" y="1262"/>
                    <a:pt x="796" y="1262"/>
                    <a:pt x="800" y="1262"/>
                  </a:cubicBezTo>
                  <a:cubicBezTo>
                    <a:pt x="1301" y="1262"/>
                    <a:pt x="1749" y="1547"/>
                    <a:pt x="1918" y="1971"/>
                  </a:cubicBezTo>
                  <a:cubicBezTo>
                    <a:pt x="1934" y="2008"/>
                    <a:pt x="1970" y="2037"/>
                    <a:pt x="2013" y="2037"/>
                  </a:cubicBezTo>
                  <a:cubicBezTo>
                    <a:pt x="2016" y="2037"/>
                    <a:pt x="2018" y="2037"/>
                    <a:pt x="2020" y="2037"/>
                  </a:cubicBezTo>
                  <a:cubicBezTo>
                    <a:pt x="2066" y="2037"/>
                    <a:pt x="2105" y="2007"/>
                    <a:pt x="2121" y="1965"/>
                  </a:cubicBezTo>
                  <a:cubicBezTo>
                    <a:pt x="2248" y="1589"/>
                    <a:pt x="2405" y="1161"/>
                    <a:pt x="2680" y="811"/>
                  </a:cubicBezTo>
                  <a:cubicBezTo>
                    <a:pt x="2964" y="449"/>
                    <a:pt x="3343" y="233"/>
                    <a:pt x="3716" y="217"/>
                  </a:cubicBezTo>
                  <a:cubicBezTo>
                    <a:pt x="3731" y="216"/>
                    <a:pt x="3746" y="216"/>
                    <a:pt x="3760" y="216"/>
                  </a:cubicBezTo>
                  <a:cubicBezTo>
                    <a:pt x="4139" y="216"/>
                    <a:pt x="4535" y="416"/>
                    <a:pt x="4847" y="772"/>
                  </a:cubicBezTo>
                  <a:cubicBezTo>
                    <a:pt x="5147" y="1108"/>
                    <a:pt x="5360" y="1570"/>
                    <a:pt x="5543" y="1971"/>
                  </a:cubicBezTo>
                  <a:cubicBezTo>
                    <a:pt x="5559" y="2007"/>
                    <a:pt x="5592" y="2030"/>
                    <a:pt x="5631" y="2034"/>
                  </a:cubicBezTo>
                  <a:cubicBezTo>
                    <a:pt x="5634" y="2034"/>
                    <a:pt x="5638" y="2034"/>
                    <a:pt x="5641" y="2034"/>
                  </a:cubicBezTo>
                  <a:cubicBezTo>
                    <a:pt x="5676" y="2034"/>
                    <a:pt x="5708" y="2018"/>
                    <a:pt x="5729" y="1988"/>
                  </a:cubicBezTo>
                  <a:cubicBezTo>
                    <a:pt x="5902" y="1731"/>
                    <a:pt x="6208" y="1580"/>
                    <a:pt x="6514" y="1580"/>
                  </a:cubicBezTo>
                  <a:cubicBezTo>
                    <a:pt x="6612" y="1580"/>
                    <a:pt x="6711" y="1596"/>
                    <a:pt x="6805" y="1628"/>
                  </a:cubicBezTo>
                  <a:cubicBezTo>
                    <a:pt x="6915" y="1668"/>
                    <a:pt x="7013" y="1726"/>
                    <a:pt x="7102" y="1805"/>
                  </a:cubicBezTo>
                  <a:cubicBezTo>
                    <a:pt x="7131" y="1736"/>
                    <a:pt x="7161" y="1664"/>
                    <a:pt x="7184" y="1592"/>
                  </a:cubicBezTo>
                  <a:cubicBezTo>
                    <a:pt x="7092" y="1520"/>
                    <a:pt x="6991" y="1465"/>
                    <a:pt x="6876" y="1426"/>
                  </a:cubicBezTo>
                  <a:cubicBezTo>
                    <a:pt x="6761" y="1386"/>
                    <a:pt x="6640" y="1367"/>
                    <a:pt x="6519" y="1367"/>
                  </a:cubicBezTo>
                  <a:cubicBezTo>
                    <a:pt x="6204" y="1367"/>
                    <a:pt x="5887" y="1497"/>
                    <a:pt x="5667" y="1723"/>
                  </a:cubicBezTo>
                  <a:cubicBezTo>
                    <a:pt x="5491" y="1348"/>
                    <a:pt x="5291" y="948"/>
                    <a:pt x="5010" y="628"/>
                  </a:cubicBezTo>
                  <a:cubicBezTo>
                    <a:pt x="4653" y="227"/>
                    <a:pt x="4196" y="0"/>
                    <a:pt x="375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9"/>
            <p:cNvSpPr/>
            <p:nvPr/>
          </p:nvSpPr>
          <p:spPr>
            <a:xfrm flipH="1">
              <a:off x="7446142" y="2389254"/>
              <a:ext cx="264857" cy="195323"/>
            </a:xfrm>
            <a:custGeom>
              <a:rect b="b" l="l" r="r" t="t"/>
              <a:pathLst>
                <a:path extrusionOk="0" h="2657" w="3603">
                  <a:moveTo>
                    <a:pt x="955" y="1"/>
                  </a:moveTo>
                  <a:cubicBezTo>
                    <a:pt x="717" y="1"/>
                    <a:pt x="477" y="82"/>
                    <a:pt x="301" y="227"/>
                  </a:cubicBezTo>
                  <a:cubicBezTo>
                    <a:pt x="269" y="253"/>
                    <a:pt x="242" y="282"/>
                    <a:pt x="213" y="312"/>
                  </a:cubicBezTo>
                  <a:cubicBezTo>
                    <a:pt x="79" y="459"/>
                    <a:pt x="1" y="652"/>
                    <a:pt x="17" y="881"/>
                  </a:cubicBezTo>
                  <a:cubicBezTo>
                    <a:pt x="30" y="1090"/>
                    <a:pt x="128" y="1286"/>
                    <a:pt x="259" y="1446"/>
                  </a:cubicBezTo>
                  <a:cubicBezTo>
                    <a:pt x="281" y="1475"/>
                    <a:pt x="304" y="1501"/>
                    <a:pt x="331" y="1524"/>
                  </a:cubicBezTo>
                  <a:cubicBezTo>
                    <a:pt x="354" y="1557"/>
                    <a:pt x="380" y="1583"/>
                    <a:pt x="409" y="1606"/>
                  </a:cubicBezTo>
                  <a:cubicBezTo>
                    <a:pt x="642" y="1832"/>
                    <a:pt x="929" y="2005"/>
                    <a:pt x="1213" y="2129"/>
                  </a:cubicBezTo>
                  <a:cubicBezTo>
                    <a:pt x="1275" y="2159"/>
                    <a:pt x="1340" y="2181"/>
                    <a:pt x="1402" y="2204"/>
                  </a:cubicBezTo>
                  <a:cubicBezTo>
                    <a:pt x="1449" y="2224"/>
                    <a:pt x="1497" y="2240"/>
                    <a:pt x="1547" y="2254"/>
                  </a:cubicBezTo>
                  <a:cubicBezTo>
                    <a:pt x="1896" y="2371"/>
                    <a:pt x="2259" y="2450"/>
                    <a:pt x="2622" y="2524"/>
                  </a:cubicBezTo>
                  <a:cubicBezTo>
                    <a:pt x="2819" y="2564"/>
                    <a:pt x="3176" y="2657"/>
                    <a:pt x="3398" y="2657"/>
                  </a:cubicBezTo>
                  <a:cubicBezTo>
                    <a:pt x="3451" y="2657"/>
                    <a:pt x="3497" y="2651"/>
                    <a:pt x="3530" y="2639"/>
                  </a:cubicBezTo>
                  <a:cubicBezTo>
                    <a:pt x="3547" y="2632"/>
                    <a:pt x="3563" y="2626"/>
                    <a:pt x="3573" y="2613"/>
                  </a:cubicBezTo>
                  <a:cubicBezTo>
                    <a:pt x="3586" y="2596"/>
                    <a:pt x="3595" y="2577"/>
                    <a:pt x="3595" y="2551"/>
                  </a:cubicBezTo>
                  <a:lnTo>
                    <a:pt x="3595" y="2548"/>
                  </a:lnTo>
                  <a:cubicBezTo>
                    <a:pt x="3602" y="2254"/>
                    <a:pt x="2889" y="1348"/>
                    <a:pt x="2442" y="848"/>
                  </a:cubicBezTo>
                  <a:cubicBezTo>
                    <a:pt x="2393" y="792"/>
                    <a:pt x="2347" y="744"/>
                    <a:pt x="2308" y="701"/>
                  </a:cubicBezTo>
                  <a:cubicBezTo>
                    <a:pt x="2230" y="619"/>
                    <a:pt x="2164" y="554"/>
                    <a:pt x="2125" y="521"/>
                  </a:cubicBezTo>
                  <a:cubicBezTo>
                    <a:pt x="1838" y="293"/>
                    <a:pt x="1517" y="83"/>
                    <a:pt x="1158" y="21"/>
                  </a:cubicBezTo>
                  <a:cubicBezTo>
                    <a:pt x="1132" y="14"/>
                    <a:pt x="1105" y="11"/>
                    <a:pt x="1079" y="8"/>
                  </a:cubicBezTo>
                  <a:cubicBezTo>
                    <a:pt x="1053" y="5"/>
                    <a:pt x="1023" y="2"/>
                    <a:pt x="998" y="2"/>
                  </a:cubicBezTo>
                  <a:cubicBezTo>
                    <a:pt x="984" y="1"/>
                    <a:pt x="969" y="1"/>
                    <a:pt x="955"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9"/>
            <p:cNvSpPr/>
            <p:nvPr/>
          </p:nvSpPr>
          <p:spPr>
            <a:xfrm flipH="1">
              <a:off x="7446657" y="2405867"/>
              <a:ext cx="248684" cy="177386"/>
            </a:xfrm>
            <a:custGeom>
              <a:rect b="b" l="l" r="r" t="t"/>
              <a:pathLst>
                <a:path extrusionOk="0" h="2413" w="3383">
                  <a:moveTo>
                    <a:pt x="88" y="1"/>
                  </a:moveTo>
                  <a:cubicBezTo>
                    <a:pt x="56" y="27"/>
                    <a:pt x="29" y="56"/>
                    <a:pt x="0" y="86"/>
                  </a:cubicBezTo>
                  <a:cubicBezTo>
                    <a:pt x="418" y="239"/>
                    <a:pt x="840" y="455"/>
                    <a:pt x="1268" y="736"/>
                  </a:cubicBezTo>
                  <a:cubicBezTo>
                    <a:pt x="1304" y="762"/>
                    <a:pt x="1340" y="782"/>
                    <a:pt x="1376" y="812"/>
                  </a:cubicBezTo>
                  <a:lnTo>
                    <a:pt x="1379" y="812"/>
                  </a:lnTo>
                  <a:cubicBezTo>
                    <a:pt x="1448" y="854"/>
                    <a:pt x="1520" y="906"/>
                    <a:pt x="1589" y="955"/>
                  </a:cubicBezTo>
                  <a:cubicBezTo>
                    <a:pt x="1758" y="1076"/>
                    <a:pt x="1928" y="1204"/>
                    <a:pt x="2091" y="1334"/>
                  </a:cubicBezTo>
                  <a:cubicBezTo>
                    <a:pt x="2118" y="1357"/>
                    <a:pt x="2147" y="1380"/>
                    <a:pt x="2177" y="1403"/>
                  </a:cubicBezTo>
                  <a:cubicBezTo>
                    <a:pt x="2569" y="1726"/>
                    <a:pt x="2948" y="2073"/>
                    <a:pt x="3317" y="2413"/>
                  </a:cubicBezTo>
                  <a:cubicBezTo>
                    <a:pt x="3334" y="2406"/>
                    <a:pt x="3350" y="2400"/>
                    <a:pt x="3360" y="2387"/>
                  </a:cubicBezTo>
                  <a:cubicBezTo>
                    <a:pt x="3373" y="2370"/>
                    <a:pt x="3382" y="2351"/>
                    <a:pt x="3382" y="2325"/>
                  </a:cubicBezTo>
                  <a:lnTo>
                    <a:pt x="3382" y="2322"/>
                  </a:lnTo>
                  <a:cubicBezTo>
                    <a:pt x="3010" y="1978"/>
                    <a:pt x="2628" y="1628"/>
                    <a:pt x="2225" y="1305"/>
                  </a:cubicBezTo>
                  <a:cubicBezTo>
                    <a:pt x="2193" y="1278"/>
                    <a:pt x="2160" y="1249"/>
                    <a:pt x="2124" y="1224"/>
                  </a:cubicBezTo>
                  <a:cubicBezTo>
                    <a:pt x="1971" y="1096"/>
                    <a:pt x="1814" y="978"/>
                    <a:pt x="1654" y="864"/>
                  </a:cubicBezTo>
                  <a:cubicBezTo>
                    <a:pt x="1585" y="818"/>
                    <a:pt x="1516" y="769"/>
                    <a:pt x="1451" y="723"/>
                  </a:cubicBezTo>
                  <a:cubicBezTo>
                    <a:pt x="1396" y="687"/>
                    <a:pt x="1346" y="655"/>
                    <a:pt x="1294" y="622"/>
                  </a:cubicBezTo>
                  <a:cubicBezTo>
                    <a:pt x="889" y="361"/>
                    <a:pt x="487" y="154"/>
                    <a:pt x="8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9"/>
            <p:cNvSpPr/>
            <p:nvPr/>
          </p:nvSpPr>
          <p:spPr>
            <a:xfrm flipH="1">
              <a:off x="7588163" y="2389327"/>
              <a:ext cx="98577" cy="118061"/>
            </a:xfrm>
            <a:custGeom>
              <a:rect b="b" l="l" r="r" t="t"/>
              <a:pathLst>
                <a:path extrusionOk="0" h="1606" w="1341">
                  <a:moveTo>
                    <a:pt x="668" y="1"/>
                  </a:moveTo>
                  <a:cubicBezTo>
                    <a:pt x="886" y="256"/>
                    <a:pt x="1057" y="543"/>
                    <a:pt x="1177" y="847"/>
                  </a:cubicBezTo>
                  <a:cubicBezTo>
                    <a:pt x="1190" y="876"/>
                    <a:pt x="1200" y="906"/>
                    <a:pt x="1214" y="935"/>
                  </a:cubicBezTo>
                  <a:cubicBezTo>
                    <a:pt x="1194" y="945"/>
                    <a:pt x="1174" y="951"/>
                    <a:pt x="1151" y="961"/>
                  </a:cubicBezTo>
                  <a:cubicBezTo>
                    <a:pt x="788" y="1131"/>
                    <a:pt x="393" y="1318"/>
                    <a:pt x="1" y="1523"/>
                  </a:cubicBezTo>
                  <a:cubicBezTo>
                    <a:pt x="24" y="1556"/>
                    <a:pt x="50" y="1582"/>
                    <a:pt x="79" y="1605"/>
                  </a:cubicBezTo>
                  <a:cubicBezTo>
                    <a:pt x="481" y="1396"/>
                    <a:pt x="886" y="1209"/>
                    <a:pt x="1259" y="1037"/>
                  </a:cubicBezTo>
                  <a:lnTo>
                    <a:pt x="1262" y="1037"/>
                  </a:lnTo>
                  <a:cubicBezTo>
                    <a:pt x="1275" y="1027"/>
                    <a:pt x="1288" y="1020"/>
                    <a:pt x="1305" y="1013"/>
                  </a:cubicBezTo>
                  <a:cubicBezTo>
                    <a:pt x="1327" y="1004"/>
                    <a:pt x="1341" y="974"/>
                    <a:pt x="1334" y="948"/>
                  </a:cubicBezTo>
                  <a:lnTo>
                    <a:pt x="1334" y="945"/>
                  </a:lnTo>
                  <a:cubicBezTo>
                    <a:pt x="1220" y="612"/>
                    <a:pt x="1046" y="298"/>
                    <a:pt x="828" y="20"/>
                  </a:cubicBezTo>
                  <a:cubicBezTo>
                    <a:pt x="802" y="13"/>
                    <a:pt x="775" y="10"/>
                    <a:pt x="749" y="7"/>
                  </a:cubicBezTo>
                  <a:cubicBezTo>
                    <a:pt x="723" y="4"/>
                    <a:pt x="693" y="1"/>
                    <a:pt x="66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9"/>
            <p:cNvSpPr/>
            <p:nvPr/>
          </p:nvSpPr>
          <p:spPr>
            <a:xfrm flipH="1">
              <a:off x="7529502" y="2440712"/>
              <a:ext cx="78435" cy="114238"/>
            </a:xfrm>
            <a:custGeom>
              <a:rect b="b" l="l" r="r" t="t"/>
              <a:pathLst>
                <a:path extrusionOk="0" h="1554" w="1067">
                  <a:moveTo>
                    <a:pt x="906" y="1"/>
                  </a:moveTo>
                  <a:lnTo>
                    <a:pt x="906" y="1"/>
                  </a:lnTo>
                  <a:cubicBezTo>
                    <a:pt x="949" y="246"/>
                    <a:pt x="958" y="501"/>
                    <a:pt x="935" y="750"/>
                  </a:cubicBezTo>
                  <a:cubicBezTo>
                    <a:pt x="932" y="779"/>
                    <a:pt x="932" y="808"/>
                    <a:pt x="926" y="834"/>
                  </a:cubicBezTo>
                  <a:cubicBezTo>
                    <a:pt x="919" y="844"/>
                    <a:pt x="909" y="851"/>
                    <a:pt x="902" y="860"/>
                  </a:cubicBezTo>
                  <a:cubicBezTo>
                    <a:pt x="661" y="1118"/>
                    <a:pt x="350" y="1341"/>
                    <a:pt x="0" y="1504"/>
                  </a:cubicBezTo>
                  <a:cubicBezTo>
                    <a:pt x="47" y="1524"/>
                    <a:pt x="95" y="1540"/>
                    <a:pt x="145" y="1554"/>
                  </a:cubicBezTo>
                  <a:cubicBezTo>
                    <a:pt x="468" y="1393"/>
                    <a:pt x="753" y="1184"/>
                    <a:pt x="988" y="932"/>
                  </a:cubicBezTo>
                  <a:cubicBezTo>
                    <a:pt x="997" y="919"/>
                    <a:pt x="1007" y="910"/>
                    <a:pt x="1020" y="896"/>
                  </a:cubicBezTo>
                  <a:cubicBezTo>
                    <a:pt x="1027" y="887"/>
                    <a:pt x="1033" y="877"/>
                    <a:pt x="1033" y="863"/>
                  </a:cubicBezTo>
                  <a:cubicBezTo>
                    <a:pt x="1033" y="854"/>
                    <a:pt x="1036" y="844"/>
                    <a:pt x="1036" y="831"/>
                  </a:cubicBezTo>
                  <a:cubicBezTo>
                    <a:pt x="1066" y="605"/>
                    <a:pt x="1066" y="373"/>
                    <a:pt x="1040" y="148"/>
                  </a:cubicBezTo>
                  <a:cubicBezTo>
                    <a:pt x="991" y="92"/>
                    <a:pt x="945" y="44"/>
                    <a:pt x="90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9"/>
            <p:cNvSpPr/>
            <p:nvPr/>
          </p:nvSpPr>
          <p:spPr>
            <a:xfrm flipH="1">
              <a:off x="7471135" y="3096811"/>
              <a:ext cx="275663" cy="135484"/>
            </a:xfrm>
            <a:custGeom>
              <a:rect b="b" l="l" r="r" t="t"/>
              <a:pathLst>
                <a:path extrusionOk="0" h="1843" w="3750">
                  <a:moveTo>
                    <a:pt x="1500" y="1"/>
                  </a:moveTo>
                  <a:cubicBezTo>
                    <a:pt x="1469" y="1"/>
                    <a:pt x="1443" y="2"/>
                    <a:pt x="1423" y="5"/>
                  </a:cubicBezTo>
                  <a:cubicBezTo>
                    <a:pt x="1082" y="34"/>
                    <a:pt x="729" y="103"/>
                    <a:pt x="452" y="292"/>
                  </a:cubicBezTo>
                  <a:cubicBezTo>
                    <a:pt x="429" y="302"/>
                    <a:pt x="409" y="318"/>
                    <a:pt x="390" y="331"/>
                  </a:cubicBezTo>
                  <a:cubicBezTo>
                    <a:pt x="367" y="347"/>
                    <a:pt x="347" y="364"/>
                    <a:pt x="331" y="380"/>
                  </a:cubicBezTo>
                  <a:cubicBezTo>
                    <a:pt x="151" y="537"/>
                    <a:pt x="34" y="756"/>
                    <a:pt x="7" y="982"/>
                  </a:cubicBezTo>
                  <a:cubicBezTo>
                    <a:pt x="4" y="1021"/>
                    <a:pt x="1" y="1060"/>
                    <a:pt x="4" y="1096"/>
                  </a:cubicBezTo>
                  <a:cubicBezTo>
                    <a:pt x="7" y="1282"/>
                    <a:pt x="79" y="1465"/>
                    <a:pt x="236" y="1605"/>
                  </a:cubicBezTo>
                  <a:cubicBezTo>
                    <a:pt x="379" y="1736"/>
                    <a:pt x="576" y="1805"/>
                    <a:pt x="768" y="1831"/>
                  </a:cubicBezTo>
                  <a:cubicBezTo>
                    <a:pt x="801" y="1835"/>
                    <a:pt x="834" y="1838"/>
                    <a:pt x="863" y="1838"/>
                  </a:cubicBezTo>
                  <a:cubicBezTo>
                    <a:pt x="891" y="1840"/>
                    <a:pt x="915" y="1842"/>
                    <a:pt x="940" y="1842"/>
                  </a:cubicBezTo>
                  <a:cubicBezTo>
                    <a:pt x="950" y="1842"/>
                    <a:pt x="961" y="1842"/>
                    <a:pt x="972" y="1841"/>
                  </a:cubicBezTo>
                  <a:cubicBezTo>
                    <a:pt x="979" y="1841"/>
                    <a:pt x="987" y="1841"/>
                    <a:pt x="995" y="1841"/>
                  </a:cubicBezTo>
                  <a:cubicBezTo>
                    <a:pt x="1288" y="1841"/>
                    <a:pt x="1583" y="1770"/>
                    <a:pt x="1850" y="1671"/>
                  </a:cubicBezTo>
                  <a:cubicBezTo>
                    <a:pt x="1909" y="1652"/>
                    <a:pt x="1968" y="1625"/>
                    <a:pt x="2023" y="1599"/>
                  </a:cubicBezTo>
                  <a:cubicBezTo>
                    <a:pt x="2070" y="1583"/>
                    <a:pt x="2112" y="1563"/>
                    <a:pt x="2154" y="1540"/>
                  </a:cubicBezTo>
                  <a:cubicBezTo>
                    <a:pt x="2465" y="1394"/>
                    <a:pt x="2759" y="1210"/>
                    <a:pt x="3053" y="1027"/>
                  </a:cubicBezTo>
                  <a:cubicBezTo>
                    <a:pt x="3249" y="903"/>
                    <a:pt x="3664" y="674"/>
                    <a:pt x="3736" y="518"/>
                  </a:cubicBezTo>
                  <a:cubicBezTo>
                    <a:pt x="3743" y="501"/>
                    <a:pt x="3749" y="488"/>
                    <a:pt x="3749" y="475"/>
                  </a:cubicBezTo>
                  <a:cubicBezTo>
                    <a:pt x="3749" y="452"/>
                    <a:pt x="3740" y="436"/>
                    <a:pt x="3723" y="416"/>
                  </a:cubicBezTo>
                  <a:lnTo>
                    <a:pt x="3720" y="413"/>
                  </a:lnTo>
                  <a:cubicBezTo>
                    <a:pt x="3533" y="213"/>
                    <a:pt x="2471" y="63"/>
                    <a:pt x="1844" y="17"/>
                  </a:cubicBezTo>
                  <a:cubicBezTo>
                    <a:pt x="1779" y="11"/>
                    <a:pt x="1717" y="8"/>
                    <a:pt x="1664" y="5"/>
                  </a:cubicBezTo>
                  <a:cubicBezTo>
                    <a:pt x="1601" y="3"/>
                    <a:pt x="1545" y="1"/>
                    <a:pt x="150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9"/>
            <p:cNvSpPr/>
            <p:nvPr/>
          </p:nvSpPr>
          <p:spPr>
            <a:xfrm flipH="1">
              <a:off x="7471135" y="3127172"/>
              <a:ext cx="275663" cy="50209"/>
            </a:xfrm>
            <a:custGeom>
              <a:rect b="b" l="l" r="r" t="t"/>
              <a:pathLst>
                <a:path extrusionOk="0" h="683" w="3750">
                  <a:moveTo>
                    <a:pt x="3720" y="0"/>
                  </a:moveTo>
                  <a:cubicBezTo>
                    <a:pt x="3249" y="13"/>
                    <a:pt x="2765" y="23"/>
                    <a:pt x="2289" y="65"/>
                  </a:cubicBezTo>
                  <a:lnTo>
                    <a:pt x="2289" y="62"/>
                  </a:lnTo>
                  <a:cubicBezTo>
                    <a:pt x="2246" y="68"/>
                    <a:pt x="2207" y="68"/>
                    <a:pt x="2164" y="75"/>
                  </a:cubicBezTo>
                  <a:cubicBezTo>
                    <a:pt x="1981" y="88"/>
                    <a:pt x="1798" y="111"/>
                    <a:pt x="1615" y="138"/>
                  </a:cubicBezTo>
                  <a:cubicBezTo>
                    <a:pt x="1540" y="150"/>
                    <a:pt x="1465" y="163"/>
                    <a:pt x="1390" y="177"/>
                  </a:cubicBezTo>
                  <a:cubicBezTo>
                    <a:pt x="1331" y="186"/>
                    <a:pt x="1275" y="196"/>
                    <a:pt x="1219" y="209"/>
                  </a:cubicBezTo>
                  <a:cubicBezTo>
                    <a:pt x="776" y="294"/>
                    <a:pt x="373" y="415"/>
                    <a:pt x="7" y="569"/>
                  </a:cubicBezTo>
                  <a:cubicBezTo>
                    <a:pt x="4" y="608"/>
                    <a:pt x="1" y="647"/>
                    <a:pt x="4" y="683"/>
                  </a:cubicBezTo>
                  <a:cubicBezTo>
                    <a:pt x="383" y="516"/>
                    <a:pt x="805" y="392"/>
                    <a:pt x="1275" y="301"/>
                  </a:cubicBezTo>
                  <a:cubicBezTo>
                    <a:pt x="1314" y="294"/>
                    <a:pt x="1354" y="287"/>
                    <a:pt x="1396" y="281"/>
                  </a:cubicBezTo>
                  <a:cubicBezTo>
                    <a:pt x="1474" y="265"/>
                    <a:pt x="1553" y="251"/>
                    <a:pt x="1631" y="242"/>
                  </a:cubicBezTo>
                  <a:cubicBezTo>
                    <a:pt x="1824" y="212"/>
                    <a:pt x="2020" y="189"/>
                    <a:pt x="2216" y="170"/>
                  </a:cubicBezTo>
                  <a:cubicBezTo>
                    <a:pt x="2249" y="170"/>
                    <a:pt x="2282" y="167"/>
                    <a:pt x="2318" y="163"/>
                  </a:cubicBezTo>
                  <a:cubicBezTo>
                    <a:pt x="2791" y="124"/>
                    <a:pt x="3269" y="114"/>
                    <a:pt x="3736" y="105"/>
                  </a:cubicBezTo>
                  <a:cubicBezTo>
                    <a:pt x="3743" y="88"/>
                    <a:pt x="3749" y="75"/>
                    <a:pt x="3749" y="62"/>
                  </a:cubicBezTo>
                  <a:cubicBezTo>
                    <a:pt x="3749" y="39"/>
                    <a:pt x="3740" y="23"/>
                    <a:pt x="3723" y="3"/>
                  </a:cubicBezTo>
                  <a:lnTo>
                    <a:pt x="3720" y="0"/>
                  </a:ln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9"/>
            <p:cNvSpPr/>
            <p:nvPr/>
          </p:nvSpPr>
          <p:spPr>
            <a:xfrm flipH="1">
              <a:off x="7642487" y="3118204"/>
              <a:ext cx="80052" cy="114091"/>
            </a:xfrm>
            <a:custGeom>
              <a:rect b="b" l="l" r="r" t="t"/>
              <a:pathLst>
                <a:path extrusionOk="0" h="1552" w="1089">
                  <a:moveTo>
                    <a:pt x="122" y="1"/>
                  </a:moveTo>
                  <a:cubicBezTo>
                    <a:pt x="99" y="11"/>
                    <a:pt x="79" y="27"/>
                    <a:pt x="60" y="40"/>
                  </a:cubicBezTo>
                  <a:cubicBezTo>
                    <a:pt x="37" y="56"/>
                    <a:pt x="17" y="73"/>
                    <a:pt x="1" y="89"/>
                  </a:cubicBezTo>
                  <a:cubicBezTo>
                    <a:pt x="308" y="118"/>
                    <a:pt x="612" y="201"/>
                    <a:pt x="889" y="331"/>
                  </a:cubicBezTo>
                  <a:cubicBezTo>
                    <a:pt x="916" y="344"/>
                    <a:pt x="942" y="354"/>
                    <a:pt x="968" y="367"/>
                  </a:cubicBezTo>
                  <a:cubicBezTo>
                    <a:pt x="962" y="383"/>
                    <a:pt x="951" y="403"/>
                    <a:pt x="945" y="423"/>
                  </a:cubicBezTo>
                  <a:cubicBezTo>
                    <a:pt x="811" y="776"/>
                    <a:pt x="664" y="1154"/>
                    <a:pt x="533" y="1547"/>
                  </a:cubicBezTo>
                  <a:cubicBezTo>
                    <a:pt x="561" y="1549"/>
                    <a:pt x="585" y="1551"/>
                    <a:pt x="610" y="1551"/>
                  </a:cubicBezTo>
                  <a:cubicBezTo>
                    <a:pt x="620" y="1551"/>
                    <a:pt x="631" y="1551"/>
                    <a:pt x="642" y="1550"/>
                  </a:cubicBezTo>
                  <a:cubicBezTo>
                    <a:pt x="775" y="1148"/>
                    <a:pt x="929" y="759"/>
                    <a:pt x="1066" y="403"/>
                  </a:cubicBezTo>
                  <a:cubicBezTo>
                    <a:pt x="1073" y="387"/>
                    <a:pt x="1076" y="373"/>
                    <a:pt x="1082" y="361"/>
                  </a:cubicBezTo>
                  <a:cubicBezTo>
                    <a:pt x="1089" y="338"/>
                    <a:pt x="1079" y="311"/>
                    <a:pt x="1060" y="299"/>
                  </a:cubicBezTo>
                  <a:lnTo>
                    <a:pt x="1057" y="295"/>
                  </a:lnTo>
                  <a:cubicBezTo>
                    <a:pt x="766" y="145"/>
                    <a:pt x="446" y="47"/>
                    <a:pt x="122"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9"/>
            <p:cNvSpPr/>
            <p:nvPr/>
          </p:nvSpPr>
          <p:spPr>
            <a:xfrm flipH="1">
              <a:off x="7575887" y="3097105"/>
              <a:ext cx="48590" cy="117326"/>
            </a:xfrm>
            <a:custGeom>
              <a:rect b="b" l="l" r="r" t="t"/>
              <a:pathLst>
                <a:path extrusionOk="0" h="1596" w="661">
                  <a:moveTo>
                    <a:pt x="0" y="1"/>
                  </a:moveTo>
                  <a:lnTo>
                    <a:pt x="0" y="1"/>
                  </a:lnTo>
                  <a:cubicBezTo>
                    <a:pt x="186" y="138"/>
                    <a:pt x="356" y="301"/>
                    <a:pt x="500" y="484"/>
                  </a:cubicBezTo>
                  <a:cubicBezTo>
                    <a:pt x="519" y="507"/>
                    <a:pt x="536" y="527"/>
                    <a:pt x="552" y="550"/>
                  </a:cubicBezTo>
                  <a:lnTo>
                    <a:pt x="552" y="579"/>
                  </a:lnTo>
                  <a:cubicBezTo>
                    <a:pt x="556" y="909"/>
                    <a:pt x="490" y="1262"/>
                    <a:pt x="359" y="1595"/>
                  </a:cubicBezTo>
                  <a:cubicBezTo>
                    <a:pt x="406" y="1579"/>
                    <a:pt x="448" y="1559"/>
                    <a:pt x="490" y="1536"/>
                  </a:cubicBezTo>
                  <a:cubicBezTo>
                    <a:pt x="602" y="1219"/>
                    <a:pt x="661" y="892"/>
                    <a:pt x="654" y="572"/>
                  </a:cubicBezTo>
                  <a:lnTo>
                    <a:pt x="654" y="527"/>
                  </a:lnTo>
                  <a:cubicBezTo>
                    <a:pt x="654" y="517"/>
                    <a:pt x="650" y="507"/>
                    <a:pt x="644" y="500"/>
                  </a:cubicBezTo>
                  <a:cubicBezTo>
                    <a:pt x="637" y="491"/>
                    <a:pt x="631" y="481"/>
                    <a:pt x="625" y="474"/>
                  </a:cubicBezTo>
                  <a:lnTo>
                    <a:pt x="625" y="471"/>
                  </a:lnTo>
                  <a:cubicBezTo>
                    <a:pt x="497" y="304"/>
                    <a:pt x="347" y="147"/>
                    <a:pt x="180" y="13"/>
                  </a:cubicBezTo>
                  <a:cubicBezTo>
                    <a:pt x="115" y="7"/>
                    <a:pt x="53" y="4"/>
                    <a:pt x="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p:nvPr/>
          </p:nvSpPr>
          <p:spPr>
            <a:xfrm flipH="1">
              <a:off x="7277069" y="3021388"/>
              <a:ext cx="117542" cy="77335"/>
            </a:xfrm>
            <a:custGeom>
              <a:rect b="b" l="l" r="r" t="t"/>
              <a:pathLst>
                <a:path extrusionOk="0" h="1052" w="1599">
                  <a:moveTo>
                    <a:pt x="1524" y="1"/>
                  </a:moveTo>
                  <a:cubicBezTo>
                    <a:pt x="1459" y="305"/>
                    <a:pt x="1344" y="596"/>
                    <a:pt x="1184" y="860"/>
                  </a:cubicBezTo>
                  <a:cubicBezTo>
                    <a:pt x="1171" y="883"/>
                    <a:pt x="1154" y="910"/>
                    <a:pt x="1142" y="933"/>
                  </a:cubicBezTo>
                  <a:cubicBezTo>
                    <a:pt x="1122" y="926"/>
                    <a:pt x="1106" y="913"/>
                    <a:pt x="1086" y="903"/>
                  </a:cubicBezTo>
                  <a:cubicBezTo>
                    <a:pt x="753" y="733"/>
                    <a:pt x="389" y="544"/>
                    <a:pt x="14" y="370"/>
                  </a:cubicBezTo>
                  <a:cubicBezTo>
                    <a:pt x="8" y="406"/>
                    <a:pt x="0" y="442"/>
                    <a:pt x="0" y="478"/>
                  </a:cubicBezTo>
                  <a:cubicBezTo>
                    <a:pt x="386" y="655"/>
                    <a:pt x="753" y="851"/>
                    <a:pt x="1092" y="1027"/>
                  </a:cubicBezTo>
                  <a:cubicBezTo>
                    <a:pt x="1109" y="1034"/>
                    <a:pt x="1122" y="1040"/>
                    <a:pt x="1131" y="1047"/>
                  </a:cubicBezTo>
                  <a:cubicBezTo>
                    <a:pt x="1138" y="1050"/>
                    <a:pt x="1146" y="1051"/>
                    <a:pt x="1154" y="1051"/>
                  </a:cubicBezTo>
                  <a:cubicBezTo>
                    <a:pt x="1171" y="1051"/>
                    <a:pt x="1188" y="1044"/>
                    <a:pt x="1197" y="1031"/>
                  </a:cubicBezTo>
                  <a:lnTo>
                    <a:pt x="1201" y="1031"/>
                  </a:lnTo>
                  <a:cubicBezTo>
                    <a:pt x="1383" y="756"/>
                    <a:pt x="1517" y="449"/>
                    <a:pt x="1599" y="132"/>
                  </a:cubicBezTo>
                  <a:cubicBezTo>
                    <a:pt x="1589" y="109"/>
                    <a:pt x="1576" y="86"/>
                    <a:pt x="1563" y="67"/>
                  </a:cubicBezTo>
                  <a:cubicBezTo>
                    <a:pt x="1553" y="43"/>
                    <a:pt x="1537" y="20"/>
                    <a:pt x="1524"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9"/>
            <p:cNvSpPr/>
            <p:nvPr/>
          </p:nvSpPr>
          <p:spPr>
            <a:xfrm flipH="1">
              <a:off x="7265969" y="3121879"/>
              <a:ext cx="119674" cy="43593"/>
            </a:xfrm>
            <a:custGeom>
              <a:rect b="b" l="l" r="r" t="t"/>
              <a:pathLst>
                <a:path extrusionOk="0" h="593" w="1628">
                  <a:moveTo>
                    <a:pt x="1628" y="0"/>
                  </a:moveTo>
                  <a:cubicBezTo>
                    <a:pt x="1471" y="173"/>
                    <a:pt x="1287" y="323"/>
                    <a:pt x="1088" y="448"/>
                  </a:cubicBezTo>
                  <a:cubicBezTo>
                    <a:pt x="1065" y="461"/>
                    <a:pt x="1046" y="477"/>
                    <a:pt x="1020" y="490"/>
                  </a:cubicBezTo>
                  <a:cubicBezTo>
                    <a:pt x="1009" y="490"/>
                    <a:pt x="1000" y="487"/>
                    <a:pt x="990" y="487"/>
                  </a:cubicBezTo>
                  <a:cubicBezTo>
                    <a:pt x="660" y="454"/>
                    <a:pt x="320" y="350"/>
                    <a:pt x="0" y="183"/>
                  </a:cubicBezTo>
                  <a:lnTo>
                    <a:pt x="0" y="183"/>
                  </a:lnTo>
                  <a:cubicBezTo>
                    <a:pt x="13" y="229"/>
                    <a:pt x="29" y="275"/>
                    <a:pt x="46" y="317"/>
                  </a:cubicBezTo>
                  <a:cubicBezTo>
                    <a:pt x="346" y="468"/>
                    <a:pt x="667" y="559"/>
                    <a:pt x="984" y="588"/>
                  </a:cubicBezTo>
                  <a:cubicBezTo>
                    <a:pt x="1000" y="592"/>
                    <a:pt x="1013" y="592"/>
                    <a:pt x="1029" y="592"/>
                  </a:cubicBezTo>
                  <a:cubicBezTo>
                    <a:pt x="1032" y="592"/>
                    <a:pt x="1035" y="593"/>
                    <a:pt x="1038" y="593"/>
                  </a:cubicBezTo>
                  <a:cubicBezTo>
                    <a:pt x="1046" y="593"/>
                    <a:pt x="1054" y="590"/>
                    <a:pt x="1059" y="585"/>
                  </a:cubicBezTo>
                  <a:cubicBezTo>
                    <a:pt x="1068" y="578"/>
                    <a:pt x="1079" y="575"/>
                    <a:pt x="1085" y="569"/>
                  </a:cubicBezTo>
                  <a:lnTo>
                    <a:pt x="1088" y="569"/>
                  </a:lnTo>
                  <a:cubicBezTo>
                    <a:pt x="1271" y="461"/>
                    <a:pt x="1441" y="330"/>
                    <a:pt x="1595" y="180"/>
                  </a:cubicBezTo>
                  <a:cubicBezTo>
                    <a:pt x="1608" y="115"/>
                    <a:pt x="1617" y="56"/>
                    <a:pt x="1628"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9"/>
            <p:cNvSpPr/>
            <p:nvPr/>
          </p:nvSpPr>
          <p:spPr>
            <a:xfrm flipH="1">
              <a:off x="7051687" y="2934202"/>
              <a:ext cx="598077" cy="538479"/>
            </a:xfrm>
            <a:custGeom>
              <a:rect b="b" l="l" r="r" t="t"/>
              <a:pathLst>
                <a:path extrusionOk="0" h="7325" w="8136">
                  <a:moveTo>
                    <a:pt x="117" y="1"/>
                  </a:moveTo>
                  <a:cubicBezTo>
                    <a:pt x="93" y="1"/>
                    <a:pt x="69" y="9"/>
                    <a:pt x="50" y="27"/>
                  </a:cubicBezTo>
                  <a:cubicBezTo>
                    <a:pt x="8" y="63"/>
                    <a:pt x="1" y="131"/>
                    <a:pt x="40" y="174"/>
                  </a:cubicBezTo>
                  <a:cubicBezTo>
                    <a:pt x="168" y="324"/>
                    <a:pt x="299" y="471"/>
                    <a:pt x="426" y="618"/>
                  </a:cubicBezTo>
                  <a:cubicBezTo>
                    <a:pt x="537" y="739"/>
                    <a:pt x="641" y="860"/>
                    <a:pt x="750" y="978"/>
                  </a:cubicBezTo>
                  <a:lnTo>
                    <a:pt x="750" y="981"/>
                  </a:lnTo>
                  <a:cubicBezTo>
                    <a:pt x="972" y="1226"/>
                    <a:pt x="1187" y="1464"/>
                    <a:pt x="1406" y="1700"/>
                  </a:cubicBezTo>
                  <a:lnTo>
                    <a:pt x="1409" y="1704"/>
                  </a:lnTo>
                  <a:cubicBezTo>
                    <a:pt x="1661" y="1974"/>
                    <a:pt x="1910" y="2239"/>
                    <a:pt x="2162" y="2501"/>
                  </a:cubicBezTo>
                  <a:lnTo>
                    <a:pt x="2165" y="2501"/>
                  </a:lnTo>
                  <a:cubicBezTo>
                    <a:pt x="2204" y="2543"/>
                    <a:pt x="2246" y="2586"/>
                    <a:pt x="2286" y="2628"/>
                  </a:cubicBezTo>
                  <a:cubicBezTo>
                    <a:pt x="2318" y="2661"/>
                    <a:pt x="2351" y="2697"/>
                    <a:pt x="2384" y="2730"/>
                  </a:cubicBezTo>
                  <a:cubicBezTo>
                    <a:pt x="2390" y="2736"/>
                    <a:pt x="2397" y="2746"/>
                    <a:pt x="2406" y="2749"/>
                  </a:cubicBezTo>
                  <a:cubicBezTo>
                    <a:pt x="3824" y="4200"/>
                    <a:pt x="5217" y="5432"/>
                    <a:pt x="6782" y="6606"/>
                  </a:cubicBezTo>
                  <a:cubicBezTo>
                    <a:pt x="6894" y="6691"/>
                    <a:pt x="7008" y="6772"/>
                    <a:pt x="7119" y="6857"/>
                  </a:cubicBezTo>
                  <a:cubicBezTo>
                    <a:pt x="7334" y="7014"/>
                    <a:pt x="7554" y="7167"/>
                    <a:pt x="7773" y="7324"/>
                  </a:cubicBezTo>
                  <a:lnTo>
                    <a:pt x="8135" y="7324"/>
                  </a:lnTo>
                  <a:cubicBezTo>
                    <a:pt x="7730" y="7040"/>
                    <a:pt x="7331" y="6756"/>
                    <a:pt x="6949" y="6469"/>
                  </a:cubicBezTo>
                  <a:cubicBezTo>
                    <a:pt x="6835" y="6386"/>
                    <a:pt x="6723" y="6302"/>
                    <a:pt x="6613" y="6217"/>
                  </a:cubicBezTo>
                  <a:cubicBezTo>
                    <a:pt x="5913" y="5677"/>
                    <a:pt x="5243" y="5128"/>
                    <a:pt x="4589" y="4550"/>
                  </a:cubicBezTo>
                  <a:cubicBezTo>
                    <a:pt x="4586" y="4547"/>
                    <a:pt x="4586" y="4547"/>
                    <a:pt x="4586" y="4543"/>
                  </a:cubicBezTo>
                  <a:lnTo>
                    <a:pt x="4583" y="4543"/>
                  </a:lnTo>
                  <a:cubicBezTo>
                    <a:pt x="4550" y="4511"/>
                    <a:pt x="4521" y="4484"/>
                    <a:pt x="4488" y="4458"/>
                  </a:cubicBezTo>
                  <a:cubicBezTo>
                    <a:pt x="4410" y="4386"/>
                    <a:pt x="4334" y="4318"/>
                    <a:pt x="4253" y="4246"/>
                  </a:cubicBezTo>
                  <a:lnTo>
                    <a:pt x="4250" y="4243"/>
                  </a:lnTo>
                  <a:cubicBezTo>
                    <a:pt x="3341" y="3419"/>
                    <a:pt x="2456" y="2530"/>
                    <a:pt x="1537" y="1533"/>
                  </a:cubicBezTo>
                  <a:cubicBezTo>
                    <a:pt x="1334" y="1315"/>
                    <a:pt x="1132" y="1092"/>
                    <a:pt x="926" y="864"/>
                  </a:cubicBezTo>
                  <a:cubicBezTo>
                    <a:pt x="818" y="746"/>
                    <a:pt x="714" y="625"/>
                    <a:pt x="602" y="500"/>
                  </a:cubicBezTo>
                  <a:cubicBezTo>
                    <a:pt x="468" y="351"/>
                    <a:pt x="331" y="194"/>
                    <a:pt x="197" y="37"/>
                  </a:cubicBezTo>
                  <a:cubicBezTo>
                    <a:pt x="175" y="13"/>
                    <a:pt x="146" y="1"/>
                    <a:pt x="117"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9"/>
            <p:cNvSpPr/>
            <p:nvPr/>
          </p:nvSpPr>
          <p:spPr>
            <a:xfrm flipH="1">
              <a:off x="7530017" y="2949345"/>
              <a:ext cx="123056" cy="110857"/>
            </a:xfrm>
            <a:custGeom>
              <a:rect b="b" l="l" r="r" t="t"/>
              <a:pathLst>
                <a:path extrusionOk="0" h="1508" w="1674">
                  <a:moveTo>
                    <a:pt x="1540" y="0"/>
                  </a:moveTo>
                  <a:cubicBezTo>
                    <a:pt x="932" y="72"/>
                    <a:pt x="265" y="409"/>
                    <a:pt x="0" y="961"/>
                  </a:cubicBezTo>
                  <a:cubicBezTo>
                    <a:pt x="454" y="1258"/>
                    <a:pt x="1000" y="1448"/>
                    <a:pt x="1540" y="1507"/>
                  </a:cubicBezTo>
                  <a:cubicBezTo>
                    <a:pt x="1673" y="1017"/>
                    <a:pt x="1673" y="494"/>
                    <a:pt x="1540"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9"/>
            <p:cNvSpPr/>
            <p:nvPr/>
          </p:nvSpPr>
          <p:spPr>
            <a:xfrm flipH="1">
              <a:off x="7463711" y="2576343"/>
              <a:ext cx="496193" cy="449970"/>
            </a:xfrm>
            <a:custGeom>
              <a:rect b="b" l="l" r="r" t="t"/>
              <a:pathLst>
                <a:path extrusionOk="0" h="6121" w="6750">
                  <a:moveTo>
                    <a:pt x="5178" y="1"/>
                  </a:moveTo>
                  <a:cubicBezTo>
                    <a:pt x="5147" y="1"/>
                    <a:pt x="5117" y="2"/>
                    <a:pt x="5086" y="6"/>
                  </a:cubicBezTo>
                  <a:cubicBezTo>
                    <a:pt x="4586" y="65"/>
                    <a:pt x="4266" y="561"/>
                    <a:pt x="4053" y="1022"/>
                  </a:cubicBezTo>
                  <a:cubicBezTo>
                    <a:pt x="3746" y="659"/>
                    <a:pt x="3315" y="371"/>
                    <a:pt x="2860" y="225"/>
                  </a:cubicBezTo>
                  <a:cubicBezTo>
                    <a:pt x="2718" y="179"/>
                    <a:pt x="2565" y="156"/>
                    <a:pt x="2413" y="156"/>
                  </a:cubicBezTo>
                  <a:cubicBezTo>
                    <a:pt x="2086" y="156"/>
                    <a:pt x="1761" y="265"/>
                    <a:pt x="1540" y="502"/>
                  </a:cubicBezTo>
                  <a:cubicBezTo>
                    <a:pt x="1263" y="807"/>
                    <a:pt x="1197" y="1258"/>
                    <a:pt x="1285" y="1656"/>
                  </a:cubicBezTo>
                  <a:cubicBezTo>
                    <a:pt x="1370" y="2055"/>
                    <a:pt x="1592" y="2411"/>
                    <a:pt x="1838" y="2741"/>
                  </a:cubicBezTo>
                  <a:cubicBezTo>
                    <a:pt x="1704" y="2718"/>
                    <a:pt x="1565" y="2707"/>
                    <a:pt x="1424" y="2707"/>
                  </a:cubicBezTo>
                  <a:cubicBezTo>
                    <a:pt x="1241" y="2707"/>
                    <a:pt x="1057" y="2727"/>
                    <a:pt x="886" y="2768"/>
                  </a:cubicBezTo>
                  <a:cubicBezTo>
                    <a:pt x="586" y="2839"/>
                    <a:pt x="302" y="3019"/>
                    <a:pt x="158" y="3297"/>
                  </a:cubicBezTo>
                  <a:cubicBezTo>
                    <a:pt x="1" y="3597"/>
                    <a:pt x="34" y="3973"/>
                    <a:pt x="184" y="4277"/>
                  </a:cubicBezTo>
                  <a:cubicBezTo>
                    <a:pt x="318" y="4555"/>
                    <a:pt x="543" y="4780"/>
                    <a:pt x="785" y="4976"/>
                  </a:cubicBezTo>
                  <a:cubicBezTo>
                    <a:pt x="808" y="4996"/>
                    <a:pt x="831" y="5012"/>
                    <a:pt x="854" y="5032"/>
                  </a:cubicBezTo>
                  <a:cubicBezTo>
                    <a:pt x="886" y="5055"/>
                    <a:pt x="919" y="5085"/>
                    <a:pt x="955" y="5107"/>
                  </a:cubicBezTo>
                  <a:cubicBezTo>
                    <a:pt x="1727" y="5666"/>
                    <a:pt x="2848" y="6120"/>
                    <a:pt x="3830" y="6120"/>
                  </a:cubicBezTo>
                  <a:cubicBezTo>
                    <a:pt x="4432" y="6120"/>
                    <a:pt x="4982" y="5950"/>
                    <a:pt x="5367" y="5528"/>
                  </a:cubicBezTo>
                  <a:cubicBezTo>
                    <a:pt x="6344" y="4463"/>
                    <a:pt x="6749" y="2911"/>
                    <a:pt x="6443" y="1502"/>
                  </a:cubicBezTo>
                  <a:cubicBezTo>
                    <a:pt x="6426" y="1430"/>
                    <a:pt x="6410" y="1359"/>
                    <a:pt x="6390" y="1293"/>
                  </a:cubicBezTo>
                  <a:cubicBezTo>
                    <a:pt x="6381" y="1261"/>
                    <a:pt x="6374" y="1225"/>
                    <a:pt x="6364" y="1195"/>
                  </a:cubicBezTo>
                  <a:cubicBezTo>
                    <a:pt x="6272" y="891"/>
                    <a:pt x="6145" y="591"/>
                    <a:pt x="5930" y="359"/>
                  </a:cubicBezTo>
                  <a:cubicBezTo>
                    <a:pt x="5737" y="149"/>
                    <a:pt x="5463" y="1"/>
                    <a:pt x="517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9"/>
            <p:cNvSpPr/>
            <p:nvPr/>
          </p:nvSpPr>
          <p:spPr>
            <a:xfrm flipH="1">
              <a:off x="7460486" y="2580168"/>
              <a:ext cx="496193" cy="449970"/>
            </a:xfrm>
            <a:custGeom>
              <a:rect b="b" l="l" r="r" t="t"/>
              <a:pathLst>
                <a:path extrusionOk="0" h="6121" w="6750">
                  <a:moveTo>
                    <a:pt x="5178" y="1"/>
                  </a:moveTo>
                  <a:cubicBezTo>
                    <a:pt x="5147" y="1"/>
                    <a:pt x="5117" y="2"/>
                    <a:pt x="5086" y="6"/>
                  </a:cubicBezTo>
                  <a:cubicBezTo>
                    <a:pt x="4586" y="65"/>
                    <a:pt x="4266" y="561"/>
                    <a:pt x="4053" y="1022"/>
                  </a:cubicBezTo>
                  <a:cubicBezTo>
                    <a:pt x="3746" y="659"/>
                    <a:pt x="3315" y="371"/>
                    <a:pt x="2860" y="225"/>
                  </a:cubicBezTo>
                  <a:cubicBezTo>
                    <a:pt x="2718" y="179"/>
                    <a:pt x="2565" y="156"/>
                    <a:pt x="2413" y="156"/>
                  </a:cubicBezTo>
                  <a:cubicBezTo>
                    <a:pt x="2086" y="156"/>
                    <a:pt x="1761" y="265"/>
                    <a:pt x="1540" y="502"/>
                  </a:cubicBezTo>
                  <a:cubicBezTo>
                    <a:pt x="1263" y="807"/>
                    <a:pt x="1197" y="1258"/>
                    <a:pt x="1285" y="1656"/>
                  </a:cubicBezTo>
                  <a:cubicBezTo>
                    <a:pt x="1370" y="2055"/>
                    <a:pt x="1592" y="2411"/>
                    <a:pt x="1838" y="2741"/>
                  </a:cubicBezTo>
                  <a:cubicBezTo>
                    <a:pt x="1704" y="2718"/>
                    <a:pt x="1565" y="2707"/>
                    <a:pt x="1424" y="2707"/>
                  </a:cubicBezTo>
                  <a:cubicBezTo>
                    <a:pt x="1241" y="2707"/>
                    <a:pt x="1057" y="2727"/>
                    <a:pt x="886" y="2768"/>
                  </a:cubicBezTo>
                  <a:cubicBezTo>
                    <a:pt x="586" y="2839"/>
                    <a:pt x="302" y="3019"/>
                    <a:pt x="158" y="3297"/>
                  </a:cubicBezTo>
                  <a:cubicBezTo>
                    <a:pt x="1" y="3597"/>
                    <a:pt x="34" y="3973"/>
                    <a:pt x="184" y="4277"/>
                  </a:cubicBezTo>
                  <a:cubicBezTo>
                    <a:pt x="318" y="4555"/>
                    <a:pt x="543" y="4780"/>
                    <a:pt x="785" y="4976"/>
                  </a:cubicBezTo>
                  <a:cubicBezTo>
                    <a:pt x="808" y="4996"/>
                    <a:pt x="831" y="5012"/>
                    <a:pt x="854" y="5032"/>
                  </a:cubicBezTo>
                  <a:cubicBezTo>
                    <a:pt x="886" y="5055"/>
                    <a:pt x="919" y="5085"/>
                    <a:pt x="955" y="5107"/>
                  </a:cubicBezTo>
                  <a:cubicBezTo>
                    <a:pt x="1727" y="5666"/>
                    <a:pt x="2848" y="6120"/>
                    <a:pt x="3830" y="6120"/>
                  </a:cubicBezTo>
                  <a:cubicBezTo>
                    <a:pt x="4432" y="6120"/>
                    <a:pt x="4982" y="5950"/>
                    <a:pt x="5367" y="5528"/>
                  </a:cubicBezTo>
                  <a:cubicBezTo>
                    <a:pt x="6344" y="4463"/>
                    <a:pt x="6749" y="2911"/>
                    <a:pt x="6443" y="1502"/>
                  </a:cubicBezTo>
                  <a:cubicBezTo>
                    <a:pt x="6426" y="1430"/>
                    <a:pt x="6410" y="1359"/>
                    <a:pt x="6390" y="1293"/>
                  </a:cubicBezTo>
                  <a:cubicBezTo>
                    <a:pt x="6381" y="1261"/>
                    <a:pt x="6374" y="1225"/>
                    <a:pt x="6364" y="1195"/>
                  </a:cubicBezTo>
                  <a:cubicBezTo>
                    <a:pt x="6272" y="891"/>
                    <a:pt x="6145" y="591"/>
                    <a:pt x="5930" y="359"/>
                  </a:cubicBezTo>
                  <a:cubicBezTo>
                    <a:pt x="5737" y="149"/>
                    <a:pt x="5463" y="1"/>
                    <a:pt x="517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flipH="1">
              <a:off x="7486279" y="2671248"/>
              <a:ext cx="415993" cy="280597"/>
            </a:xfrm>
            <a:custGeom>
              <a:rect b="b" l="l" r="r" t="t"/>
              <a:pathLst>
                <a:path extrusionOk="0" h="3817" w="5659">
                  <a:moveTo>
                    <a:pt x="5560" y="1"/>
                  </a:moveTo>
                  <a:cubicBezTo>
                    <a:pt x="5467" y="1"/>
                    <a:pt x="5372" y="17"/>
                    <a:pt x="5279" y="45"/>
                  </a:cubicBezTo>
                  <a:cubicBezTo>
                    <a:pt x="4887" y="163"/>
                    <a:pt x="4586" y="525"/>
                    <a:pt x="4528" y="927"/>
                  </a:cubicBezTo>
                  <a:cubicBezTo>
                    <a:pt x="4191" y="738"/>
                    <a:pt x="3822" y="542"/>
                    <a:pt x="3433" y="453"/>
                  </a:cubicBezTo>
                  <a:cubicBezTo>
                    <a:pt x="3286" y="420"/>
                    <a:pt x="3142" y="404"/>
                    <a:pt x="3003" y="404"/>
                  </a:cubicBezTo>
                  <a:cubicBezTo>
                    <a:pt x="2659" y="404"/>
                    <a:pt x="2346" y="502"/>
                    <a:pt x="2106" y="685"/>
                  </a:cubicBezTo>
                  <a:cubicBezTo>
                    <a:pt x="1782" y="937"/>
                    <a:pt x="1589" y="1362"/>
                    <a:pt x="1563" y="1849"/>
                  </a:cubicBezTo>
                  <a:cubicBezTo>
                    <a:pt x="1550" y="2208"/>
                    <a:pt x="1622" y="2561"/>
                    <a:pt x="1714" y="2875"/>
                  </a:cubicBezTo>
                  <a:cubicBezTo>
                    <a:pt x="1574" y="2823"/>
                    <a:pt x="1426" y="2798"/>
                    <a:pt x="1276" y="2798"/>
                  </a:cubicBezTo>
                  <a:cubicBezTo>
                    <a:pt x="998" y="2798"/>
                    <a:pt x="717" y="2885"/>
                    <a:pt x="475" y="3055"/>
                  </a:cubicBezTo>
                  <a:cubicBezTo>
                    <a:pt x="256" y="3212"/>
                    <a:pt x="93" y="3437"/>
                    <a:pt x="1" y="3685"/>
                  </a:cubicBezTo>
                  <a:cubicBezTo>
                    <a:pt x="24" y="3705"/>
                    <a:pt x="47" y="3721"/>
                    <a:pt x="70" y="3741"/>
                  </a:cubicBezTo>
                  <a:cubicBezTo>
                    <a:pt x="102" y="3764"/>
                    <a:pt x="135" y="3794"/>
                    <a:pt x="171" y="3816"/>
                  </a:cubicBezTo>
                  <a:cubicBezTo>
                    <a:pt x="239" y="3578"/>
                    <a:pt x="387" y="3362"/>
                    <a:pt x="586" y="3222"/>
                  </a:cubicBezTo>
                  <a:cubicBezTo>
                    <a:pt x="794" y="3073"/>
                    <a:pt x="1037" y="2998"/>
                    <a:pt x="1273" y="2998"/>
                  </a:cubicBezTo>
                  <a:cubicBezTo>
                    <a:pt x="1467" y="2998"/>
                    <a:pt x="1657" y="3049"/>
                    <a:pt x="1818" y="3153"/>
                  </a:cubicBezTo>
                  <a:cubicBezTo>
                    <a:pt x="1835" y="3163"/>
                    <a:pt x="1853" y="3168"/>
                    <a:pt x="1871" y="3168"/>
                  </a:cubicBezTo>
                  <a:cubicBezTo>
                    <a:pt x="1893" y="3168"/>
                    <a:pt x="1915" y="3161"/>
                    <a:pt x="1933" y="3146"/>
                  </a:cubicBezTo>
                  <a:cubicBezTo>
                    <a:pt x="1965" y="3120"/>
                    <a:pt x="1981" y="3081"/>
                    <a:pt x="1969" y="3038"/>
                  </a:cubicBezTo>
                  <a:cubicBezTo>
                    <a:pt x="1861" y="2685"/>
                    <a:pt x="1746" y="2273"/>
                    <a:pt x="1766" y="1858"/>
                  </a:cubicBezTo>
                  <a:cubicBezTo>
                    <a:pt x="1785" y="1427"/>
                    <a:pt x="1956" y="1061"/>
                    <a:pt x="2230" y="845"/>
                  </a:cubicBezTo>
                  <a:cubicBezTo>
                    <a:pt x="2432" y="687"/>
                    <a:pt x="2702" y="604"/>
                    <a:pt x="2999" y="604"/>
                  </a:cubicBezTo>
                  <a:cubicBezTo>
                    <a:pt x="3125" y="604"/>
                    <a:pt x="3255" y="619"/>
                    <a:pt x="3387" y="649"/>
                  </a:cubicBezTo>
                  <a:cubicBezTo>
                    <a:pt x="3799" y="744"/>
                    <a:pt x="4207" y="976"/>
                    <a:pt x="4567" y="1182"/>
                  </a:cubicBezTo>
                  <a:cubicBezTo>
                    <a:pt x="4582" y="1192"/>
                    <a:pt x="4599" y="1196"/>
                    <a:pt x="4615" y="1196"/>
                  </a:cubicBezTo>
                  <a:cubicBezTo>
                    <a:pt x="4633" y="1196"/>
                    <a:pt x="4651" y="1191"/>
                    <a:pt x="4668" y="1182"/>
                  </a:cubicBezTo>
                  <a:cubicBezTo>
                    <a:pt x="4701" y="1163"/>
                    <a:pt x="4720" y="1130"/>
                    <a:pt x="4717" y="1091"/>
                  </a:cubicBezTo>
                  <a:cubicBezTo>
                    <a:pt x="4707" y="712"/>
                    <a:pt x="4972" y="345"/>
                    <a:pt x="5338" y="237"/>
                  </a:cubicBezTo>
                  <a:cubicBezTo>
                    <a:pt x="5410" y="215"/>
                    <a:pt x="5483" y="205"/>
                    <a:pt x="5556" y="205"/>
                  </a:cubicBezTo>
                  <a:cubicBezTo>
                    <a:pt x="5590" y="205"/>
                    <a:pt x="5624" y="207"/>
                    <a:pt x="5659" y="211"/>
                  </a:cubicBezTo>
                  <a:cubicBezTo>
                    <a:pt x="5642" y="139"/>
                    <a:pt x="5626" y="68"/>
                    <a:pt x="5606" y="2"/>
                  </a:cubicBezTo>
                  <a:cubicBezTo>
                    <a:pt x="5591" y="1"/>
                    <a:pt x="5576" y="1"/>
                    <a:pt x="556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9"/>
            <p:cNvSpPr/>
            <p:nvPr/>
          </p:nvSpPr>
          <p:spPr>
            <a:xfrm flipH="1">
              <a:off x="7178345" y="2975810"/>
              <a:ext cx="932180" cy="706896"/>
            </a:xfrm>
            <a:custGeom>
              <a:rect b="b" l="l" r="r" t="t"/>
              <a:pathLst>
                <a:path extrusionOk="0" h="9616" w="12681">
                  <a:moveTo>
                    <a:pt x="10743" y="0"/>
                  </a:moveTo>
                  <a:cubicBezTo>
                    <a:pt x="10198" y="0"/>
                    <a:pt x="9547" y="248"/>
                    <a:pt x="9008" y="363"/>
                  </a:cubicBezTo>
                  <a:cubicBezTo>
                    <a:pt x="8390" y="494"/>
                    <a:pt x="7772" y="631"/>
                    <a:pt x="7161" y="781"/>
                  </a:cubicBezTo>
                  <a:cubicBezTo>
                    <a:pt x="6455" y="954"/>
                    <a:pt x="5756" y="1141"/>
                    <a:pt x="5063" y="1353"/>
                  </a:cubicBezTo>
                  <a:cubicBezTo>
                    <a:pt x="3867" y="1713"/>
                    <a:pt x="2671" y="2160"/>
                    <a:pt x="1700" y="2942"/>
                  </a:cubicBezTo>
                  <a:cubicBezTo>
                    <a:pt x="726" y="3722"/>
                    <a:pt x="1" y="4895"/>
                    <a:pt x="21" y="6144"/>
                  </a:cubicBezTo>
                  <a:cubicBezTo>
                    <a:pt x="24" y="6271"/>
                    <a:pt x="30" y="6399"/>
                    <a:pt x="50" y="6523"/>
                  </a:cubicBezTo>
                  <a:cubicBezTo>
                    <a:pt x="57" y="6576"/>
                    <a:pt x="66" y="6624"/>
                    <a:pt x="76" y="6674"/>
                  </a:cubicBezTo>
                  <a:cubicBezTo>
                    <a:pt x="265" y="7663"/>
                    <a:pt x="923" y="8559"/>
                    <a:pt x="1798" y="9069"/>
                  </a:cubicBezTo>
                  <a:cubicBezTo>
                    <a:pt x="2429" y="9439"/>
                    <a:pt x="3157" y="9615"/>
                    <a:pt x="3888" y="9615"/>
                  </a:cubicBezTo>
                  <a:cubicBezTo>
                    <a:pt x="4352" y="9615"/>
                    <a:pt x="4817" y="9544"/>
                    <a:pt x="5259" y="9406"/>
                  </a:cubicBezTo>
                  <a:cubicBezTo>
                    <a:pt x="5560" y="9307"/>
                    <a:pt x="5857" y="9184"/>
                    <a:pt x="6086" y="8971"/>
                  </a:cubicBezTo>
                  <a:cubicBezTo>
                    <a:pt x="6315" y="8755"/>
                    <a:pt x="6469" y="8445"/>
                    <a:pt x="6426" y="8131"/>
                  </a:cubicBezTo>
                  <a:cubicBezTo>
                    <a:pt x="6380" y="7765"/>
                    <a:pt x="6083" y="7481"/>
                    <a:pt x="5782" y="7262"/>
                  </a:cubicBezTo>
                  <a:cubicBezTo>
                    <a:pt x="5481" y="7043"/>
                    <a:pt x="5151" y="6844"/>
                    <a:pt x="4965" y="6520"/>
                  </a:cubicBezTo>
                  <a:cubicBezTo>
                    <a:pt x="4884" y="6369"/>
                    <a:pt x="4837" y="6206"/>
                    <a:pt x="4828" y="6040"/>
                  </a:cubicBezTo>
                  <a:lnTo>
                    <a:pt x="4828" y="6036"/>
                  </a:lnTo>
                  <a:cubicBezTo>
                    <a:pt x="4825" y="5997"/>
                    <a:pt x="4825" y="5958"/>
                    <a:pt x="4828" y="5918"/>
                  </a:cubicBezTo>
                  <a:cubicBezTo>
                    <a:pt x="4837" y="5539"/>
                    <a:pt x="5014" y="5154"/>
                    <a:pt x="5276" y="4873"/>
                  </a:cubicBezTo>
                  <a:cubicBezTo>
                    <a:pt x="5684" y="4435"/>
                    <a:pt x="6256" y="4193"/>
                    <a:pt x="6818" y="3981"/>
                  </a:cubicBezTo>
                  <a:cubicBezTo>
                    <a:pt x="8714" y="3251"/>
                    <a:pt x="10668" y="2677"/>
                    <a:pt x="12619" y="2105"/>
                  </a:cubicBezTo>
                  <a:cubicBezTo>
                    <a:pt x="12681" y="2085"/>
                    <a:pt x="11926" y="922"/>
                    <a:pt x="11845" y="827"/>
                  </a:cubicBezTo>
                  <a:cubicBezTo>
                    <a:pt x="11587" y="520"/>
                    <a:pt x="11171" y="0"/>
                    <a:pt x="10743"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9"/>
            <p:cNvSpPr/>
            <p:nvPr/>
          </p:nvSpPr>
          <p:spPr>
            <a:xfrm flipH="1">
              <a:off x="7261632" y="2986322"/>
              <a:ext cx="847423" cy="696310"/>
            </a:xfrm>
            <a:custGeom>
              <a:rect b="b" l="l" r="r" t="t"/>
              <a:pathLst>
                <a:path extrusionOk="0" h="9472" w="11528">
                  <a:moveTo>
                    <a:pt x="9825" y="1"/>
                  </a:moveTo>
                  <a:cubicBezTo>
                    <a:pt x="9537" y="76"/>
                    <a:pt x="9249" y="164"/>
                    <a:pt x="8988" y="220"/>
                  </a:cubicBezTo>
                  <a:cubicBezTo>
                    <a:pt x="8602" y="301"/>
                    <a:pt x="8220" y="387"/>
                    <a:pt x="7834" y="475"/>
                  </a:cubicBezTo>
                  <a:cubicBezTo>
                    <a:pt x="7602" y="527"/>
                    <a:pt x="7370" y="583"/>
                    <a:pt x="7141" y="638"/>
                  </a:cubicBezTo>
                  <a:cubicBezTo>
                    <a:pt x="7004" y="674"/>
                    <a:pt x="6867" y="707"/>
                    <a:pt x="6733" y="740"/>
                  </a:cubicBezTo>
                  <a:cubicBezTo>
                    <a:pt x="6167" y="883"/>
                    <a:pt x="5602" y="1037"/>
                    <a:pt x="5043" y="1210"/>
                  </a:cubicBezTo>
                  <a:cubicBezTo>
                    <a:pt x="3847" y="1570"/>
                    <a:pt x="2651" y="2017"/>
                    <a:pt x="1680" y="2799"/>
                  </a:cubicBezTo>
                  <a:cubicBezTo>
                    <a:pt x="719" y="3570"/>
                    <a:pt x="1" y="4720"/>
                    <a:pt x="1" y="5949"/>
                  </a:cubicBezTo>
                  <a:lnTo>
                    <a:pt x="1" y="6001"/>
                  </a:lnTo>
                  <a:cubicBezTo>
                    <a:pt x="4" y="6128"/>
                    <a:pt x="10" y="6256"/>
                    <a:pt x="30" y="6380"/>
                  </a:cubicBezTo>
                  <a:cubicBezTo>
                    <a:pt x="37" y="6433"/>
                    <a:pt x="46" y="6481"/>
                    <a:pt x="56" y="6531"/>
                  </a:cubicBezTo>
                  <a:cubicBezTo>
                    <a:pt x="245" y="7520"/>
                    <a:pt x="903" y="8416"/>
                    <a:pt x="1778" y="8926"/>
                  </a:cubicBezTo>
                  <a:cubicBezTo>
                    <a:pt x="2409" y="9295"/>
                    <a:pt x="3135" y="9472"/>
                    <a:pt x="3867" y="9472"/>
                  </a:cubicBezTo>
                  <a:cubicBezTo>
                    <a:pt x="4331" y="9472"/>
                    <a:pt x="4798" y="9400"/>
                    <a:pt x="5239" y="9263"/>
                  </a:cubicBezTo>
                  <a:cubicBezTo>
                    <a:pt x="5540" y="9164"/>
                    <a:pt x="5837" y="9041"/>
                    <a:pt x="6066" y="8828"/>
                  </a:cubicBezTo>
                  <a:cubicBezTo>
                    <a:pt x="6268" y="8635"/>
                    <a:pt x="6416" y="8368"/>
                    <a:pt x="6416" y="8089"/>
                  </a:cubicBezTo>
                  <a:cubicBezTo>
                    <a:pt x="6416" y="8057"/>
                    <a:pt x="6413" y="8021"/>
                    <a:pt x="6406" y="7988"/>
                  </a:cubicBezTo>
                  <a:cubicBezTo>
                    <a:pt x="6360" y="7622"/>
                    <a:pt x="6063" y="7338"/>
                    <a:pt x="5762" y="7119"/>
                  </a:cubicBezTo>
                  <a:cubicBezTo>
                    <a:pt x="5461" y="6900"/>
                    <a:pt x="5131" y="6701"/>
                    <a:pt x="4945" y="6377"/>
                  </a:cubicBezTo>
                  <a:cubicBezTo>
                    <a:pt x="4864" y="6226"/>
                    <a:pt x="4817" y="6063"/>
                    <a:pt x="4808" y="5897"/>
                  </a:cubicBezTo>
                  <a:lnTo>
                    <a:pt x="4808" y="5893"/>
                  </a:lnTo>
                  <a:cubicBezTo>
                    <a:pt x="4805" y="5873"/>
                    <a:pt x="4805" y="5854"/>
                    <a:pt x="4805" y="5834"/>
                  </a:cubicBezTo>
                  <a:cubicBezTo>
                    <a:pt x="4805" y="5815"/>
                    <a:pt x="4805" y="5795"/>
                    <a:pt x="4808" y="5775"/>
                  </a:cubicBezTo>
                  <a:cubicBezTo>
                    <a:pt x="4817" y="5396"/>
                    <a:pt x="4994" y="5011"/>
                    <a:pt x="5256" y="4730"/>
                  </a:cubicBezTo>
                  <a:cubicBezTo>
                    <a:pt x="5664" y="4292"/>
                    <a:pt x="6236" y="4050"/>
                    <a:pt x="6798" y="3838"/>
                  </a:cubicBezTo>
                  <a:cubicBezTo>
                    <a:pt x="8347" y="3243"/>
                    <a:pt x="9935" y="2749"/>
                    <a:pt x="11527" y="2279"/>
                  </a:cubicBezTo>
                  <a:cubicBezTo>
                    <a:pt x="10834" y="1625"/>
                    <a:pt x="10259" y="850"/>
                    <a:pt x="9825"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9"/>
            <p:cNvSpPr/>
            <p:nvPr/>
          </p:nvSpPr>
          <p:spPr>
            <a:xfrm flipH="1">
              <a:off x="7755619" y="3405784"/>
              <a:ext cx="351304" cy="97919"/>
            </a:xfrm>
            <a:custGeom>
              <a:rect b="b" l="l" r="r" t="t"/>
              <a:pathLst>
                <a:path extrusionOk="0" h="1332" w="4779">
                  <a:moveTo>
                    <a:pt x="4383" y="0"/>
                  </a:moveTo>
                  <a:cubicBezTo>
                    <a:pt x="4213" y="0"/>
                    <a:pt x="4042" y="37"/>
                    <a:pt x="3886" y="112"/>
                  </a:cubicBezTo>
                  <a:cubicBezTo>
                    <a:pt x="3569" y="262"/>
                    <a:pt x="3331" y="603"/>
                    <a:pt x="3263" y="971"/>
                  </a:cubicBezTo>
                  <a:cubicBezTo>
                    <a:pt x="3093" y="661"/>
                    <a:pt x="2750" y="445"/>
                    <a:pt x="2396" y="445"/>
                  </a:cubicBezTo>
                  <a:cubicBezTo>
                    <a:pt x="2381" y="445"/>
                    <a:pt x="2366" y="445"/>
                    <a:pt x="2350" y="446"/>
                  </a:cubicBezTo>
                  <a:cubicBezTo>
                    <a:pt x="1975" y="465"/>
                    <a:pt x="1628" y="701"/>
                    <a:pt x="1478" y="1007"/>
                  </a:cubicBezTo>
                  <a:cubicBezTo>
                    <a:pt x="1409" y="775"/>
                    <a:pt x="1243" y="570"/>
                    <a:pt x="1023" y="461"/>
                  </a:cubicBezTo>
                  <a:cubicBezTo>
                    <a:pt x="910" y="406"/>
                    <a:pt x="785" y="379"/>
                    <a:pt x="658" y="379"/>
                  </a:cubicBezTo>
                  <a:cubicBezTo>
                    <a:pt x="453" y="379"/>
                    <a:pt x="245" y="451"/>
                    <a:pt x="89" y="586"/>
                  </a:cubicBezTo>
                  <a:cubicBezTo>
                    <a:pt x="56" y="612"/>
                    <a:pt x="27" y="642"/>
                    <a:pt x="1" y="674"/>
                  </a:cubicBezTo>
                  <a:cubicBezTo>
                    <a:pt x="8" y="727"/>
                    <a:pt x="17" y="775"/>
                    <a:pt x="27" y="825"/>
                  </a:cubicBezTo>
                  <a:cubicBezTo>
                    <a:pt x="63" y="769"/>
                    <a:pt x="109" y="713"/>
                    <a:pt x="157" y="671"/>
                  </a:cubicBezTo>
                  <a:cubicBezTo>
                    <a:pt x="295" y="553"/>
                    <a:pt x="477" y="491"/>
                    <a:pt x="657" y="491"/>
                  </a:cubicBezTo>
                  <a:cubicBezTo>
                    <a:pt x="768" y="491"/>
                    <a:pt x="878" y="515"/>
                    <a:pt x="978" y="563"/>
                  </a:cubicBezTo>
                  <a:cubicBezTo>
                    <a:pt x="1239" y="690"/>
                    <a:pt x="1412" y="981"/>
                    <a:pt x="1396" y="1272"/>
                  </a:cubicBezTo>
                  <a:cubicBezTo>
                    <a:pt x="1396" y="1302"/>
                    <a:pt x="1419" y="1328"/>
                    <a:pt x="1448" y="1331"/>
                  </a:cubicBezTo>
                  <a:cubicBezTo>
                    <a:pt x="1478" y="1331"/>
                    <a:pt x="1504" y="1312"/>
                    <a:pt x="1507" y="1282"/>
                  </a:cubicBezTo>
                  <a:cubicBezTo>
                    <a:pt x="1550" y="903"/>
                    <a:pt x="1929" y="576"/>
                    <a:pt x="2357" y="556"/>
                  </a:cubicBezTo>
                  <a:cubicBezTo>
                    <a:pt x="2371" y="556"/>
                    <a:pt x="2385" y="555"/>
                    <a:pt x="2399" y="555"/>
                  </a:cubicBezTo>
                  <a:cubicBezTo>
                    <a:pt x="2787" y="555"/>
                    <a:pt x="3157" y="852"/>
                    <a:pt x="3239" y="1230"/>
                  </a:cubicBezTo>
                  <a:cubicBezTo>
                    <a:pt x="3245" y="1253"/>
                    <a:pt x="3266" y="1271"/>
                    <a:pt x="3291" y="1271"/>
                  </a:cubicBezTo>
                  <a:cubicBezTo>
                    <a:pt x="3294" y="1271"/>
                    <a:pt x="3298" y="1270"/>
                    <a:pt x="3302" y="1269"/>
                  </a:cubicBezTo>
                  <a:cubicBezTo>
                    <a:pt x="3331" y="1269"/>
                    <a:pt x="3351" y="1243"/>
                    <a:pt x="3351" y="1214"/>
                  </a:cubicBezTo>
                  <a:cubicBezTo>
                    <a:pt x="3341" y="808"/>
                    <a:pt x="3592" y="377"/>
                    <a:pt x="3936" y="214"/>
                  </a:cubicBezTo>
                  <a:cubicBezTo>
                    <a:pt x="4074" y="147"/>
                    <a:pt x="4228" y="114"/>
                    <a:pt x="4383" y="114"/>
                  </a:cubicBezTo>
                  <a:cubicBezTo>
                    <a:pt x="4518" y="114"/>
                    <a:pt x="4653" y="139"/>
                    <a:pt x="4779" y="187"/>
                  </a:cubicBezTo>
                  <a:cubicBezTo>
                    <a:pt x="4776" y="148"/>
                    <a:pt x="4776" y="109"/>
                    <a:pt x="4779" y="69"/>
                  </a:cubicBezTo>
                  <a:cubicBezTo>
                    <a:pt x="4652" y="23"/>
                    <a:pt x="4518" y="0"/>
                    <a:pt x="4383"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9"/>
            <p:cNvSpPr/>
            <p:nvPr/>
          </p:nvSpPr>
          <p:spPr>
            <a:xfrm flipH="1">
              <a:off x="6021739" y="2059182"/>
              <a:ext cx="1465569" cy="1420188"/>
            </a:xfrm>
            <a:custGeom>
              <a:rect b="b" l="l" r="r" t="t"/>
              <a:pathLst>
                <a:path extrusionOk="0" h="19319" w="19937">
                  <a:moveTo>
                    <a:pt x="10470" y="1"/>
                  </a:moveTo>
                  <a:cubicBezTo>
                    <a:pt x="7285" y="1"/>
                    <a:pt x="3958" y="1318"/>
                    <a:pt x="2026" y="3896"/>
                  </a:cubicBezTo>
                  <a:cubicBezTo>
                    <a:pt x="1873" y="4103"/>
                    <a:pt x="1729" y="4318"/>
                    <a:pt x="1595" y="4537"/>
                  </a:cubicBezTo>
                  <a:cubicBezTo>
                    <a:pt x="1337" y="4955"/>
                    <a:pt x="1118" y="5397"/>
                    <a:pt x="941" y="5854"/>
                  </a:cubicBezTo>
                  <a:cubicBezTo>
                    <a:pt x="745" y="6358"/>
                    <a:pt x="599" y="6884"/>
                    <a:pt x="510" y="7420"/>
                  </a:cubicBezTo>
                  <a:cubicBezTo>
                    <a:pt x="0" y="10485"/>
                    <a:pt x="1376" y="13783"/>
                    <a:pt x="3909" y="15580"/>
                  </a:cubicBezTo>
                  <a:cubicBezTo>
                    <a:pt x="3396" y="15963"/>
                    <a:pt x="2768" y="16342"/>
                    <a:pt x="2484" y="16917"/>
                  </a:cubicBezTo>
                  <a:cubicBezTo>
                    <a:pt x="2200" y="17492"/>
                    <a:pt x="2190" y="18250"/>
                    <a:pt x="2618" y="18728"/>
                  </a:cubicBezTo>
                  <a:cubicBezTo>
                    <a:pt x="2994" y="19149"/>
                    <a:pt x="3654" y="19238"/>
                    <a:pt x="4200" y="19286"/>
                  </a:cubicBezTo>
                  <a:cubicBezTo>
                    <a:pt x="4437" y="19306"/>
                    <a:pt x="4739" y="19319"/>
                    <a:pt x="5050" y="19319"/>
                  </a:cubicBezTo>
                  <a:cubicBezTo>
                    <a:pt x="5519" y="19319"/>
                    <a:pt x="6010" y="19290"/>
                    <a:pt x="6340" y="19211"/>
                  </a:cubicBezTo>
                  <a:cubicBezTo>
                    <a:pt x="8314" y="18734"/>
                    <a:pt x="9841" y="17809"/>
                    <a:pt x="11756" y="17146"/>
                  </a:cubicBezTo>
                  <a:cubicBezTo>
                    <a:pt x="13289" y="16616"/>
                    <a:pt x="14795" y="15963"/>
                    <a:pt x="16119" y="15025"/>
                  </a:cubicBezTo>
                  <a:cubicBezTo>
                    <a:pt x="17443" y="14087"/>
                    <a:pt x="18580" y="12845"/>
                    <a:pt x="19207" y="11348"/>
                  </a:cubicBezTo>
                  <a:cubicBezTo>
                    <a:pt x="19877" y="9756"/>
                    <a:pt x="19936" y="7946"/>
                    <a:pt x="19534" y="6269"/>
                  </a:cubicBezTo>
                  <a:cubicBezTo>
                    <a:pt x="18635" y="2540"/>
                    <a:pt x="15027" y="328"/>
                    <a:pt x="11384" y="37"/>
                  </a:cubicBezTo>
                  <a:cubicBezTo>
                    <a:pt x="11081" y="13"/>
                    <a:pt x="10776" y="1"/>
                    <a:pt x="1047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9"/>
            <p:cNvSpPr/>
            <p:nvPr/>
          </p:nvSpPr>
          <p:spPr>
            <a:xfrm flipH="1">
              <a:off x="6650470" y="2059256"/>
              <a:ext cx="799348" cy="545389"/>
            </a:xfrm>
            <a:custGeom>
              <a:rect b="b" l="l" r="r" t="t"/>
              <a:pathLst>
                <a:path extrusionOk="0" h="7419" w="10874">
                  <a:moveTo>
                    <a:pt x="9972" y="0"/>
                  </a:moveTo>
                  <a:cubicBezTo>
                    <a:pt x="9971" y="0"/>
                    <a:pt x="9970" y="0"/>
                    <a:pt x="9970" y="0"/>
                  </a:cubicBezTo>
                  <a:lnTo>
                    <a:pt x="9970" y="0"/>
                  </a:lnTo>
                  <a:cubicBezTo>
                    <a:pt x="10273" y="0"/>
                    <a:pt x="10573" y="10"/>
                    <a:pt x="10874" y="36"/>
                  </a:cubicBezTo>
                  <a:cubicBezTo>
                    <a:pt x="10575" y="10"/>
                    <a:pt x="10272" y="0"/>
                    <a:pt x="9972" y="0"/>
                  </a:cubicBezTo>
                  <a:close/>
                  <a:moveTo>
                    <a:pt x="9968" y="0"/>
                  </a:moveTo>
                  <a:cubicBezTo>
                    <a:pt x="9501" y="0"/>
                    <a:pt x="9030" y="26"/>
                    <a:pt x="8563" y="85"/>
                  </a:cubicBezTo>
                  <a:cubicBezTo>
                    <a:pt x="9033" y="26"/>
                    <a:pt x="9503" y="0"/>
                    <a:pt x="9970" y="0"/>
                  </a:cubicBezTo>
                  <a:lnTo>
                    <a:pt x="9970" y="0"/>
                  </a:lnTo>
                  <a:cubicBezTo>
                    <a:pt x="9969" y="0"/>
                    <a:pt x="9968" y="0"/>
                    <a:pt x="9968" y="0"/>
                  </a:cubicBezTo>
                  <a:close/>
                  <a:moveTo>
                    <a:pt x="1516" y="3895"/>
                  </a:moveTo>
                  <a:cubicBezTo>
                    <a:pt x="1412" y="4037"/>
                    <a:pt x="1311" y="4183"/>
                    <a:pt x="1213" y="4331"/>
                  </a:cubicBezTo>
                  <a:cubicBezTo>
                    <a:pt x="1311" y="4183"/>
                    <a:pt x="1412" y="4040"/>
                    <a:pt x="1516" y="3895"/>
                  </a:cubicBezTo>
                  <a:close/>
                  <a:moveTo>
                    <a:pt x="726" y="5179"/>
                  </a:moveTo>
                  <a:cubicBezTo>
                    <a:pt x="617" y="5401"/>
                    <a:pt x="518" y="5622"/>
                    <a:pt x="431" y="5850"/>
                  </a:cubicBezTo>
                  <a:cubicBezTo>
                    <a:pt x="313" y="6156"/>
                    <a:pt x="213" y="6468"/>
                    <a:pt x="132" y="6786"/>
                  </a:cubicBezTo>
                  <a:lnTo>
                    <a:pt x="132" y="6786"/>
                  </a:lnTo>
                  <a:cubicBezTo>
                    <a:pt x="213" y="6468"/>
                    <a:pt x="313" y="6156"/>
                    <a:pt x="431" y="5853"/>
                  </a:cubicBezTo>
                  <a:cubicBezTo>
                    <a:pt x="518" y="5622"/>
                    <a:pt x="617" y="5401"/>
                    <a:pt x="726" y="5179"/>
                  </a:cubicBezTo>
                  <a:close/>
                  <a:moveTo>
                    <a:pt x="0" y="7402"/>
                  </a:moveTo>
                  <a:lnTo>
                    <a:pt x="0" y="7419"/>
                  </a:lnTo>
                  <a:cubicBezTo>
                    <a:pt x="0" y="7416"/>
                    <a:pt x="0" y="7409"/>
                    <a:pt x="3" y="7402"/>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9"/>
            <p:cNvSpPr/>
            <p:nvPr/>
          </p:nvSpPr>
          <p:spPr>
            <a:xfrm flipH="1">
              <a:off x="7440555" y="2559876"/>
              <a:ext cx="9262" cy="43593"/>
            </a:xfrm>
            <a:custGeom>
              <a:rect b="b" l="l" r="r" t="t"/>
              <a:pathLst>
                <a:path extrusionOk="0" h="593" w="126">
                  <a:moveTo>
                    <a:pt x="126" y="0"/>
                  </a:moveTo>
                  <a:cubicBezTo>
                    <a:pt x="77" y="196"/>
                    <a:pt x="36" y="393"/>
                    <a:pt x="0" y="592"/>
                  </a:cubicBezTo>
                  <a:lnTo>
                    <a:pt x="3" y="592"/>
                  </a:lnTo>
                  <a:cubicBezTo>
                    <a:pt x="36" y="393"/>
                    <a:pt x="77" y="196"/>
                    <a:pt x="12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9"/>
            <p:cNvSpPr/>
            <p:nvPr/>
          </p:nvSpPr>
          <p:spPr>
            <a:xfrm flipH="1">
              <a:off x="6032398" y="2625964"/>
              <a:ext cx="2426" cy="74615"/>
            </a:xfrm>
            <a:custGeom>
              <a:rect b="b" l="l" r="r" t="t"/>
              <a:pathLst>
                <a:path extrusionOk="0" h="1015" w="33">
                  <a:moveTo>
                    <a:pt x="1" y="1"/>
                  </a:moveTo>
                  <a:cubicBezTo>
                    <a:pt x="27" y="337"/>
                    <a:pt x="33" y="677"/>
                    <a:pt x="20" y="1014"/>
                  </a:cubicBezTo>
                  <a:lnTo>
                    <a:pt x="20" y="1014"/>
                  </a:lnTo>
                  <a:cubicBezTo>
                    <a:pt x="33" y="677"/>
                    <a:pt x="27" y="337"/>
                    <a:pt x="1"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9"/>
            <p:cNvSpPr/>
            <p:nvPr/>
          </p:nvSpPr>
          <p:spPr>
            <a:xfrm flipH="1">
              <a:off x="7200545" y="3204948"/>
              <a:ext cx="93431" cy="80129"/>
            </a:xfrm>
            <a:custGeom>
              <a:rect b="b" l="l" r="r" t="t"/>
              <a:pathLst>
                <a:path extrusionOk="0" h="1090" w="1271">
                  <a:moveTo>
                    <a:pt x="1270" y="0"/>
                  </a:moveTo>
                  <a:cubicBezTo>
                    <a:pt x="1061" y="155"/>
                    <a:pt x="832" y="310"/>
                    <a:pt x="619" y="478"/>
                  </a:cubicBezTo>
                  <a:lnTo>
                    <a:pt x="619" y="481"/>
                  </a:lnTo>
                  <a:cubicBezTo>
                    <a:pt x="832" y="310"/>
                    <a:pt x="1061" y="155"/>
                    <a:pt x="1270" y="0"/>
                  </a:cubicBezTo>
                  <a:close/>
                  <a:moveTo>
                    <a:pt x="439" y="625"/>
                  </a:moveTo>
                  <a:cubicBezTo>
                    <a:pt x="272" y="766"/>
                    <a:pt x="122" y="919"/>
                    <a:pt x="1" y="1086"/>
                  </a:cubicBezTo>
                  <a:lnTo>
                    <a:pt x="1" y="1089"/>
                  </a:lnTo>
                  <a:cubicBezTo>
                    <a:pt x="122" y="919"/>
                    <a:pt x="275" y="766"/>
                    <a:pt x="439" y="625"/>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9"/>
            <p:cNvSpPr/>
            <p:nvPr/>
          </p:nvSpPr>
          <p:spPr>
            <a:xfrm flipH="1">
              <a:off x="7248474" y="3240087"/>
              <a:ext cx="13232" cy="10806"/>
            </a:xfrm>
            <a:custGeom>
              <a:rect b="b" l="l" r="r" t="t"/>
              <a:pathLst>
                <a:path extrusionOk="0" h="147" w="180">
                  <a:moveTo>
                    <a:pt x="180" y="0"/>
                  </a:moveTo>
                  <a:cubicBezTo>
                    <a:pt x="118" y="49"/>
                    <a:pt x="60" y="98"/>
                    <a:pt x="1" y="146"/>
                  </a:cubicBezTo>
                  <a:lnTo>
                    <a:pt x="1" y="146"/>
                  </a:lnTo>
                  <a:cubicBezTo>
                    <a:pt x="60" y="98"/>
                    <a:pt x="118" y="49"/>
                    <a:pt x="180" y="3"/>
                  </a:cubicBezTo>
                  <a:lnTo>
                    <a:pt x="180" y="0"/>
                  </a:ln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9"/>
            <p:cNvSpPr/>
            <p:nvPr/>
          </p:nvSpPr>
          <p:spPr>
            <a:xfrm flipH="1">
              <a:off x="7301989" y="3297942"/>
              <a:ext cx="19113" cy="76453"/>
            </a:xfrm>
            <a:custGeom>
              <a:rect b="b" l="l" r="r" t="t"/>
              <a:pathLst>
                <a:path extrusionOk="0" h="1040" w="260">
                  <a:moveTo>
                    <a:pt x="259" y="1"/>
                  </a:moveTo>
                  <a:cubicBezTo>
                    <a:pt x="246" y="20"/>
                    <a:pt x="233" y="43"/>
                    <a:pt x="223" y="66"/>
                  </a:cubicBezTo>
                  <a:cubicBezTo>
                    <a:pt x="76" y="364"/>
                    <a:pt x="0" y="710"/>
                    <a:pt x="24" y="1040"/>
                  </a:cubicBezTo>
                  <a:cubicBezTo>
                    <a:pt x="0" y="710"/>
                    <a:pt x="76" y="364"/>
                    <a:pt x="223" y="66"/>
                  </a:cubicBezTo>
                  <a:cubicBezTo>
                    <a:pt x="233" y="43"/>
                    <a:pt x="246" y="20"/>
                    <a:pt x="25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9"/>
            <p:cNvSpPr/>
            <p:nvPr/>
          </p:nvSpPr>
          <p:spPr>
            <a:xfrm flipH="1">
              <a:off x="7293903" y="3284709"/>
              <a:ext cx="8160" cy="13306"/>
            </a:xfrm>
            <a:custGeom>
              <a:rect b="b" l="l" r="r" t="t"/>
              <a:pathLst>
                <a:path extrusionOk="0" h="181" w="111">
                  <a:moveTo>
                    <a:pt x="111" y="1"/>
                  </a:moveTo>
                  <a:cubicBezTo>
                    <a:pt x="69" y="60"/>
                    <a:pt x="32" y="119"/>
                    <a:pt x="0" y="181"/>
                  </a:cubicBezTo>
                  <a:cubicBezTo>
                    <a:pt x="32" y="119"/>
                    <a:pt x="72" y="60"/>
                    <a:pt x="111" y="4"/>
                  </a:cubicBezTo>
                  <a:lnTo>
                    <a:pt x="111" y="1"/>
                  </a:ln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9"/>
            <p:cNvSpPr/>
            <p:nvPr/>
          </p:nvSpPr>
          <p:spPr>
            <a:xfrm flipH="1">
              <a:off x="7078592" y="3426221"/>
              <a:ext cx="223911" cy="53223"/>
            </a:xfrm>
            <a:custGeom>
              <a:rect b="b" l="l" r="r" t="t"/>
              <a:pathLst>
                <a:path extrusionOk="0" h="724" w="3046">
                  <a:moveTo>
                    <a:pt x="1" y="0"/>
                  </a:moveTo>
                  <a:lnTo>
                    <a:pt x="1" y="0"/>
                  </a:lnTo>
                  <a:cubicBezTo>
                    <a:pt x="33" y="48"/>
                    <a:pt x="69" y="90"/>
                    <a:pt x="104" y="135"/>
                  </a:cubicBezTo>
                  <a:cubicBezTo>
                    <a:pt x="111" y="142"/>
                    <a:pt x="118" y="148"/>
                    <a:pt x="124" y="155"/>
                  </a:cubicBezTo>
                  <a:lnTo>
                    <a:pt x="124" y="155"/>
                  </a:lnTo>
                  <a:cubicBezTo>
                    <a:pt x="117" y="147"/>
                    <a:pt x="111" y="140"/>
                    <a:pt x="104" y="132"/>
                  </a:cubicBezTo>
                  <a:cubicBezTo>
                    <a:pt x="69" y="90"/>
                    <a:pt x="33" y="48"/>
                    <a:pt x="1" y="0"/>
                  </a:cubicBezTo>
                  <a:close/>
                  <a:moveTo>
                    <a:pt x="124" y="155"/>
                  </a:moveTo>
                  <a:lnTo>
                    <a:pt x="124" y="155"/>
                  </a:lnTo>
                  <a:cubicBezTo>
                    <a:pt x="145" y="177"/>
                    <a:pt x="167" y="198"/>
                    <a:pt x="189" y="220"/>
                  </a:cubicBezTo>
                  <a:cubicBezTo>
                    <a:pt x="166" y="197"/>
                    <a:pt x="146" y="176"/>
                    <a:pt x="124" y="155"/>
                  </a:cubicBezTo>
                  <a:close/>
                  <a:moveTo>
                    <a:pt x="1503" y="671"/>
                  </a:moveTo>
                  <a:lnTo>
                    <a:pt x="1503" y="671"/>
                  </a:lnTo>
                  <a:cubicBezTo>
                    <a:pt x="1508" y="671"/>
                    <a:pt x="1513" y="672"/>
                    <a:pt x="1519" y="673"/>
                  </a:cubicBezTo>
                  <a:lnTo>
                    <a:pt x="1519" y="673"/>
                  </a:lnTo>
                  <a:cubicBezTo>
                    <a:pt x="1514" y="672"/>
                    <a:pt x="1508" y="671"/>
                    <a:pt x="1503" y="671"/>
                  </a:cubicBezTo>
                  <a:close/>
                  <a:moveTo>
                    <a:pt x="1519" y="673"/>
                  </a:moveTo>
                  <a:cubicBezTo>
                    <a:pt x="1530" y="675"/>
                    <a:pt x="1541" y="677"/>
                    <a:pt x="1551" y="677"/>
                  </a:cubicBezTo>
                  <a:lnTo>
                    <a:pt x="1551" y="677"/>
                  </a:lnTo>
                  <a:cubicBezTo>
                    <a:pt x="1540" y="676"/>
                    <a:pt x="1529" y="675"/>
                    <a:pt x="1519" y="673"/>
                  </a:cubicBezTo>
                  <a:close/>
                  <a:moveTo>
                    <a:pt x="1551" y="677"/>
                  </a:moveTo>
                  <a:cubicBezTo>
                    <a:pt x="1575" y="680"/>
                    <a:pt x="1600" y="682"/>
                    <a:pt x="1624" y="684"/>
                  </a:cubicBezTo>
                  <a:cubicBezTo>
                    <a:pt x="1601" y="681"/>
                    <a:pt x="1581" y="681"/>
                    <a:pt x="1559" y="678"/>
                  </a:cubicBezTo>
                  <a:cubicBezTo>
                    <a:pt x="1556" y="678"/>
                    <a:pt x="1553" y="678"/>
                    <a:pt x="1551" y="677"/>
                  </a:cubicBezTo>
                  <a:close/>
                  <a:moveTo>
                    <a:pt x="3042" y="710"/>
                  </a:moveTo>
                  <a:cubicBezTo>
                    <a:pt x="2879" y="720"/>
                    <a:pt x="2707" y="723"/>
                    <a:pt x="2541" y="723"/>
                  </a:cubicBezTo>
                  <a:lnTo>
                    <a:pt x="2541" y="723"/>
                  </a:lnTo>
                  <a:cubicBezTo>
                    <a:pt x="2435" y="723"/>
                    <a:pt x="2332" y="720"/>
                    <a:pt x="2233" y="720"/>
                  </a:cubicBezTo>
                  <a:lnTo>
                    <a:pt x="2233" y="720"/>
                  </a:lnTo>
                  <a:cubicBezTo>
                    <a:pt x="2333" y="720"/>
                    <a:pt x="2435" y="723"/>
                    <a:pt x="2539" y="723"/>
                  </a:cubicBezTo>
                  <a:cubicBezTo>
                    <a:pt x="2540" y="723"/>
                    <a:pt x="2540" y="723"/>
                    <a:pt x="2541" y="723"/>
                  </a:cubicBezTo>
                  <a:lnTo>
                    <a:pt x="2541" y="723"/>
                  </a:lnTo>
                  <a:cubicBezTo>
                    <a:pt x="2541" y="723"/>
                    <a:pt x="2542" y="723"/>
                    <a:pt x="2542" y="723"/>
                  </a:cubicBezTo>
                  <a:cubicBezTo>
                    <a:pt x="2708" y="723"/>
                    <a:pt x="2879" y="720"/>
                    <a:pt x="3046" y="71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9"/>
            <p:cNvSpPr/>
            <p:nvPr/>
          </p:nvSpPr>
          <p:spPr>
            <a:xfrm flipH="1">
              <a:off x="6032398" y="2059256"/>
              <a:ext cx="1427344" cy="1420188"/>
            </a:xfrm>
            <a:custGeom>
              <a:rect b="b" l="l" r="r" t="t"/>
              <a:pathLst>
                <a:path extrusionOk="0" h="19319" w="19417">
                  <a:moveTo>
                    <a:pt x="10103" y="0"/>
                  </a:moveTo>
                  <a:cubicBezTo>
                    <a:pt x="9636" y="0"/>
                    <a:pt x="9165" y="26"/>
                    <a:pt x="8698" y="85"/>
                  </a:cubicBezTo>
                  <a:cubicBezTo>
                    <a:pt x="6603" y="337"/>
                    <a:pt x="4541" y="1150"/>
                    <a:pt x="2952" y="2513"/>
                  </a:cubicBezTo>
                  <a:cubicBezTo>
                    <a:pt x="2472" y="2925"/>
                    <a:pt x="2034" y="3385"/>
                    <a:pt x="1651" y="3895"/>
                  </a:cubicBezTo>
                  <a:cubicBezTo>
                    <a:pt x="1547" y="4040"/>
                    <a:pt x="1446" y="4183"/>
                    <a:pt x="1348" y="4331"/>
                  </a:cubicBezTo>
                  <a:cubicBezTo>
                    <a:pt x="1305" y="4399"/>
                    <a:pt x="1263" y="4468"/>
                    <a:pt x="1220" y="4536"/>
                  </a:cubicBezTo>
                  <a:cubicBezTo>
                    <a:pt x="1093" y="4742"/>
                    <a:pt x="975" y="4951"/>
                    <a:pt x="867" y="5167"/>
                  </a:cubicBezTo>
                  <a:cubicBezTo>
                    <a:pt x="756" y="5393"/>
                    <a:pt x="655" y="5618"/>
                    <a:pt x="566" y="5853"/>
                  </a:cubicBezTo>
                  <a:cubicBezTo>
                    <a:pt x="446" y="6161"/>
                    <a:pt x="344" y="6477"/>
                    <a:pt x="263" y="6801"/>
                  </a:cubicBezTo>
                  <a:cubicBezTo>
                    <a:pt x="213" y="7001"/>
                    <a:pt x="171" y="7200"/>
                    <a:pt x="138" y="7402"/>
                  </a:cubicBezTo>
                  <a:cubicBezTo>
                    <a:pt x="135" y="7409"/>
                    <a:pt x="135" y="7416"/>
                    <a:pt x="135" y="7419"/>
                  </a:cubicBezTo>
                  <a:cubicBezTo>
                    <a:pt x="21" y="8099"/>
                    <a:pt x="1" y="8791"/>
                    <a:pt x="67" y="9474"/>
                  </a:cubicBezTo>
                  <a:cubicBezTo>
                    <a:pt x="295" y="11873"/>
                    <a:pt x="1563" y="14181"/>
                    <a:pt x="3534" y="15576"/>
                  </a:cubicBezTo>
                  <a:lnTo>
                    <a:pt x="3534" y="15579"/>
                  </a:lnTo>
                  <a:cubicBezTo>
                    <a:pt x="3322" y="15736"/>
                    <a:pt x="3090" y="15893"/>
                    <a:pt x="2874" y="16066"/>
                  </a:cubicBezTo>
                  <a:cubicBezTo>
                    <a:pt x="2812" y="16112"/>
                    <a:pt x="2753" y="16161"/>
                    <a:pt x="2694" y="16210"/>
                  </a:cubicBezTo>
                  <a:cubicBezTo>
                    <a:pt x="2530" y="16351"/>
                    <a:pt x="2377" y="16504"/>
                    <a:pt x="2256" y="16674"/>
                  </a:cubicBezTo>
                  <a:cubicBezTo>
                    <a:pt x="2217" y="16730"/>
                    <a:pt x="2177" y="16789"/>
                    <a:pt x="2145" y="16851"/>
                  </a:cubicBezTo>
                  <a:cubicBezTo>
                    <a:pt x="2132" y="16870"/>
                    <a:pt x="2119" y="16893"/>
                    <a:pt x="2109" y="16916"/>
                  </a:cubicBezTo>
                  <a:cubicBezTo>
                    <a:pt x="1962" y="17214"/>
                    <a:pt x="1886" y="17560"/>
                    <a:pt x="1910" y="17890"/>
                  </a:cubicBezTo>
                  <a:cubicBezTo>
                    <a:pt x="1926" y="18145"/>
                    <a:pt x="2001" y="18386"/>
                    <a:pt x="2138" y="18593"/>
                  </a:cubicBezTo>
                  <a:cubicBezTo>
                    <a:pt x="2171" y="18641"/>
                    <a:pt x="2207" y="18684"/>
                    <a:pt x="2243" y="18727"/>
                  </a:cubicBezTo>
                  <a:cubicBezTo>
                    <a:pt x="2269" y="18759"/>
                    <a:pt x="2298" y="18786"/>
                    <a:pt x="2328" y="18815"/>
                  </a:cubicBezTo>
                  <a:cubicBezTo>
                    <a:pt x="2390" y="18867"/>
                    <a:pt x="2455" y="18916"/>
                    <a:pt x="2527" y="18955"/>
                  </a:cubicBezTo>
                  <a:cubicBezTo>
                    <a:pt x="2570" y="18982"/>
                    <a:pt x="2616" y="19007"/>
                    <a:pt x="2661" y="19030"/>
                  </a:cubicBezTo>
                  <a:cubicBezTo>
                    <a:pt x="2821" y="19106"/>
                    <a:pt x="2995" y="19158"/>
                    <a:pt x="3171" y="19194"/>
                  </a:cubicBezTo>
                  <a:cubicBezTo>
                    <a:pt x="3283" y="19220"/>
                    <a:pt x="3396" y="19237"/>
                    <a:pt x="3508" y="19249"/>
                  </a:cubicBezTo>
                  <a:cubicBezTo>
                    <a:pt x="3527" y="19253"/>
                    <a:pt x="3544" y="19256"/>
                    <a:pt x="3560" y="19256"/>
                  </a:cubicBezTo>
                  <a:cubicBezTo>
                    <a:pt x="3589" y="19259"/>
                    <a:pt x="3616" y="19262"/>
                    <a:pt x="3642" y="19266"/>
                  </a:cubicBezTo>
                  <a:cubicBezTo>
                    <a:pt x="3681" y="19273"/>
                    <a:pt x="3723" y="19276"/>
                    <a:pt x="3763" y="19279"/>
                  </a:cubicBezTo>
                  <a:cubicBezTo>
                    <a:pt x="3782" y="19279"/>
                    <a:pt x="3805" y="19282"/>
                    <a:pt x="3828" y="19285"/>
                  </a:cubicBezTo>
                  <a:cubicBezTo>
                    <a:pt x="3985" y="19298"/>
                    <a:pt x="4171" y="19308"/>
                    <a:pt x="4367" y="19315"/>
                  </a:cubicBezTo>
                  <a:cubicBezTo>
                    <a:pt x="4469" y="19315"/>
                    <a:pt x="4573" y="19318"/>
                    <a:pt x="4678" y="19318"/>
                  </a:cubicBezTo>
                  <a:cubicBezTo>
                    <a:pt x="4844" y="19318"/>
                    <a:pt x="5018" y="19315"/>
                    <a:pt x="5181" y="19305"/>
                  </a:cubicBezTo>
                  <a:cubicBezTo>
                    <a:pt x="4903" y="19214"/>
                    <a:pt x="4648" y="19077"/>
                    <a:pt x="4449" y="18864"/>
                  </a:cubicBezTo>
                  <a:cubicBezTo>
                    <a:pt x="4047" y="18429"/>
                    <a:pt x="3785" y="17560"/>
                    <a:pt x="3799" y="16965"/>
                  </a:cubicBezTo>
                  <a:cubicBezTo>
                    <a:pt x="3825" y="15396"/>
                    <a:pt x="4541" y="14138"/>
                    <a:pt x="5191" y="12707"/>
                  </a:cubicBezTo>
                  <a:cubicBezTo>
                    <a:pt x="5714" y="11566"/>
                    <a:pt x="6436" y="10494"/>
                    <a:pt x="7139" y="9435"/>
                  </a:cubicBezTo>
                  <a:cubicBezTo>
                    <a:pt x="6793" y="8625"/>
                    <a:pt x="6488" y="7794"/>
                    <a:pt x="6266" y="6948"/>
                  </a:cubicBezTo>
                  <a:cubicBezTo>
                    <a:pt x="6142" y="6491"/>
                    <a:pt x="6047" y="6030"/>
                    <a:pt x="5978" y="5559"/>
                  </a:cubicBezTo>
                  <a:cubicBezTo>
                    <a:pt x="5949" y="5363"/>
                    <a:pt x="5926" y="5154"/>
                    <a:pt x="5926" y="4948"/>
                  </a:cubicBezTo>
                  <a:cubicBezTo>
                    <a:pt x="5926" y="4719"/>
                    <a:pt x="5953" y="4494"/>
                    <a:pt x="6031" y="4284"/>
                  </a:cubicBezTo>
                  <a:cubicBezTo>
                    <a:pt x="6073" y="4141"/>
                    <a:pt x="6135" y="4007"/>
                    <a:pt x="6224" y="3886"/>
                  </a:cubicBezTo>
                  <a:cubicBezTo>
                    <a:pt x="6250" y="3850"/>
                    <a:pt x="6276" y="3817"/>
                    <a:pt x="6306" y="3782"/>
                  </a:cubicBezTo>
                  <a:cubicBezTo>
                    <a:pt x="6553" y="3503"/>
                    <a:pt x="6930" y="3340"/>
                    <a:pt x="7306" y="3275"/>
                  </a:cubicBezTo>
                  <a:cubicBezTo>
                    <a:pt x="7495" y="3242"/>
                    <a:pt x="7688" y="3229"/>
                    <a:pt x="7881" y="3229"/>
                  </a:cubicBezTo>
                  <a:cubicBezTo>
                    <a:pt x="8204" y="3229"/>
                    <a:pt x="8528" y="3262"/>
                    <a:pt x="8844" y="3287"/>
                  </a:cubicBezTo>
                  <a:cubicBezTo>
                    <a:pt x="10430" y="3409"/>
                    <a:pt x="12146" y="3788"/>
                    <a:pt x="13342" y="4860"/>
                  </a:cubicBezTo>
                  <a:cubicBezTo>
                    <a:pt x="13080" y="5233"/>
                    <a:pt x="12805" y="5595"/>
                    <a:pt x="12525" y="5948"/>
                  </a:cubicBezTo>
                  <a:cubicBezTo>
                    <a:pt x="12107" y="6468"/>
                    <a:pt x="11668" y="6968"/>
                    <a:pt x="11208" y="7445"/>
                  </a:cubicBezTo>
                  <a:cubicBezTo>
                    <a:pt x="11649" y="7458"/>
                    <a:pt x="12090" y="7494"/>
                    <a:pt x="12499" y="7523"/>
                  </a:cubicBezTo>
                  <a:cubicBezTo>
                    <a:pt x="14780" y="7696"/>
                    <a:pt x="17385" y="7739"/>
                    <a:pt x="19404" y="8723"/>
                  </a:cubicBezTo>
                  <a:cubicBezTo>
                    <a:pt x="19417" y="8386"/>
                    <a:pt x="19411" y="8046"/>
                    <a:pt x="19385" y="7710"/>
                  </a:cubicBezTo>
                  <a:cubicBezTo>
                    <a:pt x="19349" y="7223"/>
                    <a:pt x="19270" y="6743"/>
                    <a:pt x="19159" y="6268"/>
                  </a:cubicBezTo>
                  <a:cubicBezTo>
                    <a:pt x="19061" y="5873"/>
                    <a:pt x="18937" y="5494"/>
                    <a:pt x="18783" y="5131"/>
                  </a:cubicBezTo>
                  <a:cubicBezTo>
                    <a:pt x="18519" y="4830"/>
                    <a:pt x="18083" y="4746"/>
                    <a:pt x="17845" y="4415"/>
                  </a:cubicBezTo>
                  <a:cubicBezTo>
                    <a:pt x="17950" y="4275"/>
                    <a:pt x="18061" y="4138"/>
                    <a:pt x="18185" y="4007"/>
                  </a:cubicBezTo>
                  <a:cubicBezTo>
                    <a:pt x="17198" y="2491"/>
                    <a:pt x="15682" y="1373"/>
                    <a:pt x="13973" y="709"/>
                  </a:cubicBezTo>
                  <a:cubicBezTo>
                    <a:pt x="13024" y="343"/>
                    <a:pt x="12018" y="115"/>
                    <a:pt x="11009" y="36"/>
                  </a:cubicBezTo>
                  <a:cubicBezTo>
                    <a:pt x="10707" y="10"/>
                    <a:pt x="10407" y="0"/>
                    <a:pt x="10103"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9"/>
            <p:cNvSpPr/>
            <p:nvPr/>
          </p:nvSpPr>
          <p:spPr>
            <a:xfrm flipH="1">
              <a:off x="7263102" y="3372924"/>
              <a:ext cx="17642" cy="85348"/>
            </a:xfrm>
            <a:custGeom>
              <a:rect b="b" l="l" r="r" t="t"/>
              <a:pathLst>
                <a:path extrusionOk="0" h="1161" w="240">
                  <a:moveTo>
                    <a:pt x="177" y="1"/>
                  </a:moveTo>
                  <a:cubicBezTo>
                    <a:pt x="153" y="1"/>
                    <a:pt x="130" y="16"/>
                    <a:pt x="122" y="39"/>
                  </a:cubicBezTo>
                  <a:cubicBezTo>
                    <a:pt x="8" y="376"/>
                    <a:pt x="1" y="742"/>
                    <a:pt x="92" y="1085"/>
                  </a:cubicBezTo>
                  <a:cubicBezTo>
                    <a:pt x="135" y="1112"/>
                    <a:pt x="181" y="1137"/>
                    <a:pt x="226" y="1160"/>
                  </a:cubicBezTo>
                  <a:cubicBezTo>
                    <a:pt x="115" y="810"/>
                    <a:pt x="109" y="425"/>
                    <a:pt x="226" y="75"/>
                  </a:cubicBezTo>
                  <a:cubicBezTo>
                    <a:pt x="240" y="46"/>
                    <a:pt x="223" y="14"/>
                    <a:pt x="193" y="3"/>
                  </a:cubicBezTo>
                  <a:cubicBezTo>
                    <a:pt x="188" y="2"/>
                    <a:pt x="182" y="1"/>
                    <a:pt x="177"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9"/>
            <p:cNvSpPr/>
            <p:nvPr/>
          </p:nvSpPr>
          <p:spPr>
            <a:xfrm flipH="1">
              <a:off x="7187901" y="3394978"/>
              <a:ext cx="27713" cy="81084"/>
            </a:xfrm>
            <a:custGeom>
              <a:rect b="b" l="l" r="r" t="t"/>
              <a:pathLst>
                <a:path extrusionOk="0" h="1103" w="377">
                  <a:moveTo>
                    <a:pt x="68" y="0"/>
                  </a:moveTo>
                  <a:cubicBezTo>
                    <a:pt x="40" y="0"/>
                    <a:pt x="16" y="26"/>
                    <a:pt x="13" y="56"/>
                  </a:cubicBezTo>
                  <a:cubicBezTo>
                    <a:pt x="1" y="412"/>
                    <a:pt x="79" y="772"/>
                    <a:pt x="239" y="1086"/>
                  </a:cubicBezTo>
                  <a:cubicBezTo>
                    <a:pt x="288" y="1092"/>
                    <a:pt x="334" y="1099"/>
                    <a:pt x="377" y="1103"/>
                  </a:cubicBezTo>
                  <a:cubicBezTo>
                    <a:pt x="197" y="789"/>
                    <a:pt x="108" y="423"/>
                    <a:pt x="125" y="59"/>
                  </a:cubicBezTo>
                  <a:cubicBezTo>
                    <a:pt x="128" y="30"/>
                    <a:pt x="102" y="5"/>
                    <a:pt x="72" y="1"/>
                  </a:cubicBezTo>
                  <a:cubicBezTo>
                    <a:pt x="71" y="0"/>
                    <a:pt x="69" y="0"/>
                    <a:pt x="68"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
            <p:cNvSpPr/>
            <p:nvPr/>
          </p:nvSpPr>
          <p:spPr>
            <a:xfrm flipH="1">
              <a:off x="5683519" y="2605821"/>
              <a:ext cx="1497987" cy="943386"/>
            </a:xfrm>
            <a:custGeom>
              <a:rect b="b" l="l" r="r" t="t"/>
              <a:pathLst>
                <a:path extrusionOk="0" h="12833" w="20378">
                  <a:moveTo>
                    <a:pt x="7000" y="1"/>
                  </a:moveTo>
                  <a:cubicBezTo>
                    <a:pt x="5739" y="1"/>
                    <a:pt x="4506" y="220"/>
                    <a:pt x="3877" y="1203"/>
                  </a:cubicBezTo>
                  <a:cubicBezTo>
                    <a:pt x="3027" y="2523"/>
                    <a:pt x="2059" y="3843"/>
                    <a:pt x="1406" y="5272"/>
                  </a:cubicBezTo>
                  <a:cubicBezTo>
                    <a:pt x="756" y="6703"/>
                    <a:pt x="40" y="7961"/>
                    <a:pt x="14" y="9530"/>
                  </a:cubicBezTo>
                  <a:cubicBezTo>
                    <a:pt x="0" y="10125"/>
                    <a:pt x="262" y="10994"/>
                    <a:pt x="664" y="11429"/>
                  </a:cubicBezTo>
                  <a:cubicBezTo>
                    <a:pt x="1082" y="11877"/>
                    <a:pt x="1746" y="11981"/>
                    <a:pt x="2353" y="12063"/>
                  </a:cubicBezTo>
                  <a:cubicBezTo>
                    <a:pt x="4099" y="12295"/>
                    <a:pt x="5844" y="12524"/>
                    <a:pt x="7592" y="12755"/>
                  </a:cubicBezTo>
                  <a:cubicBezTo>
                    <a:pt x="7893" y="12795"/>
                    <a:pt x="8201" y="12833"/>
                    <a:pt x="8505" y="12833"/>
                  </a:cubicBezTo>
                  <a:cubicBezTo>
                    <a:pt x="8759" y="12833"/>
                    <a:pt x="9011" y="12806"/>
                    <a:pt x="9250" y="12729"/>
                  </a:cubicBezTo>
                  <a:cubicBezTo>
                    <a:pt x="9286" y="12720"/>
                    <a:pt x="9322" y="12707"/>
                    <a:pt x="9354" y="12693"/>
                  </a:cubicBezTo>
                  <a:cubicBezTo>
                    <a:pt x="9384" y="12681"/>
                    <a:pt x="9410" y="12671"/>
                    <a:pt x="9439" y="12657"/>
                  </a:cubicBezTo>
                  <a:cubicBezTo>
                    <a:pt x="9661" y="12556"/>
                    <a:pt x="9857" y="12387"/>
                    <a:pt x="9995" y="12184"/>
                  </a:cubicBezTo>
                  <a:cubicBezTo>
                    <a:pt x="10021" y="12147"/>
                    <a:pt x="10043" y="12112"/>
                    <a:pt x="10063" y="12076"/>
                  </a:cubicBezTo>
                  <a:cubicBezTo>
                    <a:pt x="10230" y="11779"/>
                    <a:pt x="10275" y="11429"/>
                    <a:pt x="10109" y="11132"/>
                  </a:cubicBezTo>
                  <a:cubicBezTo>
                    <a:pt x="11197" y="11060"/>
                    <a:pt x="12345" y="10883"/>
                    <a:pt x="13432" y="10759"/>
                  </a:cubicBezTo>
                  <a:cubicBezTo>
                    <a:pt x="13449" y="10759"/>
                    <a:pt x="13469" y="10755"/>
                    <a:pt x="13485" y="10752"/>
                  </a:cubicBezTo>
                  <a:lnTo>
                    <a:pt x="13485" y="10752"/>
                  </a:lnTo>
                  <a:cubicBezTo>
                    <a:pt x="13472" y="10818"/>
                    <a:pt x="13465" y="10883"/>
                    <a:pt x="13462" y="10948"/>
                  </a:cubicBezTo>
                  <a:cubicBezTo>
                    <a:pt x="13446" y="11334"/>
                    <a:pt x="13636" y="11700"/>
                    <a:pt x="13933" y="11955"/>
                  </a:cubicBezTo>
                  <a:cubicBezTo>
                    <a:pt x="13965" y="11984"/>
                    <a:pt x="13998" y="12010"/>
                    <a:pt x="14034" y="12034"/>
                  </a:cubicBezTo>
                  <a:cubicBezTo>
                    <a:pt x="14047" y="12046"/>
                    <a:pt x="14060" y="12056"/>
                    <a:pt x="14073" y="12063"/>
                  </a:cubicBezTo>
                  <a:cubicBezTo>
                    <a:pt x="14357" y="12256"/>
                    <a:pt x="14684" y="12363"/>
                    <a:pt x="15024" y="12422"/>
                  </a:cubicBezTo>
                  <a:cubicBezTo>
                    <a:pt x="15060" y="12432"/>
                    <a:pt x="15099" y="12438"/>
                    <a:pt x="15135" y="12442"/>
                  </a:cubicBezTo>
                  <a:cubicBezTo>
                    <a:pt x="15283" y="12465"/>
                    <a:pt x="15426" y="12481"/>
                    <a:pt x="15570" y="12488"/>
                  </a:cubicBezTo>
                  <a:cubicBezTo>
                    <a:pt x="15746" y="12500"/>
                    <a:pt x="15923" y="12506"/>
                    <a:pt x="16100" y="12506"/>
                  </a:cubicBezTo>
                  <a:cubicBezTo>
                    <a:pt x="17039" y="12506"/>
                    <a:pt x="17978" y="12338"/>
                    <a:pt x="18858" y="12014"/>
                  </a:cubicBezTo>
                  <a:cubicBezTo>
                    <a:pt x="19387" y="11814"/>
                    <a:pt x="19936" y="11527"/>
                    <a:pt x="20191" y="11023"/>
                  </a:cubicBezTo>
                  <a:cubicBezTo>
                    <a:pt x="20365" y="10677"/>
                    <a:pt x="20377" y="10272"/>
                    <a:pt x="20371" y="9886"/>
                  </a:cubicBezTo>
                  <a:cubicBezTo>
                    <a:pt x="20303" y="7135"/>
                    <a:pt x="19161" y="4422"/>
                    <a:pt x="17244" y="2445"/>
                  </a:cubicBezTo>
                  <a:cubicBezTo>
                    <a:pt x="15175" y="317"/>
                    <a:pt x="11675" y="314"/>
                    <a:pt x="8714" y="88"/>
                  </a:cubicBezTo>
                  <a:cubicBezTo>
                    <a:pt x="8175" y="48"/>
                    <a:pt x="7584" y="1"/>
                    <a:pt x="700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9"/>
            <p:cNvSpPr/>
            <p:nvPr/>
          </p:nvSpPr>
          <p:spPr>
            <a:xfrm flipH="1">
              <a:off x="6478971" y="2296554"/>
              <a:ext cx="547576" cy="529143"/>
            </a:xfrm>
            <a:custGeom>
              <a:rect b="b" l="l" r="r" t="t"/>
              <a:pathLst>
                <a:path extrusionOk="0" h="7198" w="7449">
                  <a:moveTo>
                    <a:pt x="1998" y="1"/>
                  </a:moveTo>
                  <a:cubicBezTo>
                    <a:pt x="1802" y="1"/>
                    <a:pt x="1606" y="13"/>
                    <a:pt x="1413" y="47"/>
                  </a:cubicBezTo>
                  <a:cubicBezTo>
                    <a:pt x="1037" y="112"/>
                    <a:pt x="660" y="275"/>
                    <a:pt x="413" y="554"/>
                  </a:cubicBezTo>
                  <a:cubicBezTo>
                    <a:pt x="383" y="589"/>
                    <a:pt x="357" y="622"/>
                    <a:pt x="331" y="658"/>
                  </a:cubicBezTo>
                  <a:cubicBezTo>
                    <a:pt x="1" y="1115"/>
                    <a:pt x="33" y="1723"/>
                    <a:pt x="115" y="2246"/>
                  </a:cubicBezTo>
                  <a:cubicBezTo>
                    <a:pt x="184" y="2717"/>
                    <a:pt x="278" y="3177"/>
                    <a:pt x="402" y="3635"/>
                  </a:cubicBezTo>
                  <a:cubicBezTo>
                    <a:pt x="707" y="4792"/>
                    <a:pt x="1161" y="5913"/>
                    <a:pt x="1671" y="6998"/>
                  </a:cubicBezTo>
                  <a:cubicBezTo>
                    <a:pt x="1704" y="7067"/>
                    <a:pt x="1733" y="7129"/>
                    <a:pt x="1766" y="7197"/>
                  </a:cubicBezTo>
                  <a:cubicBezTo>
                    <a:pt x="1772" y="7191"/>
                    <a:pt x="1778" y="7185"/>
                    <a:pt x="1785" y="7181"/>
                  </a:cubicBezTo>
                  <a:cubicBezTo>
                    <a:pt x="2573" y="6645"/>
                    <a:pt x="3318" y="6067"/>
                    <a:pt x="4021" y="5449"/>
                  </a:cubicBezTo>
                  <a:cubicBezTo>
                    <a:pt x="4971" y="4616"/>
                    <a:pt x="5841" y="3704"/>
                    <a:pt x="6632" y="2720"/>
                  </a:cubicBezTo>
                  <a:cubicBezTo>
                    <a:pt x="6912" y="2367"/>
                    <a:pt x="7187" y="2005"/>
                    <a:pt x="7449" y="1632"/>
                  </a:cubicBezTo>
                  <a:cubicBezTo>
                    <a:pt x="6253" y="560"/>
                    <a:pt x="4537" y="181"/>
                    <a:pt x="2951" y="59"/>
                  </a:cubicBezTo>
                  <a:cubicBezTo>
                    <a:pt x="2638" y="33"/>
                    <a:pt x="2317" y="1"/>
                    <a:pt x="199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9"/>
            <p:cNvSpPr/>
            <p:nvPr/>
          </p:nvSpPr>
          <p:spPr>
            <a:xfrm flipH="1">
              <a:off x="5694105" y="2207457"/>
              <a:ext cx="453924" cy="518043"/>
            </a:xfrm>
            <a:custGeom>
              <a:rect b="b" l="l" r="r" t="t"/>
              <a:pathLst>
                <a:path extrusionOk="0" h="7047" w="6175">
                  <a:moveTo>
                    <a:pt x="4740" y="0"/>
                  </a:moveTo>
                  <a:cubicBezTo>
                    <a:pt x="4378" y="0"/>
                    <a:pt x="4020" y="94"/>
                    <a:pt x="3668" y="170"/>
                  </a:cubicBezTo>
                  <a:cubicBezTo>
                    <a:pt x="2400" y="445"/>
                    <a:pt x="861" y="1229"/>
                    <a:pt x="1" y="2399"/>
                  </a:cubicBezTo>
                  <a:cubicBezTo>
                    <a:pt x="246" y="2739"/>
                    <a:pt x="697" y="2821"/>
                    <a:pt x="959" y="3138"/>
                  </a:cubicBezTo>
                  <a:cubicBezTo>
                    <a:pt x="1423" y="3700"/>
                    <a:pt x="1910" y="4229"/>
                    <a:pt x="2420" y="4730"/>
                  </a:cubicBezTo>
                  <a:lnTo>
                    <a:pt x="2423" y="4733"/>
                  </a:lnTo>
                  <a:cubicBezTo>
                    <a:pt x="3309" y="5596"/>
                    <a:pt x="4266" y="6363"/>
                    <a:pt x="5286" y="7033"/>
                  </a:cubicBezTo>
                  <a:cubicBezTo>
                    <a:pt x="5292" y="7036"/>
                    <a:pt x="5298" y="7044"/>
                    <a:pt x="5306" y="7047"/>
                  </a:cubicBezTo>
                  <a:cubicBezTo>
                    <a:pt x="5325" y="6982"/>
                    <a:pt x="5345" y="6913"/>
                    <a:pt x="5364" y="6847"/>
                  </a:cubicBezTo>
                  <a:cubicBezTo>
                    <a:pt x="5671" y="5727"/>
                    <a:pt x="5926" y="4585"/>
                    <a:pt x="6063" y="3425"/>
                  </a:cubicBezTo>
                  <a:cubicBezTo>
                    <a:pt x="6119" y="2965"/>
                    <a:pt x="6152" y="2501"/>
                    <a:pt x="6161" y="2033"/>
                  </a:cubicBezTo>
                  <a:cubicBezTo>
                    <a:pt x="6175" y="1517"/>
                    <a:pt x="6146" y="915"/>
                    <a:pt x="5835" y="497"/>
                  </a:cubicBezTo>
                  <a:cubicBezTo>
                    <a:pt x="5796" y="442"/>
                    <a:pt x="5749" y="389"/>
                    <a:pt x="5698" y="347"/>
                  </a:cubicBezTo>
                  <a:cubicBezTo>
                    <a:pt x="5688" y="337"/>
                    <a:pt x="5681" y="330"/>
                    <a:pt x="5668" y="321"/>
                  </a:cubicBezTo>
                  <a:cubicBezTo>
                    <a:pt x="5452" y="131"/>
                    <a:pt x="5178" y="33"/>
                    <a:pt x="4906" y="7"/>
                  </a:cubicBezTo>
                  <a:cubicBezTo>
                    <a:pt x="4851" y="2"/>
                    <a:pt x="4796" y="0"/>
                    <a:pt x="4740"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9"/>
            <p:cNvSpPr/>
            <p:nvPr/>
          </p:nvSpPr>
          <p:spPr>
            <a:xfrm flipH="1">
              <a:off x="6605555" y="2343455"/>
              <a:ext cx="422903" cy="488491"/>
            </a:xfrm>
            <a:custGeom>
              <a:rect b="b" l="l" r="r" t="t"/>
              <a:pathLst>
                <a:path extrusionOk="0" h="6645" w="5753">
                  <a:moveTo>
                    <a:pt x="412" y="0"/>
                  </a:moveTo>
                  <a:cubicBezTo>
                    <a:pt x="383" y="33"/>
                    <a:pt x="353" y="69"/>
                    <a:pt x="330" y="101"/>
                  </a:cubicBezTo>
                  <a:cubicBezTo>
                    <a:pt x="0" y="563"/>
                    <a:pt x="33" y="1171"/>
                    <a:pt x="111" y="1693"/>
                  </a:cubicBezTo>
                  <a:cubicBezTo>
                    <a:pt x="180" y="2164"/>
                    <a:pt x="275" y="2625"/>
                    <a:pt x="399" y="3082"/>
                  </a:cubicBezTo>
                  <a:cubicBezTo>
                    <a:pt x="703" y="4239"/>
                    <a:pt x="1157" y="5360"/>
                    <a:pt x="1667" y="6445"/>
                  </a:cubicBezTo>
                  <a:cubicBezTo>
                    <a:pt x="1700" y="6514"/>
                    <a:pt x="1730" y="6576"/>
                    <a:pt x="1762" y="6645"/>
                  </a:cubicBezTo>
                  <a:cubicBezTo>
                    <a:pt x="1769" y="6638"/>
                    <a:pt x="1778" y="6631"/>
                    <a:pt x="1784" y="6628"/>
                  </a:cubicBezTo>
                  <a:cubicBezTo>
                    <a:pt x="2569" y="6092"/>
                    <a:pt x="3314" y="5514"/>
                    <a:pt x="4017" y="4896"/>
                  </a:cubicBezTo>
                  <a:cubicBezTo>
                    <a:pt x="4674" y="4079"/>
                    <a:pt x="5252" y="3200"/>
                    <a:pt x="5753" y="2275"/>
                  </a:cubicBezTo>
                  <a:cubicBezTo>
                    <a:pt x="4357" y="863"/>
                    <a:pt x="2392" y="33"/>
                    <a:pt x="412"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9"/>
            <p:cNvSpPr/>
            <p:nvPr/>
          </p:nvSpPr>
          <p:spPr>
            <a:xfrm flipH="1">
              <a:off x="5694105" y="2232892"/>
              <a:ext cx="276104" cy="492607"/>
            </a:xfrm>
            <a:custGeom>
              <a:rect b="b" l="l" r="r" t="t"/>
              <a:pathLst>
                <a:path extrusionOk="0" h="6701" w="3756">
                  <a:moveTo>
                    <a:pt x="3279" y="1"/>
                  </a:moveTo>
                  <a:cubicBezTo>
                    <a:pt x="1844" y="1165"/>
                    <a:pt x="703" y="2684"/>
                    <a:pt x="1" y="4384"/>
                  </a:cubicBezTo>
                  <a:lnTo>
                    <a:pt x="4" y="4387"/>
                  </a:lnTo>
                  <a:cubicBezTo>
                    <a:pt x="890" y="5250"/>
                    <a:pt x="1847" y="6017"/>
                    <a:pt x="2867" y="6687"/>
                  </a:cubicBezTo>
                  <a:cubicBezTo>
                    <a:pt x="2873" y="6690"/>
                    <a:pt x="2879" y="6698"/>
                    <a:pt x="2887" y="6701"/>
                  </a:cubicBezTo>
                  <a:cubicBezTo>
                    <a:pt x="2906" y="6636"/>
                    <a:pt x="2926" y="6567"/>
                    <a:pt x="2945" y="6501"/>
                  </a:cubicBezTo>
                  <a:cubicBezTo>
                    <a:pt x="3252" y="5381"/>
                    <a:pt x="3507" y="4239"/>
                    <a:pt x="3644" y="3079"/>
                  </a:cubicBezTo>
                  <a:cubicBezTo>
                    <a:pt x="3700" y="2619"/>
                    <a:pt x="3733" y="2155"/>
                    <a:pt x="3742" y="1687"/>
                  </a:cubicBezTo>
                  <a:cubicBezTo>
                    <a:pt x="3756" y="1171"/>
                    <a:pt x="3727" y="569"/>
                    <a:pt x="3416" y="151"/>
                  </a:cubicBezTo>
                  <a:cubicBezTo>
                    <a:pt x="3377" y="96"/>
                    <a:pt x="3330" y="43"/>
                    <a:pt x="327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9"/>
            <p:cNvSpPr/>
            <p:nvPr/>
          </p:nvSpPr>
          <p:spPr>
            <a:xfrm flipH="1">
              <a:off x="6605555" y="2343455"/>
              <a:ext cx="418639" cy="488491"/>
            </a:xfrm>
            <a:custGeom>
              <a:rect b="b" l="l" r="r" t="t"/>
              <a:pathLst>
                <a:path extrusionOk="0" h="6645" w="5695">
                  <a:moveTo>
                    <a:pt x="354" y="0"/>
                  </a:moveTo>
                  <a:cubicBezTo>
                    <a:pt x="325" y="33"/>
                    <a:pt x="295" y="69"/>
                    <a:pt x="272" y="101"/>
                  </a:cubicBezTo>
                  <a:cubicBezTo>
                    <a:pt x="64" y="389"/>
                    <a:pt x="1" y="735"/>
                    <a:pt x="1" y="1082"/>
                  </a:cubicBezTo>
                  <a:cubicBezTo>
                    <a:pt x="1" y="1288"/>
                    <a:pt x="24" y="1497"/>
                    <a:pt x="53" y="1693"/>
                  </a:cubicBezTo>
                  <a:cubicBezTo>
                    <a:pt x="122" y="2164"/>
                    <a:pt x="217" y="2625"/>
                    <a:pt x="341" y="3082"/>
                  </a:cubicBezTo>
                  <a:cubicBezTo>
                    <a:pt x="645" y="4239"/>
                    <a:pt x="1099" y="5360"/>
                    <a:pt x="1609" y="6445"/>
                  </a:cubicBezTo>
                  <a:cubicBezTo>
                    <a:pt x="1642" y="6514"/>
                    <a:pt x="1672" y="6576"/>
                    <a:pt x="1704" y="6645"/>
                  </a:cubicBezTo>
                  <a:cubicBezTo>
                    <a:pt x="1711" y="6638"/>
                    <a:pt x="1720" y="6631"/>
                    <a:pt x="1726" y="6628"/>
                  </a:cubicBezTo>
                  <a:cubicBezTo>
                    <a:pt x="2511" y="6092"/>
                    <a:pt x="3256" y="5514"/>
                    <a:pt x="3959" y="4896"/>
                  </a:cubicBezTo>
                  <a:cubicBezTo>
                    <a:pt x="4616" y="4079"/>
                    <a:pt x="5194" y="3200"/>
                    <a:pt x="5695" y="2275"/>
                  </a:cubicBezTo>
                  <a:cubicBezTo>
                    <a:pt x="4299" y="863"/>
                    <a:pt x="2334" y="33"/>
                    <a:pt x="354"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9"/>
            <p:cNvSpPr/>
            <p:nvPr/>
          </p:nvSpPr>
          <p:spPr>
            <a:xfrm flipH="1">
              <a:off x="5694766" y="2232892"/>
              <a:ext cx="275442" cy="492607"/>
            </a:xfrm>
            <a:custGeom>
              <a:rect b="b" l="l" r="r" t="t"/>
              <a:pathLst>
                <a:path extrusionOk="0" h="6701" w="3747">
                  <a:moveTo>
                    <a:pt x="3279" y="1"/>
                  </a:moveTo>
                  <a:cubicBezTo>
                    <a:pt x="1844" y="1165"/>
                    <a:pt x="703" y="2684"/>
                    <a:pt x="1" y="4384"/>
                  </a:cubicBezTo>
                  <a:lnTo>
                    <a:pt x="4" y="4387"/>
                  </a:lnTo>
                  <a:cubicBezTo>
                    <a:pt x="890" y="5250"/>
                    <a:pt x="1847" y="6017"/>
                    <a:pt x="2867" y="6687"/>
                  </a:cubicBezTo>
                  <a:cubicBezTo>
                    <a:pt x="2873" y="6690"/>
                    <a:pt x="2879" y="6698"/>
                    <a:pt x="2887" y="6701"/>
                  </a:cubicBezTo>
                  <a:cubicBezTo>
                    <a:pt x="2906" y="6636"/>
                    <a:pt x="2926" y="6567"/>
                    <a:pt x="2945" y="6501"/>
                  </a:cubicBezTo>
                  <a:cubicBezTo>
                    <a:pt x="3252" y="5381"/>
                    <a:pt x="3507" y="4239"/>
                    <a:pt x="3644" y="3079"/>
                  </a:cubicBezTo>
                  <a:cubicBezTo>
                    <a:pt x="3700" y="2619"/>
                    <a:pt x="3733" y="2155"/>
                    <a:pt x="3742" y="1687"/>
                  </a:cubicBezTo>
                  <a:cubicBezTo>
                    <a:pt x="3746" y="1628"/>
                    <a:pt x="3746" y="1569"/>
                    <a:pt x="3746" y="1511"/>
                  </a:cubicBezTo>
                  <a:cubicBezTo>
                    <a:pt x="3746" y="1037"/>
                    <a:pt x="3690" y="521"/>
                    <a:pt x="3416" y="151"/>
                  </a:cubicBezTo>
                  <a:cubicBezTo>
                    <a:pt x="3377" y="96"/>
                    <a:pt x="3330" y="43"/>
                    <a:pt x="327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flipH="1">
              <a:off x="5705205" y="2326768"/>
              <a:ext cx="1277383" cy="964705"/>
            </a:xfrm>
            <a:custGeom>
              <a:rect b="b" l="l" r="r" t="t"/>
              <a:pathLst>
                <a:path extrusionOk="0" h="13123" w="17377">
                  <a:moveTo>
                    <a:pt x="9414" y="1"/>
                  </a:moveTo>
                  <a:cubicBezTo>
                    <a:pt x="9186" y="1"/>
                    <a:pt x="8951" y="8"/>
                    <a:pt x="8710" y="21"/>
                  </a:cubicBezTo>
                  <a:cubicBezTo>
                    <a:pt x="8599" y="25"/>
                    <a:pt x="8485" y="34"/>
                    <a:pt x="8370" y="41"/>
                  </a:cubicBezTo>
                  <a:cubicBezTo>
                    <a:pt x="6511" y="191"/>
                    <a:pt x="5067" y="704"/>
                    <a:pt x="3942" y="1417"/>
                  </a:cubicBezTo>
                  <a:cubicBezTo>
                    <a:pt x="3586" y="1642"/>
                    <a:pt x="3266" y="1884"/>
                    <a:pt x="2975" y="2143"/>
                  </a:cubicBezTo>
                  <a:cubicBezTo>
                    <a:pt x="1089" y="3802"/>
                    <a:pt x="400" y="6068"/>
                    <a:pt x="145" y="7551"/>
                  </a:cubicBezTo>
                  <a:cubicBezTo>
                    <a:pt x="109" y="7774"/>
                    <a:pt x="79" y="7979"/>
                    <a:pt x="59" y="8163"/>
                  </a:cubicBezTo>
                  <a:cubicBezTo>
                    <a:pt x="7" y="8629"/>
                    <a:pt x="0" y="8953"/>
                    <a:pt x="0" y="9054"/>
                  </a:cubicBezTo>
                  <a:cubicBezTo>
                    <a:pt x="0" y="9077"/>
                    <a:pt x="4" y="9097"/>
                    <a:pt x="11" y="9120"/>
                  </a:cubicBezTo>
                  <a:cubicBezTo>
                    <a:pt x="128" y="9504"/>
                    <a:pt x="1426" y="13123"/>
                    <a:pt x="7872" y="13123"/>
                  </a:cubicBezTo>
                  <a:cubicBezTo>
                    <a:pt x="8404" y="13123"/>
                    <a:pt x="8970" y="13098"/>
                    <a:pt x="9573" y="13045"/>
                  </a:cubicBezTo>
                  <a:cubicBezTo>
                    <a:pt x="16122" y="12470"/>
                    <a:pt x="17279" y="7564"/>
                    <a:pt x="17368" y="7123"/>
                  </a:cubicBezTo>
                  <a:cubicBezTo>
                    <a:pt x="17374" y="7100"/>
                    <a:pt x="17377" y="7080"/>
                    <a:pt x="17374" y="7057"/>
                  </a:cubicBezTo>
                  <a:cubicBezTo>
                    <a:pt x="17345" y="6718"/>
                    <a:pt x="17024" y="3718"/>
                    <a:pt x="14698" y="1740"/>
                  </a:cubicBezTo>
                  <a:cubicBezTo>
                    <a:pt x="13526" y="740"/>
                    <a:pt x="11837" y="1"/>
                    <a:pt x="9414"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flipH="1">
              <a:off x="5761881" y="2978530"/>
              <a:ext cx="1218281" cy="307723"/>
            </a:xfrm>
            <a:custGeom>
              <a:rect b="b" l="l" r="r" t="t"/>
              <a:pathLst>
                <a:path extrusionOk="0" h="4186" w="16573">
                  <a:moveTo>
                    <a:pt x="58" y="1"/>
                  </a:moveTo>
                  <a:cubicBezTo>
                    <a:pt x="49" y="1"/>
                    <a:pt x="41" y="3"/>
                    <a:pt x="33" y="9"/>
                  </a:cubicBezTo>
                  <a:cubicBezTo>
                    <a:pt x="10" y="22"/>
                    <a:pt x="0" y="54"/>
                    <a:pt x="17" y="77"/>
                  </a:cubicBezTo>
                  <a:cubicBezTo>
                    <a:pt x="899" y="1486"/>
                    <a:pt x="2304" y="2646"/>
                    <a:pt x="3964" y="3349"/>
                  </a:cubicBezTo>
                  <a:cubicBezTo>
                    <a:pt x="5272" y="3901"/>
                    <a:pt x="6769" y="4186"/>
                    <a:pt x="8334" y="4186"/>
                  </a:cubicBezTo>
                  <a:cubicBezTo>
                    <a:pt x="8573" y="4186"/>
                    <a:pt x="8814" y="4179"/>
                    <a:pt x="9060" y="4166"/>
                  </a:cubicBezTo>
                  <a:cubicBezTo>
                    <a:pt x="10631" y="4077"/>
                    <a:pt x="12057" y="3724"/>
                    <a:pt x="13298" y="3116"/>
                  </a:cubicBezTo>
                  <a:cubicBezTo>
                    <a:pt x="14687" y="2437"/>
                    <a:pt x="15815" y="1443"/>
                    <a:pt x="16557" y="244"/>
                  </a:cubicBezTo>
                  <a:cubicBezTo>
                    <a:pt x="16573" y="221"/>
                    <a:pt x="16567" y="188"/>
                    <a:pt x="16544" y="175"/>
                  </a:cubicBezTo>
                  <a:cubicBezTo>
                    <a:pt x="16535" y="171"/>
                    <a:pt x="16526" y="169"/>
                    <a:pt x="16517" y="169"/>
                  </a:cubicBezTo>
                  <a:cubicBezTo>
                    <a:pt x="16499" y="169"/>
                    <a:pt x="16484" y="177"/>
                    <a:pt x="16475" y="192"/>
                  </a:cubicBezTo>
                  <a:cubicBezTo>
                    <a:pt x="15743" y="1375"/>
                    <a:pt x="14629" y="2356"/>
                    <a:pt x="13256" y="3029"/>
                  </a:cubicBezTo>
                  <a:cubicBezTo>
                    <a:pt x="12027" y="3630"/>
                    <a:pt x="10612" y="3979"/>
                    <a:pt x="9053" y="4068"/>
                  </a:cubicBezTo>
                  <a:cubicBezTo>
                    <a:pt x="8812" y="4081"/>
                    <a:pt x="8572" y="4088"/>
                    <a:pt x="8334" y="4088"/>
                  </a:cubicBezTo>
                  <a:cubicBezTo>
                    <a:pt x="6782" y="4088"/>
                    <a:pt x="5298" y="3804"/>
                    <a:pt x="4004" y="3258"/>
                  </a:cubicBezTo>
                  <a:cubicBezTo>
                    <a:pt x="2360" y="2564"/>
                    <a:pt x="975" y="1414"/>
                    <a:pt x="98" y="25"/>
                  </a:cubicBezTo>
                  <a:cubicBezTo>
                    <a:pt x="90" y="10"/>
                    <a:pt x="74" y="1"/>
                    <a:pt x="5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9"/>
            <p:cNvSpPr/>
            <p:nvPr/>
          </p:nvSpPr>
          <p:spPr>
            <a:xfrm flipH="1">
              <a:off x="5892067" y="2326768"/>
              <a:ext cx="450543" cy="264571"/>
            </a:xfrm>
            <a:custGeom>
              <a:rect b="b" l="l" r="r" t="t"/>
              <a:pathLst>
                <a:path extrusionOk="0" h="3599" w="6129">
                  <a:moveTo>
                    <a:pt x="708" y="1"/>
                  </a:moveTo>
                  <a:cubicBezTo>
                    <a:pt x="480" y="1"/>
                    <a:pt x="245" y="8"/>
                    <a:pt x="4" y="21"/>
                  </a:cubicBezTo>
                  <a:cubicBezTo>
                    <a:pt x="1" y="34"/>
                    <a:pt x="1" y="54"/>
                    <a:pt x="1" y="70"/>
                  </a:cubicBezTo>
                  <a:cubicBezTo>
                    <a:pt x="1" y="796"/>
                    <a:pt x="334" y="1518"/>
                    <a:pt x="824" y="2045"/>
                  </a:cubicBezTo>
                  <a:cubicBezTo>
                    <a:pt x="1501" y="2770"/>
                    <a:pt x="2446" y="3185"/>
                    <a:pt x="3403" y="3437"/>
                  </a:cubicBezTo>
                  <a:cubicBezTo>
                    <a:pt x="3745" y="3527"/>
                    <a:pt x="4100" y="3599"/>
                    <a:pt x="4453" y="3599"/>
                  </a:cubicBezTo>
                  <a:cubicBezTo>
                    <a:pt x="4583" y="3599"/>
                    <a:pt x="4713" y="3589"/>
                    <a:pt x="4841" y="3567"/>
                  </a:cubicBezTo>
                  <a:cubicBezTo>
                    <a:pt x="5318" y="3489"/>
                    <a:pt x="5785" y="3208"/>
                    <a:pt x="5985" y="2766"/>
                  </a:cubicBezTo>
                  <a:cubicBezTo>
                    <a:pt x="6129" y="2437"/>
                    <a:pt x="6109" y="2080"/>
                    <a:pt x="5992" y="1740"/>
                  </a:cubicBezTo>
                  <a:cubicBezTo>
                    <a:pt x="4820" y="740"/>
                    <a:pt x="3131" y="1"/>
                    <a:pt x="70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flipH="1">
              <a:off x="6360767" y="2430935"/>
              <a:ext cx="617484" cy="620519"/>
            </a:xfrm>
            <a:custGeom>
              <a:rect b="b" l="l" r="r" t="t"/>
              <a:pathLst>
                <a:path extrusionOk="0" h="8441" w="8400">
                  <a:moveTo>
                    <a:pt x="3883" y="0"/>
                  </a:moveTo>
                  <a:cubicBezTo>
                    <a:pt x="3527" y="225"/>
                    <a:pt x="3207" y="467"/>
                    <a:pt x="2916" y="726"/>
                  </a:cubicBezTo>
                  <a:cubicBezTo>
                    <a:pt x="1030" y="2385"/>
                    <a:pt x="341" y="4651"/>
                    <a:pt x="86" y="6134"/>
                  </a:cubicBezTo>
                  <a:cubicBezTo>
                    <a:pt x="50" y="6357"/>
                    <a:pt x="20" y="6562"/>
                    <a:pt x="0" y="6746"/>
                  </a:cubicBezTo>
                  <a:cubicBezTo>
                    <a:pt x="89" y="6863"/>
                    <a:pt x="190" y="6971"/>
                    <a:pt x="298" y="7085"/>
                  </a:cubicBezTo>
                  <a:cubicBezTo>
                    <a:pt x="723" y="7514"/>
                    <a:pt x="1232" y="7859"/>
                    <a:pt x="1795" y="8092"/>
                  </a:cubicBezTo>
                  <a:cubicBezTo>
                    <a:pt x="2362" y="8326"/>
                    <a:pt x="2975" y="8440"/>
                    <a:pt x="3589" y="8440"/>
                  </a:cubicBezTo>
                  <a:cubicBezTo>
                    <a:pt x="4036" y="8440"/>
                    <a:pt x="4484" y="8380"/>
                    <a:pt x="4916" y="8262"/>
                  </a:cubicBezTo>
                  <a:cubicBezTo>
                    <a:pt x="5827" y="8010"/>
                    <a:pt x="6677" y="7500"/>
                    <a:pt x="7266" y="6758"/>
                  </a:cubicBezTo>
                  <a:cubicBezTo>
                    <a:pt x="8194" y="5601"/>
                    <a:pt x="8400" y="3918"/>
                    <a:pt x="7808" y="2559"/>
                  </a:cubicBezTo>
                  <a:cubicBezTo>
                    <a:pt x="7216" y="1199"/>
                    <a:pt x="5860" y="209"/>
                    <a:pt x="4389" y="32"/>
                  </a:cubicBezTo>
                  <a:cubicBezTo>
                    <a:pt x="4219" y="10"/>
                    <a:pt x="4050" y="0"/>
                    <a:pt x="3883"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p:nvPr/>
          </p:nvSpPr>
          <p:spPr>
            <a:xfrm flipH="1">
              <a:off x="6524621" y="2761962"/>
              <a:ext cx="139448" cy="139380"/>
            </a:xfrm>
            <a:custGeom>
              <a:rect b="b" l="l" r="r" t="t"/>
              <a:pathLst>
                <a:path extrusionOk="0" h="1896" w="1897">
                  <a:moveTo>
                    <a:pt x="949" y="0"/>
                  </a:moveTo>
                  <a:cubicBezTo>
                    <a:pt x="426" y="0"/>
                    <a:pt x="1" y="425"/>
                    <a:pt x="1" y="948"/>
                  </a:cubicBezTo>
                  <a:cubicBezTo>
                    <a:pt x="1" y="1471"/>
                    <a:pt x="426" y="1896"/>
                    <a:pt x="949" y="1896"/>
                  </a:cubicBezTo>
                  <a:cubicBezTo>
                    <a:pt x="1472" y="1896"/>
                    <a:pt x="1897" y="1471"/>
                    <a:pt x="1897" y="948"/>
                  </a:cubicBezTo>
                  <a:cubicBezTo>
                    <a:pt x="1897" y="425"/>
                    <a:pt x="1472" y="0"/>
                    <a:pt x="949"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9"/>
            <p:cNvSpPr/>
            <p:nvPr/>
          </p:nvSpPr>
          <p:spPr>
            <a:xfrm flipH="1">
              <a:off x="5988586" y="2714399"/>
              <a:ext cx="139228" cy="139159"/>
            </a:xfrm>
            <a:custGeom>
              <a:rect b="b" l="l" r="r" t="t"/>
              <a:pathLst>
                <a:path extrusionOk="0" h="1893" w="1894">
                  <a:moveTo>
                    <a:pt x="949" y="0"/>
                  </a:moveTo>
                  <a:cubicBezTo>
                    <a:pt x="426" y="0"/>
                    <a:pt x="0" y="422"/>
                    <a:pt x="0" y="944"/>
                  </a:cubicBezTo>
                  <a:cubicBezTo>
                    <a:pt x="0" y="1468"/>
                    <a:pt x="426" y="1893"/>
                    <a:pt x="949" y="1893"/>
                  </a:cubicBezTo>
                  <a:cubicBezTo>
                    <a:pt x="1471" y="1893"/>
                    <a:pt x="1893" y="1468"/>
                    <a:pt x="1893" y="944"/>
                  </a:cubicBezTo>
                  <a:cubicBezTo>
                    <a:pt x="1893" y="422"/>
                    <a:pt x="1471" y="0"/>
                    <a:pt x="949"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9"/>
            <p:cNvSpPr/>
            <p:nvPr/>
          </p:nvSpPr>
          <p:spPr>
            <a:xfrm flipH="1">
              <a:off x="6198824" y="2885095"/>
              <a:ext cx="143565" cy="81378"/>
            </a:xfrm>
            <a:custGeom>
              <a:rect b="b" l="l" r="r" t="t"/>
              <a:pathLst>
                <a:path extrusionOk="0" h="1107" w="1953">
                  <a:moveTo>
                    <a:pt x="1188" y="1"/>
                  </a:moveTo>
                  <a:cubicBezTo>
                    <a:pt x="1147" y="1"/>
                    <a:pt x="1105" y="3"/>
                    <a:pt x="1064" y="5"/>
                  </a:cubicBezTo>
                  <a:cubicBezTo>
                    <a:pt x="913" y="19"/>
                    <a:pt x="770" y="48"/>
                    <a:pt x="625" y="87"/>
                  </a:cubicBezTo>
                  <a:cubicBezTo>
                    <a:pt x="524" y="117"/>
                    <a:pt x="426" y="149"/>
                    <a:pt x="331" y="188"/>
                  </a:cubicBezTo>
                  <a:cubicBezTo>
                    <a:pt x="240" y="224"/>
                    <a:pt x="148" y="263"/>
                    <a:pt x="79" y="332"/>
                  </a:cubicBezTo>
                  <a:cubicBezTo>
                    <a:pt x="44" y="364"/>
                    <a:pt x="17" y="407"/>
                    <a:pt x="11" y="456"/>
                  </a:cubicBezTo>
                  <a:cubicBezTo>
                    <a:pt x="1" y="521"/>
                    <a:pt x="34" y="587"/>
                    <a:pt x="83" y="633"/>
                  </a:cubicBezTo>
                  <a:cubicBezTo>
                    <a:pt x="129" y="678"/>
                    <a:pt x="191" y="705"/>
                    <a:pt x="250" y="734"/>
                  </a:cubicBezTo>
                  <a:cubicBezTo>
                    <a:pt x="488" y="848"/>
                    <a:pt x="726" y="953"/>
                    <a:pt x="962" y="1070"/>
                  </a:cubicBezTo>
                  <a:cubicBezTo>
                    <a:pt x="990" y="1083"/>
                    <a:pt x="1018" y="1106"/>
                    <a:pt x="1049" y="1106"/>
                  </a:cubicBezTo>
                  <a:cubicBezTo>
                    <a:pt x="1058" y="1106"/>
                    <a:pt x="1067" y="1104"/>
                    <a:pt x="1076" y="1100"/>
                  </a:cubicBezTo>
                  <a:cubicBezTo>
                    <a:pt x="1106" y="1084"/>
                    <a:pt x="1132" y="1061"/>
                    <a:pt x="1155" y="1034"/>
                  </a:cubicBezTo>
                  <a:cubicBezTo>
                    <a:pt x="1181" y="1008"/>
                    <a:pt x="1210" y="986"/>
                    <a:pt x="1240" y="963"/>
                  </a:cubicBezTo>
                  <a:cubicBezTo>
                    <a:pt x="1302" y="910"/>
                    <a:pt x="1367" y="862"/>
                    <a:pt x="1429" y="809"/>
                  </a:cubicBezTo>
                  <a:cubicBezTo>
                    <a:pt x="1580" y="685"/>
                    <a:pt x="1740" y="574"/>
                    <a:pt x="1868" y="423"/>
                  </a:cubicBezTo>
                  <a:cubicBezTo>
                    <a:pt x="1894" y="394"/>
                    <a:pt x="1919" y="361"/>
                    <a:pt x="1936" y="322"/>
                  </a:cubicBezTo>
                  <a:cubicBezTo>
                    <a:pt x="1949" y="286"/>
                    <a:pt x="1952" y="241"/>
                    <a:pt x="1933" y="204"/>
                  </a:cubicBezTo>
                  <a:cubicBezTo>
                    <a:pt x="1900" y="146"/>
                    <a:pt x="1821" y="117"/>
                    <a:pt x="1763" y="97"/>
                  </a:cubicBezTo>
                  <a:cubicBezTo>
                    <a:pt x="1687" y="67"/>
                    <a:pt x="1613" y="48"/>
                    <a:pt x="1537" y="31"/>
                  </a:cubicBezTo>
                  <a:cubicBezTo>
                    <a:pt x="1439" y="12"/>
                    <a:pt x="1338" y="2"/>
                    <a:pt x="1240" y="2"/>
                  </a:cubicBezTo>
                  <a:cubicBezTo>
                    <a:pt x="1223" y="1"/>
                    <a:pt x="1206" y="1"/>
                    <a:pt x="118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9"/>
            <p:cNvSpPr/>
            <p:nvPr/>
          </p:nvSpPr>
          <p:spPr>
            <a:xfrm flipH="1">
              <a:off x="6259397" y="2954344"/>
              <a:ext cx="132686" cy="107990"/>
            </a:xfrm>
            <a:custGeom>
              <a:rect b="b" l="l" r="r" t="t"/>
              <a:pathLst>
                <a:path extrusionOk="0" h="1469" w="1805">
                  <a:moveTo>
                    <a:pt x="1720" y="1"/>
                  </a:moveTo>
                  <a:cubicBezTo>
                    <a:pt x="1689" y="1"/>
                    <a:pt x="1662" y="22"/>
                    <a:pt x="1651" y="53"/>
                  </a:cubicBezTo>
                  <a:cubicBezTo>
                    <a:pt x="1635" y="106"/>
                    <a:pt x="1618" y="161"/>
                    <a:pt x="1599" y="217"/>
                  </a:cubicBezTo>
                  <a:cubicBezTo>
                    <a:pt x="1520" y="492"/>
                    <a:pt x="1435" y="772"/>
                    <a:pt x="1282" y="1005"/>
                  </a:cubicBezTo>
                  <a:cubicBezTo>
                    <a:pt x="1158" y="1194"/>
                    <a:pt x="929" y="1321"/>
                    <a:pt x="713" y="1321"/>
                  </a:cubicBezTo>
                  <a:cubicBezTo>
                    <a:pt x="595" y="1321"/>
                    <a:pt x="432" y="1285"/>
                    <a:pt x="315" y="1106"/>
                  </a:cubicBezTo>
                  <a:cubicBezTo>
                    <a:pt x="200" y="929"/>
                    <a:pt x="334" y="727"/>
                    <a:pt x="485" y="554"/>
                  </a:cubicBezTo>
                  <a:cubicBezTo>
                    <a:pt x="511" y="521"/>
                    <a:pt x="507" y="475"/>
                    <a:pt x="475" y="449"/>
                  </a:cubicBezTo>
                  <a:cubicBezTo>
                    <a:pt x="462" y="437"/>
                    <a:pt x="445" y="431"/>
                    <a:pt x="429" y="431"/>
                  </a:cubicBezTo>
                  <a:cubicBezTo>
                    <a:pt x="408" y="431"/>
                    <a:pt x="388" y="440"/>
                    <a:pt x="373" y="459"/>
                  </a:cubicBezTo>
                  <a:cubicBezTo>
                    <a:pt x="262" y="590"/>
                    <a:pt x="1" y="893"/>
                    <a:pt x="194" y="1187"/>
                  </a:cubicBezTo>
                  <a:cubicBezTo>
                    <a:pt x="311" y="1371"/>
                    <a:pt x="494" y="1469"/>
                    <a:pt x="710" y="1469"/>
                  </a:cubicBezTo>
                  <a:cubicBezTo>
                    <a:pt x="743" y="1469"/>
                    <a:pt x="772" y="1469"/>
                    <a:pt x="802" y="1465"/>
                  </a:cubicBezTo>
                  <a:cubicBezTo>
                    <a:pt x="1037" y="1436"/>
                    <a:pt x="1272" y="1288"/>
                    <a:pt x="1406" y="1086"/>
                  </a:cubicBezTo>
                  <a:cubicBezTo>
                    <a:pt x="1569" y="834"/>
                    <a:pt x="1657" y="543"/>
                    <a:pt x="1743" y="259"/>
                  </a:cubicBezTo>
                  <a:cubicBezTo>
                    <a:pt x="1759" y="204"/>
                    <a:pt x="1775" y="148"/>
                    <a:pt x="1791" y="96"/>
                  </a:cubicBezTo>
                  <a:cubicBezTo>
                    <a:pt x="1805" y="57"/>
                    <a:pt x="1782" y="14"/>
                    <a:pt x="1743" y="4"/>
                  </a:cubicBezTo>
                  <a:cubicBezTo>
                    <a:pt x="1735" y="2"/>
                    <a:pt x="1728" y="1"/>
                    <a:pt x="172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flipH="1">
              <a:off x="6134430" y="2954638"/>
              <a:ext cx="139448" cy="86230"/>
            </a:xfrm>
            <a:custGeom>
              <a:rect b="b" l="l" r="r" t="t"/>
              <a:pathLst>
                <a:path extrusionOk="0" h="1173" w="1897">
                  <a:moveTo>
                    <a:pt x="81" y="0"/>
                  </a:moveTo>
                  <a:cubicBezTo>
                    <a:pt x="68" y="0"/>
                    <a:pt x="55" y="3"/>
                    <a:pt x="43" y="10"/>
                  </a:cubicBezTo>
                  <a:cubicBezTo>
                    <a:pt x="10" y="33"/>
                    <a:pt x="1" y="76"/>
                    <a:pt x="20" y="112"/>
                  </a:cubicBezTo>
                  <a:cubicBezTo>
                    <a:pt x="63" y="183"/>
                    <a:pt x="105" y="255"/>
                    <a:pt x="147" y="331"/>
                  </a:cubicBezTo>
                  <a:cubicBezTo>
                    <a:pt x="292" y="592"/>
                    <a:pt x="445" y="863"/>
                    <a:pt x="700" y="1040"/>
                  </a:cubicBezTo>
                  <a:cubicBezTo>
                    <a:pt x="825" y="1126"/>
                    <a:pt x="988" y="1173"/>
                    <a:pt x="1147" y="1173"/>
                  </a:cubicBezTo>
                  <a:cubicBezTo>
                    <a:pt x="1180" y="1173"/>
                    <a:pt x="1213" y="1171"/>
                    <a:pt x="1245" y="1167"/>
                  </a:cubicBezTo>
                  <a:cubicBezTo>
                    <a:pt x="1295" y="1161"/>
                    <a:pt x="1344" y="1151"/>
                    <a:pt x="1390" y="1135"/>
                  </a:cubicBezTo>
                  <a:cubicBezTo>
                    <a:pt x="1583" y="1073"/>
                    <a:pt x="1723" y="935"/>
                    <a:pt x="1785" y="755"/>
                  </a:cubicBezTo>
                  <a:cubicBezTo>
                    <a:pt x="1896" y="432"/>
                    <a:pt x="1579" y="206"/>
                    <a:pt x="1442" y="108"/>
                  </a:cubicBezTo>
                  <a:cubicBezTo>
                    <a:pt x="1430" y="100"/>
                    <a:pt x="1416" y="96"/>
                    <a:pt x="1402" y="96"/>
                  </a:cubicBezTo>
                  <a:cubicBezTo>
                    <a:pt x="1379" y="96"/>
                    <a:pt x="1355" y="107"/>
                    <a:pt x="1340" y="128"/>
                  </a:cubicBezTo>
                  <a:cubicBezTo>
                    <a:pt x="1318" y="160"/>
                    <a:pt x="1324" y="206"/>
                    <a:pt x="1357" y="229"/>
                  </a:cubicBezTo>
                  <a:cubicBezTo>
                    <a:pt x="1536" y="357"/>
                    <a:pt x="1713" y="513"/>
                    <a:pt x="1648" y="706"/>
                  </a:cubicBezTo>
                  <a:cubicBezTo>
                    <a:pt x="1598" y="844"/>
                    <a:pt x="1491" y="948"/>
                    <a:pt x="1344" y="997"/>
                  </a:cubicBezTo>
                  <a:cubicBezTo>
                    <a:pt x="1280" y="1017"/>
                    <a:pt x="1214" y="1027"/>
                    <a:pt x="1147" y="1027"/>
                  </a:cubicBezTo>
                  <a:cubicBezTo>
                    <a:pt x="1016" y="1027"/>
                    <a:pt x="886" y="990"/>
                    <a:pt x="782" y="919"/>
                  </a:cubicBezTo>
                  <a:cubicBezTo>
                    <a:pt x="556" y="762"/>
                    <a:pt x="412" y="504"/>
                    <a:pt x="275" y="259"/>
                  </a:cubicBezTo>
                  <a:cubicBezTo>
                    <a:pt x="233" y="180"/>
                    <a:pt x="191" y="108"/>
                    <a:pt x="144" y="37"/>
                  </a:cubicBezTo>
                  <a:cubicBezTo>
                    <a:pt x="131" y="13"/>
                    <a:pt x="107" y="0"/>
                    <a:pt x="81"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flipH="1">
              <a:off x="5575901" y="2758507"/>
              <a:ext cx="340939" cy="107843"/>
            </a:xfrm>
            <a:custGeom>
              <a:rect b="b" l="l" r="r" t="t"/>
              <a:pathLst>
                <a:path extrusionOk="0" h="1467" w="4638">
                  <a:moveTo>
                    <a:pt x="4582" y="0"/>
                  </a:moveTo>
                  <a:cubicBezTo>
                    <a:pt x="4578" y="0"/>
                    <a:pt x="4574" y="1"/>
                    <a:pt x="4569" y="2"/>
                  </a:cubicBezTo>
                  <a:lnTo>
                    <a:pt x="40" y="1371"/>
                  </a:lnTo>
                  <a:cubicBezTo>
                    <a:pt x="13" y="1377"/>
                    <a:pt x="0" y="1403"/>
                    <a:pt x="7" y="1430"/>
                  </a:cubicBezTo>
                  <a:cubicBezTo>
                    <a:pt x="13" y="1453"/>
                    <a:pt x="33" y="1466"/>
                    <a:pt x="52" y="1466"/>
                  </a:cubicBezTo>
                  <a:cubicBezTo>
                    <a:pt x="59" y="1466"/>
                    <a:pt x="62" y="1466"/>
                    <a:pt x="69" y="1462"/>
                  </a:cubicBezTo>
                  <a:lnTo>
                    <a:pt x="4598" y="97"/>
                  </a:lnTo>
                  <a:cubicBezTo>
                    <a:pt x="4624" y="90"/>
                    <a:pt x="4638" y="60"/>
                    <a:pt x="4631" y="35"/>
                  </a:cubicBezTo>
                  <a:cubicBezTo>
                    <a:pt x="4623" y="12"/>
                    <a:pt x="4604" y="0"/>
                    <a:pt x="4582"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flipH="1">
              <a:off x="5564360" y="2870246"/>
              <a:ext cx="357553" cy="39991"/>
            </a:xfrm>
            <a:custGeom>
              <a:rect b="b" l="l" r="r" t="t"/>
              <a:pathLst>
                <a:path extrusionOk="0" h="544" w="4864">
                  <a:moveTo>
                    <a:pt x="4813" y="1"/>
                  </a:moveTo>
                  <a:cubicBezTo>
                    <a:pt x="4811" y="1"/>
                    <a:pt x="4810" y="1"/>
                    <a:pt x="4808" y="1"/>
                  </a:cubicBezTo>
                  <a:lnTo>
                    <a:pt x="50" y="446"/>
                  </a:lnTo>
                  <a:cubicBezTo>
                    <a:pt x="23" y="446"/>
                    <a:pt x="0" y="472"/>
                    <a:pt x="4" y="498"/>
                  </a:cubicBezTo>
                  <a:cubicBezTo>
                    <a:pt x="7" y="524"/>
                    <a:pt x="30" y="544"/>
                    <a:pt x="53" y="544"/>
                  </a:cubicBezTo>
                  <a:lnTo>
                    <a:pt x="59" y="544"/>
                  </a:lnTo>
                  <a:lnTo>
                    <a:pt x="4818" y="99"/>
                  </a:lnTo>
                  <a:cubicBezTo>
                    <a:pt x="4844" y="96"/>
                    <a:pt x="4863" y="73"/>
                    <a:pt x="4860" y="44"/>
                  </a:cubicBezTo>
                  <a:cubicBezTo>
                    <a:pt x="4860" y="19"/>
                    <a:pt x="4838" y="1"/>
                    <a:pt x="4813"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9"/>
            <p:cNvSpPr/>
            <p:nvPr/>
          </p:nvSpPr>
          <p:spPr>
            <a:xfrm flipH="1">
              <a:off x="5599644" y="2950080"/>
              <a:ext cx="321092" cy="37050"/>
            </a:xfrm>
            <a:custGeom>
              <a:rect b="b" l="l" r="r" t="t"/>
              <a:pathLst>
                <a:path extrusionOk="0" h="504" w="4368">
                  <a:moveTo>
                    <a:pt x="57" y="1"/>
                  </a:moveTo>
                  <a:cubicBezTo>
                    <a:pt x="30" y="1"/>
                    <a:pt x="4" y="20"/>
                    <a:pt x="4" y="46"/>
                  </a:cubicBezTo>
                  <a:cubicBezTo>
                    <a:pt x="1" y="72"/>
                    <a:pt x="20" y="99"/>
                    <a:pt x="46" y="99"/>
                  </a:cubicBezTo>
                  <a:lnTo>
                    <a:pt x="4312" y="503"/>
                  </a:lnTo>
                  <a:lnTo>
                    <a:pt x="4315" y="503"/>
                  </a:lnTo>
                  <a:cubicBezTo>
                    <a:pt x="4341" y="503"/>
                    <a:pt x="4363" y="484"/>
                    <a:pt x="4363" y="461"/>
                  </a:cubicBezTo>
                  <a:cubicBezTo>
                    <a:pt x="4367" y="432"/>
                    <a:pt x="4348" y="409"/>
                    <a:pt x="4321" y="405"/>
                  </a:cubicBezTo>
                  <a:lnTo>
                    <a:pt x="57" y="1"/>
                  </a:ln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9"/>
            <p:cNvSpPr/>
            <p:nvPr/>
          </p:nvSpPr>
          <p:spPr>
            <a:xfrm flipH="1">
              <a:off x="6629814" y="2941627"/>
              <a:ext cx="378503" cy="35948"/>
            </a:xfrm>
            <a:custGeom>
              <a:rect b="b" l="l" r="r" t="t"/>
              <a:pathLst>
                <a:path extrusionOk="0" h="489" w="5149">
                  <a:moveTo>
                    <a:pt x="56" y="1"/>
                  </a:moveTo>
                  <a:cubicBezTo>
                    <a:pt x="27" y="1"/>
                    <a:pt x="5" y="21"/>
                    <a:pt x="5" y="46"/>
                  </a:cubicBezTo>
                  <a:cubicBezTo>
                    <a:pt x="1" y="76"/>
                    <a:pt x="20" y="99"/>
                    <a:pt x="47" y="99"/>
                  </a:cubicBezTo>
                  <a:lnTo>
                    <a:pt x="5093" y="488"/>
                  </a:lnTo>
                  <a:lnTo>
                    <a:pt x="5096" y="488"/>
                  </a:lnTo>
                  <a:cubicBezTo>
                    <a:pt x="5122" y="488"/>
                    <a:pt x="5145" y="468"/>
                    <a:pt x="5145" y="442"/>
                  </a:cubicBezTo>
                  <a:cubicBezTo>
                    <a:pt x="5148" y="416"/>
                    <a:pt x="5129" y="393"/>
                    <a:pt x="5099" y="390"/>
                  </a:cubicBezTo>
                  <a:lnTo>
                    <a:pt x="56" y="1"/>
                  </a:ln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p:nvPr/>
          </p:nvSpPr>
          <p:spPr>
            <a:xfrm flipH="1">
              <a:off x="6616141" y="3012272"/>
              <a:ext cx="383502" cy="49106"/>
            </a:xfrm>
            <a:custGeom>
              <a:rect b="b" l="l" r="r" t="t"/>
              <a:pathLst>
                <a:path extrusionOk="0" h="668" w="5217">
                  <a:moveTo>
                    <a:pt x="5167" y="0"/>
                  </a:moveTo>
                  <a:cubicBezTo>
                    <a:pt x="5165" y="0"/>
                    <a:pt x="5163" y="1"/>
                    <a:pt x="5161" y="1"/>
                  </a:cubicBezTo>
                  <a:lnTo>
                    <a:pt x="47" y="569"/>
                  </a:lnTo>
                  <a:cubicBezTo>
                    <a:pt x="20" y="573"/>
                    <a:pt x="0" y="595"/>
                    <a:pt x="4" y="622"/>
                  </a:cubicBezTo>
                  <a:cubicBezTo>
                    <a:pt x="7" y="648"/>
                    <a:pt x="27" y="668"/>
                    <a:pt x="53" y="668"/>
                  </a:cubicBezTo>
                  <a:lnTo>
                    <a:pt x="56" y="668"/>
                  </a:lnTo>
                  <a:lnTo>
                    <a:pt x="5171" y="99"/>
                  </a:lnTo>
                  <a:cubicBezTo>
                    <a:pt x="5197" y="96"/>
                    <a:pt x="5216" y="73"/>
                    <a:pt x="5213" y="43"/>
                  </a:cubicBezTo>
                  <a:cubicBezTo>
                    <a:pt x="5210" y="19"/>
                    <a:pt x="5190" y="0"/>
                    <a:pt x="5167"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flipH="1">
              <a:off x="6607981" y="3058952"/>
              <a:ext cx="333735" cy="102550"/>
            </a:xfrm>
            <a:custGeom>
              <a:rect b="b" l="l" r="r" t="t"/>
              <a:pathLst>
                <a:path extrusionOk="0" h="1395" w="4540">
                  <a:moveTo>
                    <a:pt x="4486" y="0"/>
                  </a:moveTo>
                  <a:cubicBezTo>
                    <a:pt x="4481" y="0"/>
                    <a:pt x="4476" y="1"/>
                    <a:pt x="4471" y="3"/>
                  </a:cubicBezTo>
                  <a:lnTo>
                    <a:pt x="40" y="1297"/>
                  </a:lnTo>
                  <a:cubicBezTo>
                    <a:pt x="13" y="1307"/>
                    <a:pt x="1" y="1333"/>
                    <a:pt x="7" y="1360"/>
                  </a:cubicBezTo>
                  <a:cubicBezTo>
                    <a:pt x="13" y="1382"/>
                    <a:pt x="33" y="1395"/>
                    <a:pt x="52" y="1395"/>
                  </a:cubicBezTo>
                  <a:cubicBezTo>
                    <a:pt x="59" y="1395"/>
                    <a:pt x="63" y="1395"/>
                    <a:pt x="69" y="1392"/>
                  </a:cubicBezTo>
                  <a:lnTo>
                    <a:pt x="4497" y="98"/>
                  </a:lnTo>
                  <a:cubicBezTo>
                    <a:pt x="4523" y="88"/>
                    <a:pt x="4540" y="62"/>
                    <a:pt x="4530" y="36"/>
                  </a:cubicBezTo>
                  <a:cubicBezTo>
                    <a:pt x="4524" y="15"/>
                    <a:pt x="4507" y="0"/>
                    <a:pt x="448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flipH="1">
              <a:off x="5952125" y="3269566"/>
              <a:ext cx="241995" cy="141144"/>
            </a:xfrm>
            <a:custGeom>
              <a:rect b="b" l="l" r="r" t="t"/>
              <a:pathLst>
                <a:path extrusionOk="0" h="1920" w="3292">
                  <a:moveTo>
                    <a:pt x="2889" y="1"/>
                  </a:moveTo>
                  <a:cubicBezTo>
                    <a:pt x="2295" y="1"/>
                    <a:pt x="1703" y="164"/>
                    <a:pt x="1193" y="471"/>
                  </a:cubicBezTo>
                  <a:cubicBezTo>
                    <a:pt x="690" y="776"/>
                    <a:pt x="275" y="1213"/>
                    <a:pt x="0" y="1730"/>
                  </a:cubicBezTo>
                  <a:cubicBezTo>
                    <a:pt x="17" y="1730"/>
                    <a:pt x="37" y="1726"/>
                    <a:pt x="53" y="1723"/>
                  </a:cubicBezTo>
                  <a:lnTo>
                    <a:pt x="53" y="1723"/>
                  </a:lnTo>
                  <a:cubicBezTo>
                    <a:pt x="40" y="1789"/>
                    <a:pt x="33" y="1854"/>
                    <a:pt x="30" y="1919"/>
                  </a:cubicBezTo>
                  <a:cubicBezTo>
                    <a:pt x="291" y="1361"/>
                    <a:pt x="720" y="883"/>
                    <a:pt x="1252" y="566"/>
                  </a:cubicBezTo>
                  <a:cubicBezTo>
                    <a:pt x="1747" y="268"/>
                    <a:pt x="2317" y="110"/>
                    <a:pt x="2891" y="110"/>
                  </a:cubicBezTo>
                  <a:cubicBezTo>
                    <a:pt x="3004" y="110"/>
                    <a:pt x="3117" y="116"/>
                    <a:pt x="3230" y="128"/>
                  </a:cubicBezTo>
                  <a:cubicBezTo>
                    <a:pt x="3233" y="129"/>
                    <a:pt x="3236" y="130"/>
                    <a:pt x="3239" y="130"/>
                  </a:cubicBezTo>
                  <a:cubicBezTo>
                    <a:pt x="3264" y="130"/>
                    <a:pt x="3286" y="109"/>
                    <a:pt x="3292" y="83"/>
                  </a:cubicBezTo>
                  <a:cubicBezTo>
                    <a:pt x="3292" y="53"/>
                    <a:pt x="3272" y="24"/>
                    <a:pt x="3243" y="20"/>
                  </a:cubicBezTo>
                  <a:cubicBezTo>
                    <a:pt x="3125" y="7"/>
                    <a:pt x="3007" y="1"/>
                    <a:pt x="288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9"/>
            <p:cNvSpPr/>
            <p:nvPr/>
          </p:nvSpPr>
          <p:spPr>
            <a:xfrm flipH="1">
              <a:off x="6100836" y="3383069"/>
              <a:ext cx="56529" cy="107402"/>
            </a:xfrm>
            <a:custGeom>
              <a:rect b="b" l="l" r="r" t="t"/>
              <a:pathLst>
                <a:path extrusionOk="0" h="1461" w="769">
                  <a:moveTo>
                    <a:pt x="711" y="0"/>
                  </a:moveTo>
                  <a:cubicBezTo>
                    <a:pt x="696" y="0"/>
                    <a:pt x="680" y="7"/>
                    <a:pt x="668" y="19"/>
                  </a:cubicBezTo>
                  <a:cubicBezTo>
                    <a:pt x="315" y="392"/>
                    <a:pt x="82" y="876"/>
                    <a:pt x="1" y="1382"/>
                  </a:cubicBezTo>
                  <a:cubicBezTo>
                    <a:pt x="33" y="1411"/>
                    <a:pt x="66" y="1437"/>
                    <a:pt x="102" y="1461"/>
                  </a:cubicBezTo>
                  <a:cubicBezTo>
                    <a:pt x="170" y="954"/>
                    <a:pt x="399" y="467"/>
                    <a:pt x="749" y="94"/>
                  </a:cubicBezTo>
                  <a:cubicBezTo>
                    <a:pt x="769" y="72"/>
                    <a:pt x="769" y="36"/>
                    <a:pt x="746" y="16"/>
                  </a:cubicBezTo>
                  <a:cubicBezTo>
                    <a:pt x="737" y="5"/>
                    <a:pt x="724" y="0"/>
                    <a:pt x="711"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9"/>
            <p:cNvSpPr/>
            <p:nvPr/>
          </p:nvSpPr>
          <p:spPr>
            <a:xfrm flipH="1">
              <a:off x="6032839" y="3407843"/>
              <a:ext cx="44327" cy="112621"/>
            </a:xfrm>
            <a:custGeom>
              <a:rect b="b" l="l" r="r" t="t"/>
              <a:pathLst>
                <a:path extrusionOk="0" h="1532" w="603">
                  <a:moveTo>
                    <a:pt x="538" y="0"/>
                  </a:moveTo>
                  <a:cubicBezTo>
                    <a:pt x="520" y="0"/>
                    <a:pt x="503" y="9"/>
                    <a:pt x="495" y="26"/>
                  </a:cubicBezTo>
                  <a:cubicBezTo>
                    <a:pt x="197" y="460"/>
                    <a:pt x="24" y="983"/>
                    <a:pt x="1" y="1512"/>
                  </a:cubicBezTo>
                  <a:cubicBezTo>
                    <a:pt x="37" y="1522"/>
                    <a:pt x="76" y="1528"/>
                    <a:pt x="112" y="1532"/>
                  </a:cubicBezTo>
                  <a:cubicBezTo>
                    <a:pt x="129" y="1019"/>
                    <a:pt x="295" y="512"/>
                    <a:pt x="583" y="88"/>
                  </a:cubicBezTo>
                  <a:cubicBezTo>
                    <a:pt x="603" y="61"/>
                    <a:pt x="596" y="26"/>
                    <a:pt x="570" y="9"/>
                  </a:cubicBezTo>
                  <a:cubicBezTo>
                    <a:pt x="560" y="3"/>
                    <a:pt x="549" y="0"/>
                    <a:pt x="538"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9"/>
            <p:cNvSpPr/>
            <p:nvPr/>
          </p:nvSpPr>
          <p:spPr>
            <a:xfrm flipH="1">
              <a:off x="6433762" y="3276770"/>
              <a:ext cx="508469" cy="147099"/>
            </a:xfrm>
            <a:custGeom>
              <a:rect b="b" l="l" r="r" t="t"/>
              <a:pathLst>
                <a:path extrusionOk="0" h="2001" w="6917">
                  <a:moveTo>
                    <a:pt x="3191" y="1"/>
                  </a:moveTo>
                  <a:cubicBezTo>
                    <a:pt x="2228" y="1"/>
                    <a:pt x="1179" y="245"/>
                    <a:pt x="4" y="743"/>
                  </a:cubicBezTo>
                  <a:cubicBezTo>
                    <a:pt x="0" y="743"/>
                    <a:pt x="0" y="746"/>
                    <a:pt x="0" y="750"/>
                  </a:cubicBezTo>
                  <a:cubicBezTo>
                    <a:pt x="0" y="753"/>
                    <a:pt x="4" y="753"/>
                    <a:pt x="8" y="753"/>
                  </a:cubicBezTo>
                  <a:cubicBezTo>
                    <a:pt x="1182" y="258"/>
                    <a:pt x="2228" y="14"/>
                    <a:pt x="3188" y="14"/>
                  </a:cubicBezTo>
                  <a:cubicBezTo>
                    <a:pt x="3382" y="14"/>
                    <a:pt x="3572" y="24"/>
                    <a:pt x="3759" y="44"/>
                  </a:cubicBezTo>
                  <a:cubicBezTo>
                    <a:pt x="5145" y="190"/>
                    <a:pt x="6347" y="939"/>
                    <a:pt x="6903" y="1998"/>
                  </a:cubicBezTo>
                  <a:cubicBezTo>
                    <a:pt x="6906" y="2001"/>
                    <a:pt x="6906" y="2001"/>
                    <a:pt x="6910" y="2001"/>
                  </a:cubicBezTo>
                  <a:lnTo>
                    <a:pt x="6913" y="2001"/>
                  </a:lnTo>
                  <a:cubicBezTo>
                    <a:pt x="6913" y="1998"/>
                    <a:pt x="6916" y="1994"/>
                    <a:pt x="6913" y="1991"/>
                  </a:cubicBezTo>
                  <a:cubicBezTo>
                    <a:pt x="6357" y="929"/>
                    <a:pt x="5148" y="177"/>
                    <a:pt x="3762" y="30"/>
                  </a:cubicBezTo>
                  <a:cubicBezTo>
                    <a:pt x="3575" y="11"/>
                    <a:pt x="3385" y="1"/>
                    <a:pt x="3191"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flipH="1">
              <a:off x="6493894" y="3461507"/>
              <a:ext cx="63733" cy="80129"/>
            </a:xfrm>
            <a:custGeom>
              <a:rect b="b" l="l" r="r" t="t"/>
              <a:pathLst>
                <a:path extrusionOk="0" h="1090" w="867">
                  <a:moveTo>
                    <a:pt x="66" y="1"/>
                  </a:moveTo>
                  <a:cubicBezTo>
                    <a:pt x="50" y="1"/>
                    <a:pt x="32" y="8"/>
                    <a:pt x="21" y="24"/>
                  </a:cubicBezTo>
                  <a:cubicBezTo>
                    <a:pt x="1" y="44"/>
                    <a:pt x="7" y="80"/>
                    <a:pt x="31" y="100"/>
                  </a:cubicBezTo>
                  <a:cubicBezTo>
                    <a:pt x="357" y="358"/>
                    <a:pt x="612" y="704"/>
                    <a:pt x="763" y="1089"/>
                  </a:cubicBezTo>
                  <a:cubicBezTo>
                    <a:pt x="799" y="1080"/>
                    <a:pt x="835" y="1067"/>
                    <a:pt x="867" y="1053"/>
                  </a:cubicBezTo>
                  <a:cubicBezTo>
                    <a:pt x="710" y="645"/>
                    <a:pt x="442" y="282"/>
                    <a:pt x="96" y="11"/>
                  </a:cubicBezTo>
                  <a:cubicBezTo>
                    <a:pt x="88" y="4"/>
                    <a:pt x="77" y="1"/>
                    <a:pt x="6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flipH="1">
              <a:off x="6441775" y="3431881"/>
              <a:ext cx="55721" cy="69616"/>
            </a:xfrm>
            <a:custGeom>
              <a:rect b="b" l="l" r="r" t="t"/>
              <a:pathLst>
                <a:path extrusionOk="0" h="947" w="758">
                  <a:moveTo>
                    <a:pt x="62" y="1"/>
                  </a:moveTo>
                  <a:cubicBezTo>
                    <a:pt x="46" y="1"/>
                    <a:pt x="30" y="6"/>
                    <a:pt x="20" y="19"/>
                  </a:cubicBezTo>
                  <a:cubicBezTo>
                    <a:pt x="0" y="41"/>
                    <a:pt x="6" y="77"/>
                    <a:pt x="26" y="97"/>
                  </a:cubicBezTo>
                  <a:cubicBezTo>
                    <a:pt x="301" y="329"/>
                    <a:pt x="530" y="623"/>
                    <a:pt x="690" y="947"/>
                  </a:cubicBezTo>
                  <a:cubicBezTo>
                    <a:pt x="716" y="910"/>
                    <a:pt x="738" y="875"/>
                    <a:pt x="758" y="839"/>
                  </a:cubicBezTo>
                  <a:cubicBezTo>
                    <a:pt x="595" y="522"/>
                    <a:pt x="370" y="241"/>
                    <a:pt x="101" y="12"/>
                  </a:cubicBezTo>
                  <a:cubicBezTo>
                    <a:pt x="89" y="5"/>
                    <a:pt x="75" y="1"/>
                    <a:pt x="62"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9"/>
            <p:cNvSpPr/>
            <p:nvPr/>
          </p:nvSpPr>
          <p:spPr>
            <a:xfrm flipH="1">
              <a:off x="6945245" y="2773650"/>
              <a:ext cx="243906" cy="710792"/>
            </a:xfrm>
            <a:custGeom>
              <a:rect b="b" l="l" r="r" t="t"/>
              <a:pathLst>
                <a:path extrusionOk="0" h="9669" w="3318">
                  <a:moveTo>
                    <a:pt x="3262" y="0"/>
                  </a:moveTo>
                  <a:cubicBezTo>
                    <a:pt x="3246" y="0"/>
                    <a:pt x="3230" y="7"/>
                    <a:pt x="3222" y="21"/>
                  </a:cubicBezTo>
                  <a:cubicBezTo>
                    <a:pt x="2353" y="1315"/>
                    <a:pt x="1575" y="2684"/>
                    <a:pt x="905" y="4087"/>
                  </a:cubicBezTo>
                  <a:cubicBezTo>
                    <a:pt x="611" y="4701"/>
                    <a:pt x="320" y="5368"/>
                    <a:pt x="166" y="6060"/>
                  </a:cubicBezTo>
                  <a:cubicBezTo>
                    <a:pt x="0" y="6825"/>
                    <a:pt x="26" y="7551"/>
                    <a:pt x="242" y="8158"/>
                  </a:cubicBezTo>
                  <a:cubicBezTo>
                    <a:pt x="497" y="8875"/>
                    <a:pt x="1026" y="9437"/>
                    <a:pt x="1664" y="9665"/>
                  </a:cubicBezTo>
                  <a:cubicBezTo>
                    <a:pt x="1670" y="9668"/>
                    <a:pt x="1676" y="9668"/>
                    <a:pt x="1683" y="9668"/>
                  </a:cubicBezTo>
                  <a:cubicBezTo>
                    <a:pt x="1703" y="9668"/>
                    <a:pt x="1723" y="9656"/>
                    <a:pt x="1729" y="9636"/>
                  </a:cubicBezTo>
                  <a:cubicBezTo>
                    <a:pt x="1739" y="9610"/>
                    <a:pt x="1723" y="9584"/>
                    <a:pt x="1700" y="9574"/>
                  </a:cubicBezTo>
                  <a:cubicBezTo>
                    <a:pt x="1088" y="9355"/>
                    <a:pt x="578" y="8813"/>
                    <a:pt x="333" y="8126"/>
                  </a:cubicBezTo>
                  <a:cubicBezTo>
                    <a:pt x="124" y="7535"/>
                    <a:pt x="98" y="6829"/>
                    <a:pt x="264" y="6080"/>
                  </a:cubicBezTo>
                  <a:cubicBezTo>
                    <a:pt x="415" y="5398"/>
                    <a:pt x="703" y="4740"/>
                    <a:pt x="994" y="4132"/>
                  </a:cubicBezTo>
                  <a:cubicBezTo>
                    <a:pt x="1664" y="2731"/>
                    <a:pt x="2438" y="1368"/>
                    <a:pt x="3304" y="76"/>
                  </a:cubicBezTo>
                  <a:cubicBezTo>
                    <a:pt x="3317" y="54"/>
                    <a:pt x="3311" y="25"/>
                    <a:pt x="3291" y="8"/>
                  </a:cubicBezTo>
                  <a:cubicBezTo>
                    <a:pt x="3282" y="3"/>
                    <a:pt x="3272" y="0"/>
                    <a:pt x="3262"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flipH="1">
              <a:off x="7155704" y="2653090"/>
              <a:ext cx="174513" cy="514514"/>
            </a:xfrm>
            <a:custGeom>
              <a:rect b="b" l="l" r="r" t="t"/>
              <a:pathLst>
                <a:path extrusionOk="0" h="6999" w="2374">
                  <a:moveTo>
                    <a:pt x="549" y="1"/>
                  </a:moveTo>
                  <a:cubicBezTo>
                    <a:pt x="526" y="1"/>
                    <a:pt x="504" y="16"/>
                    <a:pt x="497" y="40"/>
                  </a:cubicBezTo>
                  <a:cubicBezTo>
                    <a:pt x="1" y="2410"/>
                    <a:pt x="684" y="5070"/>
                    <a:pt x="2281" y="6979"/>
                  </a:cubicBezTo>
                  <a:cubicBezTo>
                    <a:pt x="2292" y="6991"/>
                    <a:pt x="2305" y="6998"/>
                    <a:pt x="2318" y="6998"/>
                  </a:cubicBezTo>
                  <a:cubicBezTo>
                    <a:pt x="2331" y="6998"/>
                    <a:pt x="2340" y="6991"/>
                    <a:pt x="2350" y="6985"/>
                  </a:cubicBezTo>
                  <a:cubicBezTo>
                    <a:pt x="2370" y="6969"/>
                    <a:pt x="2373" y="6936"/>
                    <a:pt x="2357" y="6916"/>
                  </a:cubicBezTo>
                  <a:cubicBezTo>
                    <a:pt x="779" y="5027"/>
                    <a:pt x="102" y="2403"/>
                    <a:pt x="592" y="60"/>
                  </a:cubicBezTo>
                  <a:cubicBezTo>
                    <a:pt x="599" y="33"/>
                    <a:pt x="583" y="7"/>
                    <a:pt x="556" y="1"/>
                  </a:cubicBezTo>
                  <a:cubicBezTo>
                    <a:pt x="554" y="1"/>
                    <a:pt x="551" y="1"/>
                    <a:pt x="54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flipH="1">
              <a:off x="7279201" y="2968385"/>
              <a:ext cx="116072" cy="150921"/>
            </a:xfrm>
            <a:custGeom>
              <a:rect b="b" l="l" r="r" t="t"/>
              <a:pathLst>
                <a:path extrusionOk="0" h="2053" w="1579">
                  <a:moveTo>
                    <a:pt x="55" y="0"/>
                  </a:moveTo>
                  <a:cubicBezTo>
                    <a:pt x="47" y="0"/>
                    <a:pt x="40" y="2"/>
                    <a:pt x="33" y="6"/>
                  </a:cubicBezTo>
                  <a:cubicBezTo>
                    <a:pt x="6" y="19"/>
                    <a:pt x="0" y="49"/>
                    <a:pt x="9" y="72"/>
                  </a:cubicBezTo>
                  <a:cubicBezTo>
                    <a:pt x="398" y="803"/>
                    <a:pt x="896" y="1464"/>
                    <a:pt x="1490" y="2036"/>
                  </a:cubicBezTo>
                  <a:cubicBezTo>
                    <a:pt x="1500" y="2046"/>
                    <a:pt x="1513" y="2052"/>
                    <a:pt x="1523" y="2052"/>
                  </a:cubicBezTo>
                  <a:cubicBezTo>
                    <a:pt x="1536" y="2052"/>
                    <a:pt x="1549" y="2046"/>
                    <a:pt x="1559" y="2036"/>
                  </a:cubicBezTo>
                  <a:cubicBezTo>
                    <a:pt x="1578" y="2016"/>
                    <a:pt x="1578" y="1984"/>
                    <a:pt x="1559" y="1967"/>
                  </a:cubicBezTo>
                  <a:cubicBezTo>
                    <a:pt x="970" y="1399"/>
                    <a:pt x="480" y="748"/>
                    <a:pt x="98" y="26"/>
                  </a:cubicBezTo>
                  <a:cubicBezTo>
                    <a:pt x="89" y="10"/>
                    <a:pt x="72" y="0"/>
                    <a:pt x="55"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flipH="1">
              <a:off x="6080179" y="3202816"/>
              <a:ext cx="10585" cy="8454"/>
            </a:xfrm>
            <a:custGeom>
              <a:rect b="b" l="l" r="r" t="t"/>
              <a:pathLst>
                <a:path extrusionOk="0" h="115" w="144">
                  <a:moveTo>
                    <a:pt x="62" y="0"/>
                  </a:moveTo>
                  <a:cubicBezTo>
                    <a:pt x="42" y="23"/>
                    <a:pt x="20" y="50"/>
                    <a:pt x="0" y="72"/>
                  </a:cubicBezTo>
                  <a:cubicBezTo>
                    <a:pt x="29" y="85"/>
                    <a:pt x="56" y="102"/>
                    <a:pt x="82" y="115"/>
                  </a:cubicBezTo>
                  <a:cubicBezTo>
                    <a:pt x="101" y="92"/>
                    <a:pt x="124" y="65"/>
                    <a:pt x="144" y="43"/>
                  </a:cubicBezTo>
                  <a:cubicBezTo>
                    <a:pt x="115" y="30"/>
                    <a:pt x="88" y="14"/>
                    <a:pt x="62"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flipH="1">
              <a:off x="6025194" y="3233545"/>
              <a:ext cx="10585" cy="8454"/>
            </a:xfrm>
            <a:custGeom>
              <a:rect b="b" l="l" r="r" t="t"/>
              <a:pathLst>
                <a:path extrusionOk="0" h="115" w="144">
                  <a:moveTo>
                    <a:pt x="65" y="0"/>
                  </a:moveTo>
                  <a:cubicBezTo>
                    <a:pt x="43" y="24"/>
                    <a:pt x="23" y="47"/>
                    <a:pt x="0" y="69"/>
                  </a:cubicBezTo>
                  <a:cubicBezTo>
                    <a:pt x="26" y="83"/>
                    <a:pt x="53" y="98"/>
                    <a:pt x="79" y="115"/>
                  </a:cubicBezTo>
                  <a:cubicBezTo>
                    <a:pt x="98" y="92"/>
                    <a:pt x="121" y="69"/>
                    <a:pt x="144" y="50"/>
                  </a:cubicBezTo>
                  <a:cubicBezTo>
                    <a:pt x="118" y="30"/>
                    <a:pt x="92" y="14"/>
                    <a:pt x="65"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flipH="1">
              <a:off x="6050849" y="3171574"/>
              <a:ext cx="11100" cy="8233"/>
            </a:xfrm>
            <a:custGeom>
              <a:rect b="b" l="l" r="r" t="t"/>
              <a:pathLst>
                <a:path extrusionOk="0" h="112" w="151">
                  <a:moveTo>
                    <a:pt x="65" y="0"/>
                  </a:moveTo>
                  <a:cubicBezTo>
                    <a:pt x="43" y="24"/>
                    <a:pt x="20" y="46"/>
                    <a:pt x="0" y="69"/>
                  </a:cubicBezTo>
                  <a:cubicBezTo>
                    <a:pt x="26" y="83"/>
                    <a:pt x="56" y="95"/>
                    <a:pt x="85" y="112"/>
                  </a:cubicBezTo>
                  <a:cubicBezTo>
                    <a:pt x="105" y="89"/>
                    <a:pt x="127" y="66"/>
                    <a:pt x="151" y="46"/>
                  </a:cubicBezTo>
                  <a:cubicBezTo>
                    <a:pt x="121" y="30"/>
                    <a:pt x="92" y="14"/>
                    <a:pt x="65"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flipH="1">
              <a:off x="5993437" y="3203772"/>
              <a:ext cx="11100" cy="8233"/>
            </a:xfrm>
            <a:custGeom>
              <a:rect b="b" l="l" r="r" t="t"/>
              <a:pathLst>
                <a:path extrusionOk="0" h="112" w="151">
                  <a:moveTo>
                    <a:pt x="69" y="1"/>
                  </a:moveTo>
                  <a:cubicBezTo>
                    <a:pt x="46" y="23"/>
                    <a:pt x="23" y="43"/>
                    <a:pt x="0" y="63"/>
                  </a:cubicBezTo>
                  <a:cubicBezTo>
                    <a:pt x="26" y="79"/>
                    <a:pt x="52" y="96"/>
                    <a:pt x="82" y="111"/>
                  </a:cubicBezTo>
                  <a:cubicBezTo>
                    <a:pt x="105" y="89"/>
                    <a:pt x="127" y="69"/>
                    <a:pt x="150" y="49"/>
                  </a:cubicBezTo>
                  <a:cubicBezTo>
                    <a:pt x="124" y="33"/>
                    <a:pt x="98" y="17"/>
                    <a:pt x="6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flipH="1">
              <a:off x="6013873" y="3139596"/>
              <a:ext cx="12276" cy="8013"/>
            </a:xfrm>
            <a:custGeom>
              <a:rect b="b" l="l" r="r" t="t"/>
              <a:pathLst>
                <a:path extrusionOk="0" h="109" w="167">
                  <a:moveTo>
                    <a:pt x="79" y="1"/>
                  </a:moveTo>
                  <a:cubicBezTo>
                    <a:pt x="52" y="20"/>
                    <a:pt x="26" y="40"/>
                    <a:pt x="0" y="63"/>
                  </a:cubicBezTo>
                  <a:cubicBezTo>
                    <a:pt x="29" y="76"/>
                    <a:pt x="62" y="92"/>
                    <a:pt x="91" y="109"/>
                  </a:cubicBezTo>
                  <a:cubicBezTo>
                    <a:pt x="115" y="86"/>
                    <a:pt x="141" y="67"/>
                    <a:pt x="167" y="47"/>
                  </a:cubicBezTo>
                  <a:cubicBezTo>
                    <a:pt x="138" y="30"/>
                    <a:pt x="108" y="14"/>
                    <a:pt x="79"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flipH="1">
              <a:off x="5955433" y="3174735"/>
              <a:ext cx="11615" cy="8160"/>
            </a:xfrm>
            <a:custGeom>
              <a:rect b="b" l="l" r="r" t="t"/>
              <a:pathLst>
                <a:path extrusionOk="0" h="111" w="158">
                  <a:moveTo>
                    <a:pt x="76" y="0"/>
                  </a:moveTo>
                  <a:cubicBezTo>
                    <a:pt x="52" y="20"/>
                    <a:pt x="23" y="36"/>
                    <a:pt x="0" y="55"/>
                  </a:cubicBezTo>
                  <a:cubicBezTo>
                    <a:pt x="26" y="72"/>
                    <a:pt x="52" y="91"/>
                    <a:pt x="79" y="111"/>
                  </a:cubicBezTo>
                  <a:cubicBezTo>
                    <a:pt x="105" y="91"/>
                    <a:pt x="130" y="72"/>
                    <a:pt x="157" y="55"/>
                  </a:cubicBezTo>
                  <a:cubicBezTo>
                    <a:pt x="130" y="36"/>
                    <a:pt x="105" y="16"/>
                    <a:pt x="7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flipH="1">
              <a:off x="5977339" y="3113646"/>
              <a:ext cx="12791" cy="7792"/>
            </a:xfrm>
            <a:custGeom>
              <a:rect b="b" l="l" r="r" t="t"/>
              <a:pathLst>
                <a:path extrusionOk="0" h="106" w="174">
                  <a:moveTo>
                    <a:pt x="85" y="1"/>
                  </a:moveTo>
                  <a:cubicBezTo>
                    <a:pt x="56" y="20"/>
                    <a:pt x="26" y="40"/>
                    <a:pt x="1" y="56"/>
                  </a:cubicBezTo>
                  <a:cubicBezTo>
                    <a:pt x="30" y="73"/>
                    <a:pt x="59" y="89"/>
                    <a:pt x="88" y="106"/>
                  </a:cubicBezTo>
                  <a:cubicBezTo>
                    <a:pt x="118" y="89"/>
                    <a:pt x="147" y="70"/>
                    <a:pt x="174" y="53"/>
                  </a:cubicBezTo>
                  <a:cubicBezTo>
                    <a:pt x="147" y="34"/>
                    <a:pt x="118" y="17"/>
                    <a:pt x="85"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flipH="1">
              <a:off x="5916546" y="3150917"/>
              <a:ext cx="12570" cy="7719"/>
            </a:xfrm>
            <a:custGeom>
              <a:rect b="b" l="l" r="r" t="t"/>
              <a:pathLst>
                <a:path extrusionOk="0" h="105" w="171">
                  <a:moveTo>
                    <a:pt x="89" y="0"/>
                  </a:moveTo>
                  <a:cubicBezTo>
                    <a:pt x="56" y="17"/>
                    <a:pt x="30" y="33"/>
                    <a:pt x="0" y="50"/>
                  </a:cubicBezTo>
                  <a:cubicBezTo>
                    <a:pt x="26" y="66"/>
                    <a:pt x="53" y="89"/>
                    <a:pt x="82" y="105"/>
                  </a:cubicBezTo>
                  <a:cubicBezTo>
                    <a:pt x="112" y="92"/>
                    <a:pt x="141" y="76"/>
                    <a:pt x="171" y="59"/>
                  </a:cubicBezTo>
                  <a:cubicBezTo>
                    <a:pt x="141" y="36"/>
                    <a:pt x="115" y="17"/>
                    <a:pt x="89"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flipH="1">
              <a:off x="5414693" y="3512084"/>
              <a:ext cx="174954" cy="162169"/>
            </a:xfrm>
            <a:custGeom>
              <a:rect b="b" l="l" r="r" t="t"/>
              <a:pathLst>
                <a:path extrusionOk="0" h="2206" w="2380">
                  <a:moveTo>
                    <a:pt x="1181" y="1"/>
                  </a:moveTo>
                  <a:cubicBezTo>
                    <a:pt x="629" y="1"/>
                    <a:pt x="0" y="468"/>
                    <a:pt x="13" y="1016"/>
                  </a:cubicBezTo>
                  <a:cubicBezTo>
                    <a:pt x="20" y="1281"/>
                    <a:pt x="177" y="1516"/>
                    <a:pt x="354" y="1718"/>
                  </a:cubicBezTo>
                  <a:cubicBezTo>
                    <a:pt x="553" y="1951"/>
                    <a:pt x="811" y="2169"/>
                    <a:pt x="1118" y="2202"/>
                  </a:cubicBezTo>
                  <a:cubicBezTo>
                    <a:pt x="1142" y="2205"/>
                    <a:pt x="1166" y="2206"/>
                    <a:pt x="1189" y="2206"/>
                  </a:cubicBezTo>
                  <a:cubicBezTo>
                    <a:pt x="1375" y="2206"/>
                    <a:pt x="1559" y="2139"/>
                    <a:pt x="1710" y="2032"/>
                  </a:cubicBezTo>
                  <a:cubicBezTo>
                    <a:pt x="2380" y="1561"/>
                    <a:pt x="2278" y="493"/>
                    <a:pt x="1576" y="98"/>
                  </a:cubicBezTo>
                  <a:cubicBezTo>
                    <a:pt x="1457" y="31"/>
                    <a:pt x="1321" y="1"/>
                    <a:pt x="1181"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flipH="1">
              <a:off x="5630886" y="3026975"/>
              <a:ext cx="601385" cy="601112"/>
            </a:xfrm>
            <a:custGeom>
              <a:rect b="b" l="l" r="r" t="t"/>
              <a:pathLst>
                <a:path extrusionOk="0" h="8177" w="8181">
                  <a:moveTo>
                    <a:pt x="4088" y="0"/>
                  </a:moveTo>
                  <a:cubicBezTo>
                    <a:pt x="3317" y="0"/>
                    <a:pt x="2601" y="213"/>
                    <a:pt x="1987" y="582"/>
                  </a:cubicBezTo>
                  <a:cubicBezTo>
                    <a:pt x="1951" y="602"/>
                    <a:pt x="1919" y="624"/>
                    <a:pt x="1886" y="647"/>
                  </a:cubicBezTo>
                  <a:cubicBezTo>
                    <a:pt x="1738" y="739"/>
                    <a:pt x="1595" y="843"/>
                    <a:pt x="1464" y="955"/>
                  </a:cubicBezTo>
                  <a:cubicBezTo>
                    <a:pt x="1438" y="980"/>
                    <a:pt x="1409" y="1003"/>
                    <a:pt x="1382" y="1026"/>
                  </a:cubicBezTo>
                  <a:cubicBezTo>
                    <a:pt x="1248" y="1144"/>
                    <a:pt x="1124" y="1268"/>
                    <a:pt x="1007" y="1402"/>
                  </a:cubicBezTo>
                  <a:cubicBezTo>
                    <a:pt x="984" y="1428"/>
                    <a:pt x="964" y="1454"/>
                    <a:pt x="945" y="1481"/>
                  </a:cubicBezTo>
                  <a:cubicBezTo>
                    <a:pt x="847" y="1595"/>
                    <a:pt x="758" y="1716"/>
                    <a:pt x="676" y="1840"/>
                  </a:cubicBezTo>
                  <a:cubicBezTo>
                    <a:pt x="657" y="1866"/>
                    <a:pt x="640" y="1893"/>
                    <a:pt x="625" y="1922"/>
                  </a:cubicBezTo>
                  <a:cubicBezTo>
                    <a:pt x="228" y="2549"/>
                    <a:pt x="0" y="3291"/>
                    <a:pt x="0" y="4089"/>
                  </a:cubicBezTo>
                  <a:cubicBezTo>
                    <a:pt x="0" y="4340"/>
                    <a:pt x="26" y="4585"/>
                    <a:pt x="68" y="4824"/>
                  </a:cubicBezTo>
                  <a:lnTo>
                    <a:pt x="68" y="4830"/>
                  </a:lnTo>
                  <a:cubicBezTo>
                    <a:pt x="85" y="4925"/>
                    <a:pt x="105" y="5014"/>
                    <a:pt x="127" y="5105"/>
                  </a:cubicBezTo>
                  <a:lnTo>
                    <a:pt x="127" y="5109"/>
                  </a:lnTo>
                  <a:cubicBezTo>
                    <a:pt x="213" y="5438"/>
                    <a:pt x="337" y="5752"/>
                    <a:pt x="500" y="6046"/>
                  </a:cubicBezTo>
                  <a:cubicBezTo>
                    <a:pt x="527" y="6095"/>
                    <a:pt x="552" y="6141"/>
                    <a:pt x="581" y="6187"/>
                  </a:cubicBezTo>
                  <a:lnTo>
                    <a:pt x="581" y="6190"/>
                  </a:lnTo>
                  <a:cubicBezTo>
                    <a:pt x="693" y="6379"/>
                    <a:pt x="824" y="6556"/>
                    <a:pt x="964" y="6723"/>
                  </a:cubicBezTo>
                  <a:cubicBezTo>
                    <a:pt x="990" y="6756"/>
                    <a:pt x="1017" y="6788"/>
                    <a:pt x="1046" y="6818"/>
                  </a:cubicBezTo>
                  <a:cubicBezTo>
                    <a:pt x="1111" y="6889"/>
                    <a:pt x="1177" y="6961"/>
                    <a:pt x="1248" y="7026"/>
                  </a:cubicBezTo>
                  <a:cubicBezTo>
                    <a:pt x="1275" y="7053"/>
                    <a:pt x="1301" y="7079"/>
                    <a:pt x="1327" y="7102"/>
                  </a:cubicBezTo>
                  <a:cubicBezTo>
                    <a:pt x="2056" y="7771"/>
                    <a:pt x="3023" y="8177"/>
                    <a:pt x="4088" y="8177"/>
                  </a:cubicBezTo>
                  <a:cubicBezTo>
                    <a:pt x="5088" y="8177"/>
                    <a:pt x="6007" y="7818"/>
                    <a:pt x="6716" y="7219"/>
                  </a:cubicBezTo>
                  <a:cubicBezTo>
                    <a:pt x="6743" y="7200"/>
                    <a:pt x="6765" y="7180"/>
                    <a:pt x="6788" y="7160"/>
                  </a:cubicBezTo>
                  <a:cubicBezTo>
                    <a:pt x="6860" y="7098"/>
                    <a:pt x="6932" y="7030"/>
                    <a:pt x="6997" y="6961"/>
                  </a:cubicBezTo>
                  <a:cubicBezTo>
                    <a:pt x="7023" y="6935"/>
                    <a:pt x="7046" y="6913"/>
                    <a:pt x="7069" y="6889"/>
                  </a:cubicBezTo>
                  <a:cubicBezTo>
                    <a:pt x="7194" y="6759"/>
                    <a:pt x="7307" y="6618"/>
                    <a:pt x="7412" y="6471"/>
                  </a:cubicBezTo>
                  <a:cubicBezTo>
                    <a:pt x="7432" y="6442"/>
                    <a:pt x="7452" y="6415"/>
                    <a:pt x="7471" y="6386"/>
                  </a:cubicBezTo>
                  <a:cubicBezTo>
                    <a:pt x="7572" y="6239"/>
                    <a:pt x="7660" y="6085"/>
                    <a:pt x="7743" y="5925"/>
                  </a:cubicBezTo>
                  <a:cubicBezTo>
                    <a:pt x="7758" y="5893"/>
                    <a:pt x="7775" y="5860"/>
                    <a:pt x="7791" y="5824"/>
                  </a:cubicBezTo>
                  <a:cubicBezTo>
                    <a:pt x="8040" y="5298"/>
                    <a:pt x="8180" y="4709"/>
                    <a:pt x="8180" y="4089"/>
                  </a:cubicBezTo>
                  <a:cubicBezTo>
                    <a:pt x="8180" y="3236"/>
                    <a:pt x="7919" y="2445"/>
                    <a:pt x="7471" y="1791"/>
                  </a:cubicBezTo>
                  <a:cubicBezTo>
                    <a:pt x="7452" y="1759"/>
                    <a:pt x="7429" y="1729"/>
                    <a:pt x="7405" y="1700"/>
                  </a:cubicBezTo>
                  <a:cubicBezTo>
                    <a:pt x="7219" y="1435"/>
                    <a:pt x="6994" y="1193"/>
                    <a:pt x="6746" y="984"/>
                  </a:cubicBezTo>
                  <a:cubicBezTo>
                    <a:pt x="6716" y="955"/>
                    <a:pt x="6684" y="928"/>
                    <a:pt x="6651" y="902"/>
                  </a:cubicBezTo>
                  <a:cubicBezTo>
                    <a:pt x="6383" y="686"/>
                    <a:pt x="6082" y="500"/>
                    <a:pt x="5762" y="356"/>
                  </a:cubicBezTo>
                  <a:lnTo>
                    <a:pt x="5758" y="356"/>
                  </a:lnTo>
                  <a:cubicBezTo>
                    <a:pt x="5710" y="333"/>
                    <a:pt x="5660" y="311"/>
                    <a:pt x="5608" y="291"/>
                  </a:cubicBezTo>
                  <a:cubicBezTo>
                    <a:pt x="5405" y="209"/>
                    <a:pt x="5193" y="144"/>
                    <a:pt x="4974" y="98"/>
                  </a:cubicBezTo>
                  <a:lnTo>
                    <a:pt x="4971" y="98"/>
                  </a:lnTo>
                  <a:cubicBezTo>
                    <a:pt x="4886" y="75"/>
                    <a:pt x="4801" y="59"/>
                    <a:pt x="4716" y="49"/>
                  </a:cubicBezTo>
                  <a:lnTo>
                    <a:pt x="4713" y="49"/>
                  </a:lnTo>
                  <a:cubicBezTo>
                    <a:pt x="4510" y="17"/>
                    <a:pt x="4301" y="0"/>
                    <a:pt x="4088"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flipH="1">
              <a:off x="5866853" y="3030577"/>
              <a:ext cx="360420" cy="371679"/>
            </a:xfrm>
            <a:custGeom>
              <a:rect b="b" l="l" r="r" t="t"/>
              <a:pathLst>
                <a:path extrusionOk="0" h="5056" w="4903">
                  <a:moveTo>
                    <a:pt x="4645" y="0"/>
                  </a:moveTo>
                  <a:cubicBezTo>
                    <a:pt x="3929" y="141"/>
                    <a:pt x="3246" y="415"/>
                    <a:pt x="2631" y="804"/>
                  </a:cubicBezTo>
                  <a:cubicBezTo>
                    <a:pt x="2599" y="820"/>
                    <a:pt x="2569" y="840"/>
                    <a:pt x="2537" y="863"/>
                  </a:cubicBezTo>
                  <a:cubicBezTo>
                    <a:pt x="2396" y="954"/>
                    <a:pt x="2259" y="1052"/>
                    <a:pt x="2125" y="1161"/>
                  </a:cubicBezTo>
                  <a:cubicBezTo>
                    <a:pt x="2099" y="1180"/>
                    <a:pt x="2073" y="1203"/>
                    <a:pt x="2047" y="1222"/>
                  </a:cubicBezTo>
                  <a:cubicBezTo>
                    <a:pt x="1899" y="1343"/>
                    <a:pt x="1759" y="1471"/>
                    <a:pt x="1625" y="1608"/>
                  </a:cubicBezTo>
                  <a:cubicBezTo>
                    <a:pt x="1602" y="1628"/>
                    <a:pt x="1576" y="1651"/>
                    <a:pt x="1557" y="1677"/>
                  </a:cubicBezTo>
                  <a:cubicBezTo>
                    <a:pt x="1494" y="1739"/>
                    <a:pt x="1435" y="1804"/>
                    <a:pt x="1376" y="1870"/>
                  </a:cubicBezTo>
                  <a:cubicBezTo>
                    <a:pt x="1328" y="1925"/>
                    <a:pt x="1285" y="1977"/>
                    <a:pt x="1239" y="2033"/>
                  </a:cubicBezTo>
                  <a:cubicBezTo>
                    <a:pt x="1219" y="2055"/>
                    <a:pt x="1197" y="2082"/>
                    <a:pt x="1177" y="2108"/>
                  </a:cubicBezTo>
                  <a:cubicBezTo>
                    <a:pt x="566" y="2879"/>
                    <a:pt x="164" y="3808"/>
                    <a:pt x="0" y="4775"/>
                  </a:cubicBezTo>
                  <a:lnTo>
                    <a:pt x="0" y="4781"/>
                  </a:lnTo>
                  <a:cubicBezTo>
                    <a:pt x="17" y="4876"/>
                    <a:pt x="37" y="4965"/>
                    <a:pt x="59" y="5056"/>
                  </a:cubicBezTo>
                  <a:cubicBezTo>
                    <a:pt x="190" y="4001"/>
                    <a:pt x="608" y="2971"/>
                    <a:pt x="1266" y="2144"/>
                  </a:cubicBezTo>
                  <a:cubicBezTo>
                    <a:pt x="1285" y="2118"/>
                    <a:pt x="1305" y="2092"/>
                    <a:pt x="1324" y="2069"/>
                  </a:cubicBezTo>
                  <a:cubicBezTo>
                    <a:pt x="1364" y="2023"/>
                    <a:pt x="1403" y="1974"/>
                    <a:pt x="1442" y="1928"/>
                  </a:cubicBezTo>
                  <a:cubicBezTo>
                    <a:pt x="1507" y="1856"/>
                    <a:pt x="1576" y="1785"/>
                    <a:pt x="1644" y="1713"/>
                  </a:cubicBezTo>
                  <a:cubicBezTo>
                    <a:pt x="1667" y="1690"/>
                    <a:pt x="1690" y="1667"/>
                    <a:pt x="1717" y="1644"/>
                  </a:cubicBezTo>
                  <a:cubicBezTo>
                    <a:pt x="1851" y="1510"/>
                    <a:pt x="1994" y="1382"/>
                    <a:pt x="2141" y="1265"/>
                  </a:cubicBezTo>
                  <a:cubicBezTo>
                    <a:pt x="2168" y="1245"/>
                    <a:pt x="2197" y="1222"/>
                    <a:pt x="2223" y="1203"/>
                  </a:cubicBezTo>
                  <a:cubicBezTo>
                    <a:pt x="2357" y="1099"/>
                    <a:pt x="2498" y="1001"/>
                    <a:pt x="2645" y="909"/>
                  </a:cubicBezTo>
                  <a:cubicBezTo>
                    <a:pt x="2674" y="889"/>
                    <a:pt x="2706" y="870"/>
                    <a:pt x="2736" y="850"/>
                  </a:cubicBezTo>
                  <a:cubicBezTo>
                    <a:pt x="3400" y="448"/>
                    <a:pt x="4141" y="170"/>
                    <a:pt x="4903" y="49"/>
                  </a:cubicBezTo>
                  <a:cubicBezTo>
                    <a:pt x="4818" y="26"/>
                    <a:pt x="4733" y="10"/>
                    <a:pt x="4648"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flipH="1">
              <a:off x="5808927" y="3048367"/>
              <a:ext cx="386663" cy="433503"/>
            </a:xfrm>
            <a:custGeom>
              <a:rect b="b" l="l" r="r" t="t"/>
              <a:pathLst>
                <a:path extrusionOk="0" h="5897" w="5260">
                  <a:moveTo>
                    <a:pt x="5109" y="0"/>
                  </a:moveTo>
                  <a:cubicBezTo>
                    <a:pt x="4318" y="157"/>
                    <a:pt x="3560" y="457"/>
                    <a:pt x="2880" y="889"/>
                  </a:cubicBezTo>
                  <a:cubicBezTo>
                    <a:pt x="2851" y="908"/>
                    <a:pt x="2821" y="928"/>
                    <a:pt x="2796" y="944"/>
                  </a:cubicBezTo>
                  <a:cubicBezTo>
                    <a:pt x="2655" y="1039"/>
                    <a:pt x="2518" y="1137"/>
                    <a:pt x="2384" y="1242"/>
                  </a:cubicBezTo>
                  <a:cubicBezTo>
                    <a:pt x="2357" y="1261"/>
                    <a:pt x="2331" y="1281"/>
                    <a:pt x="2305" y="1304"/>
                  </a:cubicBezTo>
                  <a:cubicBezTo>
                    <a:pt x="2158" y="1421"/>
                    <a:pt x="2017" y="1546"/>
                    <a:pt x="1883" y="1676"/>
                  </a:cubicBezTo>
                  <a:cubicBezTo>
                    <a:pt x="1861" y="1700"/>
                    <a:pt x="1838" y="1722"/>
                    <a:pt x="1818" y="1745"/>
                  </a:cubicBezTo>
                  <a:cubicBezTo>
                    <a:pt x="1782" y="1778"/>
                    <a:pt x="1749" y="1810"/>
                    <a:pt x="1720" y="1843"/>
                  </a:cubicBezTo>
                  <a:cubicBezTo>
                    <a:pt x="1639" y="1925"/>
                    <a:pt x="1560" y="2013"/>
                    <a:pt x="1488" y="2101"/>
                  </a:cubicBezTo>
                  <a:cubicBezTo>
                    <a:pt x="1468" y="2124"/>
                    <a:pt x="1446" y="2151"/>
                    <a:pt x="1426" y="2173"/>
                  </a:cubicBezTo>
                  <a:cubicBezTo>
                    <a:pt x="599" y="3183"/>
                    <a:pt x="96" y="4454"/>
                    <a:pt x="1" y="5755"/>
                  </a:cubicBezTo>
                  <a:cubicBezTo>
                    <a:pt x="28" y="5804"/>
                    <a:pt x="53" y="5850"/>
                    <a:pt x="82" y="5896"/>
                  </a:cubicBezTo>
                  <a:cubicBezTo>
                    <a:pt x="151" y="4559"/>
                    <a:pt x="658" y="3249"/>
                    <a:pt x="1508" y="2216"/>
                  </a:cubicBezTo>
                  <a:cubicBezTo>
                    <a:pt x="1527" y="2193"/>
                    <a:pt x="1550" y="2166"/>
                    <a:pt x="1570" y="2144"/>
                  </a:cubicBezTo>
                  <a:cubicBezTo>
                    <a:pt x="1639" y="2062"/>
                    <a:pt x="1710" y="1984"/>
                    <a:pt x="1785" y="1905"/>
                  </a:cubicBezTo>
                  <a:cubicBezTo>
                    <a:pt x="1824" y="1866"/>
                    <a:pt x="1864" y="1824"/>
                    <a:pt x="1903" y="1788"/>
                  </a:cubicBezTo>
                  <a:cubicBezTo>
                    <a:pt x="1923" y="1765"/>
                    <a:pt x="1945" y="1742"/>
                    <a:pt x="1969" y="1722"/>
                  </a:cubicBezTo>
                  <a:cubicBezTo>
                    <a:pt x="2106" y="1588"/>
                    <a:pt x="2250" y="1464"/>
                    <a:pt x="2396" y="1350"/>
                  </a:cubicBezTo>
                  <a:cubicBezTo>
                    <a:pt x="2420" y="1327"/>
                    <a:pt x="2446" y="1308"/>
                    <a:pt x="2472" y="1288"/>
                  </a:cubicBezTo>
                  <a:cubicBezTo>
                    <a:pt x="2606" y="1183"/>
                    <a:pt x="2743" y="1088"/>
                    <a:pt x="2883" y="994"/>
                  </a:cubicBezTo>
                  <a:cubicBezTo>
                    <a:pt x="2913" y="977"/>
                    <a:pt x="2942" y="958"/>
                    <a:pt x="2969" y="941"/>
                  </a:cubicBezTo>
                  <a:cubicBezTo>
                    <a:pt x="3665" y="504"/>
                    <a:pt x="4449" y="206"/>
                    <a:pt x="5259" y="65"/>
                  </a:cubicBezTo>
                  <a:cubicBezTo>
                    <a:pt x="5211" y="42"/>
                    <a:pt x="5161" y="20"/>
                    <a:pt x="5109"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flipH="1">
              <a:off x="5736373" y="3093283"/>
              <a:ext cx="425035" cy="434900"/>
            </a:xfrm>
            <a:custGeom>
              <a:rect b="b" l="l" r="r" t="t"/>
              <a:pathLst>
                <a:path extrusionOk="0" h="5916" w="5782">
                  <a:moveTo>
                    <a:pt x="5687" y="0"/>
                  </a:moveTo>
                  <a:cubicBezTo>
                    <a:pt x="4840" y="98"/>
                    <a:pt x="4000" y="366"/>
                    <a:pt x="3249" y="784"/>
                  </a:cubicBezTo>
                  <a:cubicBezTo>
                    <a:pt x="3216" y="801"/>
                    <a:pt x="3190" y="817"/>
                    <a:pt x="3160" y="834"/>
                  </a:cubicBezTo>
                  <a:cubicBezTo>
                    <a:pt x="3010" y="922"/>
                    <a:pt x="2863" y="1013"/>
                    <a:pt x="2720" y="1108"/>
                  </a:cubicBezTo>
                  <a:cubicBezTo>
                    <a:pt x="2696" y="1128"/>
                    <a:pt x="2667" y="1144"/>
                    <a:pt x="2644" y="1163"/>
                  </a:cubicBezTo>
                  <a:cubicBezTo>
                    <a:pt x="2491" y="1271"/>
                    <a:pt x="2347" y="1386"/>
                    <a:pt x="2203" y="1504"/>
                  </a:cubicBezTo>
                  <a:cubicBezTo>
                    <a:pt x="2180" y="1526"/>
                    <a:pt x="2157" y="1546"/>
                    <a:pt x="2134" y="1566"/>
                  </a:cubicBezTo>
                  <a:cubicBezTo>
                    <a:pt x="2033" y="1653"/>
                    <a:pt x="1938" y="1742"/>
                    <a:pt x="1847" y="1837"/>
                  </a:cubicBezTo>
                  <a:cubicBezTo>
                    <a:pt x="1821" y="1860"/>
                    <a:pt x="1798" y="1883"/>
                    <a:pt x="1774" y="1908"/>
                  </a:cubicBezTo>
                  <a:cubicBezTo>
                    <a:pt x="1752" y="1932"/>
                    <a:pt x="1732" y="1955"/>
                    <a:pt x="1709" y="1977"/>
                  </a:cubicBezTo>
                  <a:cubicBezTo>
                    <a:pt x="739" y="3014"/>
                    <a:pt x="127" y="4406"/>
                    <a:pt x="0" y="5821"/>
                  </a:cubicBezTo>
                  <a:cubicBezTo>
                    <a:pt x="26" y="5854"/>
                    <a:pt x="53" y="5886"/>
                    <a:pt x="82" y="5916"/>
                  </a:cubicBezTo>
                  <a:cubicBezTo>
                    <a:pt x="190" y="4484"/>
                    <a:pt x="807" y="3069"/>
                    <a:pt x="1788" y="2023"/>
                  </a:cubicBezTo>
                  <a:cubicBezTo>
                    <a:pt x="1807" y="2000"/>
                    <a:pt x="1830" y="1977"/>
                    <a:pt x="1853" y="1958"/>
                  </a:cubicBezTo>
                  <a:cubicBezTo>
                    <a:pt x="1869" y="1938"/>
                    <a:pt x="1889" y="1919"/>
                    <a:pt x="1909" y="1899"/>
                  </a:cubicBezTo>
                  <a:cubicBezTo>
                    <a:pt x="2007" y="1801"/>
                    <a:pt x="2112" y="1706"/>
                    <a:pt x="2216" y="1614"/>
                  </a:cubicBezTo>
                  <a:cubicBezTo>
                    <a:pt x="2239" y="1592"/>
                    <a:pt x="2261" y="1572"/>
                    <a:pt x="2284" y="1552"/>
                  </a:cubicBezTo>
                  <a:cubicBezTo>
                    <a:pt x="2425" y="1435"/>
                    <a:pt x="2572" y="1324"/>
                    <a:pt x="2723" y="1219"/>
                  </a:cubicBezTo>
                  <a:cubicBezTo>
                    <a:pt x="2749" y="1199"/>
                    <a:pt x="2774" y="1180"/>
                    <a:pt x="2801" y="1163"/>
                  </a:cubicBezTo>
                  <a:cubicBezTo>
                    <a:pt x="2945" y="1065"/>
                    <a:pt x="3092" y="977"/>
                    <a:pt x="3242" y="889"/>
                  </a:cubicBezTo>
                  <a:cubicBezTo>
                    <a:pt x="3272" y="876"/>
                    <a:pt x="3301" y="860"/>
                    <a:pt x="3331" y="843"/>
                  </a:cubicBezTo>
                  <a:cubicBezTo>
                    <a:pt x="4088" y="428"/>
                    <a:pt x="4928" y="167"/>
                    <a:pt x="5782" y="82"/>
                  </a:cubicBezTo>
                  <a:cubicBezTo>
                    <a:pt x="5752" y="53"/>
                    <a:pt x="5720" y="26"/>
                    <a:pt x="5687"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flipH="1">
              <a:off x="5683005" y="3151872"/>
              <a:ext cx="457526" cy="397188"/>
            </a:xfrm>
            <a:custGeom>
              <a:rect b="b" l="l" r="r" t="t"/>
              <a:pathLst>
                <a:path extrusionOk="0" h="5403" w="6224">
                  <a:moveTo>
                    <a:pt x="6157" y="1"/>
                  </a:moveTo>
                  <a:cubicBezTo>
                    <a:pt x="5314" y="20"/>
                    <a:pt x="4475" y="206"/>
                    <a:pt x="3706" y="547"/>
                  </a:cubicBezTo>
                  <a:cubicBezTo>
                    <a:pt x="3674" y="559"/>
                    <a:pt x="3641" y="576"/>
                    <a:pt x="3612" y="589"/>
                  </a:cubicBezTo>
                  <a:cubicBezTo>
                    <a:pt x="3451" y="664"/>
                    <a:pt x="3291" y="743"/>
                    <a:pt x="3138" y="831"/>
                  </a:cubicBezTo>
                  <a:cubicBezTo>
                    <a:pt x="3109" y="847"/>
                    <a:pt x="3083" y="864"/>
                    <a:pt x="3053" y="880"/>
                  </a:cubicBezTo>
                  <a:cubicBezTo>
                    <a:pt x="2899" y="971"/>
                    <a:pt x="2749" y="1069"/>
                    <a:pt x="2602" y="1170"/>
                  </a:cubicBezTo>
                  <a:cubicBezTo>
                    <a:pt x="2579" y="1187"/>
                    <a:pt x="2553" y="1206"/>
                    <a:pt x="2527" y="1226"/>
                  </a:cubicBezTo>
                  <a:cubicBezTo>
                    <a:pt x="2399" y="1321"/>
                    <a:pt x="2272" y="1419"/>
                    <a:pt x="2151" y="1523"/>
                  </a:cubicBezTo>
                  <a:cubicBezTo>
                    <a:pt x="2145" y="1527"/>
                    <a:pt x="2141" y="1533"/>
                    <a:pt x="2134" y="1537"/>
                  </a:cubicBezTo>
                  <a:cubicBezTo>
                    <a:pt x="2112" y="1556"/>
                    <a:pt x="2089" y="1576"/>
                    <a:pt x="2066" y="1598"/>
                  </a:cubicBezTo>
                  <a:cubicBezTo>
                    <a:pt x="974" y="2559"/>
                    <a:pt x="239" y="3893"/>
                    <a:pt x="0" y="5327"/>
                  </a:cubicBezTo>
                  <a:cubicBezTo>
                    <a:pt x="27" y="5354"/>
                    <a:pt x="53" y="5380"/>
                    <a:pt x="79" y="5403"/>
                  </a:cubicBezTo>
                  <a:cubicBezTo>
                    <a:pt x="308" y="3962"/>
                    <a:pt x="1039" y="2615"/>
                    <a:pt x="2141" y="1651"/>
                  </a:cubicBezTo>
                  <a:cubicBezTo>
                    <a:pt x="2164" y="1631"/>
                    <a:pt x="2187" y="1612"/>
                    <a:pt x="2210" y="1592"/>
                  </a:cubicBezTo>
                  <a:lnTo>
                    <a:pt x="2210" y="1589"/>
                  </a:lnTo>
                  <a:cubicBezTo>
                    <a:pt x="2337" y="1481"/>
                    <a:pt x="2468" y="1377"/>
                    <a:pt x="2605" y="1282"/>
                  </a:cubicBezTo>
                  <a:cubicBezTo>
                    <a:pt x="2632" y="1262"/>
                    <a:pt x="2658" y="1242"/>
                    <a:pt x="2680" y="1226"/>
                  </a:cubicBezTo>
                  <a:cubicBezTo>
                    <a:pt x="2828" y="1125"/>
                    <a:pt x="2974" y="1030"/>
                    <a:pt x="3128" y="942"/>
                  </a:cubicBezTo>
                  <a:cubicBezTo>
                    <a:pt x="3157" y="926"/>
                    <a:pt x="3187" y="909"/>
                    <a:pt x="3213" y="896"/>
                  </a:cubicBezTo>
                  <a:cubicBezTo>
                    <a:pt x="3370" y="808"/>
                    <a:pt x="3527" y="726"/>
                    <a:pt x="3691" y="654"/>
                  </a:cubicBezTo>
                  <a:cubicBezTo>
                    <a:pt x="3720" y="641"/>
                    <a:pt x="3752" y="625"/>
                    <a:pt x="3785" y="612"/>
                  </a:cubicBezTo>
                  <a:cubicBezTo>
                    <a:pt x="4549" y="278"/>
                    <a:pt x="5383" y="99"/>
                    <a:pt x="6223" y="92"/>
                  </a:cubicBezTo>
                  <a:cubicBezTo>
                    <a:pt x="6204" y="60"/>
                    <a:pt x="6181" y="30"/>
                    <a:pt x="6157"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9"/>
            <p:cNvSpPr/>
            <p:nvPr/>
          </p:nvSpPr>
          <p:spPr>
            <a:xfrm flipH="1">
              <a:off x="6129872" y="3162238"/>
              <a:ext cx="56529" cy="26023"/>
            </a:xfrm>
            <a:custGeom>
              <a:rect b="b" l="l" r="r" t="t"/>
              <a:pathLst>
                <a:path extrusionOk="0" h="354" w="769">
                  <a:moveTo>
                    <a:pt x="52" y="0"/>
                  </a:moveTo>
                  <a:cubicBezTo>
                    <a:pt x="33" y="26"/>
                    <a:pt x="16" y="53"/>
                    <a:pt x="1" y="82"/>
                  </a:cubicBezTo>
                  <a:cubicBezTo>
                    <a:pt x="209" y="151"/>
                    <a:pt x="419" y="232"/>
                    <a:pt x="621" y="317"/>
                  </a:cubicBezTo>
                  <a:cubicBezTo>
                    <a:pt x="651" y="327"/>
                    <a:pt x="680" y="340"/>
                    <a:pt x="710" y="353"/>
                  </a:cubicBezTo>
                  <a:cubicBezTo>
                    <a:pt x="729" y="327"/>
                    <a:pt x="749" y="301"/>
                    <a:pt x="768" y="278"/>
                  </a:cubicBezTo>
                  <a:cubicBezTo>
                    <a:pt x="742" y="264"/>
                    <a:pt x="713" y="252"/>
                    <a:pt x="683" y="242"/>
                  </a:cubicBezTo>
                  <a:cubicBezTo>
                    <a:pt x="474" y="154"/>
                    <a:pt x="265" y="75"/>
                    <a:pt x="52"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9"/>
            <p:cNvSpPr/>
            <p:nvPr/>
          </p:nvSpPr>
          <p:spPr>
            <a:xfrm flipH="1">
              <a:off x="5733212" y="3264787"/>
              <a:ext cx="255447" cy="292947"/>
            </a:xfrm>
            <a:custGeom>
              <a:rect b="b" l="l" r="r" t="t"/>
              <a:pathLst>
                <a:path extrusionOk="0" h="3985" w="3475">
                  <a:moveTo>
                    <a:pt x="68" y="1"/>
                  </a:moveTo>
                  <a:cubicBezTo>
                    <a:pt x="46" y="20"/>
                    <a:pt x="23" y="40"/>
                    <a:pt x="0" y="62"/>
                  </a:cubicBezTo>
                  <a:cubicBezTo>
                    <a:pt x="26" y="79"/>
                    <a:pt x="52" y="99"/>
                    <a:pt x="75" y="115"/>
                  </a:cubicBezTo>
                  <a:cubicBezTo>
                    <a:pt x="1471" y="1118"/>
                    <a:pt x="2621" y="2445"/>
                    <a:pt x="3402" y="3984"/>
                  </a:cubicBezTo>
                  <a:cubicBezTo>
                    <a:pt x="3429" y="3965"/>
                    <a:pt x="3451" y="3945"/>
                    <a:pt x="3474" y="3925"/>
                  </a:cubicBezTo>
                  <a:cubicBezTo>
                    <a:pt x="2690" y="2390"/>
                    <a:pt x="1539" y="1059"/>
                    <a:pt x="144" y="53"/>
                  </a:cubicBezTo>
                  <a:cubicBezTo>
                    <a:pt x="118" y="33"/>
                    <a:pt x="95" y="17"/>
                    <a:pt x="6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9"/>
            <p:cNvSpPr/>
            <p:nvPr/>
          </p:nvSpPr>
          <p:spPr>
            <a:xfrm flipH="1">
              <a:off x="6101056" y="3130039"/>
              <a:ext cx="61822" cy="26465"/>
            </a:xfrm>
            <a:custGeom>
              <a:rect b="b" l="l" r="r" t="t"/>
              <a:pathLst>
                <a:path extrusionOk="0" h="360" w="841">
                  <a:moveTo>
                    <a:pt x="63" y="0"/>
                  </a:moveTo>
                  <a:cubicBezTo>
                    <a:pt x="40" y="26"/>
                    <a:pt x="20" y="52"/>
                    <a:pt x="1" y="79"/>
                  </a:cubicBezTo>
                  <a:cubicBezTo>
                    <a:pt x="230" y="150"/>
                    <a:pt x="458" y="232"/>
                    <a:pt x="681" y="324"/>
                  </a:cubicBezTo>
                  <a:cubicBezTo>
                    <a:pt x="710" y="334"/>
                    <a:pt x="739" y="346"/>
                    <a:pt x="768" y="360"/>
                  </a:cubicBezTo>
                  <a:cubicBezTo>
                    <a:pt x="791" y="337"/>
                    <a:pt x="814" y="314"/>
                    <a:pt x="841" y="291"/>
                  </a:cubicBezTo>
                  <a:cubicBezTo>
                    <a:pt x="811" y="278"/>
                    <a:pt x="779" y="265"/>
                    <a:pt x="749" y="255"/>
                  </a:cubicBezTo>
                  <a:cubicBezTo>
                    <a:pt x="524" y="160"/>
                    <a:pt x="295" y="75"/>
                    <a:pt x="63"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9"/>
            <p:cNvSpPr/>
            <p:nvPr/>
          </p:nvSpPr>
          <p:spPr>
            <a:xfrm flipH="1">
              <a:off x="5712629" y="3237882"/>
              <a:ext cx="242215" cy="300887"/>
            </a:xfrm>
            <a:custGeom>
              <a:rect b="b" l="l" r="r" t="t"/>
              <a:pathLst>
                <a:path extrusionOk="0" h="4093" w="3295">
                  <a:moveTo>
                    <a:pt x="76" y="0"/>
                  </a:moveTo>
                  <a:cubicBezTo>
                    <a:pt x="53" y="17"/>
                    <a:pt x="27" y="36"/>
                    <a:pt x="1" y="56"/>
                  </a:cubicBezTo>
                  <a:cubicBezTo>
                    <a:pt x="27" y="72"/>
                    <a:pt x="53" y="92"/>
                    <a:pt x="79" y="112"/>
                  </a:cubicBezTo>
                  <a:cubicBezTo>
                    <a:pt x="435" y="380"/>
                    <a:pt x="775" y="671"/>
                    <a:pt x="1092" y="985"/>
                  </a:cubicBezTo>
                  <a:cubicBezTo>
                    <a:pt x="1994" y="1873"/>
                    <a:pt x="2720" y="2932"/>
                    <a:pt x="3223" y="4092"/>
                  </a:cubicBezTo>
                  <a:cubicBezTo>
                    <a:pt x="3249" y="4066"/>
                    <a:pt x="3272" y="4044"/>
                    <a:pt x="3295" y="4020"/>
                  </a:cubicBezTo>
                  <a:cubicBezTo>
                    <a:pt x="2785" y="2863"/>
                    <a:pt x="2059" y="1808"/>
                    <a:pt x="1157" y="919"/>
                  </a:cubicBezTo>
                  <a:cubicBezTo>
                    <a:pt x="844" y="608"/>
                    <a:pt x="507" y="321"/>
                    <a:pt x="154" y="56"/>
                  </a:cubicBezTo>
                  <a:cubicBezTo>
                    <a:pt x="132" y="36"/>
                    <a:pt x="106" y="17"/>
                    <a:pt x="76"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9"/>
            <p:cNvSpPr/>
            <p:nvPr/>
          </p:nvSpPr>
          <p:spPr>
            <a:xfrm flipH="1">
              <a:off x="6063787" y="3097105"/>
              <a:ext cx="66894" cy="26465"/>
            </a:xfrm>
            <a:custGeom>
              <a:rect b="b" l="l" r="r" t="t"/>
              <a:pathLst>
                <a:path extrusionOk="0" h="360" w="910">
                  <a:moveTo>
                    <a:pt x="82" y="1"/>
                  </a:moveTo>
                  <a:cubicBezTo>
                    <a:pt x="56" y="26"/>
                    <a:pt x="27" y="49"/>
                    <a:pt x="0" y="72"/>
                  </a:cubicBezTo>
                  <a:cubicBezTo>
                    <a:pt x="246" y="141"/>
                    <a:pt x="490" y="223"/>
                    <a:pt x="733" y="317"/>
                  </a:cubicBezTo>
                  <a:cubicBezTo>
                    <a:pt x="765" y="334"/>
                    <a:pt x="795" y="347"/>
                    <a:pt x="827" y="360"/>
                  </a:cubicBezTo>
                  <a:cubicBezTo>
                    <a:pt x="854" y="340"/>
                    <a:pt x="883" y="317"/>
                    <a:pt x="909" y="298"/>
                  </a:cubicBezTo>
                  <a:cubicBezTo>
                    <a:pt x="876" y="281"/>
                    <a:pt x="843" y="268"/>
                    <a:pt x="811" y="256"/>
                  </a:cubicBezTo>
                  <a:cubicBezTo>
                    <a:pt x="569" y="157"/>
                    <a:pt x="327" y="72"/>
                    <a:pt x="82"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9"/>
            <p:cNvSpPr/>
            <p:nvPr/>
          </p:nvSpPr>
          <p:spPr>
            <a:xfrm flipH="1">
              <a:off x="5683005" y="3212888"/>
              <a:ext cx="233174" cy="289786"/>
            </a:xfrm>
            <a:custGeom>
              <a:rect b="b" l="l" r="r" t="t"/>
              <a:pathLst>
                <a:path extrusionOk="0" h="3942" w="3172">
                  <a:moveTo>
                    <a:pt x="86" y="1"/>
                  </a:moveTo>
                  <a:cubicBezTo>
                    <a:pt x="57" y="17"/>
                    <a:pt x="31" y="34"/>
                    <a:pt x="1" y="50"/>
                  </a:cubicBezTo>
                  <a:cubicBezTo>
                    <a:pt x="27" y="70"/>
                    <a:pt x="53" y="89"/>
                    <a:pt x="76" y="112"/>
                  </a:cubicBezTo>
                  <a:cubicBezTo>
                    <a:pt x="387" y="367"/>
                    <a:pt x="687" y="648"/>
                    <a:pt x="975" y="952"/>
                  </a:cubicBezTo>
                  <a:cubicBezTo>
                    <a:pt x="1749" y="1765"/>
                    <a:pt x="2446" y="2733"/>
                    <a:pt x="3112" y="3942"/>
                  </a:cubicBezTo>
                  <a:cubicBezTo>
                    <a:pt x="3132" y="3913"/>
                    <a:pt x="3152" y="3886"/>
                    <a:pt x="3171" y="3857"/>
                  </a:cubicBezTo>
                  <a:cubicBezTo>
                    <a:pt x="2504" y="2661"/>
                    <a:pt x="1815" y="1700"/>
                    <a:pt x="1043" y="889"/>
                  </a:cubicBezTo>
                  <a:cubicBezTo>
                    <a:pt x="759" y="592"/>
                    <a:pt x="465" y="314"/>
                    <a:pt x="161" y="66"/>
                  </a:cubicBezTo>
                  <a:cubicBezTo>
                    <a:pt x="138" y="43"/>
                    <a:pt x="112" y="23"/>
                    <a:pt x="86"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9"/>
            <p:cNvSpPr/>
            <p:nvPr/>
          </p:nvSpPr>
          <p:spPr>
            <a:xfrm flipH="1">
              <a:off x="6026076" y="3069759"/>
              <a:ext cx="67629" cy="27641"/>
            </a:xfrm>
            <a:custGeom>
              <a:rect b="b" l="l" r="r" t="t"/>
              <a:pathLst>
                <a:path extrusionOk="0" h="376" w="920">
                  <a:moveTo>
                    <a:pt x="102" y="0"/>
                  </a:moveTo>
                  <a:cubicBezTo>
                    <a:pt x="66" y="20"/>
                    <a:pt x="34" y="42"/>
                    <a:pt x="1" y="65"/>
                  </a:cubicBezTo>
                  <a:cubicBezTo>
                    <a:pt x="242" y="140"/>
                    <a:pt x="485" y="225"/>
                    <a:pt x="720" y="330"/>
                  </a:cubicBezTo>
                  <a:cubicBezTo>
                    <a:pt x="755" y="343"/>
                    <a:pt x="791" y="356"/>
                    <a:pt x="828" y="376"/>
                  </a:cubicBezTo>
                  <a:cubicBezTo>
                    <a:pt x="857" y="356"/>
                    <a:pt x="889" y="337"/>
                    <a:pt x="919" y="317"/>
                  </a:cubicBezTo>
                  <a:cubicBezTo>
                    <a:pt x="886" y="300"/>
                    <a:pt x="850" y="284"/>
                    <a:pt x="814" y="271"/>
                  </a:cubicBezTo>
                  <a:cubicBezTo>
                    <a:pt x="579" y="169"/>
                    <a:pt x="340" y="78"/>
                    <a:pt x="102" y="0"/>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9"/>
            <p:cNvSpPr/>
            <p:nvPr/>
          </p:nvSpPr>
          <p:spPr>
            <a:xfrm flipH="1">
              <a:off x="5659482" y="3192010"/>
              <a:ext cx="215531" cy="270600"/>
            </a:xfrm>
            <a:custGeom>
              <a:rect b="b" l="l" r="r" t="t"/>
              <a:pathLst>
                <a:path extrusionOk="0" h="3681" w="2932">
                  <a:moveTo>
                    <a:pt x="94" y="1"/>
                  </a:moveTo>
                  <a:cubicBezTo>
                    <a:pt x="62" y="13"/>
                    <a:pt x="29" y="30"/>
                    <a:pt x="0" y="43"/>
                  </a:cubicBezTo>
                  <a:cubicBezTo>
                    <a:pt x="26" y="63"/>
                    <a:pt x="52" y="85"/>
                    <a:pt x="79" y="108"/>
                  </a:cubicBezTo>
                  <a:cubicBezTo>
                    <a:pt x="343" y="327"/>
                    <a:pt x="598" y="565"/>
                    <a:pt x="843" y="820"/>
                  </a:cubicBezTo>
                  <a:cubicBezTo>
                    <a:pt x="1621" y="1624"/>
                    <a:pt x="2304" y="2582"/>
                    <a:pt x="2883" y="3680"/>
                  </a:cubicBezTo>
                  <a:cubicBezTo>
                    <a:pt x="2898" y="3648"/>
                    <a:pt x="2915" y="3615"/>
                    <a:pt x="2931" y="3579"/>
                  </a:cubicBezTo>
                  <a:cubicBezTo>
                    <a:pt x="2359" y="2500"/>
                    <a:pt x="1679" y="1553"/>
                    <a:pt x="908" y="758"/>
                  </a:cubicBezTo>
                  <a:cubicBezTo>
                    <a:pt x="673" y="514"/>
                    <a:pt x="424" y="281"/>
                    <a:pt x="173" y="66"/>
                  </a:cubicBezTo>
                  <a:cubicBezTo>
                    <a:pt x="147" y="46"/>
                    <a:pt x="121" y="20"/>
                    <a:pt x="94"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9"/>
            <p:cNvSpPr/>
            <p:nvPr/>
          </p:nvSpPr>
          <p:spPr>
            <a:xfrm flipH="1">
              <a:off x="5402932" y="3447245"/>
              <a:ext cx="920933" cy="303827"/>
            </a:xfrm>
            <a:custGeom>
              <a:rect b="b" l="l" r="r" t="t"/>
              <a:pathLst>
                <a:path extrusionOk="0" h="4133" w="12528">
                  <a:moveTo>
                    <a:pt x="2625" y="2277"/>
                  </a:moveTo>
                  <a:cubicBezTo>
                    <a:pt x="2871" y="2294"/>
                    <a:pt x="3082" y="2545"/>
                    <a:pt x="3082" y="2813"/>
                  </a:cubicBezTo>
                  <a:cubicBezTo>
                    <a:pt x="3082" y="3058"/>
                    <a:pt x="2933" y="3309"/>
                    <a:pt x="2687" y="3466"/>
                  </a:cubicBezTo>
                  <a:cubicBezTo>
                    <a:pt x="2628" y="3502"/>
                    <a:pt x="2566" y="3535"/>
                    <a:pt x="2501" y="3564"/>
                  </a:cubicBezTo>
                  <a:cubicBezTo>
                    <a:pt x="2426" y="3509"/>
                    <a:pt x="2364" y="3451"/>
                    <a:pt x="2308" y="3385"/>
                  </a:cubicBezTo>
                  <a:cubicBezTo>
                    <a:pt x="2132" y="3179"/>
                    <a:pt x="2056" y="2921"/>
                    <a:pt x="2109" y="2698"/>
                  </a:cubicBezTo>
                  <a:cubicBezTo>
                    <a:pt x="2165" y="2460"/>
                    <a:pt x="2380" y="2277"/>
                    <a:pt x="2599" y="2277"/>
                  </a:cubicBezTo>
                  <a:close/>
                  <a:moveTo>
                    <a:pt x="2248" y="1"/>
                  </a:moveTo>
                  <a:cubicBezTo>
                    <a:pt x="2235" y="1"/>
                    <a:pt x="2220" y="8"/>
                    <a:pt x="2213" y="19"/>
                  </a:cubicBezTo>
                  <a:cubicBezTo>
                    <a:pt x="1988" y="378"/>
                    <a:pt x="1645" y="647"/>
                    <a:pt x="1314" y="905"/>
                  </a:cubicBezTo>
                  <a:cubicBezTo>
                    <a:pt x="1165" y="1022"/>
                    <a:pt x="1008" y="1143"/>
                    <a:pt x="867" y="1270"/>
                  </a:cubicBezTo>
                  <a:cubicBezTo>
                    <a:pt x="409" y="1679"/>
                    <a:pt x="1" y="2333"/>
                    <a:pt x="216" y="2941"/>
                  </a:cubicBezTo>
                  <a:cubicBezTo>
                    <a:pt x="325" y="3244"/>
                    <a:pt x="583" y="3502"/>
                    <a:pt x="922" y="3643"/>
                  </a:cubicBezTo>
                  <a:cubicBezTo>
                    <a:pt x="1147" y="3734"/>
                    <a:pt x="1399" y="3779"/>
                    <a:pt x="1690" y="3779"/>
                  </a:cubicBezTo>
                  <a:cubicBezTo>
                    <a:pt x="1764" y="3779"/>
                    <a:pt x="1840" y="3777"/>
                    <a:pt x="1919" y="3771"/>
                  </a:cubicBezTo>
                  <a:cubicBezTo>
                    <a:pt x="2138" y="3751"/>
                    <a:pt x="2328" y="3715"/>
                    <a:pt x="2488" y="3653"/>
                  </a:cubicBezTo>
                  <a:cubicBezTo>
                    <a:pt x="2602" y="3735"/>
                    <a:pt x="2743" y="3810"/>
                    <a:pt x="2906" y="3878"/>
                  </a:cubicBezTo>
                  <a:cubicBezTo>
                    <a:pt x="3318" y="4048"/>
                    <a:pt x="3769" y="4133"/>
                    <a:pt x="4217" y="4133"/>
                  </a:cubicBezTo>
                  <a:cubicBezTo>
                    <a:pt x="4563" y="4133"/>
                    <a:pt x="4910" y="4081"/>
                    <a:pt x="5239" y="3980"/>
                  </a:cubicBezTo>
                  <a:cubicBezTo>
                    <a:pt x="5726" y="3826"/>
                    <a:pt x="6171" y="3561"/>
                    <a:pt x="6606" y="3306"/>
                  </a:cubicBezTo>
                  <a:cubicBezTo>
                    <a:pt x="6851" y="3163"/>
                    <a:pt x="7106" y="3012"/>
                    <a:pt x="7364" y="2885"/>
                  </a:cubicBezTo>
                  <a:cubicBezTo>
                    <a:pt x="7694" y="2722"/>
                    <a:pt x="8223" y="2514"/>
                    <a:pt x="8771" y="2514"/>
                  </a:cubicBezTo>
                  <a:cubicBezTo>
                    <a:pt x="9057" y="2514"/>
                    <a:pt x="9349" y="2571"/>
                    <a:pt x="9619" y="2721"/>
                  </a:cubicBezTo>
                  <a:cubicBezTo>
                    <a:pt x="9818" y="2833"/>
                    <a:pt x="9995" y="2989"/>
                    <a:pt x="10165" y="3143"/>
                  </a:cubicBezTo>
                  <a:cubicBezTo>
                    <a:pt x="10240" y="3208"/>
                    <a:pt x="10318" y="3277"/>
                    <a:pt x="10396" y="3342"/>
                  </a:cubicBezTo>
                  <a:cubicBezTo>
                    <a:pt x="10714" y="3604"/>
                    <a:pt x="11008" y="3732"/>
                    <a:pt x="11287" y="3732"/>
                  </a:cubicBezTo>
                  <a:cubicBezTo>
                    <a:pt x="11301" y="3732"/>
                    <a:pt x="11315" y="3732"/>
                    <a:pt x="11328" y="3731"/>
                  </a:cubicBezTo>
                  <a:cubicBezTo>
                    <a:pt x="11848" y="3706"/>
                    <a:pt x="12214" y="3258"/>
                    <a:pt x="12518" y="2839"/>
                  </a:cubicBezTo>
                  <a:cubicBezTo>
                    <a:pt x="12528" y="2819"/>
                    <a:pt x="12524" y="2796"/>
                    <a:pt x="12508" y="2784"/>
                  </a:cubicBezTo>
                  <a:cubicBezTo>
                    <a:pt x="12500" y="2778"/>
                    <a:pt x="12491" y="2776"/>
                    <a:pt x="12482" y="2776"/>
                  </a:cubicBezTo>
                  <a:cubicBezTo>
                    <a:pt x="12471" y="2776"/>
                    <a:pt x="12460" y="2781"/>
                    <a:pt x="12452" y="2790"/>
                  </a:cubicBezTo>
                  <a:cubicBezTo>
                    <a:pt x="12161" y="3196"/>
                    <a:pt x="11808" y="3627"/>
                    <a:pt x="11325" y="3650"/>
                  </a:cubicBezTo>
                  <a:cubicBezTo>
                    <a:pt x="11309" y="3651"/>
                    <a:pt x="11293" y="3651"/>
                    <a:pt x="11277" y="3651"/>
                  </a:cubicBezTo>
                  <a:cubicBezTo>
                    <a:pt x="11020" y="3651"/>
                    <a:pt x="10747" y="3526"/>
                    <a:pt x="10446" y="3280"/>
                  </a:cubicBezTo>
                  <a:cubicBezTo>
                    <a:pt x="10367" y="3218"/>
                    <a:pt x="10292" y="3149"/>
                    <a:pt x="10217" y="3084"/>
                  </a:cubicBezTo>
                  <a:cubicBezTo>
                    <a:pt x="10044" y="2927"/>
                    <a:pt x="9864" y="2767"/>
                    <a:pt x="9658" y="2653"/>
                  </a:cubicBezTo>
                  <a:cubicBezTo>
                    <a:pt x="9374" y="2495"/>
                    <a:pt x="9068" y="2436"/>
                    <a:pt x="8769" y="2436"/>
                  </a:cubicBezTo>
                  <a:cubicBezTo>
                    <a:pt x="8207" y="2436"/>
                    <a:pt x="7668" y="2646"/>
                    <a:pt x="7331" y="2813"/>
                  </a:cubicBezTo>
                  <a:cubicBezTo>
                    <a:pt x="7070" y="2944"/>
                    <a:pt x="6812" y="3094"/>
                    <a:pt x="6563" y="3238"/>
                  </a:cubicBezTo>
                  <a:cubicBezTo>
                    <a:pt x="6135" y="3493"/>
                    <a:pt x="5694" y="3751"/>
                    <a:pt x="5213" y="3905"/>
                  </a:cubicBezTo>
                  <a:cubicBezTo>
                    <a:pt x="4894" y="4006"/>
                    <a:pt x="4556" y="4056"/>
                    <a:pt x="4218" y="4056"/>
                  </a:cubicBezTo>
                  <a:cubicBezTo>
                    <a:pt x="3780" y="4056"/>
                    <a:pt x="3341" y="3971"/>
                    <a:pt x="2939" y="3804"/>
                  </a:cubicBezTo>
                  <a:cubicBezTo>
                    <a:pt x="2798" y="3748"/>
                    <a:pt x="2678" y="3686"/>
                    <a:pt x="2576" y="3617"/>
                  </a:cubicBezTo>
                  <a:cubicBezTo>
                    <a:pt x="2628" y="3591"/>
                    <a:pt x="2681" y="3564"/>
                    <a:pt x="2729" y="3532"/>
                  </a:cubicBezTo>
                  <a:cubicBezTo>
                    <a:pt x="2998" y="3362"/>
                    <a:pt x="3161" y="3084"/>
                    <a:pt x="3161" y="2813"/>
                  </a:cubicBezTo>
                  <a:cubicBezTo>
                    <a:pt x="3161" y="2499"/>
                    <a:pt x="2919" y="2218"/>
                    <a:pt x="2631" y="2199"/>
                  </a:cubicBezTo>
                  <a:cubicBezTo>
                    <a:pt x="2620" y="2198"/>
                    <a:pt x="2608" y="2198"/>
                    <a:pt x="2597" y="2198"/>
                  </a:cubicBezTo>
                  <a:cubicBezTo>
                    <a:pt x="2339" y="2198"/>
                    <a:pt x="2096" y="2404"/>
                    <a:pt x="2031" y="2679"/>
                  </a:cubicBezTo>
                  <a:cubicBezTo>
                    <a:pt x="1975" y="2927"/>
                    <a:pt x="2053" y="3211"/>
                    <a:pt x="2249" y="3437"/>
                  </a:cubicBezTo>
                  <a:cubicBezTo>
                    <a:pt x="2298" y="3493"/>
                    <a:pt x="2351" y="3549"/>
                    <a:pt x="2413" y="3597"/>
                  </a:cubicBezTo>
                  <a:cubicBezTo>
                    <a:pt x="2269" y="3643"/>
                    <a:pt x="2106" y="3676"/>
                    <a:pt x="1913" y="3692"/>
                  </a:cubicBezTo>
                  <a:cubicBezTo>
                    <a:pt x="1836" y="3698"/>
                    <a:pt x="1761" y="3701"/>
                    <a:pt x="1689" y="3701"/>
                  </a:cubicBezTo>
                  <a:cubicBezTo>
                    <a:pt x="1410" y="3701"/>
                    <a:pt x="1168" y="3657"/>
                    <a:pt x="952" y="3571"/>
                  </a:cubicBezTo>
                  <a:cubicBezTo>
                    <a:pt x="631" y="3437"/>
                    <a:pt x="390" y="3199"/>
                    <a:pt x="289" y="2914"/>
                  </a:cubicBezTo>
                  <a:cubicBezTo>
                    <a:pt x="86" y="2342"/>
                    <a:pt x="481" y="1721"/>
                    <a:pt x="919" y="1329"/>
                  </a:cubicBezTo>
                  <a:cubicBezTo>
                    <a:pt x="1060" y="1202"/>
                    <a:pt x="1213" y="1084"/>
                    <a:pt x="1361" y="967"/>
                  </a:cubicBezTo>
                  <a:cubicBezTo>
                    <a:pt x="1700" y="705"/>
                    <a:pt x="2050" y="431"/>
                    <a:pt x="2278" y="61"/>
                  </a:cubicBezTo>
                  <a:cubicBezTo>
                    <a:pt x="2292" y="42"/>
                    <a:pt x="2285" y="19"/>
                    <a:pt x="2266" y="6"/>
                  </a:cubicBezTo>
                  <a:cubicBezTo>
                    <a:pt x="2261" y="2"/>
                    <a:pt x="2254" y="1"/>
                    <a:pt x="2248"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9"/>
            <p:cNvSpPr/>
            <p:nvPr/>
          </p:nvSpPr>
          <p:spPr>
            <a:xfrm flipH="1">
              <a:off x="6757824" y="1594175"/>
              <a:ext cx="362625" cy="348229"/>
            </a:xfrm>
            <a:custGeom>
              <a:rect b="b" l="l" r="r" t="t"/>
              <a:pathLst>
                <a:path extrusionOk="0" h="4737" w="4933">
                  <a:moveTo>
                    <a:pt x="2220" y="1"/>
                  </a:moveTo>
                  <a:cubicBezTo>
                    <a:pt x="2161" y="1"/>
                    <a:pt x="2108" y="64"/>
                    <a:pt x="2076" y="189"/>
                  </a:cubicBezTo>
                  <a:lnTo>
                    <a:pt x="1785" y="1326"/>
                  </a:lnTo>
                  <a:cubicBezTo>
                    <a:pt x="1723" y="1561"/>
                    <a:pt x="1497" y="1842"/>
                    <a:pt x="1279" y="1950"/>
                  </a:cubicBezTo>
                  <a:lnTo>
                    <a:pt x="217" y="2489"/>
                  </a:lnTo>
                  <a:cubicBezTo>
                    <a:pt x="1" y="2601"/>
                    <a:pt x="13" y="2734"/>
                    <a:pt x="249" y="2790"/>
                  </a:cubicBezTo>
                  <a:lnTo>
                    <a:pt x="1399" y="3061"/>
                  </a:lnTo>
                  <a:cubicBezTo>
                    <a:pt x="1635" y="3117"/>
                    <a:pt x="1916" y="3336"/>
                    <a:pt x="2024" y="3548"/>
                  </a:cubicBezTo>
                  <a:lnTo>
                    <a:pt x="2550" y="4587"/>
                  </a:lnTo>
                  <a:cubicBezTo>
                    <a:pt x="2601" y="4687"/>
                    <a:pt x="2658" y="4737"/>
                    <a:pt x="2711" y="4737"/>
                  </a:cubicBezTo>
                  <a:cubicBezTo>
                    <a:pt x="2770" y="4737"/>
                    <a:pt x="2824" y="4674"/>
                    <a:pt x="2857" y="4551"/>
                  </a:cubicBezTo>
                  <a:lnTo>
                    <a:pt x="3148" y="3411"/>
                  </a:lnTo>
                  <a:cubicBezTo>
                    <a:pt x="3210" y="3179"/>
                    <a:pt x="3436" y="2898"/>
                    <a:pt x="3651" y="2787"/>
                  </a:cubicBezTo>
                  <a:lnTo>
                    <a:pt x="4713" y="2248"/>
                  </a:lnTo>
                  <a:cubicBezTo>
                    <a:pt x="4932" y="2139"/>
                    <a:pt x="4916" y="2002"/>
                    <a:pt x="4680" y="1947"/>
                  </a:cubicBezTo>
                  <a:lnTo>
                    <a:pt x="3534" y="1679"/>
                  </a:lnTo>
                  <a:cubicBezTo>
                    <a:pt x="3298" y="1623"/>
                    <a:pt x="3018" y="1405"/>
                    <a:pt x="2909" y="1192"/>
                  </a:cubicBezTo>
                  <a:lnTo>
                    <a:pt x="2380" y="150"/>
                  </a:lnTo>
                  <a:cubicBezTo>
                    <a:pt x="2329" y="50"/>
                    <a:pt x="2273" y="1"/>
                    <a:pt x="2220"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9"/>
            <p:cNvSpPr/>
            <p:nvPr/>
          </p:nvSpPr>
          <p:spPr>
            <a:xfrm flipH="1" rot="-3167042">
              <a:off x="6534539" y="1392702"/>
              <a:ext cx="306460" cy="292067"/>
            </a:xfrm>
            <a:custGeom>
              <a:rect b="b" l="l" r="r" t="t"/>
              <a:pathLst>
                <a:path extrusionOk="0" h="3973" w="4169">
                  <a:moveTo>
                    <a:pt x="2561" y="1"/>
                  </a:moveTo>
                  <a:cubicBezTo>
                    <a:pt x="2518" y="1"/>
                    <a:pt x="2467" y="38"/>
                    <a:pt x="2416" y="113"/>
                  </a:cubicBezTo>
                  <a:lnTo>
                    <a:pt x="1841" y="943"/>
                  </a:lnTo>
                  <a:cubicBezTo>
                    <a:pt x="1723" y="1113"/>
                    <a:pt x="1459" y="1273"/>
                    <a:pt x="1253" y="1299"/>
                  </a:cubicBezTo>
                  <a:lnTo>
                    <a:pt x="236" y="1417"/>
                  </a:lnTo>
                  <a:cubicBezTo>
                    <a:pt x="27" y="1443"/>
                    <a:pt x="1" y="1554"/>
                    <a:pt x="174" y="1668"/>
                  </a:cubicBezTo>
                  <a:lnTo>
                    <a:pt x="1020" y="2228"/>
                  </a:lnTo>
                  <a:cubicBezTo>
                    <a:pt x="1194" y="2342"/>
                    <a:pt x="1354" y="2603"/>
                    <a:pt x="1377" y="2806"/>
                  </a:cubicBezTo>
                  <a:lnTo>
                    <a:pt x="1494" y="3800"/>
                  </a:lnTo>
                  <a:cubicBezTo>
                    <a:pt x="1509" y="3913"/>
                    <a:pt x="1552" y="3972"/>
                    <a:pt x="1607" y="3972"/>
                  </a:cubicBezTo>
                  <a:cubicBezTo>
                    <a:pt x="1650" y="3972"/>
                    <a:pt x="1701" y="3936"/>
                    <a:pt x="1753" y="3862"/>
                  </a:cubicBezTo>
                  <a:lnTo>
                    <a:pt x="2325" y="3029"/>
                  </a:lnTo>
                  <a:cubicBezTo>
                    <a:pt x="2443" y="2858"/>
                    <a:pt x="2710" y="2698"/>
                    <a:pt x="2916" y="2676"/>
                  </a:cubicBezTo>
                  <a:lnTo>
                    <a:pt x="3933" y="2554"/>
                  </a:lnTo>
                  <a:cubicBezTo>
                    <a:pt x="4138" y="2531"/>
                    <a:pt x="4168" y="2417"/>
                    <a:pt x="3995" y="2303"/>
                  </a:cubicBezTo>
                  <a:lnTo>
                    <a:pt x="3148" y="1744"/>
                  </a:lnTo>
                  <a:cubicBezTo>
                    <a:pt x="2975" y="1629"/>
                    <a:pt x="2815" y="1371"/>
                    <a:pt x="2788" y="1169"/>
                  </a:cubicBezTo>
                  <a:lnTo>
                    <a:pt x="2671" y="172"/>
                  </a:lnTo>
                  <a:cubicBezTo>
                    <a:pt x="2658" y="59"/>
                    <a:pt x="2616" y="1"/>
                    <a:pt x="2561" y="1"/>
                  </a:cubicBezTo>
                  <a:close/>
                </a:path>
              </a:pathLst>
            </a:custGeom>
            <a:solidFill>
              <a:schemeClr val="accent6"/>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9"/>
            <p:cNvSpPr/>
            <p:nvPr/>
          </p:nvSpPr>
          <p:spPr>
            <a:xfrm flipH="1">
              <a:off x="5503567" y="3168195"/>
              <a:ext cx="723706" cy="456954"/>
            </a:xfrm>
            <a:custGeom>
              <a:rect b="b" l="l" r="r" t="t"/>
              <a:pathLst>
                <a:path extrusionOk="0" h="6216" w="9845">
                  <a:moveTo>
                    <a:pt x="7403" y="0"/>
                  </a:moveTo>
                  <a:lnTo>
                    <a:pt x="0" y="3490"/>
                  </a:lnTo>
                  <a:cubicBezTo>
                    <a:pt x="0" y="3490"/>
                    <a:pt x="1473" y="6216"/>
                    <a:pt x="3949" y="6216"/>
                  </a:cubicBezTo>
                  <a:cubicBezTo>
                    <a:pt x="4553" y="6216"/>
                    <a:pt x="5216" y="6054"/>
                    <a:pt x="5933" y="5651"/>
                  </a:cubicBezTo>
                  <a:cubicBezTo>
                    <a:pt x="9844" y="3451"/>
                    <a:pt x="7403" y="0"/>
                    <a:pt x="74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9"/>
            <p:cNvSpPr/>
            <p:nvPr/>
          </p:nvSpPr>
          <p:spPr>
            <a:xfrm flipH="1">
              <a:off x="5859135" y="2054260"/>
              <a:ext cx="228102" cy="242665"/>
            </a:xfrm>
            <a:custGeom>
              <a:rect b="b" l="l" r="r" t="t"/>
              <a:pathLst>
                <a:path extrusionOk="0" h="3301" w="3103">
                  <a:moveTo>
                    <a:pt x="2211" y="1"/>
                  </a:moveTo>
                  <a:cubicBezTo>
                    <a:pt x="2095" y="1"/>
                    <a:pt x="1978" y="20"/>
                    <a:pt x="1867" y="57"/>
                  </a:cubicBezTo>
                  <a:cubicBezTo>
                    <a:pt x="1841" y="64"/>
                    <a:pt x="1815" y="74"/>
                    <a:pt x="1789" y="87"/>
                  </a:cubicBezTo>
                  <a:cubicBezTo>
                    <a:pt x="1765" y="97"/>
                    <a:pt x="1740" y="107"/>
                    <a:pt x="1720" y="123"/>
                  </a:cubicBezTo>
                  <a:cubicBezTo>
                    <a:pt x="1393" y="280"/>
                    <a:pt x="1142" y="574"/>
                    <a:pt x="932" y="872"/>
                  </a:cubicBezTo>
                  <a:cubicBezTo>
                    <a:pt x="903" y="914"/>
                    <a:pt x="860" y="995"/>
                    <a:pt x="805" y="1097"/>
                  </a:cubicBezTo>
                  <a:cubicBezTo>
                    <a:pt x="779" y="1149"/>
                    <a:pt x="750" y="1208"/>
                    <a:pt x="720" y="1273"/>
                  </a:cubicBezTo>
                  <a:cubicBezTo>
                    <a:pt x="429" y="1881"/>
                    <a:pt x="1" y="2947"/>
                    <a:pt x="89" y="3231"/>
                  </a:cubicBezTo>
                  <a:cubicBezTo>
                    <a:pt x="99" y="3261"/>
                    <a:pt x="112" y="3276"/>
                    <a:pt x="129" y="3287"/>
                  </a:cubicBezTo>
                  <a:cubicBezTo>
                    <a:pt x="142" y="3296"/>
                    <a:pt x="158" y="3296"/>
                    <a:pt x="177" y="3300"/>
                  </a:cubicBezTo>
                  <a:cubicBezTo>
                    <a:pt x="182" y="3300"/>
                    <a:pt x="188" y="3301"/>
                    <a:pt x="194" y="3301"/>
                  </a:cubicBezTo>
                  <a:cubicBezTo>
                    <a:pt x="385" y="3301"/>
                    <a:pt x="802" y="3048"/>
                    <a:pt x="1017" y="2934"/>
                  </a:cubicBezTo>
                  <a:cubicBezTo>
                    <a:pt x="1344" y="2760"/>
                    <a:pt x="1671" y="2584"/>
                    <a:pt x="1975" y="2371"/>
                  </a:cubicBezTo>
                  <a:cubicBezTo>
                    <a:pt x="2017" y="2345"/>
                    <a:pt x="2056" y="2316"/>
                    <a:pt x="2096" y="2283"/>
                  </a:cubicBezTo>
                  <a:cubicBezTo>
                    <a:pt x="2151" y="2244"/>
                    <a:pt x="2204" y="2205"/>
                    <a:pt x="2256" y="2163"/>
                  </a:cubicBezTo>
                  <a:cubicBezTo>
                    <a:pt x="2495" y="1959"/>
                    <a:pt x="2723" y="1715"/>
                    <a:pt x="2880" y="1433"/>
                  </a:cubicBezTo>
                  <a:cubicBezTo>
                    <a:pt x="2903" y="1401"/>
                    <a:pt x="2922" y="1368"/>
                    <a:pt x="2936" y="1332"/>
                  </a:cubicBezTo>
                  <a:cubicBezTo>
                    <a:pt x="2952" y="1303"/>
                    <a:pt x="2969" y="1270"/>
                    <a:pt x="2981" y="1237"/>
                  </a:cubicBezTo>
                  <a:cubicBezTo>
                    <a:pt x="3060" y="1045"/>
                    <a:pt x="3103" y="829"/>
                    <a:pt x="3056" y="623"/>
                  </a:cubicBezTo>
                  <a:cubicBezTo>
                    <a:pt x="3008" y="401"/>
                    <a:pt x="2877" y="237"/>
                    <a:pt x="2707" y="136"/>
                  </a:cubicBezTo>
                  <a:cubicBezTo>
                    <a:pt x="2671" y="113"/>
                    <a:pt x="2635" y="93"/>
                    <a:pt x="2599" y="77"/>
                  </a:cubicBezTo>
                  <a:cubicBezTo>
                    <a:pt x="2478" y="26"/>
                    <a:pt x="2345" y="1"/>
                    <a:pt x="2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9"/>
            <p:cNvSpPr/>
            <p:nvPr/>
          </p:nvSpPr>
          <p:spPr>
            <a:xfrm flipH="1">
              <a:off x="6036955" y="1854012"/>
              <a:ext cx="139669" cy="1227953"/>
            </a:xfrm>
            <a:custGeom>
              <a:rect b="b" l="l" r="r" t="t"/>
              <a:pathLst>
                <a:path extrusionOk="0" h="16704" w="1900">
                  <a:moveTo>
                    <a:pt x="89" y="0"/>
                  </a:moveTo>
                  <a:cubicBezTo>
                    <a:pt x="82" y="0"/>
                    <a:pt x="74" y="2"/>
                    <a:pt x="67" y="4"/>
                  </a:cubicBezTo>
                  <a:cubicBezTo>
                    <a:pt x="24" y="17"/>
                    <a:pt x="1" y="59"/>
                    <a:pt x="11" y="102"/>
                  </a:cubicBezTo>
                  <a:cubicBezTo>
                    <a:pt x="1521" y="5425"/>
                    <a:pt x="1900" y="11135"/>
                    <a:pt x="1109" y="16616"/>
                  </a:cubicBezTo>
                  <a:cubicBezTo>
                    <a:pt x="1106" y="16658"/>
                    <a:pt x="1135" y="16697"/>
                    <a:pt x="1177" y="16704"/>
                  </a:cubicBezTo>
                  <a:lnTo>
                    <a:pt x="1188" y="16704"/>
                  </a:lnTo>
                  <a:cubicBezTo>
                    <a:pt x="1227" y="16704"/>
                    <a:pt x="1263" y="16675"/>
                    <a:pt x="1266" y="16635"/>
                  </a:cubicBezTo>
                  <a:cubicBezTo>
                    <a:pt x="1661" y="13890"/>
                    <a:pt x="1770" y="11079"/>
                    <a:pt x="1583" y="8288"/>
                  </a:cubicBezTo>
                  <a:cubicBezTo>
                    <a:pt x="1397" y="5501"/>
                    <a:pt x="919" y="2730"/>
                    <a:pt x="165" y="59"/>
                  </a:cubicBezTo>
                  <a:cubicBezTo>
                    <a:pt x="154" y="24"/>
                    <a:pt x="123" y="0"/>
                    <a:pt x="89"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9"/>
            <p:cNvSpPr/>
            <p:nvPr/>
          </p:nvSpPr>
          <p:spPr>
            <a:xfrm flipH="1">
              <a:off x="6067462" y="1996406"/>
              <a:ext cx="134303" cy="124604"/>
            </a:xfrm>
            <a:custGeom>
              <a:rect b="b" l="l" r="r" t="t"/>
              <a:pathLst>
                <a:path extrusionOk="0" h="1695" w="1827">
                  <a:moveTo>
                    <a:pt x="1519" y="1"/>
                  </a:moveTo>
                  <a:cubicBezTo>
                    <a:pt x="964" y="1"/>
                    <a:pt x="388" y="304"/>
                    <a:pt x="0" y="701"/>
                  </a:cubicBezTo>
                  <a:cubicBezTo>
                    <a:pt x="327" y="1135"/>
                    <a:pt x="771" y="1482"/>
                    <a:pt x="1272" y="1695"/>
                  </a:cubicBezTo>
                  <a:cubicBezTo>
                    <a:pt x="1578" y="1197"/>
                    <a:pt x="1778" y="612"/>
                    <a:pt x="1827" y="34"/>
                  </a:cubicBezTo>
                  <a:cubicBezTo>
                    <a:pt x="1726" y="12"/>
                    <a:pt x="1623" y="1"/>
                    <a:pt x="1519"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flipH="1">
              <a:off x="5968224" y="1566211"/>
              <a:ext cx="540813" cy="482977"/>
            </a:xfrm>
            <a:custGeom>
              <a:rect b="b" l="l" r="r" t="t"/>
              <a:pathLst>
                <a:path extrusionOk="0" h="6570" w="7357">
                  <a:moveTo>
                    <a:pt x="3159" y="1"/>
                  </a:moveTo>
                  <a:cubicBezTo>
                    <a:pt x="3132" y="1"/>
                    <a:pt x="3106" y="1"/>
                    <a:pt x="3079" y="3"/>
                  </a:cubicBezTo>
                  <a:cubicBezTo>
                    <a:pt x="2572" y="46"/>
                    <a:pt x="2144" y="461"/>
                    <a:pt x="1971" y="935"/>
                  </a:cubicBezTo>
                  <a:cubicBezTo>
                    <a:pt x="1794" y="1415"/>
                    <a:pt x="1752" y="1971"/>
                    <a:pt x="1856" y="2471"/>
                  </a:cubicBezTo>
                  <a:cubicBezTo>
                    <a:pt x="1630" y="2418"/>
                    <a:pt x="1386" y="2377"/>
                    <a:pt x="1150" y="2377"/>
                  </a:cubicBezTo>
                  <a:cubicBezTo>
                    <a:pt x="834" y="2377"/>
                    <a:pt x="533" y="2451"/>
                    <a:pt x="314" y="2670"/>
                  </a:cubicBezTo>
                  <a:cubicBezTo>
                    <a:pt x="76" y="2912"/>
                    <a:pt x="0" y="3281"/>
                    <a:pt x="56" y="3615"/>
                  </a:cubicBezTo>
                  <a:cubicBezTo>
                    <a:pt x="108" y="3951"/>
                    <a:pt x="278" y="4255"/>
                    <a:pt x="474" y="4533"/>
                  </a:cubicBezTo>
                  <a:cubicBezTo>
                    <a:pt x="494" y="4562"/>
                    <a:pt x="516" y="4592"/>
                    <a:pt x="539" y="4621"/>
                  </a:cubicBezTo>
                  <a:cubicBezTo>
                    <a:pt x="582" y="4684"/>
                    <a:pt x="631" y="4746"/>
                    <a:pt x="680" y="4801"/>
                  </a:cubicBezTo>
                  <a:cubicBezTo>
                    <a:pt x="1592" y="5903"/>
                    <a:pt x="3008" y="6570"/>
                    <a:pt x="4438" y="6570"/>
                  </a:cubicBezTo>
                  <a:cubicBezTo>
                    <a:pt x="4555" y="6570"/>
                    <a:pt x="4673" y="6565"/>
                    <a:pt x="4791" y="6556"/>
                  </a:cubicBezTo>
                  <a:cubicBezTo>
                    <a:pt x="6396" y="6432"/>
                    <a:pt x="7292" y="4200"/>
                    <a:pt x="7350" y="2553"/>
                  </a:cubicBezTo>
                  <a:cubicBezTo>
                    <a:pt x="7354" y="2507"/>
                    <a:pt x="7354" y="2461"/>
                    <a:pt x="7357" y="2419"/>
                  </a:cubicBezTo>
                  <a:cubicBezTo>
                    <a:pt x="7357" y="2386"/>
                    <a:pt x="7357" y="2357"/>
                    <a:pt x="7354" y="2324"/>
                  </a:cubicBezTo>
                  <a:cubicBezTo>
                    <a:pt x="7350" y="1990"/>
                    <a:pt x="7304" y="1651"/>
                    <a:pt x="7161" y="1353"/>
                  </a:cubicBezTo>
                  <a:cubicBezTo>
                    <a:pt x="7004" y="1026"/>
                    <a:pt x="6707" y="749"/>
                    <a:pt x="6350" y="684"/>
                  </a:cubicBezTo>
                  <a:cubicBezTo>
                    <a:pt x="6293" y="672"/>
                    <a:pt x="6234" y="667"/>
                    <a:pt x="6176" y="667"/>
                  </a:cubicBezTo>
                  <a:cubicBezTo>
                    <a:pt x="5905" y="667"/>
                    <a:pt x="5634" y="781"/>
                    <a:pt x="5419" y="948"/>
                  </a:cubicBezTo>
                  <a:cubicBezTo>
                    <a:pt x="5161" y="1154"/>
                    <a:pt x="4928" y="1441"/>
                    <a:pt x="4772" y="1732"/>
                  </a:cubicBezTo>
                  <a:cubicBezTo>
                    <a:pt x="4654" y="1311"/>
                    <a:pt x="4500" y="886"/>
                    <a:pt x="4222" y="553"/>
                  </a:cubicBezTo>
                  <a:cubicBezTo>
                    <a:pt x="3959" y="234"/>
                    <a:pt x="3568" y="1"/>
                    <a:pt x="31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flipH="1">
              <a:off x="5968224" y="1719043"/>
              <a:ext cx="501191" cy="200175"/>
            </a:xfrm>
            <a:custGeom>
              <a:rect b="b" l="l" r="r" t="t"/>
              <a:pathLst>
                <a:path extrusionOk="0" h="2723" w="6818">
                  <a:moveTo>
                    <a:pt x="3212" y="1"/>
                  </a:moveTo>
                  <a:cubicBezTo>
                    <a:pt x="3103" y="1"/>
                    <a:pt x="2996" y="14"/>
                    <a:pt x="2893" y="39"/>
                  </a:cubicBezTo>
                  <a:cubicBezTo>
                    <a:pt x="2448" y="150"/>
                    <a:pt x="2056" y="503"/>
                    <a:pt x="1818" y="1006"/>
                  </a:cubicBezTo>
                  <a:cubicBezTo>
                    <a:pt x="1638" y="1392"/>
                    <a:pt x="1559" y="1833"/>
                    <a:pt x="1494" y="2242"/>
                  </a:cubicBezTo>
                  <a:cubicBezTo>
                    <a:pt x="1320" y="2142"/>
                    <a:pt x="1118" y="2092"/>
                    <a:pt x="915" y="2092"/>
                  </a:cubicBezTo>
                  <a:cubicBezTo>
                    <a:pt x="680" y="2092"/>
                    <a:pt x="445" y="2159"/>
                    <a:pt x="252" y="2294"/>
                  </a:cubicBezTo>
                  <a:cubicBezTo>
                    <a:pt x="154" y="2366"/>
                    <a:pt x="69" y="2448"/>
                    <a:pt x="0" y="2542"/>
                  </a:cubicBezTo>
                  <a:cubicBezTo>
                    <a:pt x="43" y="2605"/>
                    <a:pt x="92" y="2667"/>
                    <a:pt x="141" y="2722"/>
                  </a:cubicBezTo>
                  <a:cubicBezTo>
                    <a:pt x="203" y="2624"/>
                    <a:pt x="282" y="2539"/>
                    <a:pt x="376" y="2471"/>
                  </a:cubicBezTo>
                  <a:cubicBezTo>
                    <a:pt x="533" y="2360"/>
                    <a:pt x="724" y="2305"/>
                    <a:pt x="914" y="2305"/>
                  </a:cubicBezTo>
                  <a:cubicBezTo>
                    <a:pt x="1128" y="2305"/>
                    <a:pt x="1342" y="2375"/>
                    <a:pt x="1507" y="2513"/>
                  </a:cubicBezTo>
                  <a:cubicBezTo>
                    <a:pt x="1528" y="2529"/>
                    <a:pt x="1551" y="2537"/>
                    <a:pt x="1575" y="2537"/>
                  </a:cubicBezTo>
                  <a:cubicBezTo>
                    <a:pt x="1589" y="2537"/>
                    <a:pt x="1604" y="2534"/>
                    <a:pt x="1618" y="2529"/>
                  </a:cubicBezTo>
                  <a:cubicBezTo>
                    <a:pt x="1650" y="2516"/>
                    <a:pt x="1680" y="2483"/>
                    <a:pt x="1683" y="2444"/>
                  </a:cubicBezTo>
                  <a:cubicBezTo>
                    <a:pt x="1748" y="2006"/>
                    <a:pt x="1821" y="1507"/>
                    <a:pt x="2014" y="1098"/>
                  </a:cubicBezTo>
                  <a:cubicBezTo>
                    <a:pt x="2223" y="653"/>
                    <a:pt x="2563" y="343"/>
                    <a:pt x="2945" y="248"/>
                  </a:cubicBezTo>
                  <a:cubicBezTo>
                    <a:pt x="3030" y="227"/>
                    <a:pt x="3119" y="217"/>
                    <a:pt x="3210" y="217"/>
                  </a:cubicBezTo>
                  <a:cubicBezTo>
                    <a:pt x="3504" y="217"/>
                    <a:pt x="3818" y="324"/>
                    <a:pt x="4105" y="529"/>
                  </a:cubicBezTo>
                  <a:cubicBezTo>
                    <a:pt x="4468" y="784"/>
                    <a:pt x="4739" y="1154"/>
                    <a:pt x="4968" y="1480"/>
                  </a:cubicBezTo>
                  <a:cubicBezTo>
                    <a:pt x="4989" y="1508"/>
                    <a:pt x="5021" y="1523"/>
                    <a:pt x="5054" y="1523"/>
                  </a:cubicBezTo>
                  <a:cubicBezTo>
                    <a:pt x="5063" y="1523"/>
                    <a:pt x="5073" y="1521"/>
                    <a:pt x="5082" y="1519"/>
                  </a:cubicBezTo>
                  <a:cubicBezTo>
                    <a:pt x="5128" y="1510"/>
                    <a:pt x="5160" y="1471"/>
                    <a:pt x="5164" y="1428"/>
                  </a:cubicBezTo>
                  <a:cubicBezTo>
                    <a:pt x="5207" y="973"/>
                    <a:pt x="5557" y="575"/>
                    <a:pt x="6033" y="431"/>
                  </a:cubicBezTo>
                  <a:cubicBezTo>
                    <a:pt x="6139" y="401"/>
                    <a:pt x="6248" y="387"/>
                    <a:pt x="6358" y="387"/>
                  </a:cubicBezTo>
                  <a:cubicBezTo>
                    <a:pt x="6513" y="387"/>
                    <a:pt x="6668" y="416"/>
                    <a:pt x="6811" y="474"/>
                  </a:cubicBezTo>
                  <a:cubicBezTo>
                    <a:pt x="6815" y="428"/>
                    <a:pt x="6815" y="382"/>
                    <a:pt x="6818" y="340"/>
                  </a:cubicBezTo>
                  <a:cubicBezTo>
                    <a:pt x="6818" y="307"/>
                    <a:pt x="6818" y="278"/>
                    <a:pt x="6815" y="245"/>
                  </a:cubicBezTo>
                  <a:cubicBezTo>
                    <a:pt x="6668" y="197"/>
                    <a:pt x="6514" y="172"/>
                    <a:pt x="6361" y="172"/>
                  </a:cubicBezTo>
                  <a:cubicBezTo>
                    <a:pt x="6229" y="172"/>
                    <a:pt x="6098" y="191"/>
                    <a:pt x="5971" y="228"/>
                  </a:cubicBezTo>
                  <a:cubicBezTo>
                    <a:pt x="5501" y="369"/>
                    <a:pt x="5138" y="722"/>
                    <a:pt x="5000" y="1154"/>
                  </a:cubicBezTo>
                  <a:cubicBezTo>
                    <a:pt x="4795" y="869"/>
                    <a:pt x="4543" y="575"/>
                    <a:pt x="4233" y="350"/>
                  </a:cubicBezTo>
                  <a:cubicBezTo>
                    <a:pt x="3906" y="122"/>
                    <a:pt x="3550" y="1"/>
                    <a:pt x="3212"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9"/>
            <p:cNvSpPr/>
            <p:nvPr/>
          </p:nvSpPr>
          <p:spPr>
            <a:xfrm flipH="1">
              <a:off x="5860311" y="2054554"/>
              <a:ext cx="228102" cy="242812"/>
            </a:xfrm>
            <a:custGeom>
              <a:rect b="b" l="l" r="r" t="t"/>
              <a:pathLst>
                <a:path extrusionOk="0" h="3303" w="3103">
                  <a:moveTo>
                    <a:pt x="2206" y="0"/>
                  </a:moveTo>
                  <a:cubicBezTo>
                    <a:pt x="2091" y="0"/>
                    <a:pt x="1976" y="19"/>
                    <a:pt x="1867" y="57"/>
                  </a:cubicBezTo>
                  <a:cubicBezTo>
                    <a:pt x="1840" y="67"/>
                    <a:pt x="1814" y="76"/>
                    <a:pt x="1789" y="86"/>
                  </a:cubicBezTo>
                  <a:cubicBezTo>
                    <a:pt x="1766" y="100"/>
                    <a:pt x="1739" y="106"/>
                    <a:pt x="1719" y="122"/>
                  </a:cubicBezTo>
                  <a:cubicBezTo>
                    <a:pt x="1393" y="282"/>
                    <a:pt x="1141" y="573"/>
                    <a:pt x="932" y="874"/>
                  </a:cubicBezTo>
                  <a:cubicBezTo>
                    <a:pt x="903" y="913"/>
                    <a:pt x="860" y="995"/>
                    <a:pt x="805" y="1096"/>
                  </a:cubicBezTo>
                  <a:cubicBezTo>
                    <a:pt x="778" y="1148"/>
                    <a:pt x="749" y="1207"/>
                    <a:pt x="719" y="1272"/>
                  </a:cubicBezTo>
                  <a:cubicBezTo>
                    <a:pt x="428" y="1884"/>
                    <a:pt x="1" y="2949"/>
                    <a:pt x="89" y="3230"/>
                  </a:cubicBezTo>
                  <a:lnTo>
                    <a:pt x="89" y="3233"/>
                  </a:lnTo>
                  <a:cubicBezTo>
                    <a:pt x="99" y="3260"/>
                    <a:pt x="112" y="3276"/>
                    <a:pt x="128" y="3289"/>
                  </a:cubicBezTo>
                  <a:cubicBezTo>
                    <a:pt x="141" y="3296"/>
                    <a:pt x="158" y="3299"/>
                    <a:pt x="177" y="3302"/>
                  </a:cubicBezTo>
                  <a:cubicBezTo>
                    <a:pt x="182" y="3303"/>
                    <a:pt x="187" y="3303"/>
                    <a:pt x="191" y="3303"/>
                  </a:cubicBezTo>
                  <a:cubicBezTo>
                    <a:pt x="382" y="3303"/>
                    <a:pt x="800" y="3051"/>
                    <a:pt x="1017" y="2936"/>
                  </a:cubicBezTo>
                  <a:cubicBezTo>
                    <a:pt x="1344" y="2759"/>
                    <a:pt x="1671" y="2586"/>
                    <a:pt x="1974" y="2374"/>
                  </a:cubicBezTo>
                  <a:cubicBezTo>
                    <a:pt x="2017" y="2345"/>
                    <a:pt x="2056" y="2315"/>
                    <a:pt x="2095" y="2286"/>
                  </a:cubicBezTo>
                  <a:cubicBezTo>
                    <a:pt x="2151" y="2246"/>
                    <a:pt x="2203" y="2204"/>
                    <a:pt x="2256" y="2162"/>
                  </a:cubicBezTo>
                  <a:cubicBezTo>
                    <a:pt x="2494" y="1959"/>
                    <a:pt x="2723" y="1714"/>
                    <a:pt x="2880" y="1433"/>
                  </a:cubicBezTo>
                  <a:cubicBezTo>
                    <a:pt x="2903" y="1403"/>
                    <a:pt x="2923" y="1367"/>
                    <a:pt x="2935" y="1331"/>
                  </a:cubicBezTo>
                  <a:cubicBezTo>
                    <a:pt x="2952" y="1302"/>
                    <a:pt x="2968" y="1272"/>
                    <a:pt x="2982" y="1237"/>
                  </a:cubicBezTo>
                  <a:cubicBezTo>
                    <a:pt x="3060" y="1044"/>
                    <a:pt x="3102" y="828"/>
                    <a:pt x="3056" y="625"/>
                  </a:cubicBezTo>
                  <a:cubicBezTo>
                    <a:pt x="3007" y="400"/>
                    <a:pt x="2876" y="237"/>
                    <a:pt x="2707" y="135"/>
                  </a:cubicBezTo>
                  <a:cubicBezTo>
                    <a:pt x="2671" y="115"/>
                    <a:pt x="2638" y="96"/>
                    <a:pt x="2599" y="80"/>
                  </a:cubicBezTo>
                  <a:cubicBezTo>
                    <a:pt x="2477" y="27"/>
                    <a:pt x="2342" y="0"/>
                    <a:pt x="2206"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9"/>
            <p:cNvSpPr/>
            <p:nvPr/>
          </p:nvSpPr>
          <p:spPr>
            <a:xfrm flipH="1">
              <a:off x="5889421" y="2060435"/>
              <a:ext cx="192523" cy="236931"/>
            </a:xfrm>
            <a:custGeom>
              <a:rect b="b" l="l" r="r" t="t"/>
              <a:pathLst>
                <a:path extrusionOk="0" h="3223" w="2619">
                  <a:moveTo>
                    <a:pt x="2511" y="0"/>
                  </a:moveTo>
                  <a:cubicBezTo>
                    <a:pt x="2171" y="258"/>
                    <a:pt x="1844" y="569"/>
                    <a:pt x="1527" y="934"/>
                  </a:cubicBezTo>
                  <a:cubicBezTo>
                    <a:pt x="1488" y="981"/>
                    <a:pt x="1449" y="1026"/>
                    <a:pt x="1406" y="1075"/>
                  </a:cubicBezTo>
                  <a:cubicBezTo>
                    <a:pt x="1354" y="1137"/>
                    <a:pt x="1301" y="1202"/>
                    <a:pt x="1253" y="1264"/>
                  </a:cubicBezTo>
                  <a:cubicBezTo>
                    <a:pt x="1129" y="1418"/>
                    <a:pt x="1011" y="1578"/>
                    <a:pt x="900" y="1741"/>
                  </a:cubicBezTo>
                  <a:cubicBezTo>
                    <a:pt x="874" y="1777"/>
                    <a:pt x="847" y="1814"/>
                    <a:pt x="824" y="1850"/>
                  </a:cubicBezTo>
                  <a:lnTo>
                    <a:pt x="824" y="1853"/>
                  </a:lnTo>
                  <a:cubicBezTo>
                    <a:pt x="530" y="2275"/>
                    <a:pt x="262" y="2716"/>
                    <a:pt x="1" y="3150"/>
                  </a:cubicBezTo>
                  <a:lnTo>
                    <a:pt x="1" y="3153"/>
                  </a:lnTo>
                  <a:cubicBezTo>
                    <a:pt x="11" y="3180"/>
                    <a:pt x="24" y="3196"/>
                    <a:pt x="40" y="3209"/>
                  </a:cubicBezTo>
                  <a:cubicBezTo>
                    <a:pt x="53" y="3216"/>
                    <a:pt x="70" y="3219"/>
                    <a:pt x="89" y="3222"/>
                  </a:cubicBezTo>
                  <a:cubicBezTo>
                    <a:pt x="347" y="2791"/>
                    <a:pt x="612" y="2349"/>
                    <a:pt x="900" y="1931"/>
                  </a:cubicBezTo>
                  <a:cubicBezTo>
                    <a:pt x="919" y="1902"/>
                    <a:pt x="942" y="1872"/>
                    <a:pt x="962" y="1839"/>
                  </a:cubicBezTo>
                  <a:cubicBezTo>
                    <a:pt x="1082" y="1670"/>
                    <a:pt x="1207" y="1500"/>
                    <a:pt x="1337" y="1333"/>
                  </a:cubicBezTo>
                  <a:cubicBezTo>
                    <a:pt x="1390" y="1268"/>
                    <a:pt x="1446" y="1199"/>
                    <a:pt x="1497" y="1137"/>
                  </a:cubicBezTo>
                  <a:lnTo>
                    <a:pt x="1501" y="1137"/>
                  </a:lnTo>
                  <a:cubicBezTo>
                    <a:pt x="1527" y="1101"/>
                    <a:pt x="1556" y="1068"/>
                    <a:pt x="1583" y="1035"/>
                  </a:cubicBezTo>
                  <a:cubicBezTo>
                    <a:pt x="1919" y="647"/>
                    <a:pt x="2259" y="320"/>
                    <a:pt x="2619" y="55"/>
                  </a:cubicBezTo>
                  <a:cubicBezTo>
                    <a:pt x="2583" y="35"/>
                    <a:pt x="2550" y="16"/>
                    <a:pt x="25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9"/>
            <p:cNvSpPr/>
            <p:nvPr/>
          </p:nvSpPr>
          <p:spPr>
            <a:xfrm flipH="1">
              <a:off x="5872587" y="2058671"/>
              <a:ext cx="106001" cy="101300"/>
            </a:xfrm>
            <a:custGeom>
              <a:rect b="b" l="l" r="r" t="t"/>
              <a:pathLst>
                <a:path extrusionOk="0" h="1378" w="1442">
                  <a:moveTo>
                    <a:pt x="373" y="1"/>
                  </a:moveTo>
                  <a:lnTo>
                    <a:pt x="373" y="1"/>
                  </a:lnTo>
                  <a:cubicBezTo>
                    <a:pt x="346" y="11"/>
                    <a:pt x="320" y="20"/>
                    <a:pt x="295" y="30"/>
                  </a:cubicBezTo>
                  <a:cubicBezTo>
                    <a:pt x="272" y="44"/>
                    <a:pt x="245" y="50"/>
                    <a:pt x="225" y="66"/>
                  </a:cubicBezTo>
                  <a:cubicBezTo>
                    <a:pt x="91" y="393"/>
                    <a:pt x="17" y="743"/>
                    <a:pt x="0" y="1096"/>
                  </a:cubicBezTo>
                  <a:lnTo>
                    <a:pt x="0" y="1099"/>
                  </a:lnTo>
                  <a:cubicBezTo>
                    <a:pt x="0" y="1125"/>
                    <a:pt x="23" y="1148"/>
                    <a:pt x="46" y="1151"/>
                  </a:cubicBezTo>
                  <a:cubicBezTo>
                    <a:pt x="62" y="1154"/>
                    <a:pt x="79" y="1157"/>
                    <a:pt x="91" y="1161"/>
                  </a:cubicBezTo>
                  <a:lnTo>
                    <a:pt x="95" y="1161"/>
                  </a:lnTo>
                  <a:cubicBezTo>
                    <a:pt x="500" y="1223"/>
                    <a:pt x="942" y="1288"/>
                    <a:pt x="1386" y="1377"/>
                  </a:cubicBezTo>
                  <a:cubicBezTo>
                    <a:pt x="1409" y="1347"/>
                    <a:pt x="1429" y="1311"/>
                    <a:pt x="1441" y="1275"/>
                  </a:cubicBezTo>
                  <a:cubicBezTo>
                    <a:pt x="1007" y="1187"/>
                    <a:pt x="575" y="1122"/>
                    <a:pt x="177" y="1059"/>
                  </a:cubicBezTo>
                  <a:cubicBezTo>
                    <a:pt x="154" y="1056"/>
                    <a:pt x="134" y="1053"/>
                    <a:pt x="111" y="1050"/>
                  </a:cubicBezTo>
                  <a:cubicBezTo>
                    <a:pt x="115" y="1017"/>
                    <a:pt x="118" y="988"/>
                    <a:pt x="121" y="958"/>
                  </a:cubicBezTo>
                  <a:cubicBezTo>
                    <a:pt x="150" y="632"/>
                    <a:pt x="236" y="305"/>
                    <a:pt x="3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9"/>
            <p:cNvSpPr/>
            <p:nvPr/>
          </p:nvSpPr>
          <p:spPr>
            <a:xfrm flipH="1">
              <a:off x="5934335" y="2135051"/>
              <a:ext cx="101223" cy="94096"/>
            </a:xfrm>
            <a:custGeom>
              <a:rect b="b" l="l" r="r" t="t"/>
              <a:pathLst>
                <a:path extrusionOk="0" h="1280" w="1377">
                  <a:moveTo>
                    <a:pt x="86" y="1"/>
                  </a:moveTo>
                  <a:cubicBezTo>
                    <a:pt x="59" y="53"/>
                    <a:pt x="30" y="112"/>
                    <a:pt x="0" y="177"/>
                  </a:cubicBezTo>
                  <a:cubicBezTo>
                    <a:pt x="37" y="406"/>
                    <a:pt x="102" y="625"/>
                    <a:pt x="193" y="835"/>
                  </a:cubicBezTo>
                  <a:lnTo>
                    <a:pt x="193" y="838"/>
                  </a:lnTo>
                  <a:cubicBezTo>
                    <a:pt x="197" y="848"/>
                    <a:pt x="204" y="857"/>
                    <a:pt x="207" y="868"/>
                  </a:cubicBezTo>
                  <a:cubicBezTo>
                    <a:pt x="210" y="877"/>
                    <a:pt x="219" y="887"/>
                    <a:pt x="229" y="893"/>
                  </a:cubicBezTo>
                  <a:cubicBezTo>
                    <a:pt x="243" y="900"/>
                    <a:pt x="255" y="910"/>
                    <a:pt x="269" y="916"/>
                  </a:cubicBezTo>
                  <a:cubicBezTo>
                    <a:pt x="566" y="1093"/>
                    <a:pt x="899" y="1213"/>
                    <a:pt x="1255" y="1279"/>
                  </a:cubicBezTo>
                  <a:cubicBezTo>
                    <a:pt x="1298" y="1250"/>
                    <a:pt x="1337" y="1220"/>
                    <a:pt x="1376" y="1191"/>
                  </a:cubicBezTo>
                  <a:cubicBezTo>
                    <a:pt x="997" y="1132"/>
                    <a:pt x="635" y="1005"/>
                    <a:pt x="331" y="824"/>
                  </a:cubicBezTo>
                  <a:cubicBezTo>
                    <a:pt x="321" y="818"/>
                    <a:pt x="311" y="815"/>
                    <a:pt x="302" y="809"/>
                  </a:cubicBezTo>
                  <a:cubicBezTo>
                    <a:pt x="288" y="782"/>
                    <a:pt x="278" y="756"/>
                    <a:pt x="269" y="726"/>
                  </a:cubicBezTo>
                  <a:cubicBezTo>
                    <a:pt x="174" y="495"/>
                    <a:pt x="115" y="249"/>
                    <a:pt x="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flipH="1">
              <a:off x="5302517" y="2591196"/>
              <a:ext cx="302053" cy="140262"/>
            </a:xfrm>
            <a:custGeom>
              <a:rect b="b" l="l" r="r" t="t"/>
              <a:pathLst>
                <a:path extrusionOk="0" h="1908" w="4109">
                  <a:moveTo>
                    <a:pt x="2766" y="0"/>
                  </a:moveTo>
                  <a:cubicBezTo>
                    <a:pt x="2622" y="0"/>
                    <a:pt x="2477" y="12"/>
                    <a:pt x="2334" y="28"/>
                  </a:cubicBezTo>
                  <a:cubicBezTo>
                    <a:pt x="2285" y="35"/>
                    <a:pt x="2197" y="58"/>
                    <a:pt x="2086" y="87"/>
                  </a:cubicBezTo>
                  <a:cubicBezTo>
                    <a:pt x="2027" y="104"/>
                    <a:pt x="1964" y="120"/>
                    <a:pt x="1896" y="140"/>
                  </a:cubicBezTo>
                  <a:cubicBezTo>
                    <a:pt x="1249" y="333"/>
                    <a:pt x="171" y="728"/>
                    <a:pt x="20" y="983"/>
                  </a:cubicBezTo>
                  <a:lnTo>
                    <a:pt x="20" y="986"/>
                  </a:lnTo>
                  <a:cubicBezTo>
                    <a:pt x="4" y="1009"/>
                    <a:pt x="0" y="1028"/>
                    <a:pt x="4" y="1051"/>
                  </a:cubicBezTo>
                  <a:cubicBezTo>
                    <a:pt x="8" y="1064"/>
                    <a:pt x="17" y="1081"/>
                    <a:pt x="27" y="1097"/>
                  </a:cubicBezTo>
                  <a:cubicBezTo>
                    <a:pt x="141" y="1241"/>
                    <a:pt x="625" y="1388"/>
                    <a:pt x="860" y="1473"/>
                  </a:cubicBezTo>
                  <a:cubicBezTo>
                    <a:pt x="1210" y="1600"/>
                    <a:pt x="1560" y="1725"/>
                    <a:pt x="1919" y="1810"/>
                  </a:cubicBezTo>
                  <a:cubicBezTo>
                    <a:pt x="1968" y="1823"/>
                    <a:pt x="2017" y="1832"/>
                    <a:pt x="2070" y="1843"/>
                  </a:cubicBezTo>
                  <a:cubicBezTo>
                    <a:pt x="2135" y="1855"/>
                    <a:pt x="2200" y="1865"/>
                    <a:pt x="2266" y="1879"/>
                  </a:cubicBezTo>
                  <a:cubicBezTo>
                    <a:pt x="2406" y="1896"/>
                    <a:pt x="2553" y="1907"/>
                    <a:pt x="2700" y="1907"/>
                  </a:cubicBezTo>
                  <a:cubicBezTo>
                    <a:pt x="2877" y="1907"/>
                    <a:pt x="3055" y="1891"/>
                    <a:pt x="3227" y="1852"/>
                  </a:cubicBezTo>
                  <a:cubicBezTo>
                    <a:pt x="3263" y="1849"/>
                    <a:pt x="3302" y="1839"/>
                    <a:pt x="3337" y="1826"/>
                  </a:cubicBezTo>
                  <a:cubicBezTo>
                    <a:pt x="3370" y="1820"/>
                    <a:pt x="3403" y="1810"/>
                    <a:pt x="3439" y="1796"/>
                  </a:cubicBezTo>
                  <a:cubicBezTo>
                    <a:pt x="3635" y="1725"/>
                    <a:pt x="3821" y="1610"/>
                    <a:pt x="3942" y="1440"/>
                  </a:cubicBezTo>
                  <a:cubicBezTo>
                    <a:pt x="4076" y="1254"/>
                    <a:pt x="4109" y="1048"/>
                    <a:pt x="4073" y="852"/>
                  </a:cubicBezTo>
                  <a:cubicBezTo>
                    <a:pt x="4063" y="813"/>
                    <a:pt x="4056" y="773"/>
                    <a:pt x="4040" y="734"/>
                  </a:cubicBezTo>
                  <a:cubicBezTo>
                    <a:pt x="3965" y="506"/>
                    <a:pt x="3788" y="300"/>
                    <a:pt x="3566" y="179"/>
                  </a:cubicBezTo>
                  <a:cubicBezTo>
                    <a:pt x="3543" y="162"/>
                    <a:pt x="3521" y="149"/>
                    <a:pt x="3494" y="140"/>
                  </a:cubicBezTo>
                  <a:cubicBezTo>
                    <a:pt x="3471" y="129"/>
                    <a:pt x="3445" y="117"/>
                    <a:pt x="3419" y="110"/>
                  </a:cubicBezTo>
                  <a:cubicBezTo>
                    <a:pt x="3214" y="28"/>
                    <a:pt x="2991" y="0"/>
                    <a:pt x="2766"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flipH="1">
              <a:off x="5305163" y="2637435"/>
              <a:ext cx="299406" cy="34477"/>
            </a:xfrm>
            <a:custGeom>
              <a:rect b="b" l="l" r="r" t="t"/>
              <a:pathLst>
                <a:path extrusionOk="0" h="469" w="4073">
                  <a:moveTo>
                    <a:pt x="2807" y="0"/>
                  </a:moveTo>
                  <a:cubicBezTo>
                    <a:pt x="2768" y="0"/>
                    <a:pt x="2729" y="0"/>
                    <a:pt x="2690" y="1"/>
                  </a:cubicBezTo>
                  <a:cubicBezTo>
                    <a:pt x="2628" y="4"/>
                    <a:pt x="2569" y="4"/>
                    <a:pt x="2504" y="7"/>
                  </a:cubicBezTo>
                  <a:cubicBezTo>
                    <a:pt x="2423" y="10"/>
                    <a:pt x="2341" y="14"/>
                    <a:pt x="2259" y="21"/>
                  </a:cubicBezTo>
                  <a:cubicBezTo>
                    <a:pt x="2063" y="34"/>
                    <a:pt x="1863" y="53"/>
                    <a:pt x="1667" y="79"/>
                  </a:cubicBezTo>
                  <a:cubicBezTo>
                    <a:pt x="1625" y="82"/>
                    <a:pt x="1579" y="89"/>
                    <a:pt x="1537" y="93"/>
                  </a:cubicBezTo>
                  <a:lnTo>
                    <a:pt x="1537" y="96"/>
                  </a:lnTo>
                  <a:cubicBezTo>
                    <a:pt x="1027" y="161"/>
                    <a:pt x="517" y="259"/>
                    <a:pt x="20" y="354"/>
                  </a:cubicBezTo>
                  <a:lnTo>
                    <a:pt x="20" y="357"/>
                  </a:lnTo>
                  <a:cubicBezTo>
                    <a:pt x="4" y="380"/>
                    <a:pt x="0" y="399"/>
                    <a:pt x="4" y="422"/>
                  </a:cubicBezTo>
                  <a:cubicBezTo>
                    <a:pt x="8" y="435"/>
                    <a:pt x="17" y="452"/>
                    <a:pt x="27" y="468"/>
                  </a:cubicBezTo>
                  <a:cubicBezTo>
                    <a:pt x="520" y="370"/>
                    <a:pt x="1023" y="272"/>
                    <a:pt x="1530" y="206"/>
                  </a:cubicBezTo>
                  <a:cubicBezTo>
                    <a:pt x="1563" y="200"/>
                    <a:pt x="1602" y="197"/>
                    <a:pt x="1638" y="191"/>
                  </a:cubicBezTo>
                  <a:cubicBezTo>
                    <a:pt x="1844" y="164"/>
                    <a:pt x="2056" y="144"/>
                    <a:pt x="2266" y="132"/>
                  </a:cubicBezTo>
                  <a:cubicBezTo>
                    <a:pt x="2350" y="125"/>
                    <a:pt x="2435" y="119"/>
                    <a:pt x="2517" y="119"/>
                  </a:cubicBezTo>
                  <a:lnTo>
                    <a:pt x="2521" y="119"/>
                  </a:lnTo>
                  <a:cubicBezTo>
                    <a:pt x="2566" y="115"/>
                    <a:pt x="2608" y="115"/>
                    <a:pt x="2651" y="112"/>
                  </a:cubicBezTo>
                  <a:cubicBezTo>
                    <a:pt x="2711" y="111"/>
                    <a:pt x="2770" y="110"/>
                    <a:pt x="2828" y="110"/>
                  </a:cubicBezTo>
                  <a:cubicBezTo>
                    <a:pt x="3274" y="110"/>
                    <a:pt x="3686" y="145"/>
                    <a:pt x="4073" y="223"/>
                  </a:cubicBezTo>
                  <a:cubicBezTo>
                    <a:pt x="4063" y="184"/>
                    <a:pt x="4056" y="144"/>
                    <a:pt x="4040" y="105"/>
                  </a:cubicBezTo>
                  <a:cubicBezTo>
                    <a:pt x="3656" y="33"/>
                    <a:pt x="3246" y="0"/>
                    <a:pt x="28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flipH="1">
              <a:off x="5342359" y="2599209"/>
              <a:ext cx="79832" cy="128132"/>
            </a:xfrm>
            <a:custGeom>
              <a:rect b="b" l="l" r="r" t="t"/>
              <a:pathLst>
                <a:path extrusionOk="0" h="1743" w="1086">
                  <a:moveTo>
                    <a:pt x="938" y="1"/>
                  </a:moveTo>
                  <a:cubicBezTo>
                    <a:pt x="608" y="126"/>
                    <a:pt x="295" y="302"/>
                    <a:pt x="23" y="524"/>
                  </a:cubicBezTo>
                  <a:lnTo>
                    <a:pt x="23" y="527"/>
                  </a:lnTo>
                  <a:cubicBezTo>
                    <a:pt x="4" y="547"/>
                    <a:pt x="0" y="577"/>
                    <a:pt x="13" y="599"/>
                  </a:cubicBezTo>
                  <a:cubicBezTo>
                    <a:pt x="23" y="609"/>
                    <a:pt x="29" y="625"/>
                    <a:pt x="36" y="639"/>
                  </a:cubicBezTo>
                  <a:lnTo>
                    <a:pt x="40" y="639"/>
                  </a:lnTo>
                  <a:cubicBezTo>
                    <a:pt x="265" y="981"/>
                    <a:pt x="513" y="1354"/>
                    <a:pt x="746" y="1743"/>
                  </a:cubicBezTo>
                  <a:cubicBezTo>
                    <a:pt x="782" y="1740"/>
                    <a:pt x="821" y="1730"/>
                    <a:pt x="856" y="1717"/>
                  </a:cubicBezTo>
                  <a:cubicBezTo>
                    <a:pt x="631" y="1334"/>
                    <a:pt x="393" y="969"/>
                    <a:pt x="170" y="632"/>
                  </a:cubicBezTo>
                  <a:cubicBezTo>
                    <a:pt x="157" y="613"/>
                    <a:pt x="144" y="596"/>
                    <a:pt x="135" y="580"/>
                  </a:cubicBezTo>
                  <a:cubicBezTo>
                    <a:pt x="160" y="560"/>
                    <a:pt x="183" y="541"/>
                    <a:pt x="209" y="521"/>
                  </a:cubicBezTo>
                  <a:cubicBezTo>
                    <a:pt x="471" y="325"/>
                    <a:pt x="768" y="171"/>
                    <a:pt x="1085" y="70"/>
                  </a:cubicBezTo>
                  <a:cubicBezTo>
                    <a:pt x="1062" y="53"/>
                    <a:pt x="1040" y="40"/>
                    <a:pt x="1013" y="31"/>
                  </a:cubicBezTo>
                  <a:cubicBezTo>
                    <a:pt x="990" y="20"/>
                    <a:pt x="964" y="8"/>
                    <a:pt x="9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flipH="1">
              <a:off x="5451154" y="2597591"/>
              <a:ext cx="41901" cy="129088"/>
            </a:xfrm>
            <a:custGeom>
              <a:rect b="b" l="l" r="r" t="t"/>
              <a:pathLst>
                <a:path extrusionOk="0" h="1756" w="570">
                  <a:moveTo>
                    <a:pt x="569" y="0"/>
                  </a:moveTo>
                  <a:cubicBezTo>
                    <a:pt x="510" y="17"/>
                    <a:pt x="447" y="33"/>
                    <a:pt x="379" y="53"/>
                  </a:cubicBezTo>
                  <a:cubicBezTo>
                    <a:pt x="236" y="232"/>
                    <a:pt x="114" y="432"/>
                    <a:pt x="20" y="635"/>
                  </a:cubicBezTo>
                  <a:lnTo>
                    <a:pt x="20" y="638"/>
                  </a:lnTo>
                  <a:cubicBezTo>
                    <a:pt x="13" y="647"/>
                    <a:pt x="10" y="657"/>
                    <a:pt x="7" y="667"/>
                  </a:cubicBezTo>
                  <a:cubicBezTo>
                    <a:pt x="0" y="677"/>
                    <a:pt x="0" y="690"/>
                    <a:pt x="0" y="700"/>
                  </a:cubicBezTo>
                  <a:cubicBezTo>
                    <a:pt x="7" y="716"/>
                    <a:pt x="7" y="733"/>
                    <a:pt x="13" y="748"/>
                  </a:cubicBezTo>
                  <a:cubicBezTo>
                    <a:pt x="79" y="1086"/>
                    <a:pt x="212" y="1415"/>
                    <a:pt x="402" y="1723"/>
                  </a:cubicBezTo>
                  <a:cubicBezTo>
                    <a:pt x="451" y="1736"/>
                    <a:pt x="500" y="1745"/>
                    <a:pt x="553" y="1756"/>
                  </a:cubicBezTo>
                  <a:cubicBezTo>
                    <a:pt x="340" y="1432"/>
                    <a:pt x="189" y="1079"/>
                    <a:pt x="121" y="733"/>
                  </a:cubicBezTo>
                  <a:cubicBezTo>
                    <a:pt x="118" y="723"/>
                    <a:pt x="114" y="709"/>
                    <a:pt x="111" y="700"/>
                  </a:cubicBezTo>
                  <a:cubicBezTo>
                    <a:pt x="124" y="674"/>
                    <a:pt x="138" y="647"/>
                    <a:pt x="150" y="621"/>
                  </a:cubicBezTo>
                  <a:cubicBezTo>
                    <a:pt x="262" y="395"/>
                    <a:pt x="402" y="187"/>
                    <a:pt x="5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flipH="1">
              <a:off x="5730566" y="2553631"/>
              <a:ext cx="61601" cy="295667"/>
            </a:xfrm>
            <a:custGeom>
              <a:rect b="b" l="l" r="r" t="t"/>
              <a:pathLst>
                <a:path extrusionOk="0" h="4022" w="838">
                  <a:moveTo>
                    <a:pt x="144" y="0"/>
                  </a:moveTo>
                  <a:cubicBezTo>
                    <a:pt x="108" y="10"/>
                    <a:pt x="69" y="23"/>
                    <a:pt x="30" y="43"/>
                  </a:cubicBezTo>
                  <a:cubicBezTo>
                    <a:pt x="0" y="468"/>
                    <a:pt x="14" y="919"/>
                    <a:pt x="79" y="1399"/>
                  </a:cubicBezTo>
                  <a:cubicBezTo>
                    <a:pt x="85" y="1458"/>
                    <a:pt x="92" y="1517"/>
                    <a:pt x="105" y="1582"/>
                  </a:cubicBezTo>
                  <a:cubicBezTo>
                    <a:pt x="115" y="1660"/>
                    <a:pt x="131" y="1743"/>
                    <a:pt x="144" y="1824"/>
                  </a:cubicBezTo>
                  <a:cubicBezTo>
                    <a:pt x="177" y="2017"/>
                    <a:pt x="219" y="2213"/>
                    <a:pt x="268" y="2405"/>
                  </a:cubicBezTo>
                  <a:cubicBezTo>
                    <a:pt x="275" y="2448"/>
                    <a:pt x="288" y="2491"/>
                    <a:pt x="297" y="2533"/>
                  </a:cubicBezTo>
                  <a:cubicBezTo>
                    <a:pt x="422" y="3033"/>
                    <a:pt x="575" y="3527"/>
                    <a:pt x="726" y="4010"/>
                  </a:cubicBezTo>
                  <a:cubicBezTo>
                    <a:pt x="741" y="4018"/>
                    <a:pt x="756" y="4021"/>
                    <a:pt x="769" y="4021"/>
                  </a:cubicBezTo>
                  <a:cubicBezTo>
                    <a:pt x="778" y="4021"/>
                    <a:pt x="787" y="4020"/>
                    <a:pt x="795" y="4017"/>
                  </a:cubicBezTo>
                  <a:cubicBezTo>
                    <a:pt x="807" y="4013"/>
                    <a:pt x="821" y="4004"/>
                    <a:pt x="837" y="3990"/>
                  </a:cubicBezTo>
                  <a:cubicBezTo>
                    <a:pt x="683" y="3514"/>
                    <a:pt x="533" y="3023"/>
                    <a:pt x="409" y="2527"/>
                  </a:cubicBezTo>
                  <a:cubicBezTo>
                    <a:pt x="399" y="2494"/>
                    <a:pt x="392" y="2458"/>
                    <a:pt x="383" y="2422"/>
                  </a:cubicBezTo>
                  <a:cubicBezTo>
                    <a:pt x="334" y="2219"/>
                    <a:pt x="288" y="2010"/>
                    <a:pt x="252" y="1804"/>
                  </a:cubicBezTo>
                  <a:cubicBezTo>
                    <a:pt x="239" y="1719"/>
                    <a:pt x="222" y="1637"/>
                    <a:pt x="213" y="1553"/>
                  </a:cubicBezTo>
                  <a:cubicBezTo>
                    <a:pt x="203" y="1507"/>
                    <a:pt x="199" y="1464"/>
                    <a:pt x="193" y="1422"/>
                  </a:cubicBezTo>
                  <a:cubicBezTo>
                    <a:pt x="121" y="915"/>
                    <a:pt x="105" y="441"/>
                    <a:pt x="144" y="0"/>
                  </a:cubicBezTo>
                  <a:close/>
                </a:path>
              </a:pathLst>
            </a:custGeom>
            <a:solidFill>
              <a:srgbClr val="FFE3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9"/>
            <p:cNvSpPr/>
            <p:nvPr/>
          </p:nvSpPr>
          <p:spPr>
            <a:xfrm flipH="1">
              <a:off x="5701529" y="2595900"/>
              <a:ext cx="128863" cy="74983"/>
            </a:xfrm>
            <a:custGeom>
              <a:rect b="b" l="l" r="r" t="t"/>
              <a:pathLst>
                <a:path extrusionOk="0" h="1020" w="1753">
                  <a:moveTo>
                    <a:pt x="50" y="0"/>
                  </a:moveTo>
                  <a:cubicBezTo>
                    <a:pt x="36" y="23"/>
                    <a:pt x="27" y="53"/>
                    <a:pt x="21" y="76"/>
                  </a:cubicBezTo>
                  <a:cubicBezTo>
                    <a:pt x="13" y="102"/>
                    <a:pt x="4" y="128"/>
                    <a:pt x="1" y="154"/>
                  </a:cubicBezTo>
                  <a:cubicBezTo>
                    <a:pt x="158" y="471"/>
                    <a:pt x="366" y="759"/>
                    <a:pt x="621" y="1004"/>
                  </a:cubicBezTo>
                  <a:cubicBezTo>
                    <a:pt x="621" y="1007"/>
                    <a:pt x="621" y="1007"/>
                    <a:pt x="625" y="1007"/>
                  </a:cubicBezTo>
                  <a:cubicBezTo>
                    <a:pt x="634" y="1015"/>
                    <a:pt x="647" y="1019"/>
                    <a:pt x="659" y="1019"/>
                  </a:cubicBezTo>
                  <a:cubicBezTo>
                    <a:pt x="671" y="1019"/>
                    <a:pt x="684" y="1015"/>
                    <a:pt x="694" y="1007"/>
                  </a:cubicBezTo>
                  <a:cubicBezTo>
                    <a:pt x="707" y="997"/>
                    <a:pt x="719" y="987"/>
                    <a:pt x="733" y="978"/>
                  </a:cubicBezTo>
                  <a:cubicBezTo>
                    <a:pt x="1050" y="716"/>
                    <a:pt x="1389" y="426"/>
                    <a:pt x="1752" y="154"/>
                  </a:cubicBezTo>
                  <a:cubicBezTo>
                    <a:pt x="1742" y="118"/>
                    <a:pt x="1730" y="82"/>
                    <a:pt x="1713" y="46"/>
                  </a:cubicBezTo>
                  <a:cubicBezTo>
                    <a:pt x="1357" y="311"/>
                    <a:pt x="1024" y="592"/>
                    <a:pt x="713" y="847"/>
                  </a:cubicBezTo>
                  <a:cubicBezTo>
                    <a:pt x="694" y="863"/>
                    <a:pt x="677" y="877"/>
                    <a:pt x="661" y="889"/>
                  </a:cubicBezTo>
                  <a:cubicBezTo>
                    <a:pt x="641" y="866"/>
                    <a:pt x="618" y="847"/>
                    <a:pt x="599" y="824"/>
                  </a:cubicBezTo>
                  <a:cubicBezTo>
                    <a:pt x="374" y="582"/>
                    <a:pt x="187" y="305"/>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9"/>
            <p:cNvSpPr/>
            <p:nvPr/>
          </p:nvSpPr>
          <p:spPr>
            <a:xfrm flipH="1">
              <a:off x="5459828" y="2422926"/>
              <a:ext cx="700624" cy="900528"/>
            </a:xfrm>
            <a:custGeom>
              <a:rect b="b" l="l" r="r" t="t"/>
              <a:pathLst>
                <a:path extrusionOk="0" h="12250" w="9531">
                  <a:moveTo>
                    <a:pt x="9404" y="0"/>
                  </a:moveTo>
                  <a:cubicBezTo>
                    <a:pt x="9365" y="0"/>
                    <a:pt x="9325" y="23"/>
                    <a:pt x="9305" y="59"/>
                  </a:cubicBezTo>
                  <a:cubicBezTo>
                    <a:pt x="9197" y="255"/>
                    <a:pt x="9089" y="448"/>
                    <a:pt x="8981" y="638"/>
                  </a:cubicBezTo>
                  <a:cubicBezTo>
                    <a:pt x="8896" y="791"/>
                    <a:pt x="8814" y="942"/>
                    <a:pt x="8726" y="1089"/>
                  </a:cubicBezTo>
                  <a:cubicBezTo>
                    <a:pt x="8566" y="1379"/>
                    <a:pt x="8403" y="1661"/>
                    <a:pt x="8239" y="1935"/>
                  </a:cubicBezTo>
                  <a:cubicBezTo>
                    <a:pt x="7504" y="3183"/>
                    <a:pt x="6775" y="4317"/>
                    <a:pt x="6010" y="5393"/>
                  </a:cubicBezTo>
                  <a:cubicBezTo>
                    <a:pt x="5945" y="5485"/>
                    <a:pt x="5879" y="5576"/>
                    <a:pt x="5814" y="5667"/>
                  </a:cubicBezTo>
                  <a:cubicBezTo>
                    <a:pt x="5785" y="5703"/>
                    <a:pt x="5758" y="5743"/>
                    <a:pt x="5733" y="5779"/>
                  </a:cubicBezTo>
                  <a:cubicBezTo>
                    <a:pt x="5729" y="5782"/>
                    <a:pt x="5729" y="5785"/>
                    <a:pt x="5726" y="5785"/>
                  </a:cubicBezTo>
                  <a:cubicBezTo>
                    <a:pt x="4131" y="7968"/>
                    <a:pt x="2357" y="9919"/>
                    <a:pt x="1" y="12135"/>
                  </a:cubicBezTo>
                  <a:cubicBezTo>
                    <a:pt x="69" y="12171"/>
                    <a:pt x="138" y="12210"/>
                    <a:pt x="200" y="12250"/>
                  </a:cubicBezTo>
                  <a:cubicBezTo>
                    <a:pt x="3399" y="9236"/>
                    <a:pt x="5536" y="6693"/>
                    <a:pt x="7609" y="3403"/>
                  </a:cubicBezTo>
                  <a:cubicBezTo>
                    <a:pt x="7615" y="3393"/>
                    <a:pt x="7618" y="3386"/>
                    <a:pt x="7621" y="3376"/>
                  </a:cubicBezTo>
                  <a:cubicBezTo>
                    <a:pt x="7648" y="3334"/>
                    <a:pt x="7677" y="3291"/>
                    <a:pt x="7703" y="3249"/>
                  </a:cubicBezTo>
                  <a:cubicBezTo>
                    <a:pt x="7736" y="3197"/>
                    <a:pt x="7772" y="3141"/>
                    <a:pt x="7805" y="3089"/>
                  </a:cubicBezTo>
                  <a:cubicBezTo>
                    <a:pt x="8004" y="2759"/>
                    <a:pt x="8210" y="2426"/>
                    <a:pt x="8409" y="2079"/>
                  </a:cubicBezTo>
                  <a:cubicBezTo>
                    <a:pt x="8585" y="1785"/>
                    <a:pt x="8762" y="1481"/>
                    <a:pt x="8938" y="1171"/>
                  </a:cubicBezTo>
                  <a:cubicBezTo>
                    <a:pt x="9024" y="1020"/>
                    <a:pt x="9108" y="869"/>
                    <a:pt x="9193" y="720"/>
                  </a:cubicBezTo>
                  <a:cubicBezTo>
                    <a:pt x="9295" y="536"/>
                    <a:pt x="9399" y="350"/>
                    <a:pt x="9501" y="163"/>
                  </a:cubicBezTo>
                  <a:cubicBezTo>
                    <a:pt x="9530" y="112"/>
                    <a:pt x="9507" y="43"/>
                    <a:pt x="9455" y="14"/>
                  </a:cubicBezTo>
                  <a:cubicBezTo>
                    <a:pt x="9439" y="5"/>
                    <a:pt x="9422" y="0"/>
                    <a:pt x="9404"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9"/>
            <p:cNvSpPr/>
            <p:nvPr/>
          </p:nvSpPr>
          <p:spPr>
            <a:xfrm flipH="1">
              <a:off x="5438952" y="2461152"/>
              <a:ext cx="136802" cy="117032"/>
            </a:xfrm>
            <a:custGeom>
              <a:rect b="b" l="l" r="r" t="t"/>
              <a:pathLst>
                <a:path extrusionOk="0" h="1592" w="1861">
                  <a:moveTo>
                    <a:pt x="270" y="1"/>
                  </a:moveTo>
                  <a:cubicBezTo>
                    <a:pt x="188" y="1"/>
                    <a:pt x="107" y="5"/>
                    <a:pt x="27" y="13"/>
                  </a:cubicBezTo>
                  <a:cubicBezTo>
                    <a:pt x="1" y="556"/>
                    <a:pt x="121" y="1108"/>
                    <a:pt x="373" y="1592"/>
                  </a:cubicBezTo>
                  <a:cubicBezTo>
                    <a:pt x="922" y="1405"/>
                    <a:pt x="1452" y="1082"/>
                    <a:pt x="1860" y="667"/>
                  </a:cubicBezTo>
                  <a:cubicBezTo>
                    <a:pt x="1504" y="210"/>
                    <a:pt x="863" y="1"/>
                    <a:pt x="270"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9"/>
            <p:cNvSpPr/>
            <p:nvPr/>
          </p:nvSpPr>
          <p:spPr>
            <a:xfrm flipH="1">
              <a:off x="5154541" y="2025296"/>
              <a:ext cx="535079" cy="490769"/>
            </a:xfrm>
            <a:custGeom>
              <a:rect b="b" l="l" r="r" t="t"/>
              <a:pathLst>
                <a:path extrusionOk="0" h="6676" w="7279">
                  <a:moveTo>
                    <a:pt x="4232" y="0"/>
                  </a:moveTo>
                  <a:cubicBezTo>
                    <a:pt x="3965" y="0"/>
                    <a:pt x="3694" y="76"/>
                    <a:pt x="3465" y="210"/>
                  </a:cubicBezTo>
                  <a:cubicBezTo>
                    <a:pt x="3023" y="468"/>
                    <a:pt x="2638" y="866"/>
                    <a:pt x="2396" y="1317"/>
                  </a:cubicBezTo>
                  <a:cubicBezTo>
                    <a:pt x="2087" y="906"/>
                    <a:pt x="1670" y="483"/>
                    <a:pt x="1169" y="483"/>
                  </a:cubicBezTo>
                  <a:cubicBezTo>
                    <a:pt x="1140" y="483"/>
                    <a:pt x="1111" y="485"/>
                    <a:pt x="1082" y="487"/>
                  </a:cubicBezTo>
                  <a:cubicBezTo>
                    <a:pt x="743" y="520"/>
                    <a:pt x="452" y="756"/>
                    <a:pt x="278" y="1050"/>
                  </a:cubicBezTo>
                  <a:cubicBezTo>
                    <a:pt x="106" y="1341"/>
                    <a:pt x="43" y="1684"/>
                    <a:pt x="17" y="2020"/>
                  </a:cubicBezTo>
                  <a:cubicBezTo>
                    <a:pt x="14" y="2056"/>
                    <a:pt x="11" y="2095"/>
                    <a:pt x="11" y="2131"/>
                  </a:cubicBezTo>
                  <a:cubicBezTo>
                    <a:pt x="4" y="2207"/>
                    <a:pt x="4" y="2285"/>
                    <a:pt x="1" y="2361"/>
                  </a:cubicBezTo>
                  <a:cubicBezTo>
                    <a:pt x="1" y="3910"/>
                    <a:pt x="779" y="5442"/>
                    <a:pt x="2043" y="6337"/>
                  </a:cubicBezTo>
                  <a:cubicBezTo>
                    <a:pt x="2378" y="6574"/>
                    <a:pt x="2765" y="6676"/>
                    <a:pt x="3174" y="6676"/>
                  </a:cubicBezTo>
                  <a:cubicBezTo>
                    <a:pt x="4369" y="6676"/>
                    <a:pt x="5751" y="5806"/>
                    <a:pt x="6570" y="4893"/>
                  </a:cubicBezTo>
                  <a:cubicBezTo>
                    <a:pt x="6602" y="4860"/>
                    <a:pt x="6631" y="4824"/>
                    <a:pt x="6661" y="4792"/>
                  </a:cubicBezTo>
                  <a:cubicBezTo>
                    <a:pt x="6681" y="4765"/>
                    <a:pt x="6700" y="4743"/>
                    <a:pt x="6720" y="4717"/>
                  </a:cubicBezTo>
                  <a:cubicBezTo>
                    <a:pt x="6930" y="4459"/>
                    <a:pt x="7112" y="4168"/>
                    <a:pt x="7191" y="3847"/>
                  </a:cubicBezTo>
                  <a:cubicBezTo>
                    <a:pt x="7279" y="3494"/>
                    <a:pt x="7227" y="3092"/>
                    <a:pt x="6995" y="2812"/>
                  </a:cubicBezTo>
                  <a:cubicBezTo>
                    <a:pt x="6782" y="2557"/>
                    <a:pt x="6442" y="2432"/>
                    <a:pt x="6109" y="2426"/>
                  </a:cubicBezTo>
                  <a:cubicBezTo>
                    <a:pt x="6089" y="2425"/>
                    <a:pt x="6069" y="2425"/>
                    <a:pt x="6049" y="2425"/>
                  </a:cubicBezTo>
                  <a:cubicBezTo>
                    <a:pt x="5736" y="2425"/>
                    <a:pt x="5401" y="2498"/>
                    <a:pt x="5109" y="2612"/>
                  </a:cubicBezTo>
                  <a:cubicBezTo>
                    <a:pt x="5289" y="2213"/>
                    <a:pt x="5442" y="1788"/>
                    <a:pt x="5442" y="1353"/>
                  </a:cubicBezTo>
                  <a:cubicBezTo>
                    <a:pt x="5442" y="913"/>
                    <a:pt x="5272" y="455"/>
                    <a:pt x="4913" y="204"/>
                  </a:cubicBezTo>
                  <a:cubicBezTo>
                    <a:pt x="4713" y="63"/>
                    <a:pt x="4475" y="0"/>
                    <a:pt x="4232" y="0"/>
                  </a:cubicBezTo>
                  <a:close/>
                </a:path>
              </a:pathLst>
            </a:custGeom>
            <a:solidFill>
              <a:srgbClr val="7B6D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9"/>
            <p:cNvSpPr/>
            <p:nvPr/>
          </p:nvSpPr>
          <p:spPr>
            <a:xfrm flipH="1">
              <a:off x="5195560" y="2166367"/>
              <a:ext cx="494061" cy="218700"/>
            </a:xfrm>
            <a:custGeom>
              <a:rect b="b" l="l" r="r" t="t"/>
              <a:pathLst>
                <a:path extrusionOk="0" h="2975" w="6721">
                  <a:moveTo>
                    <a:pt x="3212" y="0"/>
                  </a:moveTo>
                  <a:cubicBezTo>
                    <a:pt x="2946" y="0"/>
                    <a:pt x="2664" y="65"/>
                    <a:pt x="2390" y="193"/>
                  </a:cubicBezTo>
                  <a:cubicBezTo>
                    <a:pt x="2004" y="373"/>
                    <a:pt x="1661" y="663"/>
                    <a:pt x="1350" y="938"/>
                  </a:cubicBezTo>
                  <a:cubicBezTo>
                    <a:pt x="1197" y="529"/>
                    <a:pt x="798" y="216"/>
                    <a:pt x="361" y="183"/>
                  </a:cubicBezTo>
                  <a:cubicBezTo>
                    <a:pt x="330" y="180"/>
                    <a:pt x="301" y="179"/>
                    <a:pt x="271" y="179"/>
                  </a:cubicBezTo>
                  <a:cubicBezTo>
                    <a:pt x="181" y="179"/>
                    <a:pt x="94" y="190"/>
                    <a:pt x="11" y="212"/>
                  </a:cubicBezTo>
                  <a:cubicBezTo>
                    <a:pt x="4" y="288"/>
                    <a:pt x="4" y="366"/>
                    <a:pt x="1" y="442"/>
                  </a:cubicBezTo>
                  <a:cubicBezTo>
                    <a:pt x="91" y="412"/>
                    <a:pt x="186" y="396"/>
                    <a:pt x="280" y="396"/>
                  </a:cubicBezTo>
                  <a:cubicBezTo>
                    <a:pt x="301" y="396"/>
                    <a:pt x="323" y="397"/>
                    <a:pt x="344" y="398"/>
                  </a:cubicBezTo>
                  <a:cubicBezTo>
                    <a:pt x="753" y="428"/>
                    <a:pt x="1112" y="751"/>
                    <a:pt x="1187" y="1154"/>
                  </a:cubicBezTo>
                  <a:cubicBezTo>
                    <a:pt x="1197" y="1193"/>
                    <a:pt x="1223" y="1222"/>
                    <a:pt x="1259" y="1235"/>
                  </a:cubicBezTo>
                  <a:cubicBezTo>
                    <a:pt x="1270" y="1239"/>
                    <a:pt x="1282" y="1241"/>
                    <a:pt x="1293" y="1241"/>
                  </a:cubicBezTo>
                  <a:cubicBezTo>
                    <a:pt x="1320" y="1241"/>
                    <a:pt x="1346" y="1231"/>
                    <a:pt x="1367" y="1213"/>
                  </a:cubicBezTo>
                  <a:cubicBezTo>
                    <a:pt x="1697" y="918"/>
                    <a:pt x="2073" y="579"/>
                    <a:pt x="2481" y="389"/>
                  </a:cubicBezTo>
                  <a:cubicBezTo>
                    <a:pt x="2726" y="273"/>
                    <a:pt x="2976" y="216"/>
                    <a:pt x="3210" y="216"/>
                  </a:cubicBezTo>
                  <a:cubicBezTo>
                    <a:pt x="3400" y="216"/>
                    <a:pt x="3580" y="254"/>
                    <a:pt x="3740" y="330"/>
                  </a:cubicBezTo>
                  <a:cubicBezTo>
                    <a:pt x="4076" y="493"/>
                    <a:pt x="4337" y="840"/>
                    <a:pt x="4455" y="1285"/>
                  </a:cubicBezTo>
                  <a:cubicBezTo>
                    <a:pt x="4569" y="1716"/>
                    <a:pt x="4540" y="2173"/>
                    <a:pt x="4511" y="2569"/>
                  </a:cubicBezTo>
                  <a:cubicBezTo>
                    <a:pt x="4507" y="2614"/>
                    <a:pt x="4530" y="2653"/>
                    <a:pt x="4573" y="2673"/>
                  </a:cubicBezTo>
                  <a:cubicBezTo>
                    <a:pt x="4588" y="2680"/>
                    <a:pt x="4604" y="2683"/>
                    <a:pt x="4619" y="2683"/>
                  </a:cubicBezTo>
                  <a:cubicBezTo>
                    <a:pt x="4647" y="2683"/>
                    <a:pt x="4673" y="2673"/>
                    <a:pt x="4694" y="2653"/>
                  </a:cubicBezTo>
                  <a:cubicBezTo>
                    <a:pt x="4901" y="2448"/>
                    <a:pt x="5190" y="2340"/>
                    <a:pt x="5491" y="2340"/>
                  </a:cubicBezTo>
                  <a:cubicBezTo>
                    <a:pt x="5660" y="2340"/>
                    <a:pt x="5833" y="2374"/>
                    <a:pt x="5998" y="2445"/>
                  </a:cubicBezTo>
                  <a:cubicBezTo>
                    <a:pt x="6243" y="2549"/>
                    <a:pt x="6446" y="2739"/>
                    <a:pt x="6570" y="2974"/>
                  </a:cubicBezTo>
                  <a:cubicBezTo>
                    <a:pt x="6602" y="2941"/>
                    <a:pt x="6631" y="2905"/>
                    <a:pt x="6661" y="2873"/>
                  </a:cubicBezTo>
                  <a:cubicBezTo>
                    <a:pt x="6681" y="2846"/>
                    <a:pt x="6700" y="2824"/>
                    <a:pt x="6720" y="2798"/>
                  </a:cubicBezTo>
                  <a:cubicBezTo>
                    <a:pt x="6566" y="2555"/>
                    <a:pt x="6344" y="2359"/>
                    <a:pt x="6082" y="2246"/>
                  </a:cubicBezTo>
                  <a:cubicBezTo>
                    <a:pt x="5891" y="2165"/>
                    <a:pt x="5690" y="2126"/>
                    <a:pt x="5493" y="2126"/>
                  </a:cubicBezTo>
                  <a:cubicBezTo>
                    <a:pt x="5225" y="2126"/>
                    <a:pt x="4963" y="2199"/>
                    <a:pt x="4743" y="2340"/>
                  </a:cubicBezTo>
                  <a:cubicBezTo>
                    <a:pt x="4765" y="1987"/>
                    <a:pt x="4762" y="1602"/>
                    <a:pt x="4664" y="1229"/>
                  </a:cubicBezTo>
                  <a:cubicBezTo>
                    <a:pt x="4527" y="722"/>
                    <a:pt x="4227" y="324"/>
                    <a:pt x="3831" y="134"/>
                  </a:cubicBezTo>
                  <a:cubicBezTo>
                    <a:pt x="3644" y="45"/>
                    <a:pt x="3433" y="0"/>
                    <a:pt x="3212"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flipH="1">
              <a:off x="7210248" y="2130272"/>
              <a:ext cx="281176" cy="1206414"/>
            </a:xfrm>
            <a:custGeom>
              <a:rect b="b" l="l" r="r" t="t"/>
              <a:pathLst>
                <a:path extrusionOk="0" h="16411" w="3825">
                  <a:moveTo>
                    <a:pt x="114" y="1"/>
                  </a:moveTo>
                  <a:cubicBezTo>
                    <a:pt x="112" y="1"/>
                    <a:pt x="111" y="1"/>
                    <a:pt x="109" y="1"/>
                  </a:cubicBezTo>
                  <a:cubicBezTo>
                    <a:pt x="50" y="1"/>
                    <a:pt x="1" y="50"/>
                    <a:pt x="1" y="112"/>
                  </a:cubicBezTo>
                  <a:cubicBezTo>
                    <a:pt x="47" y="5671"/>
                    <a:pt x="1292" y="11286"/>
                    <a:pt x="3599" y="16345"/>
                  </a:cubicBezTo>
                  <a:cubicBezTo>
                    <a:pt x="3616" y="16387"/>
                    <a:pt x="3658" y="16410"/>
                    <a:pt x="3697" y="16410"/>
                  </a:cubicBezTo>
                  <a:cubicBezTo>
                    <a:pt x="3714" y="16410"/>
                    <a:pt x="3729" y="16407"/>
                    <a:pt x="3746" y="16400"/>
                  </a:cubicBezTo>
                  <a:cubicBezTo>
                    <a:pt x="3801" y="16374"/>
                    <a:pt x="3824" y="16309"/>
                    <a:pt x="3798" y="16253"/>
                  </a:cubicBezTo>
                  <a:cubicBezTo>
                    <a:pt x="1507" y="11220"/>
                    <a:pt x="269" y="5639"/>
                    <a:pt x="219" y="109"/>
                  </a:cubicBezTo>
                  <a:cubicBezTo>
                    <a:pt x="219" y="52"/>
                    <a:pt x="173" y="1"/>
                    <a:pt x="114"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flipH="1">
              <a:off x="7400051" y="2287001"/>
              <a:ext cx="142756" cy="119458"/>
            </a:xfrm>
            <a:custGeom>
              <a:rect b="b" l="l" r="r" t="t"/>
              <a:pathLst>
                <a:path extrusionOk="0" h="1625" w="1942">
                  <a:moveTo>
                    <a:pt x="781" y="0"/>
                  </a:moveTo>
                  <a:cubicBezTo>
                    <a:pt x="504" y="0"/>
                    <a:pt x="235" y="57"/>
                    <a:pt x="1" y="186"/>
                  </a:cubicBezTo>
                  <a:cubicBezTo>
                    <a:pt x="206" y="728"/>
                    <a:pt x="565" y="1235"/>
                    <a:pt x="997" y="1624"/>
                  </a:cubicBezTo>
                  <a:cubicBezTo>
                    <a:pt x="1419" y="1281"/>
                    <a:pt x="1749" y="820"/>
                    <a:pt x="1942" y="310"/>
                  </a:cubicBezTo>
                  <a:cubicBezTo>
                    <a:pt x="1601" y="120"/>
                    <a:pt x="1184" y="0"/>
                    <a:pt x="781"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9"/>
            <p:cNvSpPr/>
            <p:nvPr/>
          </p:nvSpPr>
          <p:spPr>
            <a:xfrm flipH="1">
              <a:off x="7166510" y="1823652"/>
              <a:ext cx="555295" cy="502164"/>
            </a:xfrm>
            <a:custGeom>
              <a:rect b="b" l="l" r="r" t="t"/>
              <a:pathLst>
                <a:path extrusionOk="0" h="6831" w="7554">
                  <a:moveTo>
                    <a:pt x="3803" y="0"/>
                  </a:moveTo>
                  <a:cubicBezTo>
                    <a:pt x="3733" y="0"/>
                    <a:pt x="3662" y="7"/>
                    <a:pt x="3593" y="21"/>
                  </a:cubicBezTo>
                  <a:cubicBezTo>
                    <a:pt x="3164" y="113"/>
                    <a:pt x="2824" y="462"/>
                    <a:pt x="2651" y="868"/>
                  </a:cubicBezTo>
                  <a:cubicBezTo>
                    <a:pt x="2478" y="1266"/>
                    <a:pt x="2448" y="1717"/>
                    <a:pt x="2455" y="2155"/>
                  </a:cubicBezTo>
                  <a:cubicBezTo>
                    <a:pt x="2220" y="1920"/>
                    <a:pt x="1919" y="1711"/>
                    <a:pt x="1612" y="1586"/>
                  </a:cubicBezTo>
                  <a:cubicBezTo>
                    <a:pt x="1453" y="1522"/>
                    <a:pt x="1279" y="1485"/>
                    <a:pt x="1107" y="1485"/>
                  </a:cubicBezTo>
                  <a:cubicBezTo>
                    <a:pt x="946" y="1485"/>
                    <a:pt x="788" y="1517"/>
                    <a:pt x="644" y="1590"/>
                  </a:cubicBezTo>
                  <a:cubicBezTo>
                    <a:pt x="321" y="1757"/>
                    <a:pt x="115" y="2103"/>
                    <a:pt x="56" y="2463"/>
                  </a:cubicBezTo>
                  <a:cubicBezTo>
                    <a:pt x="0" y="2790"/>
                    <a:pt x="53" y="3126"/>
                    <a:pt x="141" y="3449"/>
                  </a:cubicBezTo>
                  <a:cubicBezTo>
                    <a:pt x="148" y="3479"/>
                    <a:pt x="157" y="3508"/>
                    <a:pt x="167" y="3538"/>
                  </a:cubicBezTo>
                  <a:cubicBezTo>
                    <a:pt x="181" y="3580"/>
                    <a:pt x="193" y="3626"/>
                    <a:pt x="210" y="3665"/>
                  </a:cubicBezTo>
                  <a:cubicBezTo>
                    <a:pt x="689" y="5109"/>
                    <a:pt x="1988" y="6831"/>
                    <a:pt x="3423" y="6831"/>
                  </a:cubicBezTo>
                  <a:cubicBezTo>
                    <a:pt x="3544" y="6831"/>
                    <a:pt x="3666" y="6819"/>
                    <a:pt x="3789" y="6793"/>
                  </a:cubicBezTo>
                  <a:cubicBezTo>
                    <a:pt x="5308" y="6472"/>
                    <a:pt x="6628" y="5374"/>
                    <a:pt x="7243" y="3953"/>
                  </a:cubicBezTo>
                  <a:cubicBezTo>
                    <a:pt x="7272" y="3884"/>
                    <a:pt x="7302" y="3812"/>
                    <a:pt x="7325" y="3740"/>
                  </a:cubicBezTo>
                  <a:cubicBezTo>
                    <a:pt x="7341" y="3704"/>
                    <a:pt x="7354" y="3668"/>
                    <a:pt x="7364" y="3636"/>
                  </a:cubicBezTo>
                  <a:cubicBezTo>
                    <a:pt x="7475" y="3315"/>
                    <a:pt x="7554" y="2976"/>
                    <a:pt x="7510" y="2639"/>
                  </a:cubicBezTo>
                  <a:cubicBezTo>
                    <a:pt x="7468" y="2303"/>
                    <a:pt x="7295" y="1969"/>
                    <a:pt x="6994" y="1805"/>
                  </a:cubicBezTo>
                  <a:cubicBezTo>
                    <a:pt x="6848" y="1725"/>
                    <a:pt x="6691" y="1691"/>
                    <a:pt x="6529" y="1691"/>
                  </a:cubicBezTo>
                  <a:cubicBezTo>
                    <a:pt x="6168" y="1691"/>
                    <a:pt x="5786" y="1859"/>
                    <a:pt x="5459" y="2045"/>
                  </a:cubicBezTo>
                  <a:cubicBezTo>
                    <a:pt x="5416" y="1538"/>
                    <a:pt x="5223" y="1015"/>
                    <a:pt x="4919" y="606"/>
                  </a:cubicBezTo>
                  <a:cubicBezTo>
                    <a:pt x="4661" y="255"/>
                    <a:pt x="4235" y="0"/>
                    <a:pt x="38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9"/>
            <p:cNvSpPr/>
            <p:nvPr/>
          </p:nvSpPr>
          <p:spPr>
            <a:xfrm flipH="1">
              <a:off x="7183344" y="1981557"/>
              <a:ext cx="528096" cy="149818"/>
            </a:xfrm>
            <a:custGeom>
              <a:rect b="b" l="l" r="r" t="t"/>
              <a:pathLst>
                <a:path extrusionOk="0" h="2038" w="7184">
                  <a:moveTo>
                    <a:pt x="3756" y="0"/>
                  </a:moveTo>
                  <a:cubicBezTo>
                    <a:pt x="3740" y="0"/>
                    <a:pt x="3725" y="0"/>
                    <a:pt x="3710" y="1"/>
                  </a:cubicBezTo>
                  <a:cubicBezTo>
                    <a:pt x="3271" y="20"/>
                    <a:pt x="2837" y="265"/>
                    <a:pt x="2510" y="677"/>
                  </a:cubicBezTo>
                  <a:cubicBezTo>
                    <a:pt x="2271" y="981"/>
                    <a:pt x="2114" y="1331"/>
                    <a:pt x="1997" y="1664"/>
                  </a:cubicBezTo>
                  <a:cubicBezTo>
                    <a:pt x="1742" y="1289"/>
                    <a:pt x="1295" y="1050"/>
                    <a:pt x="804" y="1046"/>
                  </a:cubicBezTo>
                  <a:cubicBezTo>
                    <a:pt x="520" y="1046"/>
                    <a:pt x="236" y="1138"/>
                    <a:pt x="0" y="1301"/>
                  </a:cubicBezTo>
                  <a:cubicBezTo>
                    <a:pt x="7" y="1331"/>
                    <a:pt x="16" y="1360"/>
                    <a:pt x="26" y="1390"/>
                  </a:cubicBezTo>
                  <a:cubicBezTo>
                    <a:pt x="40" y="1432"/>
                    <a:pt x="52" y="1478"/>
                    <a:pt x="69" y="1517"/>
                  </a:cubicBezTo>
                  <a:cubicBezTo>
                    <a:pt x="275" y="1356"/>
                    <a:pt x="531" y="1262"/>
                    <a:pt x="788" y="1262"/>
                  </a:cubicBezTo>
                  <a:cubicBezTo>
                    <a:pt x="792" y="1262"/>
                    <a:pt x="796" y="1262"/>
                    <a:pt x="800" y="1262"/>
                  </a:cubicBezTo>
                  <a:cubicBezTo>
                    <a:pt x="1301" y="1262"/>
                    <a:pt x="1749" y="1547"/>
                    <a:pt x="1918" y="1971"/>
                  </a:cubicBezTo>
                  <a:cubicBezTo>
                    <a:pt x="1934" y="2008"/>
                    <a:pt x="1970" y="2037"/>
                    <a:pt x="2013" y="2037"/>
                  </a:cubicBezTo>
                  <a:cubicBezTo>
                    <a:pt x="2016" y="2037"/>
                    <a:pt x="2018" y="2037"/>
                    <a:pt x="2020" y="2037"/>
                  </a:cubicBezTo>
                  <a:cubicBezTo>
                    <a:pt x="2066" y="2037"/>
                    <a:pt x="2105" y="2007"/>
                    <a:pt x="2121" y="1965"/>
                  </a:cubicBezTo>
                  <a:cubicBezTo>
                    <a:pt x="2248" y="1589"/>
                    <a:pt x="2405" y="1161"/>
                    <a:pt x="2680" y="811"/>
                  </a:cubicBezTo>
                  <a:cubicBezTo>
                    <a:pt x="2964" y="449"/>
                    <a:pt x="3343" y="233"/>
                    <a:pt x="3716" y="217"/>
                  </a:cubicBezTo>
                  <a:cubicBezTo>
                    <a:pt x="3731" y="216"/>
                    <a:pt x="3746" y="216"/>
                    <a:pt x="3760" y="216"/>
                  </a:cubicBezTo>
                  <a:cubicBezTo>
                    <a:pt x="4139" y="216"/>
                    <a:pt x="4535" y="416"/>
                    <a:pt x="4847" y="772"/>
                  </a:cubicBezTo>
                  <a:cubicBezTo>
                    <a:pt x="5147" y="1108"/>
                    <a:pt x="5360" y="1570"/>
                    <a:pt x="5543" y="1971"/>
                  </a:cubicBezTo>
                  <a:cubicBezTo>
                    <a:pt x="5559" y="2007"/>
                    <a:pt x="5592" y="2030"/>
                    <a:pt x="5631" y="2034"/>
                  </a:cubicBezTo>
                  <a:cubicBezTo>
                    <a:pt x="5634" y="2034"/>
                    <a:pt x="5638" y="2034"/>
                    <a:pt x="5641" y="2034"/>
                  </a:cubicBezTo>
                  <a:cubicBezTo>
                    <a:pt x="5676" y="2034"/>
                    <a:pt x="5708" y="2018"/>
                    <a:pt x="5729" y="1988"/>
                  </a:cubicBezTo>
                  <a:cubicBezTo>
                    <a:pt x="5902" y="1731"/>
                    <a:pt x="6208" y="1580"/>
                    <a:pt x="6514" y="1580"/>
                  </a:cubicBezTo>
                  <a:cubicBezTo>
                    <a:pt x="6612" y="1580"/>
                    <a:pt x="6711" y="1596"/>
                    <a:pt x="6805" y="1628"/>
                  </a:cubicBezTo>
                  <a:cubicBezTo>
                    <a:pt x="6915" y="1668"/>
                    <a:pt x="7013" y="1726"/>
                    <a:pt x="7102" y="1805"/>
                  </a:cubicBezTo>
                  <a:cubicBezTo>
                    <a:pt x="7131" y="1736"/>
                    <a:pt x="7161" y="1664"/>
                    <a:pt x="7184" y="1592"/>
                  </a:cubicBezTo>
                  <a:cubicBezTo>
                    <a:pt x="7092" y="1520"/>
                    <a:pt x="6991" y="1465"/>
                    <a:pt x="6876" y="1426"/>
                  </a:cubicBezTo>
                  <a:cubicBezTo>
                    <a:pt x="6761" y="1386"/>
                    <a:pt x="6640" y="1367"/>
                    <a:pt x="6519" y="1367"/>
                  </a:cubicBezTo>
                  <a:cubicBezTo>
                    <a:pt x="6204" y="1367"/>
                    <a:pt x="5887" y="1497"/>
                    <a:pt x="5667" y="1723"/>
                  </a:cubicBezTo>
                  <a:cubicBezTo>
                    <a:pt x="5491" y="1348"/>
                    <a:pt x="5291" y="948"/>
                    <a:pt x="5010" y="628"/>
                  </a:cubicBezTo>
                  <a:cubicBezTo>
                    <a:pt x="4653" y="227"/>
                    <a:pt x="4196" y="0"/>
                    <a:pt x="3756"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flipH="1">
              <a:off x="7446142" y="2390654"/>
              <a:ext cx="264857" cy="195323"/>
            </a:xfrm>
            <a:custGeom>
              <a:rect b="b" l="l" r="r" t="t"/>
              <a:pathLst>
                <a:path extrusionOk="0" h="2657" w="3603">
                  <a:moveTo>
                    <a:pt x="955" y="1"/>
                  </a:moveTo>
                  <a:cubicBezTo>
                    <a:pt x="717" y="1"/>
                    <a:pt x="477" y="82"/>
                    <a:pt x="301" y="227"/>
                  </a:cubicBezTo>
                  <a:cubicBezTo>
                    <a:pt x="269" y="253"/>
                    <a:pt x="242" y="282"/>
                    <a:pt x="213" y="312"/>
                  </a:cubicBezTo>
                  <a:cubicBezTo>
                    <a:pt x="79" y="459"/>
                    <a:pt x="1" y="652"/>
                    <a:pt x="17" y="881"/>
                  </a:cubicBezTo>
                  <a:cubicBezTo>
                    <a:pt x="30" y="1090"/>
                    <a:pt x="128" y="1286"/>
                    <a:pt x="259" y="1446"/>
                  </a:cubicBezTo>
                  <a:cubicBezTo>
                    <a:pt x="281" y="1475"/>
                    <a:pt x="304" y="1501"/>
                    <a:pt x="331" y="1524"/>
                  </a:cubicBezTo>
                  <a:cubicBezTo>
                    <a:pt x="354" y="1557"/>
                    <a:pt x="380" y="1583"/>
                    <a:pt x="409" y="1606"/>
                  </a:cubicBezTo>
                  <a:cubicBezTo>
                    <a:pt x="642" y="1832"/>
                    <a:pt x="929" y="2005"/>
                    <a:pt x="1213" y="2129"/>
                  </a:cubicBezTo>
                  <a:cubicBezTo>
                    <a:pt x="1275" y="2159"/>
                    <a:pt x="1340" y="2181"/>
                    <a:pt x="1402" y="2204"/>
                  </a:cubicBezTo>
                  <a:cubicBezTo>
                    <a:pt x="1449" y="2224"/>
                    <a:pt x="1497" y="2240"/>
                    <a:pt x="1547" y="2254"/>
                  </a:cubicBezTo>
                  <a:cubicBezTo>
                    <a:pt x="1896" y="2371"/>
                    <a:pt x="2259" y="2450"/>
                    <a:pt x="2622" y="2524"/>
                  </a:cubicBezTo>
                  <a:cubicBezTo>
                    <a:pt x="2819" y="2564"/>
                    <a:pt x="3176" y="2657"/>
                    <a:pt x="3398" y="2657"/>
                  </a:cubicBezTo>
                  <a:cubicBezTo>
                    <a:pt x="3451" y="2657"/>
                    <a:pt x="3497" y="2651"/>
                    <a:pt x="3530" y="2639"/>
                  </a:cubicBezTo>
                  <a:cubicBezTo>
                    <a:pt x="3547" y="2632"/>
                    <a:pt x="3563" y="2626"/>
                    <a:pt x="3573" y="2613"/>
                  </a:cubicBezTo>
                  <a:cubicBezTo>
                    <a:pt x="3586" y="2596"/>
                    <a:pt x="3595" y="2577"/>
                    <a:pt x="3595" y="2551"/>
                  </a:cubicBezTo>
                  <a:lnTo>
                    <a:pt x="3595" y="2548"/>
                  </a:lnTo>
                  <a:cubicBezTo>
                    <a:pt x="3602" y="2254"/>
                    <a:pt x="2889" y="1348"/>
                    <a:pt x="2442" y="848"/>
                  </a:cubicBezTo>
                  <a:cubicBezTo>
                    <a:pt x="2393" y="792"/>
                    <a:pt x="2347" y="744"/>
                    <a:pt x="2308" y="701"/>
                  </a:cubicBezTo>
                  <a:cubicBezTo>
                    <a:pt x="2230" y="619"/>
                    <a:pt x="2164" y="554"/>
                    <a:pt x="2125" y="521"/>
                  </a:cubicBezTo>
                  <a:cubicBezTo>
                    <a:pt x="1838" y="293"/>
                    <a:pt x="1517" y="83"/>
                    <a:pt x="1158" y="21"/>
                  </a:cubicBezTo>
                  <a:cubicBezTo>
                    <a:pt x="1132" y="14"/>
                    <a:pt x="1105" y="11"/>
                    <a:pt x="1079" y="8"/>
                  </a:cubicBezTo>
                  <a:cubicBezTo>
                    <a:pt x="1053" y="5"/>
                    <a:pt x="1023" y="2"/>
                    <a:pt x="998" y="2"/>
                  </a:cubicBezTo>
                  <a:cubicBezTo>
                    <a:pt x="984" y="1"/>
                    <a:pt x="969" y="1"/>
                    <a:pt x="955"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flipH="1">
              <a:off x="7446657" y="2407267"/>
              <a:ext cx="248684" cy="177386"/>
            </a:xfrm>
            <a:custGeom>
              <a:rect b="b" l="l" r="r" t="t"/>
              <a:pathLst>
                <a:path extrusionOk="0" h="2413" w="3383">
                  <a:moveTo>
                    <a:pt x="88" y="1"/>
                  </a:moveTo>
                  <a:cubicBezTo>
                    <a:pt x="56" y="27"/>
                    <a:pt x="29" y="56"/>
                    <a:pt x="0" y="86"/>
                  </a:cubicBezTo>
                  <a:cubicBezTo>
                    <a:pt x="418" y="239"/>
                    <a:pt x="840" y="455"/>
                    <a:pt x="1268" y="736"/>
                  </a:cubicBezTo>
                  <a:cubicBezTo>
                    <a:pt x="1304" y="762"/>
                    <a:pt x="1340" y="782"/>
                    <a:pt x="1376" y="812"/>
                  </a:cubicBezTo>
                  <a:lnTo>
                    <a:pt x="1379" y="812"/>
                  </a:lnTo>
                  <a:cubicBezTo>
                    <a:pt x="1448" y="854"/>
                    <a:pt x="1520" y="906"/>
                    <a:pt x="1589" y="955"/>
                  </a:cubicBezTo>
                  <a:cubicBezTo>
                    <a:pt x="1758" y="1076"/>
                    <a:pt x="1928" y="1204"/>
                    <a:pt x="2091" y="1334"/>
                  </a:cubicBezTo>
                  <a:cubicBezTo>
                    <a:pt x="2118" y="1357"/>
                    <a:pt x="2147" y="1380"/>
                    <a:pt x="2177" y="1403"/>
                  </a:cubicBezTo>
                  <a:cubicBezTo>
                    <a:pt x="2569" y="1726"/>
                    <a:pt x="2948" y="2073"/>
                    <a:pt x="3317" y="2413"/>
                  </a:cubicBezTo>
                  <a:cubicBezTo>
                    <a:pt x="3334" y="2406"/>
                    <a:pt x="3350" y="2400"/>
                    <a:pt x="3360" y="2387"/>
                  </a:cubicBezTo>
                  <a:cubicBezTo>
                    <a:pt x="3373" y="2370"/>
                    <a:pt x="3382" y="2351"/>
                    <a:pt x="3382" y="2325"/>
                  </a:cubicBezTo>
                  <a:lnTo>
                    <a:pt x="3382" y="2322"/>
                  </a:lnTo>
                  <a:cubicBezTo>
                    <a:pt x="3010" y="1978"/>
                    <a:pt x="2628" y="1628"/>
                    <a:pt x="2225" y="1305"/>
                  </a:cubicBezTo>
                  <a:cubicBezTo>
                    <a:pt x="2193" y="1278"/>
                    <a:pt x="2160" y="1249"/>
                    <a:pt x="2124" y="1224"/>
                  </a:cubicBezTo>
                  <a:cubicBezTo>
                    <a:pt x="1971" y="1096"/>
                    <a:pt x="1814" y="978"/>
                    <a:pt x="1654" y="864"/>
                  </a:cubicBezTo>
                  <a:cubicBezTo>
                    <a:pt x="1585" y="818"/>
                    <a:pt x="1516" y="769"/>
                    <a:pt x="1451" y="723"/>
                  </a:cubicBezTo>
                  <a:cubicBezTo>
                    <a:pt x="1396" y="687"/>
                    <a:pt x="1346" y="655"/>
                    <a:pt x="1294" y="622"/>
                  </a:cubicBezTo>
                  <a:cubicBezTo>
                    <a:pt x="889" y="361"/>
                    <a:pt x="487" y="154"/>
                    <a:pt x="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flipH="1">
              <a:off x="7588163" y="2390727"/>
              <a:ext cx="98577" cy="118061"/>
            </a:xfrm>
            <a:custGeom>
              <a:rect b="b" l="l" r="r" t="t"/>
              <a:pathLst>
                <a:path extrusionOk="0" h="1606" w="1341">
                  <a:moveTo>
                    <a:pt x="668" y="1"/>
                  </a:moveTo>
                  <a:cubicBezTo>
                    <a:pt x="886" y="256"/>
                    <a:pt x="1057" y="543"/>
                    <a:pt x="1177" y="847"/>
                  </a:cubicBezTo>
                  <a:cubicBezTo>
                    <a:pt x="1190" y="876"/>
                    <a:pt x="1200" y="906"/>
                    <a:pt x="1214" y="935"/>
                  </a:cubicBezTo>
                  <a:cubicBezTo>
                    <a:pt x="1194" y="945"/>
                    <a:pt x="1174" y="951"/>
                    <a:pt x="1151" y="961"/>
                  </a:cubicBezTo>
                  <a:cubicBezTo>
                    <a:pt x="788" y="1131"/>
                    <a:pt x="393" y="1318"/>
                    <a:pt x="1" y="1523"/>
                  </a:cubicBezTo>
                  <a:cubicBezTo>
                    <a:pt x="24" y="1556"/>
                    <a:pt x="50" y="1582"/>
                    <a:pt x="79" y="1605"/>
                  </a:cubicBezTo>
                  <a:cubicBezTo>
                    <a:pt x="481" y="1396"/>
                    <a:pt x="886" y="1209"/>
                    <a:pt x="1259" y="1037"/>
                  </a:cubicBezTo>
                  <a:lnTo>
                    <a:pt x="1262" y="1037"/>
                  </a:lnTo>
                  <a:cubicBezTo>
                    <a:pt x="1275" y="1027"/>
                    <a:pt x="1288" y="1020"/>
                    <a:pt x="1305" y="1013"/>
                  </a:cubicBezTo>
                  <a:cubicBezTo>
                    <a:pt x="1327" y="1004"/>
                    <a:pt x="1341" y="974"/>
                    <a:pt x="1334" y="948"/>
                  </a:cubicBezTo>
                  <a:lnTo>
                    <a:pt x="1334" y="945"/>
                  </a:lnTo>
                  <a:cubicBezTo>
                    <a:pt x="1220" y="612"/>
                    <a:pt x="1046" y="298"/>
                    <a:pt x="828" y="20"/>
                  </a:cubicBezTo>
                  <a:cubicBezTo>
                    <a:pt x="802" y="13"/>
                    <a:pt x="775" y="10"/>
                    <a:pt x="749" y="7"/>
                  </a:cubicBezTo>
                  <a:cubicBezTo>
                    <a:pt x="723" y="4"/>
                    <a:pt x="693" y="1"/>
                    <a:pt x="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9"/>
            <p:cNvSpPr/>
            <p:nvPr/>
          </p:nvSpPr>
          <p:spPr>
            <a:xfrm flipH="1">
              <a:off x="7529502" y="2442112"/>
              <a:ext cx="78435" cy="114238"/>
            </a:xfrm>
            <a:custGeom>
              <a:rect b="b" l="l" r="r" t="t"/>
              <a:pathLst>
                <a:path extrusionOk="0" h="1554" w="1067">
                  <a:moveTo>
                    <a:pt x="906" y="1"/>
                  </a:moveTo>
                  <a:lnTo>
                    <a:pt x="906" y="1"/>
                  </a:lnTo>
                  <a:cubicBezTo>
                    <a:pt x="949" y="246"/>
                    <a:pt x="958" y="501"/>
                    <a:pt x="935" y="750"/>
                  </a:cubicBezTo>
                  <a:cubicBezTo>
                    <a:pt x="932" y="779"/>
                    <a:pt x="932" y="808"/>
                    <a:pt x="926" y="834"/>
                  </a:cubicBezTo>
                  <a:cubicBezTo>
                    <a:pt x="919" y="844"/>
                    <a:pt x="909" y="851"/>
                    <a:pt x="902" y="860"/>
                  </a:cubicBezTo>
                  <a:cubicBezTo>
                    <a:pt x="661" y="1118"/>
                    <a:pt x="350" y="1341"/>
                    <a:pt x="0" y="1504"/>
                  </a:cubicBezTo>
                  <a:cubicBezTo>
                    <a:pt x="47" y="1524"/>
                    <a:pt x="95" y="1540"/>
                    <a:pt x="145" y="1554"/>
                  </a:cubicBezTo>
                  <a:cubicBezTo>
                    <a:pt x="468" y="1393"/>
                    <a:pt x="753" y="1184"/>
                    <a:pt x="988" y="932"/>
                  </a:cubicBezTo>
                  <a:cubicBezTo>
                    <a:pt x="997" y="919"/>
                    <a:pt x="1007" y="910"/>
                    <a:pt x="1020" y="896"/>
                  </a:cubicBezTo>
                  <a:cubicBezTo>
                    <a:pt x="1027" y="887"/>
                    <a:pt x="1033" y="877"/>
                    <a:pt x="1033" y="863"/>
                  </a:cubicBezTo>
                  <a:cubicBezTo>
                    <a:pt x="1033" y="854"/>
                    <a:pt x="1036" y="844"/>
                    <a:pt x="1036" y="831"/>
                  </a:cubicBezTo>
                  <a:cubicBezTo>
                    <a:pt x="1066" y="605"/>
                    <a:pt x="1066" y="373"/>
                    <a:pt x="1040" y="148"/>
                  </a:cubicBezTo>
                  <a:cubicBezTo>
                    <a:pt x="991" y="92"/>
                    <a:pt x="945" y="44"/>
                    <a:pt x="9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9"/>
            <p:cNvSpPr/>
            <p:nvPr/>
          </p:nvSpPr>
          <p:spPr>
            <a:xfrm flipH="1">
              <a:off x="7471135" y="3098211"/>
              <a:ext cx="275663" cy="135484"/>
            </a:xfrm>
            <a:custGeom>
              <a:rect b="b" l="l" r="r" t="t"/>
              <a:pathLst>
                <a:path extrusionOk="0" h="1843" w="3750">
                  <a:moveTo>
                    <a:pt x="1500" y="1"/>
                  </a:moveTo>
                  <a:cubicBezTo>
                    <a:pt x="1469" y="1"/>
                    <a:pt x="1443" y="2"/>
                    <a:pt x="1423" y="5"/>
                  </a:cubicBezTo>
                  <a:cubicBezTo>
                    <a:pt x="1082" y="34"/>
                    <a:pt x="729" y="103"/>
                    <a:pt x="452" y="292"/>
                  </a:cubicBezTo>
                  <a:cubicBezTo>
                    <a:pt x="429" y="302"/>
                    <a:pt x="409" y="318"/>
                    <a:pt x="390" y="331"/>
                  </a:cubicBezTo>
                  <a:cubicBezTo>
                    <a:pt x="367" y="347"/>
                    <a:pt x="347" y="364"/>
                    <a:pt x="331" y="380"/>
                  </a:cubicBezTo>
                  <a:cubicBezTo>
                    <a:pt x="151" y="537"/>
                    <a:pt x="34" y="756"/>
                    <a:pt x="7" y="982"/>
                  </a:cubicBezTo>
                  <a:cubicBezTo>
                    <a:pt x="4" y="1021"/>
                    <a:pt x="1" y="1060"/>
                    <a:pt x="4" y="1096"/>
                  </a:cubicBezTo>
                  <a:cubicBezTo>
                    <a:pt x="7" y="1282"/>
                    <a:pt x="79" y="1465"/>
                    <a:pt x="236" y="1605"/>
                  </a:cubicBezTo>
                  <a:cubicBezTo>
                    <a:pt x="379" y="1736"/>
                    <a:pt x="576" y="1805"/>
                    <a:pt x="768" y="1831"/>
                  </a:cubicBezTo>
                  <a:cubicBezTo>
                    <a:pt x="801" y="1835"/>
                    <a:pt x="834" y="1838"/>
                    <a:pt x="863" y="1838"/>
                  </a:cubicBezTo>
                  <a:cubicBezTo>
                    <a:pt x="891" y="1840"/>
                    <a:pt x="915" y="1842"/>
                    <a:pt x="940" y="1842"/>
                  </a:cubicBezTo>
                  <a:cubicBezTo>
                    <a:pt x="950" y="1842"/>
                    <a:pt x="961" y="1842"/>
                    <a:pt x="972" y="1841"/>
                  </a:cubicBezTo>
                  <a:cubicBezTo>
                    <a:pt x="979" y="1841"/>
                    <a:pt x="987" y="1841"/>
                    <a:pt x="995" y="1841"/>
                  </a:cubicBezTo>
                  <a:cubicBezTo>
                    <a:pt x="1288" y="1841"/>
                    <a:pt x="1583" y="1770"/>
                    <a:pt x="1850" y="1671"/>
                  </a:cubicBezTo>
                  <a:cubicBezTo>
                    <a:pt x="1909" y="1652"/>
                    <a:pt x="1968" y="1625"/>
                    <a:pt x="2023" y="1599"/>
                  </a:cubicBezTo>
                  <a:cubicBezTo>
                    <a:pt x="2070" y="1583"/>
                    <a:pt x="2112" y="1563"/>
                    <a:pt x="2154" y="1540"/>
                  </a:cubicBezTo>
                  <a:cubicBezTo>
                    <a:pt x="2465" y="1394"/>
                    <a:pt x="2759" y="1210"/>
                    <a:pt x="3053" y="1027"/>
                  </a:cubicBezTo>
                  <a:cubicBezTo>
                    <a:pt x="3249" y="903"/>
                    <a:pt x="3664" y="674"/>
                    <a:pt x="3736" y="518"/>
                  </a:cubicBezTo>
                  <a:cubicBezTo>
                    <a:pt x="3743" y="501"/>
                    <a:pt x="3749" y="488"/>
                    <a:pt x="3749" y="475"/>
                  </a:cubicBezTo>
                  <a:cubicBezTo>
                    <a:pt x="3749" y="452"/>
                    <a:pt x="3740" y="436"/>
                    <a:pt x="3723" y="416"/>
                  </a:cubicBezTo>
                  <a:lnTo>
                    <a:pt x="3720" y="413"/>
                  </a:lnTo>
                  <a:cubicBezTo>
                    <a:pt x="3533" y="213"/>
                    <a:pt x="2471" y="63"/>
                    <a:pt x="1844" y="17"/>
                  </a:cubicBezTo>
                  <a:cubicBezTo>
                    <a:pt x="1779" y="11"/>
                    <a:pt x="1717" y="8"/>
                    <a:pt x="1664" y="5"/>
                  </a:cubicBezTo>
                  <a:cubicBezTo>
                    <a:pt x="1601" y="3"/>
                    <a:pt x="1545" y="1"/>
                    <a:pt x="1500"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9"/>
            <p:cNvSpPr/>
            <p:nvPr/>
          </p:nvSpPr>
          <p:spPr>
            <a:xfrm flipH="1">
              <a:off x="7471135" y="3128572"/>
              <a:ext cx="275663" cy="50209"/>
            </a:xfrm>
            <a:custGeom>
              <a:rect b="b" l="l" r="r" t="t"/>
              <a:pathLst>
                <a:path extrusionOk="0" h="683" w="3750">
                  <a:moveTo>
                    <a:pt x="3720" y="0"/>
                  </a:moveTo>
                  <a:cubicBezTo>
                    <a:pt x="3249" y="13"/>
                    <a:pt x="2765" y="23"/>
                    <a:pt x="2289" y="65"/>
                  </a:cubicBezTo>
                  <a:lnTo>
                    <a:pt x="2289" y="62"/>
                  </a:lnTo>
                  <a:cubicBezTo>
                    <a:pt x="2246" y="68"/>
                    <a:pt x="2207" y="68"/>
                    <a:pt x="2164" y="75"/>
                  </a:cubicBezTo>
                  <a:cubicBezTo>
                    <a:pt x="1981" y="88"/>
                    <a:pt x="1798" y="111"/>
                    <a:pt x="1615" y="138"/>
                  </a:cubicBezTo>
                  <a:cubicBezTo>
                    <a:pt x="1540" y="150"/>
                    <a:pt x="1465" y="163"/>
                    <a:pt x="1390" y="177"/>
                  </a:cubicBezTo>
                  <a:cubicBezTo>
                    <a:pt x="1331" y="186"/>
                    <a:pt x="1275" y="196"/>
                    <a:pt x="1219" y="209"/>
                  </a:cubicBezTo>
                  <a:cubicBezTo>
                    <a:pt x="776" y="294"/>
                    <a:pt x="373" y="415"/>
                    <a:pt x="7" y="569"/>
                  </a:cubicBezTo>
                  <a:cubicBezTo>
                    <a:pt x="4" y="608"/>
                    <a:pt x="1" y="647"/>
                    <a:pt x="4" y="683"/>
                  </a:cubicBezTo>
                  <a:cubicBezTo>
                    <a:pt x="383" y="516"/>
                    <a:pt x="805" y="392"/>
                    <a:pt x="1275" y="301"/>
                  </a:cubicBezTo>
                  <a:cubicBezTo>
                    <a:pt x="1314" y="294"/>
                    <a:pt x="1354" y="287"/>
                    <a:pt x="1396" y="281"/>
                  </a:cubicBezTo>
                  <a:cubicBezTo>
                    <a:pt x="1474" y="265"/>
                    <a:pt x="1553" y="251"/>
                    <a:pt x="1631" y="242"/>
                  </a:cubicBezTo>
                  <a:cubicBezTo>
                    <a:pt x="1824" y="212"/>
                    <a:pt x="2020" y="189"/>
                    <a:pt x="2216" y="170"/>
                  </a:cubicBezTo>
                  <a:cubicBezTo>
                    <a:pt x="2249" y="170"/>
                    <a:pt x="2282" y="167"/>
                    <a:pt x="2318" y="163"/>
                  </a:cubicBezTo>
                  <a:cubicBezTo>
                    <a:pt x="2791" y="124"/>
                    <a:pt x="3269" y="114"/>
                    <a:pt x="3736" y="105"/>
                  </a:cubicBezTo>
                  <a:cubicBezTo>
                    <a:pt x="3743" y="88"/>
                    <a:pt x="3749" y="75"/>
                    <a:pt x="3749" y="62"/>
                  </a:cubicBezTo>
                  <a:cubicBezTo>
                    <a:pt x="3749" y="39"/>
                    <a:pt x="3740" y="23"/>
                    <a:pt x="3723" y="3"/>
                  </a:cubicBezTo>
                  <a:lnTo>
                    <a:pt x="3720" y="0"/>
                  </a:lnTo>
                  <a:close/>
                </a:path>
              </a:pathLst>
            </a:custGeom>
            <a:solidFill>
              <a:srgbClr val="FFE3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flipH="1">
              <a:off x="7642487" y="3119604"/>
              <a:ext cx="80052" cy="114091"/>
            </a:xfrm>
            <a:custGeom>
              <a:rect b="b" l="l" r="r" t="t"/>
              <a:pathLst>
                <a:path extrusionOk="0" h="1552" w="1089">
                  <a:moveTo>
                    <a:pt x="122" y="1"/>
                  </a:moveTo>
                  <a:cubicBezTo>
                    <a:pt x="99" y="11"/>
                    <a:pt x="79" y="27"/>
                    <a:pt x="60" y="40"/>
                  </a:cubicBezTo>
                  <a:cubicBezTo>
                    <a:pt x="37" y="56"/>
                    <a:pt x="17" y="73"/>
                    <a:pt x="1" y="89"/>
                  </a:cubicBezTo>
                  <a:cubicBezTo>
                    <a:pt x="308" y="118"/>
                    <a:pt x="612" y="201"/>
                    <a:pt x="889" y="331"/>
                  </a:cubicBezTo>
                  <a:cubicBezTo>
                    <a:pt x="916" y="344"/>
                    <a:pt x="942" y="354"/>
                    <a:pt x="968" y="367"/>
                  </a:cubicBezTo>
                  <a:cubicBezTo>
                    <a:pt x="962" y="383"/>
                    <a:pt x="951" y="403"/>
                    <a:pt x="945" y="423"/>
                  </a:cubicBezTo>
                  <a:cubicBezTo>
                    <a:pt x="811" y="776"/>
                    <a:pt x="664" y="1154"/>
                    <a:pt x="533" y="1547"/>
                  </a:cubicBezTo>
                  <a:cubicBezTo>
                    <a:pt x="561" y="1549"/>
                    <a:pt x="585" y="1551"/>
                    <a:pt x="610" y="1551"/>
                  </a:cubicBezTo>
                  <a:cubicBezTo>
                    <a:pt x="620" y="1551"/>
                    <a:pt x="631" y="1551"/>
                    <a:pt x="642" y="1550"/>
                  </a:cubicBezTo>
                  <a:cubicBezTo>
                    <a:pt x="775" y="1148"/>
                    <a:pt x="929" y="759"/>
                    <a:pt x="1066" y="403"/>
                  </a:cubicBezTo>
                  <a:cubicBezTo>
                    <a:pt x="1073" y="387"/>
                    <a:pt x="1076" y="373"/>
                    <a:pt x="1082" y="361"/>
                  </a:cubicBezTo>
                  <a:cubicBezTo>
                    <a:pt x="1089" y="338"/>
                    <a:pt x="1079" y="311"/>
                    <a:pt x="1060" y="299"/>
                  </a:cubicBezTo>
                  <a:lnTo>
                    <a:pt x="1057" y="295"/>
                  </a:lnTo>
                  <a:cubicBezTo>
                    <a:pt x="766" y="145"/>
                    <a:pt x="446" y="47"/>
                    <a:pt x="122" y="1"/>
                  </a:cubicBezTo>
                  <a:close/>
                </a:path>
              </a:pathLst>
            </a:custGeom>
            <a:solidFill>
              <a:srgbClr val="FFE3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9"/>
            <p:cNvSpPr/>
            <p:nvPr/>
          </p:nvSpPr>
          <p:spPr>
            <a:xfrm flipH="1">
              <a:off x="7575887" y="3098505"/>
              <a:ext cx="48590" cy="117326"/>
            </a:xfrm>
            <a:custGeom>
              <a:rect b="b" l="l" r="r" t="t"/>
              <a:pathLst>
                <a:path extrusionOk="0" h="1596" w="661">
                  <a:moveTo>
                    <a:pt x="0" y="1"/>
                  </a:moveTo>
                  <a:lnTo>
                    <a:pt x="0" y="1"/>
                  </a:lnTo>
                  <a:cubicBezTo>
                    <a:pt x="186" y="138"/>
                    <a:pt x="356" y="301"/>
                    <a:pt x="500" y="484"/>
                  </a:cubicBezTo>
                  <a:cubicBezTo>
                    <a:pt x="519" y="507"/>
                    <a:pt x="536" y="527"/>
                    <a:pt x="552" y="550"/>
                  </a:cubicBezTo>
                  <a:lnTo>
                    <a:pt x="552" y="579"/>
                  </a:lnTo>
                  <a:cubicBezTo>
                    <a:pt x="556" y="909"/>
                    <a:pt x="490" y="1262"/>
                    <a:pt x="359" y="1595"/>
                  </a:cubicBezTo>
                  <a:cubicBezTo>
                    <a:pt x="406" y="1579"/>
                    <a:pt x="448" y="1559"/>
                    <a:pt x="490" y="1536"/>
                  </a:cubicBezTo>
                  <a:cubicBezTo>
                    <a:pt x="602" y="1219"/>
                    <a:pt x="661" y="892"/>
                    <a:pt x="654" y="572"/>
                  </a:cubicBezTo>
                  <a:lnTo>
                    <a:pt x="654" y="527"/>
                  </a:lnTo>
                  <a:cubicBezTo>
                    <a:pt x="654" y="517"/>
                    <a:pt x="650" y="507"/>
                    <a:pt x="644" y="500"/>
                  </a:cubicBezTo>
                  <a:cubicBezTo>
                    <a:pt x="637" y="491"/>
                    <a:pt x="631" y="481"/>
                    <a:pt x="625" y="474"/>
                  </a:cubicBezTo>
                  <a:lnTo>
                    <a:pt x="625" y="471"/>
                  </a:lnTo>
                  <a:cubicBezTo>
                    <a:pt x="497" y="304"/>
                    <a:pt x="347" y="147"/>
                    <a:pt x="180" y="13"/>
                  </a:cubicBezTo>
                  <a:cubicBezTo>
                    <a:pt x="115" y="7"/>
                    <a:pt x="53" y="4"/>
                    <a:pt x="0" y="1"/>
                  </a:cubicBezTo>
                  <a:close/>
                </a:path>
              </a:pathLst>
            </a:custGeom>
            <a:solidFill>
              <a:srgbClr val="FFE3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9"/>
            <p:cNvSpPr/>
            <p:nvPr/>
          </p:nvSpPr>
          <p:spPr>
            <a:xfrm flipH="1">
              <a:off x="7277069" y="3022788"/>
              <a:ext cx="117542" cy="77335"/>
            </a:xfrm>
            <a:custGeom>
              <a:rect b="b" l="l" r="r" t="t"/>
              <a:pathLst>
                <a:path extrusionOk="0" h="1052" w="1599">
                  <a:moveTo>
                    <a:pt x="1524" y="1"/>
                  </a:moveTo>
                  <a:cubicBezTo>
                    <a:pt x="1459" y="305"/>
                    <a:pt x="1344" y="596"/>
                    <a:pt x="1184" y="860"/>
                  </a:cubicBezTo>
                  <a:cubicBezTo>
                    <a:pt x="1171" y="883"/>
                    <a:pt x="1154" y="910"/>
                    <a:pt x="1142" y="933"/>
                  </a:cubicBezTo>
                  <a:cubicBezTo>
                    <a:pt x="1122" y="926"/>
                    <a:pt x="1106" y="913"/>
                    <a:pt x="1086" y="903"/>
                  </a:cubicBezTo>
                  <a:cubicBezTo>
                    <a:pt x="753" y="733"/>
                    <a:pt x="389" y="544"/>
                    <a:pt x="14" y="370"/>
                  </a:cubicBezTo>
                  <a:cubicBezTo>
                    <a:pt x="8" y="406"/>
                    <a:pt x="0" y="442"/>
                    <a:pt x="0" y="478"/>
                  </a:cubicBezTo>
                  <a:cubicBezTo>
                    <a:pt x="386" y="655"/>
                    <a:pt x="753" y="851"/>
                    <a:pt x="1092" y="1027"/>
                  </a:cubicBezTo>
                  <a:cubicBezTo>
                    <a:pt x="1109" y="1034"/>
                    <a:pt x="1122" y="1040"/>
                    <a:pt x="1131" y="1047"/>
                  </a:cubicBezTo>
                  <a:cubicBezTo>
                    <a:pt x="1138" y="1050"/>
                    <a:pt x="1146" y="1051"/>
                    <a:pt x="1154" y="1051"/>
                  </a:cubicBezTo>
                  <a:cubicBezTo>
                    <a:pt x="1171" y="1051"/>
                    <a:pt x="1188" y="1044"/>
                    <a:pt x="1197" y="1031"/>
                  </a:cubicBezTo>
                  <a:lnTo>
                    <a:pt x="1201" y="1031"/>
                  </a:lnTo>
                  <a:cubicBezTo>
                    <a:pt x="1383" y="756"/>
                    <a:pt x="1517" y="449"/>
                    <a:pt x="1599" y="132"/>
                  </a:cubicBezTo>
                  <a:cubicBezTo>
                    <a:pt x="1589" y="109"/>
                    <a:pt x="1576" y="86"/>
                    <a:pt x="1563" y="67"/>
                  </a:cubicBezTo>
                  <a:cubicBezTo>
                    <a:pt x="1553" y="43"/>
                    <a:pt x="1537" y="20"/>
                    <a:pt x="1524" y="1"/>
                  </a:cubicBezTo>
                  <a:close/>
                </a:path>
              </a:pathLst>
            </a:custGeom>
            <a:solidFill>
              <a:srgbClr val="FFE3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flipH="1">
              <a:off x="7265969" y="3123279"/>
              <a:ext cx="119674" cy="43593"/>
            </a:xfrm>
            <a:custGeom>
              <a:rect b="b" l="l" r="r" t="t"/>
              <a:pathLst>
                <a:path extrusionOk="0" h="593" w="1628">
                  <a:moveTo>
                    <a:pt x="1628" y="0"/>
                  </a:moveTo>
                  <a:cubicBezTo>
                    <a:pt x="1471" y="173"/>
                    <a:pt x="1287" y="323"/>
                    <a:pt x="1088" y="448"/>
                  </a:cubicBezTo>
                  <a:cubicBezTo>
                    <a:pt x="1065" y="461"/>
                    <a:pt x="1046" y="477"/>
                    <a:pt x="1020" y="490"/>
                  </a:cubicBezTo>
                  <a:cubicBezTo>
                    <a:pt x="1009" y="490"/>
                    <a:pt x="1000" y="487"/>
                    <a:pt x="990" y="487"/>
                  </a:cubicBezTo>
                  <a:cubicBezTo>
                    <a:pt x="660" y="454"/>
                    <a:pt x="320" y="350"/>
                    <a:pt x="0" y="183"/>
                  </a:cubicBezTo>
                  <a:lnTo>
                    <a:pt x="0" y="183"/>
                  </a:lnTo>
                  <a:cubicBezTo>
                    <a:pt x="13" y="229"/>
                    <a:pt x="29" y="275"/>
                    <a:pt x="46" y="317"/>
                  </a:cubicBezTo>
                  <a:cubicBezTo>
                    <a:pt x="346" y="468"/>
                    <a:pt x="667" y="559"/>
                    <a:pt x="984" y="588"/>
                  </a:cubicBezTo>
                  <a:cubicBezTo>
                    <a:pt x="1000" y="592"/>
                    <a:pt x="1013" y="592"/>
                    <a:pt x="1029" y="592"/>
                  </a:cubicBezTo>
                  <a:cubicBezTo>
                    <a:pt x="1032" y="592"/>
                    <a:pt x="1035" y="593"/>
                    <a:pt x="1038" y="593"/>
                  </a:cubicBezTo>
                  <a:cubicBezTo>
                    <a:pt x="1046" y="593"/>
                    <a:pt x="1054" y="590"/>
                    <a:pt x="1059" y="585"/>
                  </a:cubicBezTo>
                  <a:cubicBezTo>
                    <a:pt x="1068" y="578"/>
                    <a:pt x="1079" y="575"/>
                    <a:pt x="1085" y="569"/>
                  </a:cubicBezTo>
                  <a:lnTo>
                    <a:pt x="1088" y="569"/>
                  </a:lnTo>
                  <a:cubicBezTo>
                    <a:pt x="1271" y="461"/>
                    <a:pt x="1441" y="330"/>
                    <a:pt x="1595" y="180"/>
                  </a:cubicBezTo>
                  <a:cubicBezTo>
                    <a:pt x="1608" y="115"/>
                    <a:pt x="1617" y="56"/>
                    <a:pt x="1628" y="0"/>
                  </a:cubicBezTo>
                  <a:close/>
                </a:path>
              </a:pathLst>
            </a:custGeom>
            <a:solidFill>
              <a:srgbClr val="FFE3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9"/>
            <p:cNvSpPr/>
            <p:nvPr/>
          </p:nvSpPr>
          <p:spPr>
            <a:xfrm flipH="1">
              <a:off x="7051687" y="2935602"/>
              <a:ext cx="598077" cy="538479"/>
            </a:xfrm>
            <a:custGeom>
              <a:rect b="b" l="l" r="r" t="t"/>
              <a:pathLst>
                <a:path extrusionOk="0" h="7325" w="8136">
                  <a:moveTo>
                    <a:pt x="117" y="1"/>
                  </a:moveTo>
                  <a:cubicBezTo>
                    <a:pt x="93" y="1"/>
                    <a:pt x="69" y="9"/>
                    <a:pt x="50" y="27"/>
                  </a:cubicBezTo>
                  <a:cubicBezTo>
                    <a:pt x="8" y="63"/>
                    <a:pt x="1" y="131"/>
                    <a:pt x="40" y="174"/>
                  </a:cubicBezTo>
                  <a:cubicBezTo>
                    <a:pt x="168" y="324"/>
                    <a:pt x="299" y="471"/>
                    <a:pt x="426" y="618"/>
                  </a:cubicBezTo>
                  <a:cubicBezTo>
                    <a:pt x="537" y="739"/>
                    <a:pt x="641" y="860"/>
                    <a:pt x="750" y="978"/>
                  </a:cubicBezTo>
                  <a:lnTo>
                    <a:pt x="750" y="981"/>
                  </a:lnTo>
                  <a:cubicBezTo>
                    <a:pt x="972" y="1226"/>
                    <a:pt x="1187" y="1464"/>
                    <a:pt x="1406" y="1700"/>
                  </a:cubicBezTo>
                  <a:lnTo>
                    <a:pt x="1409" y="1704"/>
                  </a:lnTo>
                  <a:cubicBezTo>
                    <a:pt x="1661" y="1974"/>
                    <a:pt x="1910" y="2239"/>
                    <a:pt x="2162" y="2501"/>
                  </a:cubicBezTo>
                  <a:lnTo>
                    <a:pt x="2165" y="2501"/>
                  </a:lnTo>
                  <a:cubicBezTo>
                    <a:pt x="2204" y="2543"/>
                    <a:pt x="2246" y="2586"/>
                    <a:pt x="2286" y="2628"/>
                  </a:cubicBezTo>
                  <a:cubicBezTo>
                    <a:pt x="2318" y="2661"/>
                    <a:pt x="2351" y="2697"/>
                    <a:pt x="2384" y="2730"/>
                  </a:cubicBezTo>
                  <a:cubicBezTo>
                    <a:pt x="2390" y="2736"/>
                    <a:pt x="2397" y="2746"/>
                    <a:pt x="2406" y="2749"/>
                  </a:cubicBezTo>
                  <a:cubicBezTo>
                    <a:pt x="3824" y="4200"/>
                    <a:pt x="5217" y="5432"/>
                    <a:pt x="6782" y="6606"/>
                  </a:cubicBezTo>
                  <a:cubicBezTo>
                    <a:pt x="6894" y="6691"/>
                    <a:pt x="7008" y="6772"/>
                    <a:pt x="7119" y="6857"/>
                  </a:cubicBezTo>
                  <a:cubicBezTo>
                    <a:pt x="7334" y="7014"/>
                    <a:pt x="7554" y="7167"/>
                    <a:pt x="7773" y="7324"/>
                  </a:cubicBezTo>
                  <a:lnTo>
                    <a:pt x="8135" y="7324"/>
                  </a:lnTo>
                  <a:cubicBezTo>
                    <a:pt x="7730" y="7040"/>
                    <a:pt x="7331" y="6756"/>
                    <a:pt x="6949" y="6469"/>
                  </a:cubicBezTo>
                  <a:cubicBezTo>
                    <a:pt x="6835" y="6386"/>
                    <a:pt x="6723" y="6302"/>
                    <a:pt x="6613" y="6217"/>
                  </a:cubicBezTo>
                  <a:cubicBezTo>
                    <a:pt x="5913" y="5677"/>
                    <a:pt x="5243" y="5128"/>
                    <a:pt x="4589" y="4550"/>
                  </a:cubicBezTo>
                  <a:cubicBezTo>
                    <a:pt x="4586" y="4547"/>
                    <a:pt x="4586" y="4547"/>
                    <a:pt x="4586" y="4543"/>
                  </a:cubicBezTo>
                  <a:lnTo>
                    <a:pt x="4583" y="4543"/>
                  </a:lnTo>
                  <a:cubicBezTo>
                    <a:pt x="4550" y="4511"/>
                    <a:pt x="4521" y="4484"/>
                    <a:pt x="4488" y="4458"/>
                  </a:cubicBezTo>
                  <a:cubicBezTo>
                    <a:pt x="4410" y="4386"/>
                    <a:pt x="4334" y="4318"/>
                    <a:pt x="4253" y="4246"/>
                  </a:cubicBezTo>
                  <a:lnTo>
                    <a:pt x="4250" y="4243"/>
                  </a:lnTo>
                  <a:cubicBezTo>
                    <a:pt x="3341" y="3419"/>
                    <a:pt x="2456" y="2530"/>
                    <a:pt x="1537" y="1533"/>
                  </a:cubicBezTo>
                  <a:cubicBezTo>
                    <a:pt x="1334" y="1315"/>
                    <a:pt x="1132" y="1092"/>
                    <a:pt x="926" y="864"/>
                  </a:cubicBezTo>
                  <a:cubicBezTo>
                    <a:pt x="818" y="746"/>
                    <a:pt x="714" y="625"/>
                    <a:pt x="602" y="500"/>
                  </a:cubicBezTo>
                  <a:cubicBezTo>
                    <a:pt x="468" y="351"/>
                    <a:pt x="331" y="194"/>
                    <a:pt x="197" y="37"/>
                  </a:cubicBezTo>
                  <a:cubicBezTo>
                    <a:pt x="175" y="13"/>
                    <a:pt x="146" y="1"/>
                    <a:pt x="117"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9"/>
            <p:cNvSpPr/>
            <p:nvPr/>
          </p:nvSpPr>
          <p:spPr>
            <a:xfrm flipH="1">
              <a:off x="7530017" y="2950745"/>
              <a:ext cx="123056" cy="110857"/>
            </a:xfrm>
            <a:custGeom>
              <a:rect b="b" l="l" r="r" t="t"/>
              <a:pathLst>
                <a:path extrusionOk="0" h="1508" w="1674">
                  <a:moveTo>
                    <a:pt x="1540" y="0"/>
                  </a:moveTo>
                  <a:cubicBezTo>
                    <a:pt x="932" y="72"/>
                    <a:pt x="265" y="409"/>
                    <a:pt x="0" y="961"/>
                  </a:cubicBezTo>
                  <a:cubicBezTo>
                    <a:pt x="454" y="1258"/>
                    <a:pt x="1000" y="1448"/>
                    <a:pt x="1540" y="1507"/>
                  </a:cubicBezTo>
                  <a:cubicBezTo>
                    <a:pt x="1673" y="1017"/>
                    <a:pt x="1673" y="494"/>
                    <a:pt x="1540"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9"/>
            <p:cNvSpPr/>
            <p:nvPr/>
          </p:nvSpPr>
          <p:spPr>
            <a:xfrm flipH="1">
              <a:off x="7463711" y="2577743"/>
              <a:ext cx="496193" cy="449970"/>
            </a:xfrm>
            <a:custGeom>
              <a:rect b="b" l="l" r="r" t="t"/>
              <a:pathLst>
                <a:path extrusionOk="0" h="6121" w="6750">
                  <a:moveTo>
                    <a:pt x="5178" y="1"/>
                  </a:moveTo>
                  <a:cubicBezTo>
                    <a:pt x="5147" y="1"/>
                    <a:pt x="5117" y="2"/>
                    <a:pt x="5086" y="6"/>
                  </a:cubicBezTo>
                  <a:cubicBezTo>
                    <a:pt x="4586" y="65"/>
                    <a:pt x="4266" y="561"/>
                    <a:pt x="4053" y="1022"/>
                  </a:cubicBezTo>
                  <a:cubicBezTo>
                    <a:pt x="3746" y="659"/>
                    <a:pt x="3315" y="371"/>
                    <a:pt x="2860" y="225"/>
                  </a:cubicBezTo>
                  <a:cubicBezTo>
                    <a:pt x="2718" y="179"/>
                    <a:pt x="2565" y="156"/>
                    <a:pt x="2413" y="156"/>
                  </a:cubicBezTo>
                  <a:cubicBezTo>
                    <a:pt x="2086" y="156"/>
                    <a:pt x="1761" y="265"/>
                    <a:pt x="1540" y="502"/>
                  </a:cubicBezTo>
                  <a:cubicBezTo>
                    <a:pt x="1263" y="807"/>
                    <a:pt x="1197" y="1258"/>
                    <a:pt x="1285" y="1656"/>
                  </a:cubicBezTo>
                  <a:cubicBezTo>
                    <a:pt x="1370" y="2055"/>
                    <a:pt x="1592" y="2411"/>
                    <a:pt x="1838" y="2741"/>
                  </a:cubicBezTo>
                  <a:cubicBezTo>
                    <a:pt x="1704" y="2718"/>
                    <a:pt x="1565" y="2707"/>
                    <a:pt x="1424" y="2707"/>
                  </a:cubicBezTo>
                  <a:cubicBezTo>
                    <a:pt x="1241" y="2707"/>
                    <a:pt x="1057" y="2727"/>
                    <a:pt x="886" y="2768"/>
                  </a:cubicBezTo>
                  <a:cubicBezTo>
                    <a:pt x="586" y="2839"/>
                    <a:pt x="302" y="3019"/>
                    <a:pt x="158" y="3297"/>
                  </a:cubicBezTo>
                  <a:cubicBezTo>
                    <a:pt x="1" y="3597"/>
                    <a:pt x="34" y="3973"/>
                    <a:pt x="184" y="4277"/>
                  </a:cubicBezTo>
                  <a:cubicBezTo>
                    <a:pt x="318" y="4555"/>
                    <a:pt x="543" y="4780"/>
                    <a:pt x="785" y="4976"/>
                  </a:cubicBezTo>
                  <a:cubicBezTo>
                    <a:pt x="808" y="4996"/>
                    <a:pt x="831" y="5012"/>
                    <a:pt x="854" y="5032"/>
                  </a:cubicBezTo>
                  <a:cubicBezTo>
                    <a:pt x="886" y="5055"/>
                    <a:pt x="919" y="5085"/>
                    <a:pt x="955" y="5107"/>
                  </a:cubicBezTo>
                  <a:cubicBezTo>
                    <a:pt x="1727" y="5666"/>
                    <a:pt x="2848" y="6120"/>
                    <a:pt x="3830" y="6120"/>
                  </a:cubicBezTo>
                  <a:cubicBezTo>
                    <a:pt x="4432" y="6120"/>
                    <a:pt x="4982" y="5950"/>
                    <a:pt x="5367" y="5528"/>
                  </a:cubicBezTo>
                  <a:cubicBezTo>
                    <a:pt x="6344" y="4463"/>
                    <a:pt x="6749" y="2911"/>
                    <a:pt x="6443" y="1502"/>
                  </a:cubicBezTo>
                  <a:cubicBezTo>
                    <a:pt x="6426" y="1430"/>
                    <a:pt x="6410" y="1359"/>
                    <a:pt x="6390" y="1293"/>
                  </a:cubicBezTo>
                  <a:cubicBezTo>
                    <a:pt x="6381" y="1261"/>
                    <a:pt x="6374" y="1225"/>
                    <a:pt x="6364" y="1195"/>
                  </a:cubicBezTo>
                  <a:cubicBezTo>
                    <a:pt x="6272" y="891"/>
                    <a:pt x="6145" y="591"/>
                    <a:pt x="5930" y="359"/>
                  </a:cubicBezTo>
                  <a:cubicBezTo>
                    <a:pt x="5737" y="149"/>
                    <a:pt x="5463" y="1"/>
                    <a:pt x="51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9"/>
            <p:cNvSpPr/>
            <p:nvPr/>
          </p:nvSpPr>
          <p:spPr>
            <a:xfrm flipH="1">
              <a:off x="7460486" y="2581568"/>
              <a:ext cx="496193" cy="449970"/>
            </a:xfrm>
            <a:custGeom>
              <a:rect b="b" l="l" r="r" t="t"/>
              <a:pathLst>
                <a:path extrusionOk="0" h="6121" w="6750">
                  <a:moveTo>
                    <a:pt x="5178" y="1"/>
                  </a:moveTo>
                  <a:cubicBezTo>
                    <a:pt x="5147" y="1"/>
                    <a:pt x="5117" y="2"/>
                    <a:pt x="5086" y="6"/>
                  </a:cubicBezTo>
                  <a:cubicBezTo>
                    <a:pt x="4586" y="65"/>
                    <a:pt x="4266" y="561"/>
                    <a:pt x="4053" y="1022"/>
                  </a:cubicBezTo>
                  <a:cubicBezTo>
                    <a:pt x="3746" y="659"/>
                    <a:pt x="3315" y="371"/>
                    <a:pt x="2860" y="225"/>
                  </a:cubicBezTo>
                  <a:cubicBezTo>
                    <a:pt x="2718" y="179"/>
                    <a:pt x="2565" y="156"/>
                    <a:pt x="2413" y="156"/>
                  </a:cubicBezTo>
                  <a:cubicBezTo>
                    <a:pt x="2086" y="156"/>
                    <a:pt x="1761" y="265"/>
                    <a:pt x="1540" y="502"/>
                  </a:cubicBezTo>
                  <a:cubicBezTo>
                    <a:pt x="1263" y="807"/>
                    <a:pt x="1197" y="1258"/>
                    <a:pt x="1285" y="1656"/>
                  </a:cubicBezTo>
                  <a:cubicBezTo>
                    <a:pt x="1370" y="2055"/>
                    <a:pt x="1592" y="2411"/>
                    <a:pt x="1838" y="2741"/>
                  </a:cubicBezTo>
                  <a:cubicBezTo>
                    <a:pt x="1704" y="2718"/>
                    <a:pt x="1565" y="2707"/>
                    <a:pt x="1424" y="2707"/>
                  </a:cubicBezTo>
                  <a:cubicBezTo>
                    <a:pt x="1241" y="2707"/>
                    <a:pt x="1057" y="2727"/>
                    <a:pt x="886" y="2768"/>
                  </a:cubicBezTo>
                  <a:cubicBezTo>
                    <a:pt x="586" y="2839"/>
                    <a:pt x="302" y="3019"/>
                    <a:pt x="158" y="3297"/>
                  </a:cubicBezTo>
                  <a:cubicBezTo>
                    <a:pt x="1" y="3597"/>
                    <a:pt x="34" y="3973"/>
                    <a:pt x="184" y="4277"/>
                  </a:cubicBezTo>
                  <a:cubicBezTo>
                    <a:pt x="318" y="4555"/>
                    <a:pt x="543" y="4780"/>
                    <a:pt x="785" y="4976"/>
                  </a:cubicBezTo>
                  <a:cubicBezTo>
                    <a:pt x="808" y="4996"/>
                    <a:pt x="831" y="5012"/>
                    <a:pt x="854" y="5032"/>
                  </a:cubicBezTo>
                  <a:cubicBezTo>
                    <a:pt x="886" y="5055"/>
                    <a:pt x="919" y="5085"/>
                    <a:pt x="955" y="5107"/>
                  </a:cubicBezTo>
                  <a:cubicBezTo>
                    <a:pt x="1727" y="5666"/>
                    <a:pt x="2848" y="6120"/>
                    <a:pt x="3830" y="6120"/>
                  </a:cubicBezTo>
                  <a:cubicBezTo>
                    <a:pt x="4432" y="6120"/>
                    <a:pt x="4982" y="5950"/>
                    <a:pt x="5367" y="5528"/>
                  </a:cubicBezTo>
                  <a:cubicBezTo>
                    <a:pt x="6344" y="4463"/>
                    <a:pt x="6749" y="2911"/>
                    <a:pt x="6443" y="1502"/>
                  </a:cubicBezTo>
                  <a:cubicBezTo>
                    <a:pt x="6426" y="1430"/>
                    <a:pt x="6410" y="1359"/>
                    <a:pt x="6390" y="1293"/>
                  </a:cubicBezTo>
                  <a:cubicBezTo>
                    <a:pt x="6381" y="1261"/>
                    <a:pt x="6374" y="1225"/>
                    <a:pt x="6364" y="1195"/>
                  </a:cubicBezTo>
                  <a:cubicBezTo>
                    <a:pt x="6272" y="891"/>
                    <a:pt x="6145" y="591"/>
                    <a:pt x="5930" y="359"/>
                  </a:cubicBezTo>
                  <a:cubicBezTo>
                    <a:pt x="5737" y="149"/>
                    <a:pt x="5463" y="1"/>
                    <a:pt x="5178" y="1"/>
                  </a:cubicBezTo>
                  <a:close/>
                </a:path>
              </a:pathLst>
            </a:custGeom>
            <a:solidFill>
              <a:srgbClr val="7B6DCC">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9"/>
            <p:cNvSpPr/>
            <p:nvPr/>
          </p:nvSpPr>
          <p:spPr>
            <a:xfrm flipH="1">
              <a:off x="7486279" y="2672648"/>
              <a:ext cx="415993" cy="280597"/>
            </a:xfrm>
            <a:custGeom>
              <a:rect b="b" l="l" r="r" t="t"/>
              <a:pathLst>
                <a:path extrusionOk="0" h="3817" w="5659">
                  <a:moveTo>
                    <a:pt x="5560" y="1"/>
                  </a:moveTo>
                  <a:cubicBezTo>
                    <a:pt x="5467" y="1"/>
                    <a:pt x="5372" y="17"/>
                    <a:pt x="5279" y="45"/>
                  </a:cubicBezTo>
                  <a:cubicBezTo>
                    <a:pt x="4887" y="163"/>
                    <a:pt x="4586" y="525"/>
                    <a:pt x="4528" y="927"/>
                  </a:cubicBezTo>
                  <a:cubicBezTo>
                    <a:pt x="4191" y="738"/>
                    <a:pt x="3822" y="542"/>
                    <a:pt x="3433" y="453"/>
                  </a:cubicBezTo>
                  <a:cubicBezTo>
                    <a:pt x="3286" y="420"/>
                    <a:pt x="3142" y="404"/>
                    <a:pt x="3003" y="404"/>
                  </a:cubicBezTo>
                  <a:cubicBezTo>
                    <a:pt x="2659" y="404"/>
                    <a:pt x="2346" y="502"/>
                    <a:pt x="2106" y="685"/>
                  </a:cubicBezTo>
                  <a:cubicBezTo>
                    <a:pt x="1782" y="937"/>
                    <a:pt x="1589" y="1362"/>
                    <a:pt x="1563" y="1849"/>
                  </a:cubicBezTo>
                  <a:cubicBezTo>
                    <a:pt x="1550" y="2208"/>
                    <a:pt x="1622" y="2561"/>
                    <a:pt x="1714" y="2875"/>
                  </a:cubicBezTo>
                  <a:cubicBezTo>
                    <a:pt x="1574" y="2823"/>
                    <a:pt x="1426" y="2798"/>
                    <a:pt x="1276" y="2798"/>
                  </a:cubicBezTo>
                  <a:cubicBezTo>
                    <a:pt x="998" y="2798"/>
                    <a:pt x="717" y="2885"/>
                    <a:pt x="475" y="3055"/>
                  </a:cubicBezTo>
                  <a:cubicBezTo>
                    <a:pt x="256" y="3212"/>
                    <a:pt x="93" y="3437"/>
                    <a:pt x="1" y="3685"/>
                  </a:cubicBezTo>
                  <a:cubicBezTo>
                    <a:pt x="24" y="3705"/>
                    <a:pt x="47" y="3721"/>
                    <a:pt x="70" y="3741"/>
                  </a:cubicBezTo>
                  <a:cubicBezTo>
                    <a:pt x="102" y="3764"/>
                    <a:pt x="135" y="3794"/>
                    <a:pt x="171" y="3816"/>
                  </a:cubicBezTo>
                  <a:cubicBezTo>
                    <a:pt x="239" y="3578"/>
                    <a:pt x="387" y="3362"/>
                    <a:pt x="586" y="3222"/>
                  </a:cubicBezTo>
                  <a:cubicBezTo>
                    <a:pt x="794" y="3073"/>
                    <a:pt x="1037" y="2998"/>
                    <a:pt x="1273" y="2998"/>
                  </a:cubicBezTo>
                  <a:cubicBezTo>
                    <a:pt x="1467" y="2998"/>
                    <a:pt x="1657" y="3049"/>
                    <a:pt x="1818" y="3153"/>
                  </a:cubicBezTo>
                  <a:cubicBezTo>
                    <a:pt x="1835" y="3163"/>
                    <a:pt x="1853" y="3168"/>
                    <a:pt x="1871" y="3168"/>
                  </a:cubicBezTo>
                  <a:cubicBezTo>
                    <a:pt x="1893" y="3168"/>
                    <a:pt x="1915" y="3161"/>
                    <a:pt x="1933" y="3146"/>
                  </a:cubicBezTo>
                  <a:cubicBezTo>
                    <a:pt x="1965" y="3120"/>
                    <a:pt x="1981" y="3081"/>
                    <a:pt x="1969" y="3038"/>
                  </a:cubicBezTo>
                  <a:cubicBezTo>
                    <a:pt x="1861" y="2685"/>
                    <a:pt x="1746" y="2273"/>
                    <a:pt x="1766" y="1858"/>
                  </a:cubicBezTo>
                  <a:cubicBezTo>
                    <a:pt x="1785" y="1427"/>
                    <a:pt x="1956" y="1061"/>
                    <a:pt x="2230" y="845"/>
                  </a:cubicBezTo>
                  <a:cubicBezTo>
                    <a:pt x="2432" y="687"/>
                    <a:pt x="2702" y="604"/>
                    <a:pt x="2999" y="604"/>
                  </a:cubicBezTo>
                  <a:cubicBezTo>
                    <a:pt x="3125" y="604"/>
                    <a:pt x="3255" y="619"/>
                    <a:pt x="3387" y="649"/>
                  </a:cubicBezTo>
                  <a:cubicBezTo>
                    <a:pt x="3799" y="744"/>
                    <a:pt x="4207" y="976"/>
                    <a:pt x="4567" y="1182"/>
                  </a:cubicBezTo>
                  <a:cubicBezTo>
                    <a:pt x="4582" y="1192"/>
                    <a:pt x="4599" y="1196"/>
                    <a:pt x="4615" y="1196"/>
                  </a:cubicBezTo>
                  <a:cubicBezTo>
                    <a:pt x="4633" y="1196"/>
                    <a:pt x="4651" y="1191"/>
                    <a:pt x="4668" y="1182"/>
                  </a:cubicBezTo>
                  <a:cubicBezTo>
                    <a:pt x="4701" y="1163"/>
                    <a:pt x="4720" y="1130"/>
                    <a:pt x="4717" y="1091"/>
                  </a:cubicBezTo>
                  <a:cubicBezTo>
                    <a:pt x="4707" y="712"/>
                    <a:pt x="4972" y="345"/>
                    <a:pt x="5338" y="237"/>
                  </a:cubicBezTo>
                  <a:cubicBezTo>
                    <a:pt x="5410" y="215"/>
                    <a:pt x="5483" y="205"/>
                    <a:pt x="5556" y="205"/>
                  </a:cubicBezTo>
                  <a:cubicBezTo>
                    <a:pt x="5590" y="205"/>
                    <a:pt x="5624" y="207"/>
                    <a:pt x="5659" y="211"/>
                  </a:cubicBezTo>
                  <a:cubicBezTo>
                    <a:pt x="5642" y="139"/>
                    <a:pt x="5626" y="68"/>
                    <a:pt x="5606" y="2"/>
                  </a:cubicBezTo>
                  <a:cubicBezTo>
                    <a:pt x="5591" y="1"/>
                    <a:pt x="5576" y="1"/>
                    <a:pt x="5560"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flipH="1">
              <a:off x="7178345" y="2977210"/>
              <a:ext cx="932180" cy="706896"/>
            </a:xfrm>
            <a:custGeom>
              <a:rect b="b" l="l" r="r" t="t"/>
              <a:pathLst>
                <a:path extrusionOk="0" h="9616" w="12681">
                  <a:moveTo>
                    <a:pt x="10743" y="0"/>
                  </a:moveTo>
                  <a:cubicBezTo>
                    <a:pt x="10198" y="0"/>
                    <a:pt x="9547" y="248"/>
                    <a:pt x="9008" y="363"/>
                  </a:cubicBezTo>
                  <a:cubicBezTo>
                    <a:pt x="8390" y="494"/>
                    <a:pt x="7772" y="631"/>
                    <a:pt x="7161" y="781"/>
                  </a:cubicBezTo>
                  <a:cubicBezTo>
                    <a:pt x="6455" y="954"/>
                    <a:pt x="5756" y="1141"/>
                    <a:pt x="5063" y="1353"/>
                  </a:cubicBezTo>
                  <a:cubicBezTo>
                    <a:pt x="3867" y="1713"/>
                    <a:pt x="2671" y="2160"/>
                    <a:pt x="1700" y="2942"/>
                  </a:cubicBezTo>
                  <a:cubicBezTo>
                    <a:pt x="726" y="3722"/>
                    <a:pt x="1" y="4895"/>
                    <a:pt x="21" y="6144"/>
                  </a:cubicBezTo>
                  <a:cubicBezTo>
                    <a:pt x="24" y="6271"/>
                    <a:pt x="30" y="6399"/>
                    <a:pt x="50" y="6523"/>
                  </a:cubicBezTo>
                  <a:cubicBezTo>
                    <a:pt x="57" y="6576"/>
                    <a:pt x="66" y="6624"/>
                    <a:pt x="76" y="6674"/>
                  </a:cubicBezTo>
                  <a:cubicBezTo>
                    <a:pt x="265" y="7663"/>
                    <a:pt x="923" y="8559"/>
                    <a:pt x="1798" y="9069"/>
                  </a:cubicBezTo>
                  <a:cubicBezTo>
                    <a:pt x="2429" y="9439"/>
                    <a:pt x="3157" y="9615"/>
                    <a:pt x="3888" y="9615"/>
                  </a:cubicBezTo>
                  <a:cubicBezTo>
                    <a:pt x="4352" y="9615"/>
                    <a:pt x="4817" y="9544"/>
                    <a:pt x="5259" y="9406"/>
                  </a:cubicBezTo>
                  <a:cubicBezTo>
                    <a:pt x="5560" y="9307"/>
                    <a:pt x="5857" y="9184"/>
                    <a:pt x="6086" y="8971"/>
                  </a:cubicBezTo>
                  <a:cubicBezTo>
                    <a:pt x="6315" y="8755"/>
                    <a:pt x="6469" y="8445"/>
                    <a:pt x="6426" y="8131"/>
                  </a:cubicBezTo>
                  <a:cubicBezTo>
                    <a:pt x="6380" y="7765"/>
                    <a:pt x="6083" y="7481"/>
                    <a:pt x="5782" y="7262"/>
                  </a:cubicBezTo>
                  <a:cubicBezTo>
                    <a:pt x="5481" y="7043"/>
                    <a:pt x="5151" y="6844"/>
                    <a:pt x="4965" y="6520"/>
                  </a:cubicBezTo>
                  <a:cubicBezTo>
                    <a:pt x="4884" y="6369"/>
                    <a:pt x="4837" y="6206"/>
                    <a:pt x="4828" y="6040"/>
                  </a:cubicBezTo>
                  <a:lnTo>
                    <a:pt x="4828" y="6036"/>
                  </a:lnTo>
                  <a:cubicBezTo>
                    <a:pt x="4825" y="5997"/>
                    <a:pt x="4825" y="5958"/>
                    <a:pt x="4828" y="5918"/>
                  </a:cubicBezTo>
                  <a:cubicBezTo>
                    <a:pt x="4837" y="5539"/>
                    <a:pt x="5014" y="5154"/>
                    <a:pt x="5276" y="4873"/>
                  </a:cubicBezTo>
                  <a:cubicBezTo>
                    <a:pt x="5684" y="4435"/>
                    <a:pt x="6256" y="4193"/>
                    <a:pt x="6818" y="3981"/>
                  </a:cubicBezTo>
                  <a:cubicBezTo>
                    <a:pt x="8714" y="3251"/>
                    <a:pt x="10668" y="2677"/>
                    <a:pt x="12619" y="2105"/>
                  </a:cubicBezTo>
                  <a:cubicBezTo>
                    <a:pt x="12681" y="2085"/>
                    <a:pt x="11926" y="922"/>
                    <a:pt x="11845" y="827"/>
                  </a:cubicBezTo>
                  <a:cubicBezTo>
                    <a:pt x="11587" y="520"/>
                    <a:pt x="11171" y="0"/>
                    <a:pt x="10743" y="0"/>
                  </a:cubicBezTo>
                  <a:close/>
                </a:path>
              </a:pathLst>
            </a:custGeom>
            <a:solidFill>
              <a:srgbClr val="FFA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9"/>
            <p:cNvSpPr/>
            <p:nvPr/>
          </p:nvSpPr>
          <p:spPr>
            <a:xfrm flipH="1">
              <a:off x="7261632" y="2987722"/>
              <a:ext cx="847423" cy="696310"/>
            </a:xfrm>
            <a:custGeom>
              <a:rect b="b" l="l" r="r" t="t"/>
              <a:pathLst>
                <a:path extrusionOk="0" h="9472" w="11528">
                  <a:moveTo>
                    <a:pt x="9825" y="1"/>
                  </a:moveTo>
                  <a:cubicBezTo>
                    <a:pt x="9537" y="76"/>
                    <a:pt x="9249" y="164"/>
                    <a:pt x="8988" y="220"/>
                  </a:cubicBezTo>
                  <a:cubicBezTo>
                    <a:pt x="8602" y="301"/>
                    <a:pt x="8220" y="387"/>
                    <a:pt x="7834" y="475"/>
                  </a:cubicBezTo>
                  <a:cubicBezTo>
                    <a:pt x="7602" y="527"/>
                    <a:pt x="7370" y="583"/>
                    <a:pt x="7141" y="638"/>
                  </a:cubicBezTo>
                  <a:cubicBezTo>
                    <a:pt x="7004" y="674"/>
                    <a:pt x="6867" y="707"/>
                    <a:pt x="6733" y="740"/>
                  </a:cubicBezTo>
                  <a:cubicBezTo>
                    <a:pt x="6167" y="883"/>
                    <a:pt x="5602" y="1037"/>
                    <a:pt x="5043" y="1210"/>
                  </a:cubicBezTo>
                  <a:cubicBezTo>
                    <a:pt x="3847" y="1570"/>
                    <a:pt x="2651" y="2017"/>
                    <a:pt x="1680" y="2799"/>
                  </a:cubicBezTo>
                  <a:cubicBezTo>
                    <a:pt x="719" y="3570"/>
                    <a:pt x="1" y="4720"/>
                    <a:pt x="1" y="5949"/>
                  </a:cubicBezTo>
                  <a:lnTo>
                    <a:pt x="1" y="6001"/>
                  </a:lnTo>
                  <a:cubicBezTo>
                    <a:pt x="4" y="6128"/>
                    <a:pt x="10" y="6256"/>
                    <a:pt x="30" y="6380"/>
                  </a:cubicBezTo>
                  <a:cubicBezTo>
                    <a:pt x="37" y="6433"/>
                    <a:pt x="46" y="6481"/>
                    <a:pt x="56" y="6531"/>
                  </a:cubicBezTo>
                  <a:cubicBezTo>
                    <a:pt x="245" y="7520"/>
                    <a:pt x="903" y="8416"/>
                    <a:pt x="1778" y="8926"/>
                  </a:cubicBezTo>
                  <a:cubicBezTo>
                    <a:pt x="2409" y="9295"/>
                    <a:pt x="3135" y="9472"/>
                    <a:pt x="3867" y="9472"/>
                  </a:cubicBezTo>
                  <a:cubicBezTo>
                    <a:pt x="4331" y="9472"/>
                    <a:pt x="4798" y="9400"/>
                    <a:pt x="5239" y="9263"/>
                  </a:cubicBezTo>
                  <a:cubicBezTo>
                    <a:pt x="5540" y="9164"/>
                    <a:pt x="5837" y="9041"/>
                    <a:pt x="6066" y="8828"/>
                  </a:cubicBezTo>
                  <a:cubicBezTo>
                    <a:pt x="6268" y="8635"/>
                    <a:pt x="6416" y="8368"/>
                    <a:pt x="6416" y="8089"/>
                  </a:cubicBezTo>
                  <a:cubicBezTo>
                    <a:pt x="6416" y="8057"/>
                    <a:pt x="6413" y="8021"/>
                    <a:pt x="6406" y="7988"/>
                  </a:cubicBezTo>
                  <a:cubicBezTo>
                    <a:pt x="6360" y="7622"/>
                    <a:pt x="6063" y="7338"/>
                    <a:pt x="5762" y="7119"/>
                  </a:cubicBezTo>
                  <a:cubicBezTo>
                    <a:pt x="5461" y="6900"/>
                    <a:pt x="5131" y="6701"/>
                    <a:pt x="4945" y="6377"/>
                  </a:cubicBezTo>
                  <a:cubicBezTo>
                    <a:pt x="4864" y="6226"/>
                    <a:pt x="4817" y="6063"/>
                    <a:pt x="4808" y="5897"/>
                  </a:cubicBezTo>
                  <a:lnTo>
                    <a:pt x="4808" y="5893"/>
                  </a:lnTo>
                  <a:cubicBezTo>
                    <a:pt x="4805" y="5873"/>
                    <a:pt x="4805" y="5854"/>
                    <a:pt x="4805" y="5834"/>
                  </a:cubicBezTo>
                  <a:cubicBezTo>
                    <a:pt x="4805" y="5815"/>
                    <a:pt x="4805" y="5795"/>
                    <a:pt x="4808" y="5775"/>
                  </a:cubicBezTo>
                  <a:cubicBezTo>
                    <a:pt x="4817" y="5396"/>
                    <a:pt x="4994" y="5011"/>
                    <a:pt x="5256" y="4730"/>
                  </a:cubicBezTo>
                  <a:cubicBezTo>
                    <a:pt x="5664" y="4292"/>
                    <a:pt x="6236" y="4050"/>
                    <a:pt x="6798" y="3838"/>
                  </a:cubicBezTo>
                  <a:cubicBezTo>
                    <a:pt x="8347" y="3243"/>
                    <a:pt x="9935" y="2749"/>
                    <a:pt x="11527" y="2279"/>
                  </a:cubicBezTo>
                  <a:cubicBezTo>
                    <a:pt x="10834" y="1625"/>
                    <a:pt x="10259" y="850"/>
                    <a:pt x="9825" y="1"/>
                  </a:cubicBezTo>
                  <a:close/>
                </a:path>
              </a:pathLst>
            </a:custGeom>
            <a:solidFill>
              <a:srgbClr val="F69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flipH="1">
              <a:off x="7755619" y="3407184"/>
              <a:ext cx="351304" cy="97919"/>
            </a:xfrm>
            <a:custGeom>
              <a:rect b="b" l="l" r="r" t="t"/>
              <a:pathLst>
                <a:path extrusionOk="0" h="1332" w="4779">
                  <a:moveTo>
                    <a:pt x="4383" y="0"/>
                  </a:moveTo>
                  <a:cubicBezTo>
                    <a:pt x="4213" y="0"/>
                    <a:pt x="4042" y="37"/>
                    <a:pt x="3886" y="112"/>
                  </a:cubicBezTo>
                  <a:cubicBezTo>
                    <a:pt x="3569" y="262"/>
                    <a:pt x="3331" y="603"/>
                    <a:pt x="3263" y="971"/>
                  </a:cubicBezTo>
                  <a:cubicBezTo>
                    <a:pt x="3093" y="661"/>
                    <a:pt x="2750" y="445"/>
                    <a:pt x="2396" y="445"/>
                  </a:cubicBezTo>
                  <a:cubicBezTo>
                    <a:pt x="2381" y="445"/>
                    <a:pt x="2366" y="445"/>
                    <a:pt x="2350" y="446"/>
                  </a:cubicBezTo>
                  <a:cubicBezTo>
                    <a:pt x="1975" y="465"/>
                    <a:pt x="1628" y="701"/>
                    <a:pt x="1478" y="1007"/>
                  </a:cubicBezTo>
                  <a:cubicBezTo>
                    <a:pt x="1409" y="775"/>
                    <a:pt x="1243" y="570"/>
                    <a:pt x="1023" y="461"/>
                  </a:cubicBezTo>
                  <a:cubicBezTo>
                    <a:pt x="910" y="406"/>
                    <a:pt x="785" y="379"/>
                    <a:pt x="658" y="379"/>
                  </a:cubicBezTo>
                  <a:cubicBezTo>
                    <a:pt x="453" y="379"/>
                    <a:pt x="245" y="451"/>
                    <a:pt x="89" y="586"/>
                  </a:cubicBezTo>
                  <a:cubicBezTo>
                    <a:pt x="56" y="612"/>
                    <a:pt x="27" y="642"/>
                    <a:pt x="1" y="674"/>
                  </a:cubicBezTo>
                  <a:cubicBezTo>
                    <a:pt x="8" y="727"/>
                    <a:pt x="17" y="775"/>
                    <a:pt x="27" y="825"/>
                  </a:cubicBezTo>
                  <a:cubicBezTo>
                    <a:pt x="63" y="769"/>
                    <a:pt x="109" y="713"/>
                    <a:pt x="157" y="671"/>
                  </a:cubicBezTo>
                  <a:cubicBezTo>
                    <a:pt x="295" y="553"/>
                    <a:pt x="477" y="491"/>
                    <a:pt x="657" y="491"/>
                  </a:cubicBezTo>
                  <a:cubicBezTo>
                    <a:pt x="768" y="491"/>
                    <a:pt x="878" y="515"/>
                    <a:pt x="978" y="563"/>
                  </a:cubicBezTo>
                  <a:cubicBezTo>
                    <a:pt x="1239" y="690"/>
                    <a:pt x="1412" y="981"/>
                    <a:pt x="1396" y="1272"/>
                  </a:cubicBezTo>
                  <a:cubicBezTo>
                    <a:pt x="1396" y="1302"/>
                    <a:pt x="1419" y="1328"/>
                    <a:pt x="1448" y="1331"/>
                  </a:cubicBezTo>
                  <a:cubicBezTo>
                    <a:pt x="1478" y="1331"/>
                    <a:pt x="1504" y="1312"/>
                    <a:pt x="1507" y="1282"/>
                  </a:cubicBezTo>
                  <a:cubicBezTo>
                    <a:pt x="1550" y="903"/>
                    <a:pt x="1929" y="576"/>
                    <a:pt x="2357" y="556"/>
                  </a:cubicBezTo>
                  <a:cubicBezTo>
                    <a:pt x="2371" y="556"/>
                    <a:pt x="2385" y="555"/>
                    <a:pt x="2399" y="555"/>
                  </a:cubicBezTo>
                  <a:cubicBezTo>
                    <a:pt x="2787" y="555"/>
                    <a:pt x="3157" y="852"/>
                    <a:pt x="3239" y="1230"/>
                  </a:cubicBezTo>
                  <a:cubicBezTo>
                    <a:pt x="3245" y="1253"/>
                    <a:pt x="3266" y="1271"/>
                    <a:pt x="3291" y="1271"/>
                  </a:cubicBezTo>
                  <a:cubicBezTo>
                    <a:pt x="3294" y="1271"/>
                    <a:pt x="3298" y="1270"/>
                    <a:pt x="3302" y="1269"/>
                  </a:cubicBezTo>
                  <a:cubicBezTo>
                    <a:pt x="3331" y="1269"/>
                    <a:pt x="3351" y="1243"/>
                    <a:pt x="3351" y="1214"/>
                  </a:cubicBezTo>
                  <a:cubicBezTo>
                    <a:pt x="3341" y="808"/>
                    <a:pt x="3592" y="377"/>
                    <a:pt x="3936" y="214"/>
                  </a:cubicBezTo>
                  <a:cubicBezTo>
                    <a:pt x="4074" y="147"/>
                    <a:pt x="4228" y="114"/>
                    <a:pt x="4383" y="114"/>
                  </a:cubicBezTo>
                  <a:cubicBezTo>
                    <a:pt x="4518" y="114"/>
                    <a:pt x="4653" y="139"/>
                    <a:pt x="4779" y="187"/>
                  </a:cubicBezTo>
                  <a:cubicBezTo>
                    <a:pt x="4776" y="148"/>
                    <a:pt x="4776" y="109"/>
                    <a:pt x="4779" y="69"/>
                  </a:cubicBezTo>
                  <a:cubicBezTo>
                    <a:pt x="4652" y="23"/>
                    <a:pt x="4518" y="0"/>
                    <a:pt x="4383"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flipH="1">
              <a:off x="6021739" y="2060582"/>
              <a:ext cx="1465569" cy="1420188"/>
            </a:xfrm>
            <a:custGeom>
              <a:rect b="b" l="l" r="r" t="t"/>
              <a:pathLst>
                <a:path extrusionOk="0" h="19319" w="19937">
                  <a:moveTo>
                    <a:pt x="10470" y="1"/>
                  </a:moveTo>
                  <a:cubicBezTo>
                    <a:pt x="7285" y="1"/>
                    <a:pt x="3958" y="1318"/>
                    <a:pt x="2026" y="3896"/>
                  </a:cubicBezTo>
                  <a:cubicBezTo>
                    <a:pt x="1873" y="4103"/>
                    <a:pt x="1729" y="4318"/>
                    <a:pt x="1595" y="4537"/>
                  </a:cubicBezTo>
                  <a:cubicBezTo>
                    <a:pt x="1337" y="4955"/>
                    <a:pt x="1118" y="5397"/>
                    <a:pt x="941" y="5854"/>
                  </a:cubicBezTo>
                  <a:cubicBezTo>
                    <a:pt x="745" y="6358"/>
                    <a:pt x="599" y="6884"/>
                    <a:pt x="510" y="7420"/>
                  </a:cubicBezTo>
                  <a:cubicBezTo>
                    <a:pt x="0" y="10485"/>
                    <a:pt x="1376" y="13783"/>
                    <a:pt x="3909" y="15580"/>
                  </a:cubicBezTo>
                  <a:cubicBezTo>
                    <a:pt x="3396" y="15963"/>
                    <a:pt x="2768" y="16342"/>
                    <a:pt x="2484" y="16917"/>
                  </a:cubicBezTo>
                  <a:cubicBezTo>
                    <a:pt x="2200" y="17492"/>
                    <a:pt x="2190" y="18250"/>
                    <a:pt x="2618" y="18728"/>
                  </a:cubicBezTo>
                  <a:cubicBezTo>
                    <a:pt x="2994" y="19149"/>
                    <a:pt x="3654" y="19238"/>
                    <a:pt x="4200" y="19286"/>
                  </a:cubicBezTo>
                  <a:cubicBezTo>
                    <a:pt x="4437" y="19306"/>
                    <a:pt x="4739" y="19319"/>
                    <a:pt x="5050" y="19319"/>
                  </a:cubicBezTo>
                  <a:cubicBezTo>
                    <a:pt x="5519" y="19319"/>
                    <a:pt x="6010" y="19290"/>
                    <a:pt x="6340" y="19211"/>
                  </a:cubicBezTo>
                  <a:cubicBezTo>
                    <a:pt x="8314" y="18734"/>
                    <a:pt x="9841" y="17809"/>
                    <a:pt x="11756" y="17146"/>
                  </a:cubicBezTo>
                  <a:cubicBezTo>
                    <a:pt x="13289" y="16616"/>
                    <a:pt x="14795" y="15963"/>
                    <a:pt x="16119" y="15025"/>
                  </a:cubicBezTo>
                  <a:cubicBezTo>
                    <a:pt x="17443" y="14087"/>
                    <a:pt x="18580" y="12845"/>
                    <a:pt x="19207" y="11348"/>
                  </a:cubicBezTo>
                  <a:cubicBezTo>
                    <a:pt x="19877" y="9756"/>
                    <a:pt x="19936" y="7946"/>
                    <a:pt x="19534" y="6269"/>
                  </a:cubicBezTo>
                  <a:cubicBezTo>
                    <a:pt x="18635" y="2540"/>
                    <a:pt x="15027" y="328"/>
                    <a:pt x="11384" y="37"/>
                  </a:cubicBezTo>
                  <a:cubicBezTo>
                    <a:pt x="11081" y="13"/>
                    <a:pt x="10776" y="1"/>
                    <a:pt x="10470" y="1"/>
                  </a:cubicBezTo>
                  <a:close/>
                </a:path>
              </a:pathLst>
            </a:custGeom>
            <a:solidFill>
              <a:srgbClr val="FFA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flipH="1">
              <a:off x="6650470" y="2060656"/>
              <a:ext cx="799348" cy="545389"/>
            </a:xfrm>
            <a:custGeom>
              <a:rect b="b" l="l" r="r" t="t"/>
              <a:pathLst>
                <a:path extrusionOk="0" h="7419" w="10874">
                  <a:moveTo>
                    <a:pt x="9972" y="0"/>
                  </a:moveTo>
                  <a:cubicBezTo>
                    <a:pt x="9971" y="0"/>
                    <a:pt x="9970" y="0"/>
                    <a:pt x="9970" y="0"/>
                  </a:cubicBezTo>
                  <a:lnTo>
                    <a:pt x="9970" y="0"/>
                  </a:lnTo>
                  <a:cubicBezTo>
                    <a:pt x="10273" y="0"/>
                    <a:pt x="10573" y="10"/>
                    <a:pt x="10874" y="36"/>
                  </a:cubicBezTo>
                  <a:cubicBezTo>
                    <a:pt x="10575" y="10"/>
                    <a:pt x="10272" y="0"/>
                    <a:pt x="9972" y="0"/>
                  </a:cubicBezTo>
                  <a:close/>
                  <a:moveTo>
                    <a:pt x="9968" y="0"/>
                  </a:moveTo>
                  <a:cubicBezTo>
                    <a:pt x="9501" y="0"/>
                    <a:pt x="9030" y="26"/>
                    <a:pt x="8563" y="85"/>
                  </a:cubicBezTo>
                  <a:cubicBezTo>
                    <a:pt x="9033" y="26"/>
                    <a:pt x="9503" y="0"/>
                    <a:pt x="9970" y="0"/>
                  </a:cubicBezTo>
                  <a:lnTo>
                    <a:pt x="9970" y="0"/>
                  </a:lnTo>
                  <a:cubicBezTo>
                    <a:pt x="9969" y="0"/>
                    <a:pt x="9968" y="0"/>
                    <a:pt x="9968" y="0"/>
                  </a:cubicBezTo>
                  <a:close/>
                  <a:moveTo>
                    <a:pt x="1516" y="3895"/>
                  </a:moveTo>
                  <a:cubicBezTo>
                    <a:pt x="1412" y="4037"/>
                    <a:pt x="1311" y="4183"/>
                    <a:pt x="1213" y="4331"/>
                  </a:cubicBezTo>
                  <a:cubicBezTo>
                    <a:pt x="1311" y="4183"/>
                    <a:pt x="1412" y="4040"/>
                    <a:pt x="1516" y="3895"/>
                  </a:cubicBezTo>
                  <a:close/>
                  <a:moveTo>
                    <a:pt x="726" y="5179"/>
                  </a:moveTo>
                  <a:cubicBezTo>
                    <a:pt x="617" y="5401"/>
                    <a:pt x="518" y="5622"/>
                    <a:pt x="431" y="5850"/>
                  </a:cubicBezTo>
                  <a:cubicBezTo>
                    <a:pt x="313" y="6156"/>
                    <a:pt x="213" y="6468"/>
                    <a:pt x="132" y="6786"/>
                  </a:cubicBezTo>
                  <a:lnTo>
                    <a:pt x="132" y="6786"/>
                  </a:lnTo>
                  <a:cubicBezTo>
                    <a:pt x="213" y="6468"/>
                    <a:pt x="313" y="6156"/>
                    <a:pt x="431" y="5853"/>
                  </a:cubicBezTo>
                  <a:cubicBezTo>
                    <a:pt x="518" y="5622"/>
                    <a:pt x="617" y="5401"/>
                    <a:pt x="726" y="5179"/>
                  </a:cubicBezTo>
                  <a:close/>
                  <a:moveTo>
                    <a:pt x="0" y="7402"/>
                  </a:moveTo>
                  <a:lnTo>
                    <a:pt x="0" y="7419"/>
                  </a:lnTo>
                  <a:cubicBezTo>
                    <a:pt x="0" y="7416"/>
                    <a:pt x="0" y="7409"/>
                    <a:pt x="3" y="7402"/>
                  </a:cubicBezTo>
                  <a:close/>
                </a:path>
              </a:pathLst>
            </a:custGeom>
            <a:solidFill>
              <a:srgbClr val="F6D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flipH="1">
              <a:off x="7440555" y="2561276"/>
              <a:ext cx="9262" cy="43593"/>
            </a:xfrm>
            <a:custGeom>
              <a:rect b="b" l="l" r="r" t="t"/>
              <a:pathLst>
                <a:path extrusionOk="0" h="593" w="126">
                  <a:moveTo>
                    <a:pt x="126" y="0"/>
                  </a:moveTo>
                  <a:cubicBezTo>
                    <a:pt x="77" y="196"/>
                    <a:pt x="36" y="393"/>
                    <a:pt x="0" y="592"/>
                  </a:cubicBezTo>
                  <a:lnTo>
                    <a:pt x="3" y="592"/>
                  </a:lnTo>
                  <a:cubicBezTo>
                    <a:pt x="36" y="393"/>
                    <a:pt x="77" y="196"/>
                    <a:pt x="126" y="0"/>
                  </a:cubicBezTo>
                  <a:close/>
                </a:path>
              </a:pathLst>
            </a:custGeom>
            <a:solidFill>
              <a:srgbClr val="4737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flipH="1">
              <a:off x="6032398" y="2627364"/>
              <a:ext cx="2426" cy="74615"/>
            </a:xfrm>
            <a:custGeom>
              <a:rect b="b" l="l" r="r" t="t"/>
              <a:pathLst>
                <a:path extrusionOk="0" h="1015" w="33">
                  <a:moveTo>
                    <a:pt x="1" y="1"/>
                  </a:moveTo>
                  <a:cubicBezTo>
                    <a:pt x="27" y="337"/>
                    <a:pt x="33" y="677"/>
                    <a:pt x="20" y="1014"/>
                  </a:cubicBezTo>
                  <a:lnTo>
                    <a:pt x="20" y="1014"/>
                  </a:lnTo>
                  <a:cubicBezTo>
                    <a:pt x="33" y="677"/>
                    <a:pt x="27" y="337"/>
                    <a:pt x="1" y="1"/>
                  </a:cubicBezTo>
                  <a:close/>
                </a:path>
              </a:pathLst>
            </a:custGeom>
            <a:solidFill>
              <a:srgbClr val="F6D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flipH="1">
              <a:off x="7200545" y="3206348"/>
              <a:ext cx="93431" cy="80129"/>
            </a:xfrm>
            <a:custGeom>
              <a:rect b="b" l="l" r="r" t="t"/>
              <a:pathLst>
                <a:path extrusionOk="0" h="1090" w="1271">
                  <a:moveTo>
                    <a:pt x="1270" y="0"/>
                  </a:moveTo>
                  <a:cubicBezTo>
                    <a:pt x="1061" y="155"/>
                    <a:pt x="832" y="310"/>
                    <a:pt x="619" y="478"/>
                  </a:cubicBezTo>
                  <a:lnTo>
                    <a:pt x="619" y="481"/>
                  </a:lnTo>
                  <a:cubicBezTo>
                    <a:pt x="832" y="310"/>
                    <a:pt x="1061" y="155"/>
                    <a:pt x="1270" y="0"/>
                  </a:cubicBezTo>
                  <a:close/>
                  <a:moveTo>
                    <a:pt x="439" y="625"/>
                  </a:moveTo>
                  <a:cubicBezTo>
                    <a:pt x="272" y="766"/>
                    <a:pt x="122" y="919"/>
                    <a:pt x="1" y="1086"/>
                  </a:cubicBezTo>
                  <a:lnTo>
                    <a:pt x="1" y="1089"/>
                  </a:lnTo>
                  <a:cubicBezTo>
                    <a:pt x="122" y="919"/>
                    <a:pt x="275" y="766"/>
                    <a:pt x="439" y="625"/>
                  </a:cubicBezTo>
                  <a:close/>
                </a:path>
              </a:pathLst>
            </a:custGeom>
            <a:solidFill>
              <a:srgbClr val="F6D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flipH="1">
              <a:off x="7248474" y="3241487"/>
              <a:ext cx="13232" cy="10806"/>
            </a:xfrm>
            <a:custGeom>
              <a:rect b="b" l="l" r="r" t="t"/>
              <a:pathLst>
                <a:path extrusionOk="0" h="147" w="180">
                  <a:moveTo>
                    <a:pt x="180" y="0"/>
                  </a:moveTo>
                  <a:cubicBezTo>
                    <a:pt x="118" y="49"/>
                    <a:pt x="60" y="98"/>
                    <a:pt x="1" y="146"/>
                  </a:cubicBezTo>
                  <a:lnTo>
                    <a:pt x="1" y="146"/>
                  </a:lnTo>
                  <a:cubicBezTo>
                    <a:pt x="60" y="98"/>
                    <a:pt x="118" y="49"/>
                    <a:pt x="180" y="3"/>
                  </a:cubicBezTo>
                  <a:lnTo>
                    <a:pt x="180" y="0"/>
                  </a:lnTo>
                  <a:close/>
                </a:path>
              </a:pathLst>
            </a:custGeom>
            <a:solidFill>
              <a:srgbClr val="4737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flipH="1">
              <a:off x="7301989" y="3299342"/>
              <a:ext cx="19113" cy="76453"/>
            </a:xfrm>
            <a:custGeom>
              <a:rect b="b" l="l" r="r" t="t"/>
              <a:pathLst>
                <a:path extrusionOk="0" h="1040" w="260">
                  <a:moveTo>
                    <a:pt x="259" y="1"/>
                  </a:moveTo>
                  <a:cubicBezTo>
                    <a:pt x="246" y="20"/>
                    <a:pt x="233" y="43"/>
                    <a:pt x="223" y="66"/>
                  </a:cubicBezTo>
                  <a:cubicBezTo>
                    <a:pt x="76" y="364"/>
                    <a:pt x="0" y="710"/>
                    <a:pt x="24" y="1040"/>
                  </a:cubicBezTo>
                  <a:cubicBezTo>
                    <a:pt x="0" y="710"/>
                    <a:pt x="76" y="364"/>
                    <a:pt x="223" y="66"/>
                  </a:cubicBezTo>
                  <a:cubicBezTo>
                    <a:pt x="233" y="43"/>
                    <a:pt x="246" y="20"/>
                    <a:pt x="259" y="1"/>
                  </a:cubicBezTo>
                  <a:close/>
                </a:path>
              </a:pathLst>
            </a:custGeom>
            <a:solidFill>
              <a:srgbClr val="F6D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flipH="1">
              <a:off x="7293903" y="3286109"/>
              <a:ext cx="8160" cy="13306"/>
            </a:xfrm>
            <a:custGeom>
              <a:rect b="b" l="l" r="r" t="t"/>
              <a:pathLst>
                <a:path extrusionOk="0" h="181" w="111">
                  <a:moveTo>
                    <a:pt x="111" y="1"/>
                  </a:moveTo>
                  <a:cubicBezTo>
                    <a:pt x="69" y="60"/>
                    <a:pt x="32" y="119"/>
                    <a:pt x="0" y="181"/>
                  </a:cubicBezTo>
                  <a:cubicBezTo>
                    <a:pt x="32" y="119"/>
                    <a:pt x="72" y="60"/>
                    <a:pt x="111" y="4"/>
                  </a:cubicBezTo>
                  <a:lnTo>
                    <a:pt x="111" y="1"/>
                  </a:lnTo>
                  <a:close/>
                </a:path>
              </a:pathLst>
            </a:custGeom>
            <a:solidFill>
              <a:srgbClr val="4737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flipH="1">
              <a:off x="7078592" y="3427621"/>
              <a:ext cx="223911" cy="53223"/>
            </a:xfrm>
            <a:custGeom>
              <a:rect b="b" l="l" r="r" t="t"/>
              <a:pathLst>
                <a:path extrusionOk="0" h="724" w="3046">
                  <a:moveTo>
                    <a:pt x="1" y="0"/>
                  </a:moveTo>
                  <a:lnTo>
                    <a:pt x="1" y="0"/>
                  </a:lnTo>
                  <a:cubicBezTo>
                    <a:pt x="33" y="48"/>
                    <a:pt x="69" y="90"/>
                    <a:pt x="104" y="135"/>
                  </a:cubicBezTo>
                  <a:cubicBezTo>
                    <a:pt x="111" y="142"/>
                    <a:pt x="118" y="148"/>
                    <a:pt x="124" y="155"/>
                  </a:cubicBezTo>
                  <a:lnTo>
                    <a:pt x="124" y="155"/>
                  </a:lnTo>
                  <a:cubicBezTo>
                    <a:pt x="117" y="147"/>
                    <a:pt x="111" y="140"/>
                    <a:pt x="104" y="132"/>
                  </a:cubicBezTo>
                  <a:cubicBezTo>
                    <a:pt x="69" y="90"/>
                    <a:pt x="33" y="48"/>
                    <a:pt x="1" y="0"/>
                  </a:cubicBezTo>
                  <a:close/>
                  <a:moveTo>
                    <a:pt x="124" y="155"/>
                  </a:moveTo>
                  <a:lnTo>
                    <a:pt x="124" y="155"/>
                  </a:lnTo>
                  <a:cubicBezTo>
                    <a:pt x="145" y="177"/>
                    <a:pt x="167" y="198"/>
                    <a:pt x="189" y="220"/>
                  </a:cubicBezTo>
                  <a:cubicBezTo>
                    <a:pt x="166" y="197"/>
                    <a:pt x="146" y="176"/>
                    <a:pt x="124" y="155"/>
                  </a:cubicBezTo>
                  <a:close/>
                  <a:moveTo>
                    <a:pt x="1503" y="671"/>
                  </a:moveTo>
                  <a:lnTo>
                    <a:pt x="1503" y="671"/>
                  </a:lnTo>
                  <a:cubicBezTo>
                    <a:pt x="1508" y="671"/>
                    <a:pt x="1513" y="672"/>
                    <a:pt x="1519" y="673"/>
                  </a:cubicBezTo>
                  <a:lnTo>
                    <a:pt x="1519" y="673"/>
                  </a:lnTo>
                  <a:cubicBezTo>
                    <a:pt x="1514" y="672"/>
                    <a:pt x="1508" y="671"/>
                    <a:pt x="1503" y="671"/>
                  </a:cubicBezTo>
                  <a:close/>
                  <a:moveTo>
                    <a:pt x="1519" y="673"/>
                  </a:moveTo>
                  <a:cubicBezTo>
                    <a:pt x="1530" y="675"/>
                    <a:pt x="1541" y="677"/>
                    <a:pt x="1551" y="677"/>
                  </a:cubicBezTo>
                  <a:lnTo>
                    <a:pt x="1551" y="677"/>
                  </a:lnTo>
                  <a:cubicBezTo>
                    <a:pt x="1540" y="676"/>
                    <a:pt x="1529" y="675"/>
                    <a:pt x="1519" y="673"/>
                  </a:cubicBezTo>
                  <a:close/>
                  <a:moveTo>
                    <a:pt x="1551" y="677"/>
                  </a:moveTo>
                  <a:cubicBezTo>
                    <a:pt x="1575" y="680"/>
                    <a:pt x="1600" y="682"/>
                    <a:pt x="1624" y="684"/>
                  </a:cubicBezTo>
                  <a:cubicBezTo>
                    <a:pt x="1601" y="681"/>
                    <a:pt x="1581" y="681"/>
                    <a:pt x="1559" y="678"/>
                  </a:cubicBezTo>
                  <a:cubicBezTo>
                    <a:pt x="1556" y="678"/>
                    <a:pt x="1553" y="678"/>
                    <a:pt x="1551" y="677"/>
                  </a:cubicBezTo>
                  <a:close/>
                  <a:moveTo>
                    <a:pt x="3042" y="710"/>
                  </a:moveTo>
                  <a:cubicBezTo>
                    <a:pt x="2879" y="720"/>
                    <a:pt x="2707" y="723"/>
                    <a:pt x="2541" y="723"/>
                  </a:cubicBezTo>
                  <a:lnTo>
                    <a:pt x="2541" y="723"/>
                  </a:lnTo>
                  <a:cubicBezTo>
                    <a:pt x="2435" y="723"/>
                    <a:pt x="2332" y="720"/>
                    <a:pt x="2233" y="720"/>
                  </a:cubicBezTo>
                  <a:lnTo>
                    <a:pt x="2233" y="720"/>
                  </a:lnTo>
                  <a:cubicBezTo>
                    <a:pt x="2333" y="720"/>
                    <a:pt x="2435" y="723"/>
                    <a:pt x="2539" y="723"/>
                  </a:cubicBezTo>
                  <a:cubicBezTo>
                    <a:pt x="2540" y="723"/>
                    <a:pt x="2540" y="723"/>
                    <a:pt x="2541" y="723"/>
                  </a:cubicBezTo>
                  <a:lnTo>
                    <a:pt x="2541" y="723"/>
                  </a:lnTo>
                  <a:cubicBezTo>
                    <a:pt x="2541" y="723"/>
                    <a:pt x="2542" y="723"/>
                    <a:pt x="2542" y="723"/>
                  </a:cubicBezTo>
                  <a:cubicBezTo>
                    <a:pt x="2708" y="723"/>
                    <a:pt x="2879" y="720"/>
                    <a:pt x="3046" y="710"/>
                  </a:cubicBezTo>
                  <a:close/>
                </a:path>
              </a:pathLst>
            </a:custGeom>
            <a:solidFill>
              <a:srgbClr val="F6D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flipH="1">
              <a:off x="6032398" y="2060656"/>
              <a:ext cx="1427344" cy="1420188"/>
            </a:xfrm>
            <a:custGeom>
              <a:rect b="b" l="l" r="r" t="t"/>
              <a:pathLst>
                <a:path extrusionOk="0" h="19319" w="19417">
                  <a:moveTo>
                    <a:pt x="10103" y="0"/>
                  </a:moveTo>
                  <a:cubicBezTo>
                    <a:pt x="9636" y="0"/>
                    <a:pt x="9165" y="26"/>
                    <a:pt x="8698" y="85"/>
                  </a:cubicBezTo>
                  <a:cubicBezTo>
                    <a:pt x="6603" y="337"/>
                    <a:pt x="4541" y="1150"/>
                    <a:pt x="2952" y="2513"/>
                  </a:cubicBezTo>
                  <a:cubicBezTo>
                    <a:pt x="2472" y="2925"/>
                    <a:pt x="2034" y="3385"/>
                    <a:pt x="1651" y="3895"/>
                  </a:cubicBezTo>
                  <a:cubicBezTo>
                    <a:pt x="1547" y="4040"/>
                    <a:pt x="1446" y="4183"/>
                    <a:pt x="1348" y="4331"/>
                  </a:cubicBezTo>
                  <a:cubicBezTo>
                    <a:pt x="1305" y="4399"/>
                    <a:pt x="1263" y="4468"/>
                    <a:pt x="1220" y="4536"/>
                  </a:cubicBezTo>
                  <a:cubicBezTo>
                    <a:pt x="1093" y="4742"/>
                    <a:pt x="975" y="4951"/>
                    <a:pt x="867" y="5167"/>
                  </a:cubicBezTo>
                  <a:cubicBezTo>
                    <a:pt x="756" y="5393"/>
                    <a:pt x="655" y="5618"/>
                    <a:pt x="566" y="5853"/>
                  </a:cubicBezTo>
                  <a:cubicBezTo>
                    <a:pt x="446" y="6161"/>
                    <a:pt x="344" y="6477"/>
                    <a:pt x="263" y="6801"/>
                  </a:cubicBezTo>
                  <a:cubicBezTo>
                    <a:pt x="213" y="7001"/>
                    <a:pt x="171" y="7200"/>
                    <a:pt x="138" y="7402"/>
                  </a:cubicBezTo>
                  <a:cubicBezTo>
                    <a:pt x="135" y="7409"/>
                    <a:pt x="135" y="7416"/>
                    <a:pt x="135" y="7419"/>
                  </a:cubicBezTo>
                  <a:cubicBezTo>
                    <a:pt x="21" y="8099"/>
                    <a:pt x="1" y="8791"/>
                    <a:pt x="67" y="9474"/>
                  </a:cubicBezTo>
                  <a:cubicBezTo>
                    <a:pt x="295" y="11873"/>
                    <a:pt x="1563" y="14181"/>
                    <a:pt x="3534" y="15576"/>
                  </a:cubicBezTo>
                  <a:lnTo>
                    <a:pt x="3534" y="15579"/>
                  </a:lnTo>
                  <a:cubicBezTo>
                    <a:pt x="3322" y="15736"/>
                    <a:pt x="3090" y="15893"/>
                    <a:pt x="2874" y="16066"/>
                  </a:cubicBezTo>
                  <a:cubicBezTo>
                    <a:pt x="2812" y="16112"/>
                    <a:pt x="2753" y="16161"/>
                    <a:pt x="2694" y="16210"/>
                  </a:cubicBezTo>
                  <a:cubicBezTo>
                    <a:pt x="2530" y="16351"/>
                    <a:pt x="2377" y="16504"/>
                    <a:pt x="2256" y="16674"/>
                  </a:cubicBezTo>
                  <a:cubicBezTo>
                    <a:pt x="2217" y="16730"/>
                    <a:pt x="2177" y="16789"/>
                    <a:pt x="2145" y="16851"/>
                  </a:cubicBezTo>
                  <a:cubicBezTo>
                    <a:pt x="2132" y="16870"/>
                    <a:pt x="2119" y="16893"/>
                    <a:pt x="2109" y="16916"/>
                  </a:cubicBezTo>
                  <a:cubicBezTo>
                    <a:pt x="1962" y="17214"/>
                    <a:pt x="1886" y="17560"/>
                    <a:pt x="1910" y="17890"/>
                  </a:cubicBezTo>
                  <a:cubicBezTo>
                    <a:pt x="1926" y="18145"/>
                    <a:pt x="2001" y="18386"/>
                    <a:pt x="2138" y="18593"/>
                  </a:cubicBezTo>
                  <a:cubicBezTo>
                    <a:pt x="2171" y="18641"/>
                    <a:pt x="2207" y="18684"/>
                    <a:pt x="2243" y="18727"/>
                  </a:cubicBezTo>
                  <a:cubicBezTo>
                    <a:pt x="2269" y="18759"/>
                    <a:pt x="2298" y="18786"/>
                    <a:pt x="2328" y="18815"/>
                  </a:cubicBezTo>
                  <a:cubicBezTo>
                    <a:pt x="2390" y="18867"/>
                    <a:pt x="2455" y="18916"/>
                    <a:pt x="2527" y="18955"/>
                  </a:cubicBezTo>
                  <a:cubicBezTo>
                    <a:pt x="2570" y="18982"/>
                    <a:pt x="2616" y="19007"/>
                    <a:pt x="2661" y="19030"/>
                  </a:cubicBezTo>
                  <a:cubicBezTo>
                    <a:pt x="2821" y="19106"/>
                    <a:pt x="2995" y="19158"/>
                    <a:pt x="3171" y="19194"/>
                  </a:cubicBezTo>
                  <a:cubicBezTo>
                    <a:pt x="3283" y="19220"/>
                    <a:pt x="3396" y="19237"/>
                    <a:pt x="3508" y="19249"/>
                  </a:cubicBezTo>
                  <a:cubicBezTo>
                    <a:pt x="3527" y="19253"/>
                    <a:pt x="3544" y="19256"/>
                    <a:pt x="3560" y="19256"/>
                  </a:cubicBezTo>
                  <a:cubicBezTo>
                    <a:pt x="3589" y="19259"/>
                    <a:pt x="3616" y="19262"/>
                    <a:pt x="3642" y="19266"/>
                  </a:cubicBezTo>
                  <a:cubicBezTo>
                    <a:pt x="3681" y="19273"/>
                    <a:pt x="3723" y="19276"/>
                    <a:pt x="3763" y="19279"/>
                  </a:cubicBezTo>
                  <a:cubicBezTo>
                    <a:pt x="3782" y="19279"/>
                    <a:pt x="3805" y="19282"/>
                    <a:pt x="3828" y="19285"/>
                  </a:cubicBezTo>
                  <a:cubicBezTo>
                    <a:pt x="3985" y="19298"/>
                    <a:pt x="4171" y="19308"/>
                    <a:pt x="4367" y="19315"/>
                  </a:cubicBezTo>
                  <a:cubicBezTo>
                    <a:pt x="4469" y="19315"/>
                    <a:pt x="4573" y="19318"/>
                    <a:pt x="4678" y="19318"/>
                  </a:cubicBezTo>
                  <a:cubicBezTo>
                    <a:pt x="4844" y="19318"/>
                    <a:pt x="5018" y="19315"/>
                    <a:pt x="5181" y="19305"/>
                  </a:cubicBezTo>
                  <a:cubicBezTo>
                    <a:pt x="4903" y="19214"/>
                    <a:pt x="4648" y="19077"/>
                    <a:pt x="4449" y="18864"/>
                  </a:cubicBezTo>
                  <a:cubicBezTo>
                    <a:pt x="4047" y="18429"/>
                    <a:pt x="3785" y="17560"/>
                    <a:pt x="3799" y="16965"/>
                  </a:cubicBezTo>
                  <a:cubicBezTo>
                    <a:pt x="3825" y="15396"/>
                    <a:pt x="4541" y="14138"/>
                    <a:pt x="5191" y="12707"/>
                  </a:cubicBezTo>
                  <a:cubicBezTo>
                    <a:pt x="5714" y="11566"/>
                    <a:pt x="6436" y="10494"/>
                    <a:pt x="7139" y="9435"/>
                  </a:cubicBezTo>
                  <a:cubicBezTo>
                    <a:pt x="6793" y="8625"/>
                    <a:pt x="6488" y="7794"/>
                    <a:pt x="6266" y="6948"/>
                  </a:cubicBezTo>
                  <a:cubicBezTo>
                    <a:pt x="6142" y="6491"/>
                    <a:pt x="6047" y="6030"/>
                    <a:pt x="5978" y="5559"/>
                  </a:cubicBezTo>
                  <a:cubicBezTo>
                    <a:pt x="5949" y="5363"/>
                    <a:pt x="5926" y="5154"/>
                    <a:pt x="5926" y="4948"/>
                  </a:cubicBezTo>
                  <a:cubicBezTo>
                    <a:pt x="5926" y="4719"/>
                    <a:pt x="5953" y="4494"/>
                    <a:pt x="6031" y="4284"/>
                  </a:cubicBezTo>
                  <a:cubicBezTo>
                    <a:pt x="6073" y="4141"/>
                    <a:pt x="6135" y="4007"/>
                    <a:pt x="6224" y="3886"/>
                  </a:cubicBezTo>
                  <a:cubicBezTo>
                    <a:pt x="6250" y="3850"/>
                    <a:pt x="6276" y="3817"/>
                    <a:pt x="6306" y="3782"/>
                  </a:cubicBezTo>
                  <a:cubicBezTo>
                    <a:pt x="6553" y="3503"/>
                    <a:pt x="6930" y="3340"/>
                    <a:pt x="7306" y="3275"/>
                  </a:cubicBezTo>
                  <a:cubicBezTo>
                    <a:pt x="7495" y="3242"/>
                    <a:pt x="7688" y="3229"/>
                    <a:pt x="7881" y="3229"/>
                  </a:cubicBezTo>
                  <a:cubicBezTo>
                    <a:pt x="8204" y="3229"/>
                    <a:pt x="8528" y="3262"/>
                    <a:pt x="8844" y="3287"/>
                  </a:cubicBezTo>
                  <a:cubicBezTo>
                    <a:pt x="10430" y="3409"/>
                    <a:pt x="12146" y="3788"/>
                    <a:pt x="13342" y="4860"/>
                  </a:cubicBezTo>
                  <a:cubicBezTo>
                    <a:pt x="13080" y="5233"/>
                    <a:pt x="12805" y="5595"/>
                    <a:pt x="12525" y="5948"/>
                  </a:cubicBezTo>
                  <a:cubicBezTo>
                    <a:pt x="12107" y="6468"/>
                    <a:pt x="11668" y="6968"/>
                    <a:pt x="11208" y="7445"/>
                  </a:cubicBezTo>
                  <a:cubicBezTo>
                    <a:pt x="11649" y="7458"/>
                    <a:pt x="12090" y="7494"/>
                    <a:pt x="12499" y="7523"/>
                  </a:cubicBezTo>
                  <a:cubicBezTo>
                    <a:pt x="14780" y="7696"/>
                    <a:pt x="17385" y="7739"/>
                    <a:pt x="19404" y="8723"/>
                  </a:cubicBezTo>
                  <a:cubicBezTo>
                    <a:pt x="19417" y="8386"/>
                    <a:pt x="19411" y="8046"/>
                    <a:pt x="19385" y="7710"/>
                  </a:cubicBezTo>
                  <a:cubicBezTo>
                    <a:pt x="19349" y="7223"/>
                    <a:pt x="19270" y="6743"/>
                    <a:pt x="19159" y="6268"/>
                  </a:cubicBezTo>
                  <a:cubicBezTo>
                    <a:pt x="19061" y="5873"/>
                    <a:pt x="18937" y="5494"/>
                    <a:pt x="18783" y="5131"/>
                  </a:cubicBezTo>
                  <a:cubicBezTo>
                    <a:pt x="18519" y="4830"/>
                    <a:pt x="18083" y="4746"/>
                    <a:pt x="17845" y="4415"/>
                  </a:cubicBezTo>
                  <a:cubicBezTo>
                    <a:pt x="17950" y="4275"/>
                    <a:pt x="18061" y="4138"/>
                    <a:pt x="18185" y="4007"/>
                  </a:cubicBezTo>
                  <a:cubicBezTo>
                    <a:pt x="17198" y="2491"/>
                    <a:pt x="15682" y="1373"/>
                    <a:pt x="13973" y="709"/>
                  </a:cubicBezTo>
                  <a:cubicBezTo>
                    <a:pt x="13024" y="343"/>
                    <a:pt x="12018" y="115"/>
                    <a:pt x="11009" y="36"/>
                  </a:cubicBezTo>
                  <a:cubicBezTo>
                    <a:pt x="10707" y="10"/>
                    <a:pt x="10407" y="0"/>
                    <a:pt x="10103" y="0"/>
                  </a:cubicBezTo>
                  <a:close/>
                </a:path>
              </a:pathLst>
            </a:custGeom>
            <a:solidFill>
              <a:srgbClr val="F693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flipH="1">
              <a:off x="7263102" y="3374324"/>
              <a:ext cx="17642" cy="85348"/>
            </a:xfrm>
            <a:custGeom>
              <a:rect b="b" l="l" r="r" t="t"/>
              <a:pathLst>
                <a:path extrusionOk="0" h="1161" w="240">
                  <a:moveTo>
                    <a:pt x="177" y="1"/>
                  </a:moveTo>
                  <a:cubicBezTo>
                    <a:pt x="153" y="1"/>
                    <a:pt x="130" y="16"/>
                    <a:pt x="122" y="39"/>
                  </a:cubicBezTo>
                  <a:cubicBezTo>
                    <a:pt x="8" y="376"/>
                    <a:pt x="1" y="742"/>
                    <a:pt x="92" y="1085"/>
                  </a:cubicBezTo>
                  <a:cubicBezTo>
                    <a:pt x="135" y="1112"/>
                    <a:pt x="181" y="1137"/>
                    <a:pt x="226" y="1160"/>
                  </a:cubicBezTo>
                  <a:cubicBezTo>
                    <a:pt x="115" y="810"/>
                    <a:pt x="109" y="425"/>
                    <a:pt x="226" y="75"/>
                  </a:cubicBezTo>
                  <a:cubicBezTo>
                    <a:pt x="240" y="46"/>
                    <a:pt x="223" y="14"/>
                    <a:pt x="193" y="3"/>
                  </a:cubicBezTo>
                  <a:cubicBezTo>
                    <a:pt x="188" y="2"/>
                    <a:pt x="182" y="1"/>
                    <a:pt x="177"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9"/>
            <p:cNvSpPr/>
            <p:nvPr/>
          </p:nvSpPr>
          <p:spPr>
            <a:xfrm flipH="1">
              <a:off x="7187901" y="3396378"/>
              <a:ext cx="27713" cy="81084"/>
            </a:xfrm>
            <a:custGeom>
              <a:rect b="b" l="l" r="r" t="t"/>
              <a:pathLst>
                <a:path extrusionOk="0" h="1103" w="377">
                  <a:moveTo>
                    <a:pt x="68" y="0"/>
                  </a:moveTo>
                  <a:cubicBezTo>
                    <a:pt x="40" y="0"/>
                    <a:pt x="16" y="26"/>
                    <a:pt x="13" y="56"/>
                  </a:cubicBezTo>
                  <a:cubicBezTo>
                    <a:pt x="1" y="412"/>
                    <a:pt x="79" y="772"/>
                    <a:pt x="239" y="1086"/>
                  </a:cubicBezTo>
                  <a:cubicBezTo>
                    <a:pt x="288" y="1092"/>
                    <a:pt x="334" y="1099"/>
                    <a:pt x="377" y="1103"/>
                  </a:cubicBezTo>
                  <a:cubicBezTo>
                    <a:pt x="197" y="789"/>
                    <a:pt x="108" y="423"/>
                    <a:pt x="125" y="59"/>
                  </a:cubicBezTo>
                  <a:cubicBezTo>
                    <a:pt x="128" y="30"/>
                    <a:pt x="102" y="5"/>
                    <a:pt x="72" y="1"/>
                  </a:cubicBezTo>
                  <a:cubicBezTo>
                    <a:pt x="71" y="0"/>
                    <a:pt x="69" y="0"/>
                    <a:pt x="68"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9"/>
            <p:cNvSpPr/>
            <p:nvPr/>
          </p:nvSpPr>
          <p:spPr>
            <a:xfrm flipH="1">
              <a:off x="5683519" y="2607221"/>
              <a:ext cx="1497987" cy="943386"/>
            </a:xfrm>
            <a:custGeom>
              <a:rect b="b" l="l" r="r" t="t"/>
              <a:pathLst>
                <a:path extrusionOk="0" h="12833" w="20378">
                  <a:moveTo>
                    <a:pt x="7000" y="1"/>
                  </a:moveTo>
                  <a:cubicBezTo>
                    <a:pt x="5739" y="1"/>
                    <a:pt x="4506" y="220"/>
                    <a:pt x="3877" y="1203"/>
                  </a:cubicBezTo>
                  <a:cubicBezTo>
                    <a:pt x="3027" y="2523"/>
                    <a:pt x="2059" y="3843"/>
                    <a:pt x="1406" y="5272"/>
                  </a:cubicBezTo>
                  <a:cubicBezTo>
                    <a:pt x="756" y="6703"/>
                    <a:pt x="40" y="7961"/>
                    <a:pt x="14" y="9530"/>
                  </a:cubicBezTo>
                  <a:cubicBezTo>
                    <a:pt x="0" y="10125"/>
                    <a:pt x="262" y="10994"/>
                    <a:pt x="664" y="11429"/>
                  </a:cubicBezTo>
                  <a:cubicBezTo>
                    <a:pt x="1082" y="11877"/>
                    <a:pt x="1746" y="11981"/>
                    <a:pt x="2353" y="12063"/>
                  </a:cubicBezTo>
                  <a:cubicBezTo>
                    <a:pt x="4099" y="12295"/>
                    <a:pt x="5844" y="12524"/>
                    <a:pt x="7592" y="12755"/>
                  </a:cubicBezTo>
                  <a:cubicBezTo>
                    <a:pt x="7893" y="12795"/>
                    <a:pt x="8201" y="12833"/>
                    <a:pt x="8505" y="12833"/>
                  </a:cubicBezTo>
                  <a:cubicBezTo>
                    <a:pt x="8759" y="12833"/>
                    <a:pt x="9011" y="12806"/>
                    <a:pt x="9250" y="12729"/>
                  </a:cubicBezTo>
                  <a:cubicBezTo>
                    <a:pt x="9286" y="12720"/>
                    <a:pt x="9322" y="12707"/>
                    <a:pt x="9354" y="12693"/>
                  </a:cubicBezTo>
                  <a:cubicBezTo>
                    <a:pt x="9384" y="12681"/>
                    <a:pt x="9410" y="12671"/>
                    <a:pt x="9439" y="12657"/>
                  </a:cubicBezTo>
                  <a:cubicBezTo>
                    <a:pt x="9661" y="12556"/>
                    <a:pt x="9857" y="12387"/>
                    <a:pt x="9995" y="12184"/>
                  </a:cubicBezTo>
                  <a:cubicBezTo>
                    <a:pt x="10021" y="12147"/>
                    <a:pt x="10043" y="12112"/>
                    <a:pt x="10063" y="12076"/>
                  </a:cubicBezTo>
                  <a:cubicBezTo>
                    <a:pt x="10230" y="11779"/>
                    <a:pt x="10275" y="11429"/>
                    <a:pt x="10109" y="11132"/>
                  </a:cubicBezTo>
                  <a:cubicBezTo>
                    <a:pt x="11197" y="11060"/>
                    <a:pt x="12345" y="10883"/>
                    <a:pt x="13432" y="10759"/>
                  </a:cubicBezTo>
                  <a:cubicBezTo>
                    <a:pt x="13449" y="10759"/>
                    <a:pt x="13469" y="10755"/>
                    <a:pt x="13485" y="10752"/>
                  </a:cubicBezTo>
                  <a:lnTo>
                    <a:pt x="13485" y="10752"/>
                  </a:lnTo>
                  <a:cubicBezTo>
                    <a:pt x="13472" y="10818"/>
                    <a:pt x="13465" y="10883"/>
                    <a:pt x="13462" y="10948"/>
                  </a:cubicBezTo>
                  <a:cubicBezTo>
                    <a:pt x="13446" y="11334"/>
                    <a:pt x="13636" y="11700"/>
                    <a:pt x="13933" y="11955"/>
                  </a:cubicBezTo>
                  <a:cubicBezTo>
                    <a:pt x="13965" y="11984"/>
                    <a:pt x="13998" y="12010"/>
                    <a:pt x="14034" y="12034"/>
                  </a:cubicBezTo>
                  <a:cubicBezTo>
                    <a:pt x="14047" y="12046"/>
                    <a:pt x="14060" y="12056"/>
                    <a:pt x="14073" y="12063"/>
                  </a:cubicBezTo>
                  <a:cubicBezTo>
                    <a:pt x="14357" y="12256"/>
                    <a:pt x="14684" y="12363"/>
                    <a:pt x="15024" y="12422"/>
                  </a:cubicBezTo>
                  <a:cubicBezTo>
                    <a:pt x="15060" y="12432"/>
                    <a:pt x="15099" y="12438"/>
                    <a:pt x="15135" y="12442"/>
                  </a:cubicBezTo>
                  <a:cubicBezTo>
                    <a:pt x="15283" y="12465"/>
                    <a:pt x="15426" y="12481"/>
                    <a:pt x="15570" y="12488"/>
                  </a:cubicBezTo>
                  <a:cubicBezTo>
                    <a:pt x="15746" y="12500"/>
                    <a:pt x="15923" y="12506"/>
                    <a:pt x="16100" y="12506"/>
                  </a:cubicBezTo>
                  <a:cubicBezTo>
                    <a:pt x="17039" y="12506"/>
                    <a:pt x="17978" y="12338"/>
                    <a:pt x="18858" y="12014"/>
                  </a:cubicBezTo>
                  <a:cubicBezTo>
                    <a:pt x="19387" y="11814"/>
                    <a:pt x="19936" y="11527"/>
                    <a:pt x="20191" y="11023"/>
                  </a:cubicBezTo>
                  <a:cubicBezTo>
                    <a:pt x="20365" y="10677"/>
                    <a:pt x="20377" y="10272"/>
                    <a:pt x="20371" y="9886"/>
                  </a:cubicBezTo>
                  <a:cubicBezTo>
                    <a:pt x="20303" y="7135"/>
                    <a:pt x="19161" y="4422"/>
                    <a:pt x="17244" y="2445"/>
                  </a:cubicBezTo>
                  <a:cubicBezTo>
                    <a:pt x="15175" y="317"/>
                    <a:pt x="11675" y="314"/>
                    <a:pt x="8714" y="88"/>
                  </a:cubicBezTo>
                  <a:cubicBezTo>
                    <a:pt x="8175" y="48"/>
                    <a:pt x="7584" y="1"/>
                    <a:pt x="7000" y="1"/>
                  </a:cubicBezTo>
                  <a:close/>
                </a:path>
              </a:pathLst>
            </a:custGeom>
            <a:solidFill>
              <a:srgbClr val="FFA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9"/>
            <p:cNvSpPr/>
            <p:nvPr/>
          </p:nvSpPr>
          <p:spPr>
            <a:xfrm flipH="1">
              <a:off x="6478971" y="2297954"/>
              <a:ext cx="547576" cy="529143"/>
            </a:xfrm>
            <a:custGeom>
              <a:rect b="b" l="l" r="r" t="t"/>
              <a:pathLst>
                <a:path extrusionOk="0" h="7198" w="7449">
                  <a:moveTo>
                    <a:pt x="1998" y="1"/>
                  </a:moveTo>
                  <a:cubicBezTo>
                    <a:pt x="1802" y="1"/>
                    <a:pt x="1606" y="13"/>
                    <a:pt x="1413" y="47"/>
                  </a:cubicBezTo>
                  <a:cubicBezTo>
                    <a:pt x="1037" y="112"/>
                    <a:pt x="660" y="275"/>
                    <a:pt x="413" y="554"/>
                  </a:cubicBezTo>
                  <a:cubicBezTo>
                    <a:pt x="383" y="589"/>
                    <a:pt x="357" y="622"/>
                    <a:pt x="331" y="658"/>
                  </a:cubicBezTo>
                  <a:cubicBezTo>
                    <a:pt x="1" y="1115"/>
                    <a:pt x="33" y="1723"/>
                    <a:pt x="115" y="2246"/>
                  </a:cubicBezTo>
                  <a:cubicBezTo>
                    <a:pt x="184" y="2717"/>
                    <a:pt x="278" y="3177"/>
                    <a:pt x="402" y="3635"/>
                  </a:cubicBezTo>
                  <a:cubicBezTo>
                    <a:pt x="707" y="4792"/>
                    <a:pt x="1161" y="5913"/>
                    <a:pt x="1671" y="6998"/>
                  </a:cubicBezTo>
                  <a:cubicBezTo>
                    <a:pt x="1704" y="7067"/>
                    <a:pt x="1733" y="7129"/>
                    <a:pt x="1766" y="7197"/>
                  </a:cubicBezTo>
                  <a:cubicBezTo>
                    <a:pt x="1772" y="7191"/>
                    <a:pt x="1778" y="7185"/>
                    <a:pt x="1785" y="7181"/>
                  </a:cubicBezTo>
                  <a:cubicBezTo>
                    <a:pt x="2573" y="6645"/>
                    <a:pt x="3318" y="6067"/>
                    <a:pt x="4021" y="5449"/>
                  </a:cubicBezTo>
                  <a:cubicBezTo>
                    <a:pt x="4971" y="4616"/>
                    <a:pt x="5841" y="3704"/>
                    <a:pt x="6632" y="2720"/>
                  </a:cubicBezTo>
                  <a:cubicBezTo>
                    <a:pt x="6912" y="2367"/>
                    <a:pt x="7187" y="2005"/>
                    <a:pt x="7449" y="1632"/>
                  </a:cubicBezTo>
                  <a:cubicBezTo>
                    <a:pt x="6253" y="560"/>
                    <a:pt x="4537" y="181"/>
                    <a:pt x="2951" y="59"/>
                  </a:cubicBezTo>
                  <a:cubicBezTo>
                    <a:pt x="2638" y="33"/>
                    <a:pt x="2317" y="1"/>
                    <a:pt x="1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
            <p:cNvSpPr/>
            <p:nvPr/>
          </p:nvSpPr>
          <p:spPr>
            <a:xfrm flipH="1">
              <a:off x="5694105" y="2208857"/>
              <a:ext cx="453924" cy="518043"/>
            </a:xfrm>
            <a:custGeom>
              <a:rect b="b" l="l" r="r" t="t"/>
              <a:pathLst>
                <a:path extrusionOk="0" h="7047" w="6175">
                  <a:moveTo>
                    <a:pt x="4740" y="0"/>
                  </a:moveTo>
                  <a:cubicBezTo>
                    <a:pt x="4378" y="0"/>
                    <a:pt x="4020" y="94"/>
                    <a:pt x="3668" y="170"/>
                  </a:cubicBezTo>
                  <a:cubicBezTo>
                    <a:pt x="2400" y="445"/>
                    <a:pt x="861" y="1229"/>
                    <a:pt x="1" y="2399"/>
                  </a:cubicBezTo>
                  <a:cubicBezTo>
                    <a:pt x="246" y="2739"/>
                    <a:pt x="697" y="2821"/>
                    <a:pt x="959" y="3138"/>
                  </a:cubicBezTo>
                  <a:cubicBezTo>
                    <a:pt x="1423" y="3700"/>
                    <a:pt x="1910" y="4229"/>
                    <a:pt x="2420" y="4730"/>
                  </a:cubicBezTo>
                  <a:lnTo>
                    <a:pt x="2423" y="4733"/>
                  </a:lnTo>
                  <a:cubicBezTo>
                    <a:pt x="3309" y="5596"/>
                    <a:pt x="4266" y="6363"/>
                    <a:pt x="5286" y="7033"/>
                  </a:cubicBezTo>
                  <a:cubicBezTo>
                    <a:pt x="5292" y="7036"/>
                    <a:pt x="5298" y="7044"/>
                    <a:pt x="5306" y="7047"/>
                  </a:cubicBezTo>
                  <a:cubicBezTo>
                    <a:pt x="5325" y="6982"/>
                    <a:pt x="5345" y="6913"/>
                    <a:pt x="5364" y="6847"/>
                  </a:cubicBezTo>
                  <a:cubicBezTo>
                    <a:pt x="5671" y="5727"/>
                    <a:pt x="5926" y="4585"/>
                    <a:pt x="6063" y="3425"/>
                  </a:cubicBezTo>
                  <a:cubicBezTo>
                    <a:pt x="6119" y="2965"/>
                    <a:pt x="6152" y="2501"/>
                    <a:pt x="6161" y="2033"/>
                  </a:cubicBezTo>
                  <a:cubicBezTo>
                    <a:pt x="6175" y="1517"/>
                    <a:pt x="6146" y="915"/>
                    <a:pt x="5835" y="497"/>
                  </a:cubicBezTo>
                  <a:cubicBezTo>
                    <a:pt x="5796" y="442"/>
                    <a:pt x="5749" y="389"/>
                    <a:pt x="5698" y="347"/>
                  </a:cubicBezTo>
                  <a:cubicBezTo>
                    <a:pt x="5688" y="337"/>
                    <a:pt x="5681" y="330"/>
                    <a:pt x="5668" y="321"/>
                  </a:cubicBezTo>
                  <a:cubicBezTo>
                    <a:pt x="5452" y="131"/>
                    <a:pt x="5178" y="33"/>
                    <a:pt x="4906" y="7"/>
                  </a:cubicBezTo>
                  <a:cubicBezTo>
                    <a:pt x="4851" y="2"/>
                    <a:pt x="4796" y="0"/>
                    <a:pt x="4740" y="0"/>
                  </a:cubicBezTo>
                  <a:close/>
                </a:path>
              </a:pathLst>
            </a:custGeom>
            <a:solidFill>
              <a:srgbClr val="FFA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9"/>
            <p:cNvSpPr/>
            <p:nvPr/>
          </p:nvSpPr>
          <p:spPr>
            <a:xfrm flipH="1">
              <a:off x="6605555" y="2344855"/>
              <a:ext cx="422903" cy="488491"/>
            </a:xfrm>
            <a:custGeom>
              <a:rect b="b" l="l" r="r" t="t"/>
              <a:pathLst>
                <a:path extrusionOk="0" h="6645" w="5753">
                  <a:moveTo>
                    <a:pt x="412" y="0"/>
                  </a:moveTo>
                  <a:cubicBezTo>
                    <a:pt x="383" y="33"/>
                    <a:pt x="353" y="69"/>
                    <a:pt x="330" y="101"/>
                  </a:cubicBezTo>
                  <a:cubicBezTo>
                    <a:pt x="0" y="563"/>
                    <a:pt x="33" y="1171"/>
                    <a:pt x="111" y="1693"/>
                  </a:cubicBezTo>
                  <a:cubicBezTo>
                    <a:pt x="180" y="2164"/>
                    <a:pt x="275" y="2625"/>
                    <a:pt x="399" y="3082"/>
                  </a:cubicBezTo>
                  <a:cubicBezTo>
                    <a:pt x="703" y="4239"/>
                    <a:pt x="1157" y="5360"/>
                    <a:pt x="1667" y="6445"/>
                  </a:cubicBezTo>
                  <a:cubicBezTo>
                    <a:pt x="1700" y="6514"/>
                    <a:pt x="1730" y="6576"/>
                    <a:pt x="1762" y="6645"/>
                  </a:cubicBezTo>
                  <a:cubicBezTo>
                    <a:pt x="1769" y="6638"/>
                    <a:pt x="1778" y="6631"/>
                    <a:pt x="1784" y="6628"/>
                  </a:cubicBezTo>
                  <a:cubicBezTo>
                    <a:pt x="2569" y="6092"/>
                    <a:pt x="3314" y="5514"/>
                    <a:pt x="4017" y="4896"/>
                  </a:cubicBezTo>
                  <a:cubicBezTo>
                    <a:pt x="4674" y="4079"/>
                    <a:pt x="5252" y="3200"/>
                    <a:pt x="5753" y="2275"/>
                  </a:cubicBezTo>
                  <a:cubicBezTo>
                    <a:pt x="4357" y="863"/>
                    <a:pt x="2392" y="33"/>
                    <a:pt x="412" y="0"/>
                  </a:cubicBezTo>
                  <a:close/>
                </a:path>
              </a:pathLst>
            </a:custGeom>
            <a:solidFill>
              <a:srgbClr val="EC7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9"/>
            <p:cNvSpPr/>
            <p:nvPr/>
          </p:nvSpPr>
          <p:spPr>
            <a:xfrm flipH="1">
              <a:off x="5694105" y="2234292"/>
              <a:ext cx="276104" cy="492607"/>
            </a:xfrm>
            <a:custGeom>
              <a:rect b="b" l="l" r="r" t="t"/>
              <a:pathLst>
                <a:path extrusionOk="0" h="6701" w="3756">
                  <a:moveTo>
                    <a:pt x="3279" y="1"/>
                  </a:moveTo>
                  <a:cubicBezTo>
                    <a:pt x="1844" y="1165"/>
                    <a:pt x="703" y="2684"/>
                    <a:pt x="1" y="4384"/>
                  </a:cubicBezTo>
                  <a:lnTo>
                    <a:pt x="4" y="4387"/>
                  </a:lnTo>
                  <a:cubicBezTo>
                    <a:pt x="890" y="5250"/>
                    <a:pt x="1847" y="6017"/>
                    <a:pt x="2867" y="6687"/>
                  </a:cubicBezTo>
                  <a:cubicBezTo>
                    <a:pt x="2873" y="6690"/>
                    <a:pt x="2879" y="6698"/>
                    <a:pt x="2887" y="6701"/>
                  </a:cubicBezTo>
                  <a:cubicBezTo>
                    <a:pt x="2906" y="6636"/>
                    <a:pt x="2926" y="6567"/>
                    <a:pt x="2945" y="6501"/>
                  </a:cubicBezTo>
                  <a:cubicBezTo>
                    <a:pt x="3252" y="5381"/>
                    <a:pt x="3507" y="4239"/>
                    <a:pt x="3644" y="3079"/>
                  </a:cubicBezTo>
                  <a:cubicBezTo>
                    <a:pt x="3700" y="2619"/>
                    <a:pt x="3733" y="2155"/>
                    <a:pt x="3742" y="1687"/>
                  </a:cubicBezTo>
                  <a:cubicBezTo>
                    <a:pt x="3756" y="1171"/>
                    <a:pt x="3727" y="569"/>
                    <a:pt x="3416" y="151"/>
                  </a:cubicBezTo>
                  <a:cubicBezTo>
                    <a:pt x="3377" y="96"/>
                    <a:pt x="3330" y="43"/>
                    <a:pt x="3279" y="1"/>
                  </a:cubicBezTo>
                  <a:close/>
                </a:path>
              </a:pathLst>
            </a:custGeom>
            <a:solidFill>
              <a:srgbClr val="EC7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9"/>
            <p:cNvSpPr/>
            <p:nvPr/>
          </p:nvSpPr>
          <p:spPr>
            <a:xfrm flipH="1">
              <a:off x="6605555" y="2344855"/>
              <a:ext cx="418639" cy="488491"/>
            </a:xfrm>
            <a:custGeom>
              <a:rect b="b" l="l" r="r" t="t"/>
              <a:pathLst>
                <a:path extrusionOk="0" h="6645" w="5695">
                  <a:moveTo>
                    <a:pt x="354" y="0"/>
                  </a:moveTo>
                  <a:cubicBezTo>
                    <a:pt x="325" y="33"/>
                    <a:pt x="295" y="69"/>
                    <a:pt x="272" y="101"/>
                  </a:cubicBezTo>
                  <a:cubicBezTo>
                    <a:pt x="64" y="389"/>
                    <a:pt x="1" y="735"/>
                    <a:pt x="1" y="1082"/>
                  </a:cubicBezTo>
                  <a:cubicBezTo>
                    <a:pt x="1" y="1288"/>
                    <a:pt x="24" y="1497"/>
                    <a:pt x="53" y="1693"/>
                  </a:cubicBezTo>
                  <a:cubicBezTo>
                    <a:pt x="122" y="2164"/>
                    <a:pt x="217" y="2625"/>
                    <a:pt x="341" y="3082"/>
                  </a:cubicBezTo>
                  <a:cubicBezTo>
                    <a:pt x="645" y="4239"/>
                    <a:pt x="1099" y="5360"/>
                    <a:pt x="1609" y="6445"/>
                  </a:cubicBezTo>
                  <a:cubicBezTo>
                    <a:pt x="1642" y="6514"/>
                    <a:pt x="1672" y="6576"/>
                    <a:pt x="1704" y="6645"/>
                  </a:cubicBezTo>
                  <a:cubicBezTo>
                    <a:pt x="1711" y="6638"/>
                    <a:pt x="1720" y="6631"/>
                    <a:pt x="1726" y="6628"/>
                  </a:cubicBezTo>
                  <a:cubicBezTo>
                    <a:pt x="2511" y="6092"/>
                    <a:pt x="3256" y="5514"/>
                    <a:pt x="3959" y="4896"/>
                  </a:cubicBezTo>
                  <a:cubicBezTo>
                    <a:pt x="4616" y="4079"/>
                    <a:pt x="5194" y="3200"/>
                    <a:pt x="5695" y="2275"/>
                  </a:cubicBezTo>
                  <a:cubicBezTo>
                    <a:pt x="4299" y="863"/>
                    <a:pt x="2334" y="33"/>
                    <a:pt x="3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9"/>
            <p:cNvSpPr/>
            <p:nvPr/>
          </p:nvSpPr>
          <p:spPr>
            <a:xfrm flipH="1">
              <a:off x="5694766" y="2234292"/>
              <a:ext cx="275442" cy="492607"/>
            </a:xfrm>
            <a:custGeom>
              <a:rect b="b" l="l" r="r" t="t"/>
              <a:pathLst>
                <a:path extrusionOk="0" h="6701" w="3747">
                  <a:moveTo>
                    <a:pt x="3279" y="1"/>
                  </a:moveTo>
                  <a:cubicBezTo>
                    <a:pt x="1844" y="1165"/>
                    <a:pt x="703" y="2684"/>
                    <a:pt x="1" y="4384"/>
                  </a:cubicBezTo>
                  <a:lnTo>
                    <a:pt x="4" y="4387"/>
                  </a:lnTo>
                  <a:cubicBezTo>
                    <a:pt x="890" y="5250"/>
                    <a:pt x="1847" y="6017"/>
                    <a:pt x="2867" y="6687"/>
                  </a:cubicBezTo>
                  <a:cubicBezTo>
                    <a:pt x="2873" y="6690"/>
                    <a:pt x="2879" y="6698"/>
                    <a:pt x="2887" y="6701"/>
                  </a:cubicBezTo>
                  <a:cubicBezTo>
                    <a:pt x="2906" y="6636"/>
                    <a:pt x="2926" y="6567"/>
                    <a:pt x="2945" y="6501"/>
                  </a:cubicBezTo>
                  <a:cubicBezTo>
                    <a:pt x="3252" y="5381"/>
                    <a:pt x="3507" y="4239"/>
                    <a:pt x="3644" y="3079"/>
                  </a:cubicBezTo>
                  <a:cubicBezTo>
                    <a:pt x="3700" y="2619"/>
                    <a:pt x="3733" y="2155"/>
                    <a:pt x="3742" y="1687"/>
                  </a:cubicBezTo>
                  <a:cubicBezTo>
                    <a:pt x="3746" y="1628"/>
                    <a:pt x="3746" y="1569"/>
                    <a:pt x="3746" y="1511"/>
                  </a:cubicBezTo>
                  <a:cubicBezTo>
                    <a:pt x="3746" y="1037"/>
                    <a:pt x="3690" y="521"/>
                    <a:pt x="3416" y="151"/>
                  </a:cubicBezTo>
                  <a:cubicBezTo>
                    <a:pt x="3377" y="96"/>
                    <a:pt x="3330" y="43"/>
                    <a:pt x="32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9"/>
            <p:cNvSpPr/>
            <p:nvPr/>
          </p:nvSpPr>
          <p:spPr>
            <a:xfrm flipH="1">
              <a:off x="5705205" y="2328168"/>
              <a:ext cx="1277383" cy="964705"/>
            </a:xfrm>
            <a:custGeom>
              <a:rect b="b" l="l" r="r" t="t"/>
              <a:pathLst>
                <a:path extrusionOk="0" h="13123" w="17377">
                  <a:moveTo>
                    <a:pt x="9414" y="1"/>
                  </a:moveTo>
                  <a:cubicBezTo>
                    <a:pt x="9186" y="1"/>
                    <a:pt x="8951" y="8"/>
                    <a:pt x="8710" y="21"/>
                  </a:cubicBezTo>
                  <a:cubicBezTo>
                    <a:pt x="8599" y="25"/>
                    <a:pt x="8485" y="34"/>
                    <a:pt x="8370" y="41"/>
                  </a:cubicBezTo>
                  <a:cubicBezTo>
                    <a:pt x="6511" y="191"/>
                    <a:pt x="5067" y="704"/>
                    <a:pt x="3942" y="1417"/>
                  </a:cubicBezTo>
                  <a:cubicBezTo>
                    <a:pt x="3586" y="1642"/>
                    <a:pt x="3266" y="1884"/>
                    <a:pt x="2975" y="2143"/>
                  </a:cubicBezTo>
                  <a:cubicBezTo>
                    <a:pt x="1089" y="3802"/>
                    <a:pt x="400" y="6068"/>
                    <a:pt x="145" y="7551"/>
                  </a:cubicBezTo>
                  <a:cubicBezTo>
                    <a:pt x="109" y="7774"/>
                    <a:pt x="79" y="7979"/>
                    <a:pt x="59" y="8163"/>
                  </a:cubicBezTo>
                  <a:cubicBezTo>
                    <a:pt x="7" y="8629"/>
                    <a:pt x="0" y="8953"/>
                    <a:pt x="0" y="9054"/>
                  </a:cubicBezTo>
                  <a:cubicBezTo>
                    <a:pt x="0" y="9077"/>
                    <a:pt x="4" y="9097"/>
                    <a:pt x="11" y="9120"/>
                  </a:cubicBezTo>
                  <a:cubicBezTo>
                    <a:pt x="128" y="9504"/>
                    <a:pt x="1426" y="13123"/>
                    <a:pt x="7872" y="13123"/>
                  </a:cubicBezTo>
                  <a:cubicBezTo>
                    <a:pt x="8404" y="13123"/>
                    <a:pt x="8970" y="13098"/>
                    <a:pt x="9573" y="13045"/>
                  </a:cubicBezTo>
                  <a:cubicBezTo>
                    <a:pt x="16122" y="12470"/>
                    <a:pt x="17279" y="7564"/>
                    <a:pt x="17368" y="7123"/>
                  </a:cubicBezTo>
                  <a:cubicBezTo>
                    <a:pt x="17374" y="7100"/>
                    <a:pt x="17377" y="7080"/>
                    <a:pt x="17374" y="7057"/>
                  </a:cubicBezTo>
                  <a:cubicBezTo>
                    <a:pt x="17345" y="6718"/>
                    <a:pt x="17024" y="3718"/>
                    <a:pt x="14698" y="1740"/>
                  </a:cubicBezTo>
                  <a:cubicBezTo>
                    <a:pt x="13526" y="740"/>
                    <a:pt x="11837" y="1"/>
                    <a:pt x="9414" y="1"/>
                  </a:cubicBezTo>
                  <a:close/>
                </a:path>
              </a:pathLst>
            </a:custGeom>
            <a:solidFill>
              <a:srgbClr val="FFA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9"/>
            <p:cNvSpPr/>
            <p:nvPr/>
          </p:nvSpPr>
          <p:spPr>
            <a:xfrm flipH="1">
              <a:off x="5761881" y="2979930"/>
              <a:ext cx="1218281" cy="307723"/>
            </a:xfrm>
            <a:custGeom>
              <a:rect b="b" l="l" r="r" t="t"/>
              <a:pathLst>
                <a:path extrusionOk="0" h="4186" w="16573">
                  <a:moveTo>
                    <a:pt x="58" y="1"/>
                  </a:moveTo>
                  <a:cubicBezTo>
                    <a:pt x="49" y="1"/>
                    <a:pt x="41" y="3"/>
                    <a:pt x="33" y="9"/>
                  </a:cubicBezTo>
                  <a:cubicBezTo>
                    <a:pt x="10" y="22"/>
                    <a:pt x="0" y="54"/>
                    <a:pt x="17" y="77"/>
                  </a:cubicBezTo>
                  <a:cubicBezTo>
                    <a:pt x="899" y="1486"/>
                    <a:pt x="2304" y="2646"/>
                    <a:pt x="3964" y="3349"/>
                  </a:cubicBezTo>
                  <a:cubicBezTo>
                    <a:pt x="5272" y="3901"/>
                    <a:pt x="6769" y="4186"/>
                    <a:pt x="8334" y="4186"/>
                  </a:cubicBezTo>
                  <a:cubicBezTo>
                    <a:pt x="8573" y="4186"/>
                    <a:pt x="8814" y="4179"/>
                    <a:pt x="9060" y="4166"/>
                  </a:cubicBezTo>
                  <a:cubicBezTo>
                    <a:pt x="10631" y="4077"/>
                    <a:pt x="12057" y="3724"/>
                    <a:pt x="13298" y="3116"/>
                  </a:cubicBezTo>
                  <a:cubicBezTo>
                    <a:pt x="14687" y="2437"/>
                    <a:pt x="15815" y="1443"/>
                    <a:pt x="16557" y="244"/>
                  </a:cubicBezTo>
                  <a:cubicBezTo>
                    <a:pt x="16573" y="221"/>
                    <a:pt x="16567" y="188"/>
                    <a:pt x="16544" y="175"/>
                  </a:cubicBezTo>
                  <a:cubicBezTo>
                    <a:pt x="16535" y="171"/>
                    <a:pt x="16526" y="169"/>
                    <a:pt x="16517" y="169"/>
                  </a:cubicBezTo>
                  <a:cubicBezTo>
                    <a:pt x="16499" y="169"/>
                    <a:pt x="16484" y="177"/>
                    <a:pt x="16475" y="192"/>
                  </a:cubicBezTo>
                  <a:cubicBezTo>
                    <a:pt x="15743" y="1375"/>
                    <a:pt x="14629" y="2356"/>
                    <a:pt x="13256" y="3029"/>
                  </a:cubicBezTo>
                  <a:cubicBezTo>
                    <a:pt x="12027" y="3630"/>
                    <a:pt x="10612" y="3979"/>
                    <a:pt x="9053" y="4068"/>
                  </a:cubicBezTo>
                  <a:cubicBezTo>
                    <a:pt x="8812" y="4081"/>
                    <a:pt x="8572" y="4088"/>
                    <a:pt x="8334" y="4088"/>
                  </a:cubicBezTo>
                  <a:cubicBezTo>
                    <a:pt x="6782" y="4088"/>
                    <a:pt x="5298" y="3804"/>
                    <a:pt x="4004" y="3258"/>
                  </a:cubicBezTo>
                  <a:cubicBezTo>
                    <a:pt x="2360" y="2564"/>
                    <a:pt x="975" y="1414"/>
                    <a:pt x="98" y="25"/>
                  </a:cubicBezTo>
                  <a:cubicBezTo>
                    <a:pt x="90" y="10"/>
                    <a:pt x="74" y="1"/>
                    <a:pt x="58"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9"/>
            <p:cNvSpPr/>
            <p:nvPr/>
          </p:nvSpPr>
          <p:spPr>
            <a:xfrm flipH="1">
              <a:off x="5892067" y="2328168"/>
              <a:ext cx="450543" cy="264571"/>
            </a:xfrm>
            <a:custGeom>
              <a:rect b="b" l="l" r="r" t="t"/>
              <a:pathLst>
                <a:path extrusionOk="0" h="3599" w="6129">
                  <a:moveTo>
                    <a:pt x="708" y="1"/>
                  </a:moveTo>
                  <a:cubicBezTo>
                    <a:pt x="480" y="1"/>
                    <a:pt x="245" y="8"/>
                    <a:pt x="4" y="21"/>
                  </a:cubicBezTo>
                  <a:cubicBezTo>
                    <a:pt x="1" y="34"/>
                    <a:pt x="1" y="54"/>
                    <a:pt x="1" y="70"/>
                  </a:cubicBezTo>
                  <a:cubicBezTo>
                    <a:pt x="1" y="796"/>
                    <a:pt x="334" y="1518"/>
                    <a:pt x="824" y="2045"/>
                  </a:cubicBezTo>
                  <a:cubicBezTo>
                    <a:pt x="1501" y="2770"/>
                    <a:pt x="2446" y="3185"/>
                    <a:pt x="3403" y="3437"/>
                  </a:cubicBezTo>
                  <a:cubicBezTo>
                    <a:pt x="3745" y="3527"/>
                    <a:pt x="4100" y="3599"/>
                    <a:pt x="4453" y="3599"/>
                  </a:cubicBezTo>
                  <a:cubicBezTo>
                    <a:pt x="4583" y="3599"/>
                    <a:pt x="4713" y="3589"/>
                    <a:pt x="4841" y="3567"/>
                  </a:cubicBezTo>
                  <a:cubicBezTo>
                    <a:pt x="5318" y="3489"/>
                    <a:pt x="5785" y="3208"/>
                    <a:pt x="5985" y="2766"/>
                  </a:cubicBezTo>
                  <a:cubicBezTo>
                    <a:pt x="6129" y="2437"/>
                    <a:pt x="6109" y="2080"/>
                    <a:pt x="5992" y="1740"/>
                  </a:cubicBezTo>
                  <a:cubicBezTo>
                    <a:pt x="4820" y="740"/>
                    <a:pt x="3131" y="1"/>
                    <a:pt x="708" y="1"/>
                  </a:cubicBezTo>
                  <a:close/>
                </a:path>
              </a:pathLst>
            </a:custGeom>
            <a:solidFill>
              <a:srgbClr val="F2E4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9"/>
            <p:cNvSpPr/>
            <p:nvPr/>
          </p:nvSpPr>
          <p:spPr>
            <a:xfrm flipH="1">
              <a:off x="6360767" y="2432335"/>
              <a:ext cx="617484" cy="620519"/>
            </a:xfrm>
            <a:custGeom>
              <a:rect b="b" l="l" r="r" t="t"/>
              <a:pathLst>
                <a:path extrusionOk="0" h="8441" w="8400">
                  <a:moveTo>
                    <a:pt x="3883" y="0"/>
                  </a:moveTo>
                  <a:cubicBezTo>
                    <a:pt x="3527" y="225"/>
                    <a:pt x="3207" y="467"/>
                    <a:pt x="2916" y="726"/>
                  </a:cubicBezTo>
                  <a:cubicBezTo>
                    <a:pt x="1030" y="2385"/>
                    <a:pt x="341" y="4651"/>
                    <a:pt x="86" y="6134"/>
                  </a:cubicBezTo>
                  <a:cubicBezTo>
                    <a:pt x="50" y="6357"/>
                    <a:pt x="20" y="6562"/>
                    <a:pt x="0" y="6746"/>
                  </a:cubicBezTo>
                  <a:cubicBezTo>
                    <a:pt x="89" y="6863"/>
                    <a:pt x="190" y="6971"/>
                    <a:pt x="298" y="7085"/>
                  </a:cubicBezTo>
                  <a:cubicBezTo>
                    <a:pt x="723" y="7514"/>
                    <a:pt x="1232" y="7859"/>
                    <a:pt x="1795" y="8092"/>
                  </a:cubicBezTo>
                  <a:cubicBezTo>
                    <a:pt x="2362" y="8326"/>
                    <a:pt x="2975" y="8440"/>
                    <a:pt x="3589" y="8440"/>
                  </a:cubicBezTo>
                  <a:cubicBezTo>
                    <a:pt x="4036" y="8440"/>
                    <a:pt x="4484" y="8380"/>
                    <a:pt x="4916" y="8262"/>
                  </a:cubicBezTo>
                  <a:cubicBezTo>
                    <a:pt x="5827" y="8010"/>
                    <a:pt x="6677" y="7500"/>
                    <a:pt x="7266" y="6758"/>
                  </a:cubicBezTo>
                  <a:cubicBezTo>
                    <a:pt x="8194" y="5601"/>
                    <a:pt x="8400" y="3918"/>
                    <a:pt x="7808" y="2559"/>
                  </a:cubicBezTo>
                  <a:cubicBezTo>
                    <a:pt x="7216" y="1199"/>
                    <a:pt x="5860" y="209"/>
                    <a:pt x="4389" y="32"/>
                  </a:cubicBezTo>
                  <a:cubicBezTo>
                    <a:pt x="4219" y="10"/>
                    <a:pt x="4050" y="0"/>
                    <a:pt x="3883" y="0"/>
                  </a:cubicBezTo>
                  <a:close/>
                </a:path>
              </a:pathLst>
            </a:custGeom>
            <a:solidFill>
              <a:srgbClr val="F2E4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9"/>
            <p:cNvSpPr/>
            <p:nvPr/>
          </p:nvSpPr>
          <p:spPr>
            <a:xfrm flipH="1">
              <a:off x="6524621" y="2763362"/>
              <a:ext cx="139448" cy="139380"/>
            </a:xfrm>
            <a:custGeom>
              <a:rect b="b" l="l" r="r" t="t"/>
              <a:pathLst>
                <a:path extrusionOk="0" h="1896" w="1897">
                  <a:moveTo>
                    <a:pt x="949" y="0"/>
                  </a:moveTo>
                  <a:cubicBezTo>
                    <a:pt x="426" y="0"/>
                    <a:pt x="1" y="425"/>
                    <a:pt x="1" y="948"/>
                  </a:cubicBezTo>
                  <a:cubicBezTo>
                    <a:pt x="1" y="1471"/>
                    <a:pt x="426" y="1896"/>
                    <a:pt x="949" y="1896"/>
                  </a:cubicBezTo>
                  <a:cubicBezTo>
                    <a:pt x="1472" y="1896"/>
                    <a:pt x="1897" y="1471"/>
                    <a:pt x="1897" y="948"/>
                  </a:cubicBezTo>
                  <a:cubicBezTo>
                    <a:pt x="1897" y="425"/>
                    <a:pt x="1472" y="0"/>
                    <a:pt x="9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9"/>
            <p:cNvSpPr/>
            <p:nvPr/>
          </p:nvSpPr>
          <p:spPr>
            <a:xfrm flipH="1">
              <a:off x="5988586" y="2715799"/>
              <a:ext cx="139228" cy="139159"/>
            </a:xfrm>
            <a:custGeom>
              <a:rect b="b" l="l" r="r" t="t"/>
              <a:pathLst>
                <a:path extrusionOk="0" h="1893" w="1894">
                  <a:moveTo>
                    <a:pt x="949" y="0"/>
                  </a:moveTo>
                  <a:cubicBezTo>
                    <a:pt x="426" y="0"/>
                    <a:pt x="0" y="422"/>
                    <a:pt x="0" y="944"/>
                  </a:cubicBezTo>
                  <a:cubicBezTo>
                    <a:pt x="0" y="1468"/>
                    <a:pt x="426" y="1893"/>
                    <a:pt x="949" y="1893"/>
                  </a:cubicBezTo>
                  <a:cubicBezTo>
                    <a:pt x="1471" y="1893"/>
                    <a:pt x="1893" y="1468"/>
                    <a:pt x="1893" y="944"/>
                  </a:cubicBezTo>
                  <a:cubicBezTo>
                    <a:pt x="1893" y="422"/>
                    <a:pt x="1471" y="0"/>
                    <a:pt x="94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9"/>
            <p:cNvSpPr/>
            <p:nvPr/>
          </p:nvSpPr>
          <p:spPr>
            <a:xfrm flipH="1">
              <a:off x="6198824" y="2886495"/>
              <a:ext cx="143565" cy="81378"/>
            </a:xfrm>
            <a:custGeom>
              <a:rect b="b" l="l" r="r" t="t"/>
              <a:pathLst>
                <a:path extrusionOk="0" h="1107" w="1953">
                  <a:moveTo>
                    <a:pt x="1188" y="1"/>
                  </a:moveTo>
                  <a:cubicBezTo>
                    <a:pt x="1147" y="1"/>
                    <a:pt x="1105" y="3"/>
                    <a:pt x="1064" y="5"/>
                  </a:cubicBezTo>
                  <a:cubicBezTo>
                    <a:pt x="913" y="19"/>
                    <a:pt x="770" y="48"/>
                    <a:pt x="625" y="87"/>
                  </a:cubicBezTo>
                  <a:cubicBezTo>
                    <a:pt x="524" y="117"/>
                    <a:pt x="426" y="149"/>
                    <a:pt x="331" y="188"/>
                  </a:cubicBezTo>
                  <a:cubicBezTo>
                    <a:pt x="240" y="224"/>
                    <a:pt x="148" y="263"/>
                    <a:pt x="79" y="332"/>
                  </a:cubicBezTo>
                  <a:cubicBezTo>
                    <a:pt x="44" y="364"/>
                    <a:pt x="17" y="407"/>
                    <a:pt x="11" y="456"/>
                  </a:cubicBezTo>
                  <a:cubicBezTo>
                    <a:pt x="1" y="521"/>
                    <a:pt x="34" y="587"/>
                    <a:pt x="83" y="633"/>
                  </a:cubicBezTo>
                  <a:cubicBezTo>
                    <a:pt x="129" y="678"/>
                    <a:pt x="191" y="705"/>
                    <a:pt x="250" y="734"/>
                  </a:cubicBezTo>
                  <a:cubicBezTo>
                    <a:pt x="488" y="848"/>
                    <a:pt x="726" y="953"/>
                    <a:pt x="962" y="1070"/>
                  </a:cubicBezTo>
                  <a:cubicBezTo>
                    <a:pt x="990" y="1083"/>
                    <a:pt x="1018" y="1106"/>
                    <a:pt x="1049" y="1106"/>
                  </a:cubicBezTo>
                  <a:cubicBezTo>
                    <a:pt x="1058" y="1106"/>
                    <a:pt x="1067" y="1104"/>
                    <a:pt x="1076" y="1100"/>
                  </a:cubicBezTo>
                  <a:cubicBezTo>
                    <a:pt x="1106" y="1084"/>
                    <a:pt x="1132" y="1061"/>
                    <a:pt x="1155" y="1034"/>
                  </a:cubicBezTo>
                  <a:cubicBezTo>
                    <a:pt x="1181" y="1008"/>
                    <a:pt x="1210" y="986"/>
                    <a:pt x="1240" y="963"/>
                  </a:cubicBezTo>
                  <a:cubicBezTo>
                    <a:pt x="1302" y="910"/>
                    <a:pt x="1367" y="862"/>
                    <a:pt x="1429" y="809"/>
                  </a:cubicBezTo>
                  <a:cubicBezTo>
                    <a:pt x="1580" y="685"/>
                    <a:pt x="1740" y="574"/>
                    <a:pt x="1868" y="423"/>
                  </a:cubicBezTo>
                  <a:cubicBezTo>
                    <a:pt x="1894" y="394"/>
                    <a:pt x="1919" y="361"/>
                    <a:pt x="1936" y="322"/>
                  </a:cubicBezTo>
                  <a:cubicBezTo>
                    <a:pt x="1949" y="286"/>
                    <a:pt x="1952" y="241"/>
                    <a:pt x="1933" y="204"/>
                  </a:cubicBezTo>
                  <a:cubicBezTo>
                    <a:pt x="1900" y="146"/>
                    <a:pt x="1821" y="117"/>
                    <a:pt x="1763" y="97"/>
                  </a:cubicBezTo>
                  <a:cubicBezTo>
                    <a:pt x="1687" y="67"/>
                    <a:pt x="1613" y="48"/>
                    <a:pt x="1537" y="31"/>
                  </a:cubicBezTo>
                  <a:cubicBezTo>
                    <a:pt x="1439" y="12"/>
                    <a:pt x="1338" y="2"/>
                    <a:pt x="1240" y="2"/>
                  </a:cubicBezTo>
                  <a:cubicBezTo>
                    <a:pt x="1223" y="1"/>
                    <a:pt x="1206" y="1"/>
                    <a:pt x="1188"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9"/>
            <p:cNvSpPr/>
            <p:nvPr/>
          </p:nvSpPr>
          <p:spPr>
            <a:xfrm flipH="1">
              <a:off x="6259397" y="2955744"/>
              <a:ext cx="132686" cy="107990"/>
            </a:xfrm>
            <a:custGeom>
              <a:rect b="b" l="l" r="r" t="t"/>
              <a:pathLst>
                <a:path extrusionOk="0" h="1469" w="1805">
                  <a:moveTo>
                    <a:pt x="1720" y="1"/>
                  </a:moveTo>
                  <a:cubicBezTo>
                    <a:pt x="1689" y="1"/>
                    <a:pt x="1662" y="22"/>
                    <a:pt x="1651" y="53"/>
                  </a:cubicBezTo>
                  <a:cubicBezTo>
                    <a:pt x="1635" y="106"/>
                    <a:pt x="1618" y="161"/>
                    <a:pt x="1599" y="217"/>
                  </a:cubicBezTo>
                  <a:cubicBezTo>
                    <a:pt x="1520" y="492"/>
                    <a:pt x="1435" y="772"/>
                    <a:pt x="1282" y="1005"/>
                  </a:cubicBezTo>
                  <a:cubicBezTo>
                    <a:pt x="1158" y="1194"/>
                    <a:pt x="929" y="1321"/>
                    <a:pt x="713" y="1321"/>
                  </a:cubicBezTo>
                  <a:cubicBezTo>
                    <a:pt x="595" y="1321"/>
                    <a:pt x="432" y="1285"/>
                    <a:pt x="315" y="1106"/>
                  </a:cubicBezTo>
                  <a:cubicBezTo>
                    <a:pt x="200" y="929"/>
                    <a:pt x="334" y="727"/>
                    <a:pt x="485" y="554"/>
                  </a:cubicBezTo>
                  <a:cubicBezTo>
                    <a:pt x="511" y="521"/>
                    <a:pt x="507" y="475"/>
                    <a:pt x="475" y="449"/>
                  </a:cubicBezTo>
                  <a:cubicBezTo>
                    <a:pt x="462" y="437"/>
                    <a:pt x="445" y="431"/>
                    <a:pt x="429" y="431"/>
                  </a:cubicBezTo>
                  <a:cubicBezTo>
                    <a:pt x="408" y="431"/>
                    <a:pt x="388" y="440"/>
                    <a:pt x="373" y="459"/>
                  </a:cubicBezTo>
                  <a:cubicBezTo>
                    <a:pt x="262" y="590"/>
                    <a:pt x="1" y="893"/>
                    <a:pt x="194" y="1187"/>
                  </a:cubicBezTo>
                  <a:cubicBezTo>
                    <a:pt x="311" y="1371"/>
                    <a:pt x="494" y="1469"/>
                    <a:pt x="710" y="1469"/>
                  </a:cubicBezTo>
                  <a:cubicBezTo>
                    <a:pt x="743" y="1469"/>
                    <a:pt x="772" y="1469"/>
                    <a:pt x="802" y="1465"/>
                  </a:cubicBezTo>
                  <a:cubicBezTo>
                    <a:pt x="1037" y="1436"/>
                    <a:pt x="1272" y="1288"/>
                    <a:pt x="1406" y="1086"/>
                  </a:cubicBezTo>
                  <a:cubicBezTo>
                    <a:pt x="1569" y="834"/>
                    <a:pt x="1657" y="543"/>
                    <a:pt x="1743" y="259"/>
                  </a:cubicBezTo>
                  <a:cubicBezTo>
                    <a:pt x="1759" y="204"/>
                    <a:pt x="1775" y="148"/>
                    <a:pt x="1791" y="96"/>
                  </a:cubicBezTo>
                  <a:cubicBezTo>
                    <a:pt x="1805" y="57"/>
                    <a:pt x="1782" y="14"/>
                    <a:pt x="1743" y="4"/>
                  </a:cubicBezTo>
                  <a:cubicBezTo>
                    <a:pt x="1735" y="2"/>
                    <a:pt x="1728" y="1"/>
                    <a:pt x="1720"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9"/>
            <p:cNvSpPr/>
            <p:nvPr/>
          </p:nvSpPr>
          <p:spPr>
            <a:xfrm flipH="1">
              <a:off x="6134430" y="2956038"/>
              <a:ext cx="139448" cy="86230"/>
            </a:xfrm>
            <a:custGeom>
              <a:rect b="b" l="l" r="r" t="t"/>
              <a:pathLst>
                <a:path extrusionOk="0" h="1173" w="1897">
                  <a:moveTo>
                    <a:pt x="81" y="0"/>
                  </a:moveTo>
                  <a:cubicBezTo>
                    <a:pt x="68" y="0"/>
                    <a:pt x="55" y="3"/>
                    <a:pt x="43" y="10"/>
                  </a:cubicBezTo>
                  <a:cubicBezTo>
                    <a:pt x="10" y="33"/>
                    <a:pt x="1" y="76"/>
                    <a:pt x="20" y="112"/>
                  </a:cubicBezTo>
                  <a:cubicBezTo>
                    <a:pt x="63" y="183"/>
                    <a:pt x="105" y="255"/>
                    <a:pt x="147" y="331"/>
                  </a:cubicBezTo>
                  <a:cubicBezTo>
                    <a:pt x="292" y="592"/>
                    <a:pt x="445" y="863"/>
                    <a:pt x="700" y="1040"/>
                  </a:cubicBezTo>
                  <a:cubicBezTo>
                    <a:pt x="825" y="1126"/>
                    <a:pt x="988" y="1173"/>
                    <a:pt x="1147" y="1173"/>
                  </a:cubicBezTo>
                  <a:cubicBezTo>
                    <a:pt x="1180" y="1173"/>
                    <a:pt x="1213" y="1171"/>
                    <a:pt x="1245" y="1167"/>
                  </a:cubicBezTo>
                  <a:cubicBezTo>
                    <a:pt x="1295" y="1161"/>
                    <a:pt x="1344" y="1151"/>
                    <a:pt x="1390" y="1135"/>
                  </a:cubicBezTo>
                  <a:cubicBezTo>
                    <a:pt x="1583" y="1073"/>
                    <a:pt x="1723" y="935"/>
                    <a:pt x="1785" y="755"/>
                  </a:cubicBezTo>
                  <a:cubicBezTo>
                    <a:pt x="1896" y="432"/>
                    <a:pt x="1579" y="206"/>
                    <a:pt x="1442" y="108"/>
                  </a:cubicBezTo>
                  <a:cubicBezTo>
                    <a:pt x="1430" y="100"/>
                    <a:pt x="1416" y="96"/>
                    <a:pt x="1402" y="96"/>
                  </a:cubicBezTo>
                  <a:cubicBezTo>
                    <a:pt x="1379" y="96"/>
                    <a:pt x="1355" y="107"/>
                    <a:pt x="1340" y="128"/>
                  </a:cubicBezTo>
                  <a:cubicBezTo>
                    <a:pt x="1318" y="160"/>
                    <a:pt x="1324" y="206"/>
                    <a:pt x="1357" y="229"/>
                  </a:cubicBezTo>
                  <a:cubicBezTo>
                    <a:pt x="1536" y="357"/>
                    <a:pt x="1713" y="513"/>
                    <a:pt x="1648" y="706"/>
                  </a:cubicBezTo>
                  <a:cubicBezTo>
                    <a:pt x="1598" y="844"/>
                    <a:pt x="1491" y="948"/>
                    <a:pt x="1344" y="997"/>
                  </a:cubicBezTo>
                  <a:cubicBezTo>
                    <a:pt x="1280" y="1017"/>
                    <a:pt x="1214" y="1027"/>
                    <a:pt x="1147" y="1027"/>
                  </a:cubicBezTo>
                  <a:cubicBezTo>
                    <a:pt x="1016" y="1027"/>
                    <a:pt x="886" y="990"/>
                    <a:pt x="782" y="919"/>
                  </a:cubicBezTo>
                  <a:cubicBezTo>
                    <a:pt x="556" y="762"/>
                    <a:pt x="412" y="504"/>
                    <a:pt x="275" y="259"/>
                  </a:cubicBezTo>
                  <a:cubicBezTo>
                    <a:pt x="233" y="180"/>
                    <a:pt x="191" y="108"/>
                    <a:pt x="144" y="37"/>
                  </a:cubicBezTo>
                  <a:cubicBezTo>
                    <a:pt x="131" y="13"/>
                    <a:pt x="107" y="0"/>
                    <a:pt x="81"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9"/>
            <p:cNvSpPr/>
            <p:nvPr/>
          </p:nvSpPr>
          <p:spPr>
            <a:xfrm flipH="1">
              <a:off x="5575901" y="2759907"/>
              <a:ext cx="340939" cy="107843"/>
            </a:xfrm>
            <a:custGeom>
              <a:rect b="b" l="l" r="r" t="t"/>
              <a:pathLst>
                <a:path extrusionOk="0" h="1467" w="4638">
                  <a:moveTo>
                    <a:pt x="4582" y="0"/>
                  </a:moveTo>
                  <a:cubicBezTo>
                    <a:pt x="4578" y="0"/>
                    <a:pt x="4574" y="1"/>
                    <a:pt x="4569" y="2"/>
                  </a:cubicBezTo>
                  <a:lnTo>
                    <a:pt x="40" y="1371"/>
                  </a:lnTo>
                  <a:cubicBezTo>
                    <a:pt x="13" y="1377"/>
                    <a:pt x="0" y="1403"/>
                    <a:pt x="7" y="1430"/>
                  </a:cubicBezTo>
                  <a:cubicBezTo>
                    <a:pt x="13" y="1453"/>
                    <a:pt x="33" y="1466"/>
                    <a:pt x="52" y="1466"/>
                  </a:cubicBezTo>
                  <a:cubicBezTo>
                    <a:pt x="59" y="1466"/>
                    <a:pt x="62" y="1466"/>
                    <a:pt x="69" y="1462"/>
                  </a:cubicBezTo>
                  <a:lnTo>
                    <a:pt x="4598" y="97"/>
                  </a:lnTo>
                  <a:cubicBezTo>
                    <a:pt x="4624" y="90"/>
                    <a:pt x="4638" y="60"/>
                    <a:pt x="4631" y="35"/>
                  </a:cubicBezTo>
                  <a:cubicBezTo>
                    <a:pt x="4623" y="12"/>
                    <a:pt x="4604" y="0"/>
                    <a:pt x="4582"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9"/>
            <p:cNvSpPr/>
            <p:nvPr/>
          </p:nvSpPr>
          <p:spPr>
            <a:xfrm flipH="1">
              <a:off x="5564360" y="2871646"/>
              <a:ext cx="357553" cy="39991"/>
            </a:xfrm>
            <a:custGeom>
              <a:rect b="b" l="l" r="r" t="t"/>
              <a:pathLst>
                <a:path extrusionOk="0" h="544" w="4864">
                  <a:moveTo>
                    <a:pt x="4813" y="1"/>
                  </a:moveTo>
                  <a:cubicBezTo>
                    <a:pt x="4811" y="1"/>
                    <a:pt x="4810" y="1"/>
                    <a:pt x="4808" y="1"/>
                  </a:cubicBezTo>
                  <a:lnTo>
                    <a:pt x="50" y="446"/>
                  </a:lnTo>
                  <a:cubicBezTo>
                    <a:pt x="23" y="446"/>
                    <a:pt x="0" y="472"/>
                    <a:pt x="4" y="498"/>
                  </a:cubicBezTo>
                  <a:cubicBezTo>
                    <a:pt x="7" y="524"/>
                    <a:pt x="30" y="544"/>
                    <a:pt x="53" y="544"/>
                  </a:cubicBezTo>
                  <a:lnTo>
                    <a:pt x="59" y="544"/>
                  </a:lnTo>
                  <a:lnTo>
                    <a:pt x="4818" y="99"/>
                  </a:lnTo>
                  <a:cubicBezTo>
                    <a:pt x="4844" y="96"/>
                    <a:pt x="4863" y="73"/>
                    <a:pt x="4860" y="44"/>
                  </a:cubicBezTo>
                  <a:cubicBezTo>
                    <a:pt x="4860" y="19"/>
                    <a:pt x="4838" y="1"/>
                    <a:pt x="4813"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9"/>
            <p:cNvSpPr/>
            <p:nvPr/>
          </p:nvSpPr>
          <p:spPr>
            <a:xfrm flipH="1">
              <a:off x="5599644" y="2951480"/>
              <a:ext cx="321092" cy="37050"/>
            </a:xfrm>
            <a:custGeom>
              <a:rect b="b" l="l" r="r" t="t"/>
              <a:pathLst>
                <a:path extrusionOk="0" h="504" w="4368">
                  <a:moveTo>
                    <a:pt x="57" y="1"/>
                  </a:moveTo>
                  <a:cubicBezTo>
                    <a:pt x="30" y="1"/>
                    <a:pt x="4" y="20"/>
                    <a:pt x="4" y="46"/>
                  </a:cubicBezTo>
                  <a:cubicBezTo>
                    <a:pt x="1" y="72"/>
                    <a:pt x="20" y="99"/>
                    <a:pt x="46" y="99"/>
                  </a:cubicBezTo>
                  <a:lnTo>
                    <a:pt x="4312" y="503"/>
                  </a:lnTo>
                  <a:lnTo>
                    <a:pt x="4315" y="503"/>
                  </a:lnTo>
                  <a:cubicBezTo>
                    <a:pt x="4341" y="503"/>
                    <a:pt x="4363" y="484"/>
                    <a:pt x="4363" y="461"/>
                  </a:cubicBezTo>
                  <a:cubicBezTo>
                    <a:pt x="4367" y="432"/>
                    <a:pt x="4348" y="409"/>
                    <a:pt x="4321" y="405"/>
                  </a:cubicBezTo>
                  <a:lnTo>
                    <a:pt x="57" y="1"/>
                  </a:ln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9"/>
            <p:cNvSpPr/>
            <p:nvPr/>
          </p:nvSpPr>
          <p:spPr>
            <a:xfrm flipH="1">
              <a:off x="6629814" y="2943027"/>
              <a:ext cx="378503" cy="35948"/>
            </a:xfrm>
            <a:custGeom>
              <a:rect b="b" l="l" r="r" t="t"/>
              <a:pathLst>
                <a:path extrusionOk="0" h="489" w="5149">
                  <a:moveTo>
                    <a:pt x="56" y="1"/>
                  </a:moveTo>
                  <a:cubicBezTo>
                    <a:pt x="27" y="1"/>
                    <a:pt x="5" y="21"/>
                    <a:pt x="5" y="46"/>
                  </a:cubicBezTo>
                  <a:cubicBezTo>
                    <a:pt x="1" y="76"/>
                    <a:pt x="20" y="99"/>
                    <a:pt x="47" y="99"/>
                  </a:cubicBezTo>
                  <a:lnTo>
                    <a:pt x="5093" y="488"/>
                  </a:lnTo>
                  <a:lnTo>
                    <a:pt x="5096" y="488"/>
                  </a:lnTo>
                  <a:cubicBezTo>
                    <a:pt x="5122" y="488"/>
                    <a:pt x="5145" y="468"/>
                    <a:pt x="5145" y="442"/>
                  </a:cubicBezTo>
                  <a:cubicBezTo>
                    <a:pt x="5148" y="416"/>
                    <a:pt x="5129" y="393"/>
                    <a:pt x="5099" y="390"/>
                  </a:cubicBezTo>
                  <a:lnTo>
                    <a:pt x="56" y="1"/>
                  </a:ln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9"/>
            <p:cNvSpPr/>
            <p:nvPr/>
          </p:nvSpPr>
          <p:spPr>
            <a:xfrm flipH="1">
              <a:off x="6616141" y="3013672"/>
              <a:ext cx="383502" cy="49106"/>
            </a:xfrm>
            <a:custGeom>
              <a:rect b="b" l="l" r="r" t="t"/>
              <a:pathLst>
                <a:path extrusionOk="0" h="668" w="5217">
                  <a:moveTo>
                    <a:pt x="5167" y="0"/>
                  </a:moveTo>
                  <a:cubicBezTo>
                    <a:pt x="5165" y="0"/>
                    <a:pt x="5163" y="1"/>
                    <a:pt x="5161" y="1"/>
                  </a:cubicBezTo>
                  <a:lnTo>
                    <a:pt x="47" y="569"/>
                  </a:lnTo>
                  <a:cubicBezTo>
                    <a:pt x="20" y="573"/>
                    <a:pt x="0" y="595"/>
                    <a:pt x="4" y="622"/>
                  </a:cubicBezTo>
                  <a:cubicBezTo>
                    <a:pt x="7" y="648"/>
                    <a:pt x="27" y="668"/>
                    <a:pt x="53" y="668"/>
                  </a:cubicBezTo>
                  <a:lnTo>
                    <a:pt x="56" y="668"/>
                  </a:lnTo>
                  <a:lnTo>
                    <a:pt x="5171" y="99"/>
                  </a:lnTo>
                  <a:cubicBezTo>
                    <a:pt x="5197" y="96"/>
                    <a:pt x="5216" y="73"/>
                    <a:pt x="5213" y="43"/>
                  </a:cubicBezTo>
                  <a:cubicBezTo>
                    <a:pt x="5210" y="19"/>
                    <a:pt x="5190" y="0"/>
                    <a:pt x="5167"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flipH="1">
              <a:off x="6607981" y="3060352"/>
              <a:ext cx="333735" cy="102550"/>
            </a:xfrm>
            <a:custGeom>
              <a:rect b="b" l="l" r="r" t="t"/>
              <a:pathLst>
                <a:path extrusionOk="0" h="1395" w="4540">
                  <a:moveTo>
                    <a:pt x="4486" y="0"/>
                  </a:moveTo>
                  <a:cubicBezTo>
                    <a:pt x="4481" y="0"/>
                    <a:pt x="4476" y="1"/>
                    <a:pt x="4471" y="3"/>
                  </a:cubicBezTo>
                  <a:lnTo>
                    <a:pt x="40" y="1297"/>
                  </a:lnTo>
                  <a:cubicBezTo>
                    <a:pt x="13" y="1307"/>
                    <a:pt x="1" y="1333"/>
                    <a:pt x="7" y="1360"/>
                  </a:cubicBezTo>
                  <a:cubicBezTo>
                    <a:pt x="13" y="1382"/>
                    <a:pt x="33" y="1395"/>
                    <a:pt x="52" y="1395"/>
                  </a:cubicBezTo>
                  <a:cubicBezTo>
                    <a:pt x="59" y="1395"/>
                    <a:pt x="63" y="1395"/>
                    <a:pt x="69" y="1392"/>
                  </a:cubicBezTo>
                  <a:lnTo>
                    <a:pt x="4497" y="98"/>
                  </a:lnTo>
                  <a:cubicBezTo>
                    <a:pt x="4523" y="88"/>
                    <a:pt x="4540" y="62"/>
                    <a:pt x="4530" y="36"/>
                  </a:cubicBezTo>
                  <a:cubicBezTo>
                    <a:pt x="4524" y="15"/>
                    <a:pt x="4507" y="0"/>
                    <a:pt x="4486"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flipH="1">
              <a:off x="5952125" y="3270966"/>
              <a:ext cx="241995" cy="141144"/>
            </a:xfrm>
            <a:custGeom>
              <a:rect b="b" l="l" r="r" t="t"/>
              <a:pathLst>
                <a:path extrusionOk="0" h="1920" w="3292">
                  <a:moveTo>
                    <a:pt x="2889" y="1"/>
                  </a:moveTo>
                  <a:cubicBezTo>
                    <a:pt x="2295" y="1"/>
                    <a:pt x="1703" y="164"/>
                    <a:pt x="1193" y="471"/>
                  </a:cubicBezTo>
                  <a:cubicBezTo>
                    <a:pt x="690" y="776"/>
                    <a:pt x="275" y="1213"/>
                    <a:pt x="0" y="1730"/>
                  </a:cubicBezTo>
                  <a:cubicBezTo>
                    <a:pt x="17" y="1730"/>
                    <a:pt x="37" y="1726"/>
                    <a:pt x="53" y="1723"/>
                  </a:cubicBezTo>
                  <a:lnTo>
                    <a:pt x="53" y="1723"/>
                  </a:lnTo>
                  <a:cubicBezTo>
                    <a:pt x="40" y="1789"/>
                    <a:pt x="33" y="1854"/>
                    <a:pt x="30" y="1919"/>
                  </a:cubicBezTo>
                  <a:cubicBezTo>
                    <a:pt x="291" y="1361"/>
                    <a:pt x="720" y="883"/>
                    <a:pt x="1252" y="566"/>
                  </a:cubicBezTo>
                  <a:cubicBezTo>
                    <a:pt x="1747" y="268"/>
                    <a:pt x="2317" y="110"/>
                    <a:pt x="2891" y="110"/>
                  </a:cubicBezTo>
                  <a:cubicBezTo>
                    <a:pt x="3004" y="110"/>
                    <a:pt x="3117" y="116"/>
                    <a:pt x="3230" y="128"/>
                  </a:cubicBezTo>
                  <a:cubicBezTo>
                    <a:pt x="3233" y="129"/>
                    <a:pt x="3236" y="130"/>
                    <a:pt x="3239" y="130"/>
                  </a:cubicBezTo>
                  <a:cubicBezTo>
                    <a:pt x="3264" y="130"/>
                    <a:pt x="3286" y="109"/>
                    <a:pt x="3292" y="83"/>
                  </a:cubicBezTo>
                  <a:cubicBezTo>
                    <a:pt x="3292" y="53"/>
                    <a:pt x="3272" y="24"/>
                    <a:pt x="3243" y="20"/>
                  </a:cubicBezTo>
                  <a:cubicBezTo>
                    <a:pt x="3125" y="7"/>
                    <a:pt x="3007" y="1"/>
                    <a:pt x="2889"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flipH="1">
              <a:off x="6100836" y="3384469"/>
              <a:ext cx="56529" cy="107402"/>
            </a:xfrm>
            <a:custGeom>
              <a:rect b="b" l="l" r="r" t="t"/>
              <a:pathLst>
                <a:path extrusionOk="0" h="1461" w="769">
                  <a:moveTo>
                    <a:pt x="711" y="0"/>
                  </a:moveTo>
                  <a:cubicBezTo>
                    <a:pt x="696" y="0"/>
                    <a:pt x="680" y="7"/>
                    <a:pt x="668" y="19"/>
                  </a:cubicBezTo>
                  <a:cubicBezTo>
                    <a:pt x="315" y="392"/>
                    <a:pt x="82" y="876"/>
                    <a:pt x="1" y="1382"/>
                  </a:cubicBezTo>
                  <a:cubicBezTo>
                    <a:pt x="33" y="1411"/>
                    <a:pt x="66" y="1437"/>
                    <a:pt x="102" y="1461"/>
                  </a:cubicBezTo>
                  <a:cubicBezTo>
                    <a:pt x="170" y="954"/>
                    <a:pt x="399" y="467"/>
                    <a:pt x="749" y="94"/>
                  </a:cubicBezTo>
                  <a:cubicBezTo>
                    <a:pt x="769" y="72"/>
                    <a:pt x="769" y="36"/>
                    <a:pt x="746" y="16"/>
                  </a:cubicBezTo>
                  <a:cubicBezTo>
                    <a:pt x="737" y="5"/>
                    <a:pt x="724" y="0"/>
                    <a:pt x="711"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9"/>
            <p:cNvSpPr/>
            <p:nvPr/>
          </p:nvSpPr>
          <p:spPr>
            <a:xfrm flipH="1">
              <a:off x="6032839" y="3409243"/>
              <a:ext cx="44327" cy="112621"/>
            </a:xfrm>
            <a:custGeom>
              <a:rect b="b" l="l" r="r" t="t"/>
              <a:pathLst>
                <a:path extrusionOk="0" h="1532" w="603">
                  <a:moveTo>
                    <a:pt x="538" y="0"/>
                  </a:moveTo>
                  <a:cubicBezTo>
                    <a:pt x="520" y="0"/>
                    <a:pt x="503" y="9"/>
                    <a:pt x="495" y="26"/>
                  </a:cubicBezTo>
                  <a:cubicBezTo>
                    <a:pt x="197" y="460"/>
                    <a:pt x="24" y="983"/>
                    <a:pt x="1" y="1512"/>
                  </a:cubicBezTo>
                  <a:cubicBezTo>
                    <a:pt x="37" y="1522"/>
                    <a:pt x="76" y="1528"/>
                    <a:pt x="112" y="1532"/>
                  </a:cubicBezTo>
                  <a:cubicBezTo>
                    <a:pt x="129" y="1019"/>
                    <a:pt x="295" y="512"/>
                    <a:pt x="583" y="88"/>
                  </a:cubicBezTo>
                  <a:cubicBezTo>
                    <a:pt x="603" y="61"/>
                    <a:pt x="596" y="26"/>
                    <a:pt x="570" y="9"/>
                  </a:cubicBezTo>
                  <a:cubicBezTo>
                    <a:pt x="560" y="3"/>
                    <a:pt x="549" y="0"/>
                    <a:pt x="538"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9"/>
            <p:cNvSpPr/>
            <p:nvPr/>
          </p:nvSpPr>
          <p:spPr>
            <a:xfrm flipH="1">
              <a:off x="6433762" y="3278170"/>
              <a:ext cx="508469" cy="147099"/>
            </a:xfrm>
            <a:custGeom>
              <a:rect b="b" l="l" r="r" t="t"/>
              <a:pathLst>
                <a:path extrusionOk="0" h="2001" w="6917">
                  <a:moveTo>
                    <a:pt x="3191" y="1"/>
                  </a:moveTo>
                  <a:cubicBezTo>
                    <a:pt x="2228" y="1"/>
                    <a:pt x="1179" y="245"/>
                    <a:pt x="4" y="743"/>
                  </a:cubicBezTo>
                  <a:cubicBezTo>
                    <a:pt x="0" y="743"/>
                    <a:pt x="0" y="746"/>
                    <a:pt x="0" y="750"/>
                  </a:cubicBezTo>
                  <a:cubicBezTo>
                    <a:pt x="0" y="753"/>
                    <a:pt x="4" y="753"/>
                    <a:pt x="8" y="753"/>
                  </a:cubicBezTo>
                  <a:cubicBezTo>
                    <a:pt x="1182" y="258"/>
                    <a:pt x="2228" y="14"/>
                    <a:pt x="3188" y="14"/>
                  </a:cubicBezTo>
                  <a:cubicBezTo>
                    <a:pt x="3382" y="14"/>
                    <a:pt x="3572" y="24"/>
                    <a:pt x="3759" y="44"/>
                  </a:cubicBezTo>
                  <a:cubicBezTo>
                    <a:pt x="5145" y="190"/>
                    <a:pt x="6347" y="939"/>
                    <a:pt x="6903" y="1998"/>
                  </a:cubicBezTo>
                  <a:cubicBezTo>
                    <a:pt x="6906" y="2001"/>
                    <a:pt x="6906" y="2001"/>
                    <a:pt x="6910" y="2001"/>
                  </a:cubicBezTo>
                  <a:lnTo>
                    <a:pt x="6913" y="2001"/>
                  </a:lnTo>
                  <a:cubicBezTo>
                    <a:pt x="6913" y="1998"/>
                    <a:pt x="6916" y="1994"/>
                    <a:pt x="6913" y="1991"/>
                  </a:cubicBezTo>
                  <a:cubicBezTo>
                    <a:pt x="6357" y="929"/>
                    <a:pt x="5148" y="177"/>
                    <a:pt x="3762" y="30"/>
                  </a:cubicBezTo>
                  <a:cubicBezTo>
                    <a:pt x="3575" y="11"/>
                    <a:pt x="3385" y="1"/>
                    <a:pt x="3191" y="1"/>
                  </a:cubicBezTo>
                  <a:close/>
                </a:path>
              </a:pathLst>
            </a:custGeom>
            <a:solidFill>
              <a:srgbClr val="4A404A"/>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
            <p:cNvSpPr/>
            <p:nvPr/>
          </p:nvSpPr>
          <p:spPr>
            <a:xfrm flipH="1">
              <a:off x="6493894" y="3462907"/>
              <a:ext cx="63733" cy="80129"/>
            </a:xfrm>
            <a:custGeom>
              <a:rect b="b" l="l" r="r" t="t"/>
              <a:pathLst>
                <a:path extrusionOk="0" h="1090" w="867">
                  <a:moveTo>
                    <a:pt x="66" y="1"/>
                  </a:moveTo>
                  <a:cubicBezTo>
                    <a:pt x="50" y="1"/>
                    <a:pt x="32" y="8"/>
                    <a:pt x="21" y="24"/>
                  </a:cubicBezTo>
                  <a:cubicBezTo>
                    <a:pt x="1" y="44"/>
                    <a:pt x="7" y="80"/>
                    <a:pt x="31" y="100"/>
                  </a:cubicBezTo>
                  <a:cubicBezTo>
                    <a:pt x="357" y="358"/>
                    <a:pt x="612" y="704"/>
                    <a:pt x="763" y="1089"/>
                  </a:cubicBezTo>
                  <a:cubicBezTo>
                    <a:pt x="799" y="1080"/>
                    <a:pt x="835" y="1067"/>
                    <a:pt x="867" y="1053"/>
                  </a:cubicBezTo>
                  <a:cubicBezTo>
                    <a:pt x="710" y="645"/>
                    <a:pt x="442" y="282"/>
                    <a:pt x="96" y="11"/>
                  </a:cubicBezTo>
                  <a:cubicBezTo>
                    <a:pt x="88" y="4"/>
                    <a:pt x="77" y="1"/>
                    <a:pt x="66"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9"/>
            <p:cNvSpPr/>
            <p:nvPr/>
          </p:nvSpPr>
          <p:spPr>
            <a:xfrm flipH="1">
              <a:off x="6441775" y="3433281"/>
              <a:ext cx="55721" cy="69616"/>
            </a:xfrm>
            <a:custGeom>
              <a:rect b="b" l="l" r="r" t="t"/>
              <a:pathLst>
                <a:path extrusionOk="0" h="947" w="758">
                  <a:moveTo>
                    <a:pt x="62" y="1"/>
                  </a:moveTo>
                  <a:cubicBezTo>
                    <a:pt x="46" y="1"/>
                    <a:pt x="30" y="6"/>
                    <a:pt x="20" y="19"/>
                  </a:cubicBezTo>
                  <a:cubicBezTo>
                    <a:pt x="0" y="41"/>
                    <a:pt x="6" y="77"/>
                    <a:pt x="26" y="97"/>
                  </a:cubicBezTo>
                  <a:cubicBezTo>
                    <a:pt x="301" y="329"/>
                    <a:pt x="530" y="623"/>
                    <a:pt x="690" y="947"/>
                  </a:cubicBezTo>
                  <a:cubicBezTo>
                    <a:pt x="716" y="910"/>
                    <a:pt x="738" y="875"/>
                    <a:pt x="758" y="839"/>
                  </a:cubicBezTo>
                  <a:cubicBezTo>
                    <a:pt x="595" y="522"/>
                    <a:pt x="370" y="241"/>
                    <a:pt x="101" y="12"/>
                  </a:cubicBezTo>
                  <a:cubicBezTo>
                    <a:pt x="89" y="5"/>
                    <a:pt x="75" y="1"/>
                    <a:pt x="62"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9"/>
            <p:cNvSpPr/>
            <p:nvPr/>
          </p:nvSpPr>
          <p:spPr>
            <a:xfrm flipH="1">
              <a:off x="6945245" y="2775050"/>
              <a:ext cx="243906" cy="710792"/>
            </a:xfrm>
            <a:custGeom>
              <a:rect b="b" l="l" r="r" t="t"/>
              <a:pathLst>
                <a:path extrusionOk="0" h="9669" w="3318">
                  <a:moveTo>
                    <a:pt x="3262" y="0"/>
                  </a:moveTo>
                  <a:cubicBezTo>
                    <a:pt x="3246" y="0"/>
                    <a:pt x="3230" y="7"/>
                    <a:pt x="3222" y="21"/>
                  </a:cubicBezTo>
                  <a:cubicBezTo>
                    <a:pt x="2353" y="1315"/>
                    <a:pt x="1575" y="2684"/>
                    <a:pt x="905" y="4087"/>
                  </a:cubicBezTo>
                  <a:cubicBezTo>
                    <a:pt x="611" y="4701"/>
                    <a:pt x="320" y="5368"/>
                    <a:pt x="166" y="6060"/>
                  </a:cubicBezTo>
                  <a:cubicBezTo>
                    <a:pt x="0" y="6825"/>
                    <a:pt x="26" y="7551"/>
                    <a:pt x="242" y="8158"/>
                  </a:cubicBezTo>
                  <a:cubicBezTo>
                    <a:pt x="497" y="8875"/>
                    <a:pt x="1026" y="9437"/>
                    <a:pt x="1664" y="9665"/>
                  </a:cubicBezTo>
                  <a:cubicBezTo>
                    <a:pt x="1670" y="9668"/>
                    <a:pt x="1676" y="9668"/>
                    <a:pt x="1683" y="9668"/>
                  </a:cubicBezTo>
                  <a:cubicBezTo>
                    <a:pt x="1703" y="9668"/>
                    <a:pt x="1723" y="9656"/>
                    <a:pt x="1729" y="9636"/>
                  </a:cubicBezTo>
                  <a:cubicBezTo>
                    <a:pt x="1739" y="9610"/>
                    <a:pt x="1723" y="9584"/>
                    <a:pt x="1700" y="9574"/>
                  </a:cubicBezTo>
                  <a:cubicBezTo>
                    <a:pt x="1088" y="9355"/>
                    <a:pt x="578" y="8813"/>
                    <a:pt x="333" y="8126"/>
                  </a:cubicBezTo>
                  <a:cubicBezTo>
                    <a:pt x="124" y="7535"/>
                    <a:pt x="98" y="6829"/>
                    <a:pt x="264" y="6080"/>
                  </a:cubicBezTo>
                  <a:cubicBezTo>
                    <a:pt x="415" y="5398"/>
                    <a:pt x="703" y="4740"/>
                    <a:pt x="994" y="4132"/>
                  </a:cubicBezTo>
                  <a:cubicBezTo>
                    <a:pt x="1664" y="2731"/>
                    <a:pt x="2438" y="1368"/>
                    <a:pt x="3304" y="76"/>
                  </a:cubicBezTo>
                  <a:cubicBezTo>
                    <a:pt x="3317" y="54"/>
                    <a:pt x="3311" y="25"/>
                    <a:pt x="3291" y="8"/>
                  </a:cubicBezTo>
                  <a:cubicBezTo>
                    <a:pt x="3282" y="3"/>
                    <a:pt x="3272" y="0"/>
                    <a:pt x="3262"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9"/>
            <p:cNvSpPr/>
            <p:nvPr/>
          </p:nvSpPr>
          <p:spPr>
            <a:xfrm flipH="1">
              <a:off x="7155704" y="2654490"/>
              <a:ext cx="174513" cy="514514"/>
            </a:xfrm>
            <a:custGeom>
              <a:rect b="b" l="l" r="r" t="t"/>
              <a:pathLst>
                <a:path extrusionOk="0" h="6999" w="2374">
                  <a:moveTo>
                    <a:pt x="549" y="1"/>
                  </a:moveTo>
                  <a:cubicBezTo>
                    <a:pt x="526" y="1"/>
                    <a:pt x="504" y="16"/>
                    <a:pt x="497" y="40"/>
                  </a:cubicBezTo>
                  <a:cubicBezTo>
                    <a:pt x="1" y="2410"/>
                    <a:pt x="684" y="5070"/>
                    <a:pt x="2281" y="6979"/>
                  </a:cubicBezTo>
                  <a:cubicBezTo>
                    <a:pt x="2292" y="6991"/>
                    <a:pt x="2305" y="6998"/>
                    <a:pt x="2318" y="6998"/>
                  </a:cubicBezTo>
                  <a:cubicBezTo>
                    <a:pt x="2331" y="6998"/>
                    <a:pt x="2340" y="6991"/>
                    <a:pt x="2350" y="6985"/>
                  </a:cubicBezTo>
                  <a:cubicBezTo>
                    <a:pt x="2370" y="6969"/>
                    <a:pt x="2373" y="6936"/>
                    <a:pt x="2357" y="6916"/>
                  </a:cubicBezTo>
                  <a:cubicBezTo>
                    <a:pt x="779" y="5027"/>
                    <a:pt x="102" y="2403"/>
                    <a:pt x="592" y="60"/>
                  </a:cubicBezTo>
                  <a:cubicBezTo>
                    <a:pt x="599" y="33"/>
                    <a:pt x="583" y="7"/>
                    <a:pt x="556" y="1"/>
                  </a:cubicBezTo>
                  <a:cubicBezTo>
                    <a:pt x="554" y="1"/>
                    <a:pt x="551" y="1"/>
                    <a:pt x="549"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9"/>
            <p:cNvSpPr/>
            <p:nvPr/>
          </p:nvSpPr>
          <p:spPr>
            <a:xfrm flipH="1">
              <a:off x="7279201" y="2969785"/>
              <a:ext cx="116072" cy="150921"/>
            </a:xfrm>
            <a:custGeom>
              <a:rect b="b" l="l" r="r" t="t"/>
              <a:pathLst>
                <a:path extrusionOk="0" h="2053" w="1579">
                  <a:moveTo>
                    <a:pt x="55" y="0"/>
                  </a:moveTo>
                  <a:cubicBezTo>
                    <a:pt x="47" y="0"/>
                    <a:pt x="40" y="2"/>
                    <a:pt x="33" y="6"/>
                  </a:cubicBezTo>
                  <a:cubicBezTo>
                    <a:pt x="6" y="19"/>
                    <a:pt x="0" y="49"/>
                    <a:pt x="9" y="72"/>
                  </a:cubicBezTo>
                  <a:cubicBezTo>
                    <a:pt x="398" y="803"/>
                    <a:pt x="896" y="1464"/>
                    <a:pt x="1490" y="2036"/>
                  </a:cubicBezTo>
                  <a:cubicBezTo>
                    <a:pt x="1500" y="2046"/>
                    <a:pt x="1513" y="2052"/>
                    <a:pt x="1523" y="2052"/>
                  </a:cubicBezTo>
                  <a:cubicBezTo>
                    <a:pt x="1536" y="2052"/>
                    <a:pt x="1549" y="2046"/>
                    <a:pt x="1559" y="2036"/>
                  </a:cubicBezTo>
                  <a:cubicBezTo>
                    <a:pt x="1578" y="2016"/>
                    <a:pt x="1578" y="1984"/>
                    <a:pt x="1559" y="1967"/>
                  </a:cubicBezTo>
                  <a:cubicBezTo>
                    <a:pt x="970" y="1399"/>
                    <a:pt x="480" y="748"/>
                    <a:pt x="98" y="26"/>
                  </a:cubicBezTo>
                  <a:cubicBezTo>
                    <a:pt x="89" y="10"/>
                    <a:pt x="72" y="0"/>
                    <a:pt x="55"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9"/>
            <p:cNvSpPr/>
            <p:nvPr/>
          </p:nvSpPr>
          <p:spPr>
            <a:xfrm flipH="1">
              <a:off x="6080179" y="3204216"/>
              <a:ext cx="10585" cy="8454"/>
            </a:xfrm>
            <a:custGeom>
              <a:rect b="b" l="l" r="r" t="t"/>
              <a:pathLst>
                <a:path extrusionOk="0" h="115" w="144">
                  <a:moveTo>
                    <a:pt x="62" y="0"/>
                  </a:moveTo>
                  <a:cubicBezTo>
                    <a:pt x="42" y="23"/>
                    <a:pt x="20" y="50"/>
                    <a:pt x="0" y="72"/>
                  </a:cubicBezTo>
                  <a:cubicBezTo>
                    <a:pt x="29" y="85"/>
                    <a:pt x="56" y="102"/>
                    <a:pt x="82" y="115"/>
                  </a:cubicBezTo>
                  <a:cubicBezTo>
                    <a:pt x="101" y="92"/>
                    <a:pt x="124" y="65"/>
                    <a:pt x="144" y="43"/>
                  </a:cubicBezTo>
                  <a:cubicBezTo>
                    <a:pt x="115" y="30"/>
                    <a:pt x="88" y="14"/>
                    <a:pt x="62"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9"/>
            <p:cNvSpPr/>
            <p:nvPr/>
          </p:nvSpPr>
          <p:spPr>
            <a:xfrm flipH="1">
              <a:off x="6025194" y="3234945"/>
              <a:ext cx="10585" cy="8454"/>
            </a:xfrm>
            <a:custGeom>
              <a:rect b="b" l="l" r="r" t="t"/>
              <a:pathLst>
                <a:path extrusionOk="0" h="115" w="144">
                  <a:moveTo>
                    <a:pt x="65" y="0"/>
                  </a:moveTo>
                  <a:cubicBezTo>
                    <a:pt x="43" y="24"/>
                    <a:pt x="23" y="47"/>
                    <a:pt x="0" y="69"/>
                  </a:cubicBezTo>
                  <a:cubicBezTo>
                    <a:pt x="26" y="83"/>
                    <a:pt x="53" y="98"/>
                    <a:pt x="79" y="115"/>
                  </a:cubicBezTo>
                  <a:cubicBezTo>
                    <a:pt x="98" y="92"/>
                    <a:pt x="121" y="69"/>
                    <a:pt x="144" y="50"/>
                  </a:cubicBezTo>
                  <a:cubicBezTo>
                    <a:pt x="118" y="30"/>
                    <a:pt x="92" y="14"/>
                    <a:pt x="65"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9"/>
            <p:cNvSpPr/>
            <p:nvPr/>
          </p:nvSpPr>
          <p:spPr>
            <a:xfrm flipH="1">
              <a:off x="6050849" y="3172974"/>
              <a:ext cx="11100" cy="8233"/>
            </a:xfrm>
            <a:custGeom>
              <a:rect b="b" l="l" r="r" t="t"/>
              <a:pathLst>
                <a:path extrusionOk="0" h="112" w="151">
                  <a:moveTo>
                    <a:pt x="65" y="0"/>
                  </a:moveTo>
                  <a:cubicBezTo>
                    <a:pt x="43" y="24"/>
                    <a:pt x="20" y="46"/>
                    <a:pt x="0" y="69"/>
                  </a:cubicBezTo>
                  <a:cubicBezTo>
                    <a:pt x="26" y="83"/>
                    <a:pt x="56" y="95"/>
                    <a:pt x="85" y="112"/>
                  </a:cubicBezTo>
                  <a:cubicBezTo>
                    <a:pt x="105" y="89"/>
                    <a:pt x="127" y="66"/>
                    <a:pt x="151" y="46"/>
                  </a:cubicBezTo>
                  <a:cubicBezTo>
                    <a:pt x="121" y="30"/>
                    <a:pt x="92" y="14"/>
                    <a:pt x="65"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flipH="1">
              <a:off x="5993437" y="3205172"/>
              <a:ext cx="11100" cy="8233"/>
            </a:xfrm>
            <a:custGeom>
              <a:rect b="b" l="l" r="r" t="t"/>
              <a:pathLst>
                <a:path extrusionOk="0" h="112" w="151">
                  <a:moveTo>
                    <a:pt x="69" y="1"/>
                  </a:moveTo>
                  <a:cubicBezTo>
                    <a:pt x="46" y="23"/>
                    <a:pt x="23" y="43"/>
                    <a:pt x="0" y="63"/>
                  </a:cubicBezTo>
                  <a:cubicBezTo>
                    <a:pt x="26" y="79"/>
                    <a:pt x="52" y="96"/>
                    <a:pt x="82" y="111"/>
                  </a:cubicBezTo>
                  <a:cubicBezTo>
                    <a:pt x="105" y="89"/>
                    <a:pt x="127" y="69"/>
                    <a:pt x="150" y="49"/>
                  </a:cubicBezTo>
                  <a:cubicBezTo>
                    <a:pt x="124" y="33"/>
                    <a:pt x="98" y="17"/>
                    <a:pt x="69"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flipH="1">
              <a:off x="6013873" y="3140996"/>
              <a:ext cx="12276" cy="8013"/>
            </a:xfrm>
            <a:custGeom>
              <a:rect b="b" l="l" r="r" t="t"/>
              <a:pathLst>
                <a:path extrusionOk="0" h="109" w="167">
                  <a:moveTo>
                    <a:pt x="79" y="1"/>
                  </a:moveTo>
                  <a:cubicBezTo>
                    <a:pt x="52" y="20"/>
                    <a:pt x="26" y="40"/>
                    <a:pt x="0" y="63"/>
                  </a:cubicBezTo>
                  <a:cubicBezTo>
                    <a:pt x="29" y="76"/>
                    <a:pt x="62" y="92"/>
                    <a:pt x="91" y="109"/>
                  </a:cubicBezTo>
                  <a:cubicBezTo>
                    <a:pt x="115" y="86"/>
                    <a:pt x="141" y="67"/>
                    <a:pt x="167" y="47"/>
                  </a:cubicBezTo>
                  <a:cubicBezTo>
                    <a:pt x="138" y="30"/>
                    <a:pt x="108" y="14"/>
                    <a:pt x="79"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flipH="1">
              <a:off x="5955433" y="3176135"/>
              <a:ext cx="11615" cy="8160"/>
            </a:xfrm>
            <a:custGeom>
              <a:rect b="b" l="l" r="r" t="t"/>
              <a:pathLst>
                <a:path extrusionOk="0" h="111" w="158">
                  <a:moveTo>
                    <a:pt x="76" y="0"/>
                  </a:moveTo>
                  <a:cubicBezTo>
                    <a:pt x="52" y="20"/>
                    <a:pt x="23" y="36"/>
                    <a:pt x="0" y="55"/>
                  </a:cubicBezTo>
                  <a:cubicBezTo>
                    <a:pt x="26" y="72"/>
                    <a:pt x="52" y="91"/>
                    <a:pt x="79" y="111"/>
                  </a:cubicBezTo>
                  <a:cubicBezTo>
                    <a:pt x="105" y="91"/>
                    <a:pt x="130" y="72"/>
                    <a:pt x="157" y="55"/>
                  </a:cubicBezTo>
                  <a:cubicBezTo>
                    <a:pt x="130" y="36"/>
                    <a:pt x="105" y="16"/>
                    <a:pt x="76"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9"/>
            <p:cNvSpPr/>
            <p:nvPr/>
          </p:nvSpPr>
          <p:spPr>
            <a:xfrm flipH="1">
              <a:off x="5977339" y="3115046"/>
              <a:ext cx="12791" cy="7792"/>
            </a:xfrm>
            <a:custGeom>
              <a:rect b="b" l="l" r="r" t="t"/>
              <a:pathLst>
                <a:path extrusionOk="0" h="106" w="174">
                  <a:moveTo>
                    <a:pt x="85" y="1"/>
                  </a:moveTo>
                  <a:cubicBezTo>
                    <a:pt x="56" y="20"/>
                    <a:pt x="26" y="40"/>
                    <a:pt x="1" y="56"/>
                  </a:cubicBezTo>
                  <a:cubicBezTo>
                    <a:pt x="30" y="73"/>
                    <a:pt x="59" y="89"/>
                    <a:pt x="88" y="106"/>
                  </a:cubicBezTo>
                  <a:cubicBezTo>
                    <a:pt x="118" y="89"/>
                    <a:pt x="147" y="70"/>
                    <a:pt x="174" y="53"/>
                  </a:cubicBezTo>
                  <a:cubicBezTo>
                    <a:pt x="147" y="34"/>
                    <a:pt x="118" y="17"/>
                    <a:pt x="85"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9"/>
            <p:cNvSpPr/>
            <p:nvPr/>
          </p:nvSpPr>
          <p:spPr>
            <a:xfrm flipH="1">
              <a:off x="5916546" y="3152317"/>
              <a:ext cx="12570" cy="7719"/>
            </a:xfrm>
            <a:custGeom>
              <a:rect b="b" l="l" r="r" t="t"/>
              <a:pathLst>
                <a:path extrusionOk="0" h="105" w="171">
                  <a:moveTo>
                    <a:pt x="89" y="0"/>
                  </a:moveTo>
                  <a:cubicBezTo>
                    <a:pt x="56" y="17"/>
                    <a:pt x="30" y="33"/>
                    <a:pt x="0" y="50"/>
                  </a:cubicBezTo>
                  <a:cubicBezTo>
                    <a:pt x="26" y="66"/>
                    <a:pt x="53" y="89"/>
                    <a:pt x="82" y="105"/>
                  </a:cubicBezTo>
                  <a:cubicBezTo>
                    <a:pt x="112" y="92"/>
                    <a:pt x="141" y="76"/>
                    <a:pt x="171" y="59"/>
                  </a:cubicBezTo>
                  <a:cubicBezTo>
                    <a:pt x="141" y="36"/>
                    <a:pt x="115" y="17"/>
                    <a:pt x="89"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9"/>
            <p:cNvSpPr/>
            <p:nvPr/>
          </p:nvSpPr>
          <p:spPr>
            <a:xfrm flipH="1">
              <a:off x="5414693" y="3513484"/>
              <a:ext cx="174954" cy="162169"/>
            </a:xfrm>
            <a:custGeom>
              <a:rect b="b" l="l" r="r" t="t"/>
              <a:pathLst>
                <a:path extrusionOk="0" h="2206" w="2380">
                  <a:moveTo>
                    <a:pt x="1181" y="1"/>
                  </a:moveTo>
                  <a:cubicBezTo>
                    <a:pt x="629" y="1"/>
                    <a:pt x="0" y="468"/>
                    <a:pt x="13" y="1016"/>
                  </a:cubicBezTo>
                  <a:cubicBezTo>
                    <a:pt x="20" y="1281"/>
                    <a:pt x="177" y="1516"/>
                    <a:pt x="354" y="1718"/>
                  </a:cubicBezTo>
                  <a:cubicBezTo>
                    <a:pt x="553" y="1951"/>
                    <a:pt x="811" y="2169"/>
                    <a:pt x="1118" y="2202"/>
                  </a:cubicBezTo>
                  <a:cubicBezTo>
                    <a:pt x="1142" y="2205"/>
                    <a:pt x="1166" y="2206"/>
                    <a:pt x="1189" y="2206"/>
                  </a:cubicBezTo>
                  <a:cubicBezTo>
                    <a:pt x="1375" y="2206"/>
                    <a:pt x="1559" y="2139"/>
                    <a:pt x="1710" y="2032"/>
                  </a:cubicBezTo>
                  <a:cubicBezTo>
                    <a:pt x="2380" y="1561"/>
                    <a:pt x="2278" y="493"/>
                    <a:pt x="1576" y="98"/>
                  </a:cubicBezTo>
                  <a:cubicBezTo>
                    <a:pt x="1457" y="31"/>
                    <a:pt x="1321" y="1"/>
                    <a:pt x="11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
            <p:cNvSpPr/>
            <p:nvPr/>
          </p:nvSpPr>
          <p:spPr>
            <a:xfrm flipH="1">
              <a:off x="5630886" y="3028375"/>
              <a:ext cx="601385" cy="601112"/>
            </a:xfrm>
            <a:custGeom>
              <a:rect b="b" l="l" r="r" t="t"/>
              <a:pathLst>
                <a:path extrusionOk="0" h="8177" w="8181">
                  <a:moveTo>
                    <a:pt x="4088" y="0"/>
                  </a:moveTo>
                  <a:cubicBezTo>
                    <a:pt x="3317" y="0"/>
                    <a:pt x="2601" y="213"/>
                    <a:pt x="1987" y="582"/>
                  </a:cubicBezTo>
                  <a:cubicBezTo>
                    <a:pt x="1951" y="602"/>
                    <a:pt x="1919" y="624"/>
                    <a:pt x="1886" y="647"/>
                  </a:cubicBezTo>
                  <a:cubicBezTo>
                    <a:pt x="1738" y="739"/>
                    <a:pt x="1595" y="843"/>
                    <a:pt x="1464" y="955"/>
                  </a:cubicBezTo>
                  <a:cubicBezTo>
                    <a:pt x="1438" y="980"/>
                    <a:pt x="1409" y="1003"/>
                    <a:pt x="1382" y="1026"/>
                  </a:cubicBezTo>
                  <a:cubicBezTo>
                    <a:pt x="1248" y="1144"/>
                    <a:pt x="1124" y="1268"/>
                    <a:pt x="1007" y="1402"/>
                  </a:cubicBezTo>
                  <a:cubicBezTo>
                    <a:pt x="984" y="1428"/>
                    <a:pt x="964" y="1454"/>
                    <a:pt x="945" y="1481"/>
                  </a:cubicBezTo>
                  <a:cubicBezTo>
                    <a:pt x="847" y="1595"/>
                    <a:pt x="758" y="1716"/>
                    <a:pt x="676" y="1840"/>
                  </a:cubicBezTo>
                  <a:cubicBezTo>
                    <a:pt x="657" y="1866"/>
                    <a:pt x="640" y="1893"/>
                    <a:pt x="625" y="1922"/>
                  </a:cubicBezTo>
                  <a:cubicBezTo>
                    <a:pt x="228" y="2549"/>
                    <a:pt x="0" y="3291"/>
                    <a:pt x="0" y="4089"/>
                  </a:cubicBezTo>
                  <a:cubicBezTo>
                    <a:pt x="0" y="4340"/>
                    <a:pt x="26" y="4585"/>
                    <a:pt x="68" y="4824"/>
                  </a:cubicBezTo>
                  <a:lnTo>
                    <a:pt x="68" y="4830"/>
                  </a:lnTo>
                  <a:cubicBezTo>
                    <a:pt x="85" y="4925"/>
                    <a:pt x="105" y="5014"/>
                    <a:pt x="127" y="5105"/>
                  </a:cubicBezTo>
                  <a:lnTo>
                    <a:pt x="127" y="5109"/>
                  </a:lnTo>
                  <a:cubicBezTo>
                    <a:pt x="213" y="5438"/>
                    <a:pt x="337" y="5752"/>
                    <a:pt x="500" y="6046"/>
                  </a:cubicBezTo>
                  <a:cubicBezTo>
                    <a:pt x="527" y="6095"/>
                    <a:pt x="552" y="6141"/>
                    <a:pt x="581" y="6187"/>
                  </a:cubicBezTo>
                  <a:lnTo>
                    <a:pt x="581" y="6190"/>
                  </a:lnTo>
                  <a:cubicBezTo>
                    <a:pt x="693" y="6379"/>
                    <a:pt x="824" y="6556"/>
                    <a:pt x="964" y="6723"/>
                  </a:cubicBezTo>
                  <a:cubicBezTo>
                    <a:pt x="990" y="6756"/>
                    <a:pt x="1017" y="6788"/>
                    <a:pt x="1046" y="6818"/>
                  </a:cubicBezTo>
                  <a:cubicBezTo>
                    <a:pt x="1111" y="6889"/>
                    <a:pt x="1177" y="6961"/>
                    <a:pt x="1248" y="7026"/>
                  </a:cubicBezTo>
                  <a:cubicBezTo>
                    <a:pt x="1275" y="7053"/>
                    <a:pt x="1301" y="7079"/>
                    <a:pt x="1327" y="7102"/>
                  </a:cubicBezTo>
                  <a:cubicBezTo>
                    <a:pt x="2056" y="7771"/>
                    <a:pt x="3023" y="8177"/>
                    <a:pt x="4088" y="8177"/>
                  </a:cubicBezTo>
                  <a:cubicBezTo>
                    <a:pt x="5088" y="8177"/>
                    <a:pt x="6007" y="7818"/>
                    <a:pt x="6716" y="7219"/>
                  </a:cubicBezTo>
                  <a:cubicBezTo>
                    <a:pt x="6743" y="7200"/>
                    <a:pt x="6765" y="7180"/>
                    <a:pt x="6788" y="7160"/>
                  </a:cubicBezTo>
                  <a:cubicBezTo>
                    <a:pt x="6860" y="7098"/>
                    <a:pt x="6932" y="7030"/>
                    <a:pt x="6997" y="6961"/>
                  </a:cubicBezTo>
                  <a:cubicBezTo>
                    <a:pt x="7023" y="6935"/>
                    <a:pt x="7046" y="6913"/>
                    <a:pt x="7069" y="6889"/>
                  </a:cubicBezTo>
                  <a:cubicBezTo>
                    <a:pt x="7194" y="6759"/>
                    <a:pt x="7307" y="6618"/>
                    <a:pt x="7412" y="6471"/>
                  </a:cubicBezTo>
                  <a:cubicBezTo>
                    <a:pt x="7432" y="6442"/>
                    <a:pt x="7452" y="6415"/>
                    <a:pt x="7471" y="6386"/>
                  </a:cubicBezTo>
                  <a:cubicBezTo>
                    <a:pt x="7572" y="6239"/>
                    <a:pt x="7660" y="6085"/>
                    <a:pt x="7743" y="5925"/>
                  </a:cubicBezTo>
                  <a:cubicBezTo>
                    <a:pt x="7758" y="5893"/>
                    <a:pt x="7775" y="5860"/>
                    <a:pt x="7791" y="5824"/>
                  </a:cubicBezTo>
                  <a:cubicBezTo>
                    <a:pt x="8040" y="5298"/>
                    <a:pt x="8180" y="4709"/>
                    <a:pt x="8180" y="4089"/>
                  </a:cubicBezTo>
                  <a:cubicBezTo>
                    <a:pt x="8180" y="3236"/>
                    <a:pt x="7919" y="2445"/>
                    <a:pt x="7471" y="1791"/>
                  </a:cubicBezTo>
                  <a:cubicBezTo>
                    <a:pt x="7452" y="1759"/>
                    <a:pt x="7429" y="1729"/>
                    <a:pt x="7405" y="1700"/>
                  </a:cubicBezTo>
                  <a:cubicBezTo>
                    <a:pt x="7219" y="1435"/>
                    <a:pt x="6994" y="1193"/>
                    <a:pt x="6746" y="984"/>
                  </a:cubicBezTo>
                  <a:cubicBezTo>
                    <a:pt x="6716" y="955"/>
                    <a:pt x="6684" y="928"/>
                    <a:pt x="6651" y="902"/>
                  </a:cubicBezTo>
                  <a:cubicBezTo>
                    <a:pt x="6383" y="686"/>
                    <a:pt x="6082" y="500"/>
                    <a:pt x="5762" y="356"/>
                  </a:cubicBezTo>
                  <a:lnTo>
                    <a:pt x="5758" y="356"/>
                  </a:lnTo>
                  <a:cubicBezTo>
                    <a:pt x="5710" y="333"/>
                    <a:pt x="5660" y="311"/>
                    <a:pt x="5608" y="291"/>
                  </a:cubicBezTo>
                  <a:cubicBezTo>
                    <a:pt x="5405" y="209"/>
                    <a:pt x="5193" y="144"/>
                    <a:pt x="4974" y="98"/>
                  </a:cubicBezTo>
                  <a:lnTo>
                    <a:pt x="4971" y="98"/>
                  </a:lnTo>
                  <a:cubicBezTo>
                    <a:pt x="4886" y="75"/>
                    <a:pt x="4801" y="59"/>
                    <a:pt x="4716" y="49"/>
                  </a:cubicBezTo>
                  <a:lnTo>
                    <a:pt x="4713" y="49"/>
                  </a:lnTo>
                  <a:cubicBezTo>
                    <a:pt x="4510" y="17"/>
                    <a:pt x="4301" y="0"/>
                    <a:pt x="4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9"/>
            <p:cNvSpPr/>
            <p:nvPr/>
          </p:nvSpPr>
          <p:spPr>
            <a:xfrm flipH="1">
              <a:off x="5866853" y="3031977"/>
              <a:ext cx="360420" cy="371679"/>
            </a:xfrm>
            <a:custGeom>
              <a:rect b="b" l="l" r="r" t="t"/>
              <a:pathLst>
                <a:path extrusionOk="0" h="5056" w="4903">
                  <a:moveTo>
                    <a:pt x="4645" y="0"/>
                  </a:moveTo>
                  <a:cubicBezTo>
                    <a:pt x="3929" y="141"/>
                    <a:pt x="3246" y="415"/>
                    <a:pt x="2631" y="804"/>
                  </a:cubicBezTo>
                  <a:cubicBezTo>
                    <a:pt x="2599" y="820"/>
                    <a:pt x="2569" y="840"/>
                    <a:pt x="2537" y="863"/>
                  </a:cubicBezTo>
                  <a:cubicBezTo>
                    <a:pt x="2396" y="954"/>
                    <a:pt x="2259" y="1052"/>
                    <a:pt x="2125" y="1161"/>
                  </a:cubicBezTo>
                  <a:cubicBezTo>
                    <a:pt x="2099" y="1180"/>
                    <a:pt x="2073" y="1203"/>
                    <a:pt x="2047" y="1222"/>
                  </a:cubicBezTo>
                  <a:cubicBezTo>
                    <a:pt x="1899" y="1343"/>
                    <a:pt x="1759" y="1471"/>
                    <a:pt x="1625" y="1608"/>
                  </a:cubicBezTo>
                  <a:cubicBezTo>
                    <a:pt x="1602" y="1628"/>
                    <a:pt x="1576" y="1651"/>
                    <a:pt x="1557" y="1677"/>
                  </a:cubicBezTo>
                  <a:cubicBezTo>
                    <a:pt x="1494" y="1739"/>
                    <a:pt x="1435" y="1804"/>
                    <a:pt x="1376" y="1870"/>
                  </a:cubicBezTo>
                  <a:cubicBezTo>
                    <a:pt x="1328" y="1925"/>
                    <a:pt x="1285" y="1977"/>
                    <a:pt x="1239" y="2033"/>
                  </a:cubicBezTo>
                  <a:cubicBezTo>
                    <a:pt x="1219" y="2055"/>
                    <a:pt x="1197" y="2082"/>
                    <a:pt x="1177" y="2108"/>
                  </a:cubicBezTo>
                  <a:cubicBezTo>
                    <a:pt x="566" y="2879"/>
                    <a:pt x="164" y="3808"/>
                    <a:pt x="0" y="4775"/>
                  </a:cubicBezTo>
                  <a:lnTo>
                    <a:pt x="0" y="4781"/>
                  </a:lnTo>
                  <a:cubicBezTo>
                    <a:pt x="17" y="4876"/>
                    <a:pt x="37" y="4965"/>
                    <a:pt x="59" y="5056"/>
                  </a:cubicBezTo>
                  <a:cubicBezTo>
                    <a:pt x="190" y="4001"/>
                    <a:pt x="608" y="2971"/>
                    <a:pt x="1266" y="2144"/>
                  </a:cubicBezTo>
                  <a:cubicBezTo>
                    <a:pt x="1285" y="2118"/>
                    <a:pt x="1305" y="2092"/>
                    <a:pt x="1324" y="2069"/>
                  </a:cubicBezTo>
                  <a:cubicBezTo>
                    <a:pt x="1364" y="2023"/>
                    <a:pt x="1403" y="1974"/>
                    <a:pt x="1442" y="1928"/>
                  </a:cubicBezTo>
                  <a:cubicBezTo>
                    <a:pt x="1507" y="1856"/>
                    <a:pt x="1576" y="1785"/>
                    <a:pt x="1644" y="1713"/>
                  </a:cubicBezTo>
                  <a:cubicBezTo>
                    <a:pt x="1667" y="1690"/>
                    <a:pt x="1690" y="1667"/>
                    <a:pt x="1717" y="1644"/>
                  </a:cubicBezTo>
                  <a:cubicBezTo>
                    <a:pt x="1851" y="1510"/>
                    <a:pt x="1994" y="1382"/>
                    <a:pt x="2141" y="1265"/>
                  </a:cubicBezTo>
                  <a:cubicBezTo>
                    <a:pt x="2168" y="1245"/>
                    <a:pt x="2197" y="1222"/>
                    <a:pt x="2223" y="1203"/>
                  </a:cubicBezTo>
                  <a:cubicBezTo>
                    <a:pt x="2357" y="1099"/>
                    <a:pt x="2498" y="1001"/>
                    <a:pt x="2645" y="909"/>
                  </a:cubicBezTo>
                  <a:cubicBezTo>
                    <a:pt x="2674" y="889"/>
                    <a:pt x="2706" y="870"/>
                    <a:pt x="2736" y="850"/>
                  </a:cubicBezTo>
                  <a:cubicBezTo>
                    <a:pt x="3400" y="448"/>
                    <a:pt x="4141" y="170"/>
                    <a:pt x="4903" y="49"/>
                  </a:cubicBezTo>
                  <a:cubicBezTo>
                    <a:pt x="4818" y="26"/>
                    <a:pt x="4733" y="10"/>
                    <a:pt x="4648" y="0"/>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9"/>
            <p:cNvSpPr/>
            <p:nvPr/>
          </p:nvSpPr>
          <p:spPr>
            <a:xfrm flipH="1">
              <a:off x="5808927" y="3049767"/>
              <a:ext cx="386663" cy="433503"/>
            </a:xfrm>
            <a:custGeom>
              <a:rect b="b" l="l" r="r" t="t"/>
              <a:pathLst>
                <a:path extrusionOk="0" h="5897" w="5260">
                  <a:moveTo>
                    <a:pt x="5109" y="0"/>
                  </a:moveTo>
                  <a:cubicBezTo>
                    <a:pt x="4318" y="157"/>
                    <a:pt x="3560" y="457"/>
                    <a:pt x="2880" y="889"/>
                  </a:cubicBezTo>
                  <a:cubicBezTo>
                    <a:pt x="2851" y="908"/>
                    <a:pt x="2821" y="928"/>
                    <a:pt x="2796" y="944"/>
                  </a:cubicBezTo>
                  <a:cubicBezTo>
                    <a:pt x="2655" y="1039"/>
                    <a:pt x="2518" y="1137"/>
                    <a:pt x="2384" y="1242"/>
                  </a:cubicBezTo>
                  <a:cubicBezTo>
                    <a:pt x="2357" y="1261"/>
                    <a:pt x="2331" y="1281"/>
                    <a:pt x="2305" y="1304"/>
                  </a:cubicBezTo>
                  <a:cubicBezTo>
                    <a:pt x="2158" y="1421"/>
                    <a:pt x="2017" y="1546"/>
                    <a:pt x="1883" y="1676"/>
                  </a:cubicBezTo>
                  <a:cubicBezTo>
                    <a:pt x="1861" y="1700"/>
                    <a:pt x="1838" y="1722"/>
                    <a:pt x="1818" y="1745"/>
                  </a:cubicBezTo>
                  <a:cubicBezTo>
                    <a:pt x="1782" y="1778"/>
                    <a:pt x="1749" y="1810"/>
                    <a:pt x="1720" y="1843"/>
                  </a:cubicBezTo>
                  <a:cubicBezTo>
                    <a:pt x="1639" y="1925"/>
                    <a:pt x="1560" y="2013"/>
                    <a:pt x="1488" y="2101"/>
                  </a:cubicBezTo>
                  <a:cubicBezTo>
                    <a:pt x="1468" y="2124"/>
                    <a:pt x="1446" y="2151"/>
                    <a:pt x="1426" y="2173"/>
                  </a:cubicBezTo>
                  <a:cubicBezTo>
                    <a:pt x="599" y="3183"/>
                    <a:pt x="96" y="4454"/>
                    <a:pt x="1" y="5755"/>
                  </a:cubicBezTo>
                  <a:cubicBezTo>
                    <a:pt x="28" y="5804"/>
                    <a:pt x="53" y="5850"/>
                    <a:pt x="82" y="5896"/>
                  </a:cubicBezTo>
                  <a:cubicBezTo>
                    <a:pt x="151" y="4559"/>
                    <a:pt x="658" y="3249"/>
                    <a:pt x="1508" y="2216"/>
                  </a:cubicBezTo>
                  <a:cubicBezTo>
                    <a:pt x="1527" y="2193"/>
                    <a:pt x="1550" y="2166"/>
                    <a:pt x="1570" y="2144"/>
                  </a:cubicBezTo>
                  <a:cubicBezTo>
                    <a:pt x="1639" y="2062"/>
                    <a:pt x="1710" y="1984"/>
                    <a:pt x="1785" y="1905"/>
                  </a:cubicBezTo>
                  <a:cubicBezTo>
                    <a:pt x="1824" y="1866"/>
                    <a:pt x="1864" y="1824"/>
                    <a:pt x="1903" y="1788"/>
                  </a:cubicBezTo>
                  <a:cubicBezTo>
                    <a:pt x="1923" y="1765"/>
                    <a:pt x="1945" y="1742"/>
                    <a:pt x="1969" y="1722"/>
                  </a:cubicBezTo>
                  <a:cubicBezTo>
                    <a:pt x="2106" y="1588"/>
                    <a:pt x="2250" y="1464"/>
                    <a:pt x="2396" y="1350"/>
                  </a:cubicBezTo>
                  <a:cubicBezTo>
                    <a:pt x="2420" y="1327"/>
                    <a:pt x="2446" y="1308"/>
                    <a:pt x="2472" y="1288"/>
                  </a:cubicBezTo>
                  <a:cubicBezTo>
                    <a:pt x="2606" y="1183"/>
                    <a:pt x="2743" y="1088"/>
                    <a:pt x="2883" y="994"/>
                  </a:cubicBezTo>
                  <a:cubicBezTo>
                    <a:pt x="2913" y="977"/>
                    <a:pt x="2942" y="958"/>
                    <a:pt x="2969" y="941"/>
                  </a:cubicBezTo>
                  <a:cubicBezTo>
                    <a:pt x="3665" y="504"/>
                    <a:pt x="4449" y="206"/>
                    <a:pt x="5259" y="65"/>
                  </a:cubicBezTo>
                  <a:cubicBezTo>
                    <a:pt x="5211" y="42"/>
                    <a:pt x="5161" y="20"/>
                    <a:pt x="5109" y="0"/>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9"/>
            <p:cNvSpPr/>
            <p:nvPr/>
          </p:nvSpPr>
          <p:spPr>
            <a:xfrm flipH="1">
              <a:off x="5736373" y="3094683"/>
              <a:ext cx="425035" cy="434900"/>
            </a:xfrm>
            <a:custGeom>
              <a:rect b="b" l="l" r="r" t="t"/>
              <a:pathLst>
                <a:path extrusionOk="0" h="5916" w="5782">
                  <a:moveTo>
                    <a:pt x="5687" y="0"/>
                  </a:moveTo>
                  <a:cubicBezTo>
                    <a:pt x="4840" y="98"/>
                    <a:pt x="4000" y="366"/>
                    <a:pt x="3249" y="784"/>
                  </a:cubicBezTo>
                  <a:cubicBezTo>
                    <a:pt x="3216" y="801"/>
                    <a:pt x="3190" y="817"/>
                    <a:pt x="3160" y="834"/>
                  </a:cubicBezTo>
                  <a:cubicBezTo>
                    <a:pt x="3010" y="922"/>
                    <a:pt x="2863" y="1013"/>
                    <a:pt x="2720" y="1108"/>
                  </a:cubicBezTo>
                  <a:cubicBezTo>
                    <a:pt x="2696" y="1128"/>
                    <a:pt x="2667" y="1144"/>
                    <a:pt x="2644" y="1163"/>
                  </a:cubicBezTo>
                  <a:cubicBezTo>
                    <a:pt x="2491" y="1271"/>
                    <a:pt x="2347" y="1386"/>
                    <a:pt x="2203" y="1504"/>
                  </a:cubicBezTo>
                  <a:cubicBezTo>
                    <a:pt x="2180" y="1526"/>
                    <a:pt x="2157" y="1546"/>
                    <a:pt x="2134" y="1566"/>
                  </a:cubicBezTo>
                  <a:cubicBezTo>
                    <a:pt x="2033" y="1653"/>
                    <a:pt x="1938" y="1742"/>
                    <a:pt x="1847" y="1837"/>
                  </a:cubicBezTo>
                  <a:cubicBezTo>
                    <a:pt x="1821" y="1860"/>
                    <a:pt x="1798" y="1883"/>
                    <a:pt x="1774" y="1908"/>
                  </a:cubicBezTo>
                  <a:cubicBezTo>
                    <a:pt x="1752" y="1932"/>
                    <a:pt x="1732" y="1955"/>
                    <a:pt x="1709" y="1977"/>
                  </a:cubicBezTo>
                  <a:cubicBezTo>
                    <a:pt x="739" y="3014"/>
                    <a:pt x="127" y="4406"/>
                    <a:pt x="0" y="5821"/>
                  </a:cubicBezTo>
                  <a:cubicBezTo>
                    <a:pt x="26" y="5854"/>
                    <a:pt x="53" y="5886"/>
                    <a:pt x="82" y="5916"/>
                  </a:cubicBezTo>
                  <a:cubicBezTo>
                    <a:pt x="190" y="4484"/>
                    <a:pt x="807" y="3069"/>
                    <a:pt x="1788" y="2023"/>
                  </a:cubicBezTo>
                  <a:cubicBezTo>
                    <a:pt x="1807" y="2000"/>
                    <a:pt x="1830" y="1977"/>
                    <a:pt x="1853" y="1958"/>
                  </a:cubicBezTo>
                  <a:cubicBezTo>
                    <a:pt x="1869" y="1938"/>
                    <a:pt x="1889" y="1919"/>
                    <a:pt x="1909" y="1899"/>
                  </a:cubicBezTo>
                  <a:cubicBezTo>
                    <a:pt x="2007" y="1801"/>
                    <a:pt x="2112" y="1706"/>
                    <a:pt x="2216" y="1614"/>
                  </a:cubicBezTo>
                  <a:cubicBezTo>
                    <a:pt x="2239" y="1592"/>
                    <a:pt x="2261" y="1572"/>
                    <a:pt x="2284" y="1552"/>
                  </a:cubicBezTo>
                  <a:cubicBezTo>
                    <a:pt x="2425" y="1435"/>
                    <a:pt x="2572" y="1324"/>
                    <a:pt x="2723" y="1219"/>
                  </a:cubicBezTo>
                  <a:cubicBezTo>
                    <a:pt x="2749" y="1199"/>
                    <a:pt x="2774" y="1180"/>
                    <a:pt x="2801" y="1163"/>
                  </a:cubicBezTo>
                  <a:cubicBezTo>
                    <a:pt x="2945" y="1065"/>
                    <a:pt x="3092" y="977"/>
                    <a:pt x="3242" y="889"/>
                  </a:cubicBezTo>
                  <a:cubicBezTo>
                    <a:pt x="3272" y="876"/>
                    <a:pt x="3301" y="860"/>
                    <a:pt x="3331" y="843"/>
                  </a:cubicBezTo>
                  <a:cubicBezTo>
                    <a:pt x="4088" y="428"/>
                    <a:pt x="4928" y="167"/>
                    <a:pt x="5782" y="82"/>
                  </a:cubicBezTo>
                  <a:cubicBezTo>
                    <a:pt x="5752" y="53"/>
                    <a:pt x="5720" y="26"/>
                    <a:pt x="5687" y="0"/>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9"/>
            <p:cNvSpPr/>
            <p:nvPr/>
          </p:nvSpPr>
          <p:spPr>
            <a:xfrm flipH="1">
              <a:off x="5683005" y="3153272"/>
              <a:ext cx="457526" cy="397188"/>
            </a:xfrm>
            <a:custGeom>
              <a:rect b="b" l="l" r="r" t="t"/>
              <a:pathLst>
                <a:path extrusionOk="0" h="5403" w="6224">
                  <a:moveTo>
                    <a:pt x="6157" y="1"/>
                  </a:moveTo>
                  <a:cubicBezTo>
                    <a:pt x="5314" y="20"/>
                    <a:pt x="4475" y="206"/>
                    <a:pt x="3706" y="547"/>
                  </a:cubicBezTo>
                  <a:cubicBezTo>
                    <a:pt x="3674" y="559"/>
                    <a:pt x="3641" y="576"/>
                    <a:pt x="3612" y="589"/>
                  </a:cubicBezTo>
                  <a:cubicBezTo>
                    <a:pt x="3451" y="664"/>
                    <a:pt x="3291" y="743"/>
                    <a:pt x="3138" y="831"/>
                  </a:cubicBezTo>
                  <a:cubicBezTo>
                    <a:pt x="3109" y="847"/>
                    <a:pt x="3083" y="864"/>
                    <a:pt x="3053" y="880"/>
                  </a:cubicBezTo>
                  <a:cubicBezTo>
                    <a:pt x="2899" y="971"/>
                    <a:pt x="2749" y="1069"/>
                    <a:pt x="2602" y="1170"/>
                  </a:cubicBezTo>
                  <a:cubicBezTo>
                    <a:pt x="2579" y="1187"/>
                    <a:pt x="2553" y="1206"/>
                    <a:pt x="2527" y="1226"/>
                  </a:cubicBezTo>
                  <a:cubicBezTo>
                    <a:pt x="2399" y="1321"/>
                    <a:pt x="2272" y="1419"/>
                    <a:pt x="2151" y="1523"/>
                  </a:cubicBezTo>
                  <a:cubicBezTo>
                    <a:pt x="2145" y="1527"/>
                    <a:pt x="2141" y="1533"/>
                    <a:pt x="2134" y="1537"/>
                  </a:cubicBezTo>
                  <a:cubicBezTo>
                    <a:pt x="2112" y="1556"/>
                    <a:pt x="2089" y="1576"/>
                    <a:pt x="2066" y="1598"/>
                  </a:cubicBezTo>
                  <a:cubicBezTo>
                    <a:pt x="974" y="2559"/>
                    <a:pt x="239" y="3893"/>
                    <a:pt x="0" y="5327"/>
                  </a:cubicBezTo>
                  <a:cubicBezTo>
                    <a:pt x="27" y="5354"/>
                    <a:pt x="53" y="5380"/>
                    <a:pt x="79" y="5403"/>
                  </a:cubicBezTo>
                  <a:cubicBezTo>
                    <a:pt x="308" y="3962"/>
                    <a:pt x="1039" y="2615"/>
                    <a:pt x="2141" y="1651"/>
                  </a:cubicBezTo>
                  <a:cubicBezTo>
                    <a:pt x="2164" y="1631"/>
                    <a:pt x="2187" y="1612"/>
                    <a:pt x="2210" y="1592"/>
                  </a:cubicBezTo>
                  <a:lnTo>
                    <a:pt x="2210" y="1589"/>
                  </a:lnTo>
                  <a:cubicBezTo>
                    <a:pt x="2337" y="1481"/>
                    <a:pt x="2468" y="1377"/>
                    <a:pt x="2605" y="1282"/>
                  </a:cubicBezTo>
                  <a:cubicBezTo>
                    <a:pt x="2632" y="1262"/>
                    <a:pt x="2658" y="1242"/>
                    <a:pt x="2680" y="1226"/>
                  </a:cubicBezTo>
                  <a:cubicBezTo>
                    <a:pt x="2828" y="1125"/>
                    <a:pt x="2974" y="1030"/>
                    <a:pt x="3128" y="942"/>
                  </a:cubicBezTo>
                  <a:cubicBezTo>
                    <a:pt x="3157" y="926"/>
                    <a:pt x="3187" y="909"/>
                    <a:pt x="3213" y="896"/>
                  </a:cubicBezTo>
                  <a:cubicBezTo>
                    <a:pt x="3370" y="808"/>
                    <a:pt x="3527" y="726"/>
                    <a:pt x="3691" y="654"/>
                  </a:cubicBezTo>
                  <a:cubicBezTo>
                    <a:pt x="3720" y="641"/>
                    <a:pt x="3752" y="625"/>
                    <a:pt x="3785" y="612"/>
                  </a:cubicBezTo>
                  <a:cubicBezTo>
                    <a:pt x="4549" y="278"/>
                    <a:pt x="5383" y="99"/>
                    <a:pt x="6223" y="92"/>
                  </a:cubicBezTo>
                  <a:cubicBezTo>
                    <a:pt x="6204" y="60"/>
                    <a:pt x="6181" y="30"/>
                    <a:pt x="6157" y="1"/>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9"/>
            <p:cNvSpPr/>
            <p:nvPr/>
          </p:nvSpPr>
          <p:spPr>
            <a:xfrm flipH="1">
              <a:off x="6129872" y="3163638"/>
              <a:ext cx="56529" cy="26023"/>
            </a:xfrm>
            <a:custGeom>
              <a:rect b="b" l="l" r="r" t="t"/>
              <a:pathLst>
                <a:path extrusionOk="0" h="354" w="769">
                  <a:moveTo>
                    <a:pt x="52" y="0"/>
                  </a:moveTo>
                  <a:cubicBezTo>
                    <a:pt x="33" y="26"/>
                    <a:pt x="16" y="53"/>
                    <a:pt x="1" y="82"/>
                  </a:cubicBezTo>
                  <a:cubicBezTo>
                    <a:pt x="209" y="151"/>
                    <a:pt x="419" y="232"/>
                    <a:pt x="621" y="317"/>
                  </a:cubicBezTo>
                  <a:cubicBezTo>
                    <a:pt x="651" y="327"/>
                    <a:pt x="680" y="340"/>
                    <a:pt x="710" y="353"/>
                  </a:cubicBezTo>
                  <a:cubicBezTo>
                    <a:pt x="729" y="327"/>
                    <a:pt x="749" y="301"/>
                    <a:pt x="768" y="278"/>
                  </a:cubicBezTo>
                  <a:cubicBezTo>
                    <a:pt x="742" y="264"/>
                    <a:pt x="713" y="252"/>
                    <a:pt x="683" y="242"/>
                  </a:cubicBezTo>
                  <a:cubicBezTo>
                    <a:pt x="474" y="154"/>
                    <a:pt x="265" y="75"/>
                    <a:pt x="52" y="0"/>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9"/>
            <p:cNvSpPr/>
            <p:nvPr/>
          </p:nvSpPr>
          <p:spPr>
            <a:xfrm flipH="1">
              <a:off x="5733212" y="3266187"/>
              <a:ext cx="255447" cy="292947"/>
            </a:xfrm>
            <a:custGeom>
              <a:rect b="b" l="l" r="r" t="t"/>
              <a:pathLst>
                <a:path extrusionOk="0" h="3985" w="3475">
                  <a:moveTo>
                    <a:pt x="68" y="1"/>
                  </a:moveTo>
                  <a:cubicBezTo>
                    <a:pt x="46" y="20"/>
                    <a:pt x="23" y="40"/>
                    <a:pt x="0" y="62"/>
                  </a:cubicBezTo>
                  <a:cubicBezTo>
                    <a:pt x="26" y="79"/>
                    <a:pt x="52" y="99"/>
                    <a:pt x="75" y="115"/>
                  </a:cubicBezTo>
                  <a:cubicBezTo>
                    <a:pt x="1471" y="1118"/>
                    <a:pt x="2621" y="2445"/>
                    <a:pt x="3402" y="3984"/>
                  </a:cubicBezTo>
                  <a:cubicBezTo>
                    <a:pt x="3429" y="3965"/>
                    <a:pt x="3451" y="3945"/>
                    <a:pt x="3474" y="3925"/>
                  </a:cubicBezTo>
                  <a:cubicBezTo>
                    <a:pt x="2690" y="2390"/>
                    <a:pt x="1539" y="1059"/>
                    <a:pt x="144" y="53"/>
                  </a:cubicBezTo>
                  <a:cubicBezTo>
                    <a:pt x="118" y="33"/>
                    <a:pt x="95" y="17"/>
                    <a:pt x="68" y="1"/>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9"/>
            <p:cNvSpPr/>
            <p:nvPr/>
          </p:nvSpPr>
          <p:spPr>
            <a:xfrm flipH="1">
              <a:off x="6101056" y="3131439"/>
              <a:ext cx="61822" cy="26465"/>
            </a:xfrm>
            <a:custGeom>
              <a:rect b="b" l="l" r="r" t="t"/>
              <a:pathLst>
                <a:path extrusionOk="0" h="360" w="841">
                  <a:moveTo>
                    <a:pt x="63" y="0"/>
                  </a:moveTo>
                  <a:cubicBezTo>
                    <a:pt x="40" y="26"/>
                    <a:pt x="20" y="52"/>
                    <a:pt x="1" y="79"/>
                  </a:cubicBezTo>
                  <a:cubicBezTo>
                    <a:pt x="230" y="150"/>
                    <a:pt x="458" y="232"/>
                    <a:pt x="681" y="324"/>
                  </a:cubicBezTo>
                  <a:cubicBezTo>
                    <a:pt x="710" y="334"/>
                    <a:pt x="739" y="346"/>
                    <a:pt x="768" y="360"/>
                  </a:cubicBezTo>
                  <a:cubicBezTo>
                    <a:pt x="791" y="337"/>
                    <a:pt x="814" y="314"/>
                    <a:pt x="841" y="291"/>
                  </a:cubicBezTo>
                  <a:cubicBezTo>
                    <a:pt x="811" y="278"/>
                    <a:pt x="779" y="265"/>
                    <a:pt x="749" y="255"/>
                  </a:cubicBezTo>
                  <a:cubicBezTo>
                    <a:pt x="524" y="160"/>
                    <a:pt x="295" y="75"/>
                    <a:pt x="63" y="0"/>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flipH="1">
              <a:off x="5712629" y="3239282"/>
              <a:ext cx="242215" cy="300887"/>
            </a:xfrm>
            <a:custGeom>
              <a:rect b="b" l="l" r="r" t="t"/>
              <a:pathLst>
                <a:path extrusionOk="0" h="4093" w="3295">
                  <a:moveTo>
                    <a:pt x="76" y="0"/>
                  </a:moveTo>
                  <a:cubicBezTo>
                    <a:pt x="53" y="17"/>
                    <a:pt x="27" y="36"/>
                    <a:pt x="1" y="56"/>
                  </a:cubicBezTo>
                  <a:cubicBezTo>
                    <a:pt x="27" y="72"/>
                    <a:pt x="53" y="92"/>
                    <a:pt x="79" y="112"/>
                  </a:cubicBezTo>
                  <a:cubicBezTo>
                    <a:pt x="435" y="380"/>
                    <a:pt x="775" y="671"/>
                    <a:pt x="1092" y="985"/>
                  </a:cubicBezTo>
                  <a:cubicBezTo>
                    <a:pt x="1994" y="1873"/>
                    <a:pt x="2720" y="2932"/>
                    <a:pt x="3223" y="4092"/>
                  </a:cubicBezTo>
                  <a:cubicBezTo>
                    <a:pt x="3249" y="4066"/>
                    <a:pt x="3272" y="4044"/>
                    <a:pt x="3295" y="4020"/>
                  </a:cubicBezTo>
                  <a:cubicBezTo>
                    <a:pt x="2785" y="2863"/>
                    <a:pt x="2059" y="1808"/>
                    <a:pt x="1157" y="919"/>
                  </a:cubicBezTo>
                  <a:cubicBezTo>
                    <a:pt x="844" y="608"/>
                    <a:pt x="507" y="321"/>
                    <a:pt x="154" y="56"/>
                  </a:cubicBezTo>
                  <a:cubicBezTo>
                    <a:pt x="132" y="36"/>
                    <a:pt x="106" y="17"/>
                    <a:pt x="76" y="0"/>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9"/>
            <p:cNvSpPr/>
            <p:nvPr/>
          </p:nvSpPr>
          <p:spPr>
            <a:xfrm flipH="1">
              <a:off x="6063787" y="3098505"/>
              <a:ext cx="66894" cy="26465"/>
            </a:xfrm>
            <a:custGeom>
              <a:rect b="b" l="l" r="r" t="t"/>
              <a:pathLst>
                <a:path extrusionOk="0" h="360" w="910">
                  <a:moveTo>
                    <a:pt x="82" y="1"/>
                  </a:moveTo>
                  <a:cubicBezTo>
                    <a:pt x="56" y="26"/>
                    <a:pt x="27" y="49"/>
                    <a:pt x="0" y="72"/>
                  </a:cubicBezTo>
                  <a:cubicBezTo>
                    <a:pt x="246" y="141"/>
                    <a:pt x="490" y="223"/>
                    <a:pt x="733" y="317"/>
                  </a:cubicBezTo>
                  <a:cubicBezTo>
                    <a:pt x="765" y="334"/>
                    <a:pt x="795" y="347"/>
                    <a:pt x="827" y="360"/>
                  </a:cubicBezTo>
                  <a:cubicBezTo>
                    <a:pt x="854" y="340"/>
                    <a:pt x="883" y="317"/>
                    <a:pt x="909" y="298"/>
                  </a:cubicBezTo>
                  <a:cubicBezTo>
                    <a:pt x="876" y="281"/>
                    <a:pt x="843" y="268"/>
                    <a:pt x="811" y="256"/>
                  </a:cubicBezTo>
                  <a:cubicBezTo>
                    <a:pt x="569" y="157"/>
                    <a:pt x="327" y="72"/>
                    <a:pt x="82" y="1"/>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9"/>
            <p:cNvSpPr/>
            <p:nvPr/>
          </p:nvSpPr>
          <p:spPr>
            <a:xfrm flipH="1">
              <a:off x="5683005" y="3214288"/>
              <a:ext cx="233174" cy="289786"/>
            </a:xfrm>
            <a:custGeom>
              <a:rect b="b" l="l" r="r" t="t"/>
              <a:pathLst>
                <a:path extrusionOk="0" h="3942" w="3172">
                  <a:moveTo>
                    <a:pt x="86" y="1"/>
                  </a:moveTo>
                  <a:cubicBezTo>
                    <a:pt x="57" y="17"/>
                    <a:pt x="31" y="34"/>
                    <a:pt x="1" y="50"/>
                  </a:cubicBezTo>
                  <a:cubicBezTo>
                    <a:pt x="27" y="70"/>
                    <a:pt x="53" y="89"/>
                    <a:pt x="76" y="112"/>
                  </a:cubicBezTo>
                  <a:cubicBezTo>
                    <a:pt x="387" y="367"/>
                    <a:pt x="687" y="648"/>
                    <a:pt x="975" y="952"/>
                  </a:cubicBezTo>
                  <a:cubicBezTo>
                    <a:pt x="1749" y="1765"/>
                    <a:pt x="2446" y="2733"/>
                    <a:pt x="3112" y="3942"/>
                  </a:cubicBezTo>
                  <a:cubicBezTo>
                    <a:pt x="3132" y="3913"/>
                    <a:pt x="3152" y="3886"/>
                    <a:pt x="3171" y="3857"/>
                  </a:cubicBezTo>
                  <a:cubicBezTo>
                    <a:pt x="2504" y="2661"/>
                    <a:pt x="1815" y="1700"/>
                    <a:pt x="1043" y="889"/>
                  </a:cubicBezTo>
                  <a:cubicBezTo>
                    <a:pt x="759" y="592"/>
                    <a:pt x="465" y="314"/>
                    <a:pt x="161" y="66"/>
                  </a:cubicBezTo>
                  <a:cubicBezTo>
                    <a:pt x="138" y="43"/>
                    <a:pt x="112" y="23"/>
                    <a:pt x="86" y="1"/>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9"/>
            <p:cNvSpPr/>
            <p:nvPr/>
          </p:nvSpPr>
          <p:spPr>
            <a:xfrm flipH="1">
              <a:off x="6026076" y="3071159"/>
              <a:ext cx="67629" cy="27641"/>
            </a:xfrm>
            <a:custGeom>
              <a:rect b="b" l="l" r="r" t="t"/>
              <a:pathLst>
                <a:path extrusionOk="0" h="376" w="920">
                  <a:moveTo>
                    <a:pt x="102" y="0"/>
                  </a:moveTo>
                  <a:cubicBezTo>
                    <a:pt x="66" y="20"/>
                    <a:pt x="34" y="42"/>
                    <a:pt x="1" y="65"/>
                  </a:cubicBezTo>
                  <a:cubicBezTo>
                    <a:pt x="242" y="140"/>
                    <a:pt x="485" y="225"/>
                    <a:pt x="720" y="330"/>
                  </a:cubicBezTo>
                  <a:cubicBezTo>
                    <a:pt x="755" y="343"/>
                    <a:pt x="791" y="356"/>
                    <a:pt x="828" y="376"/>
                  </a:cubicBezTo>
                  <a:cubicBezTo>
                    <a:pt x="857" y="356"/>
                    <a:pt x="889" y="337"/>
                    <a:pt x="919" y="317"/>
                  </a:cubicBezTo>
                  <a:cubicBezTo>
                    <a:pt x="886" y="300"/>
                    <a:pt x="850" y="284"/>
                    <a:pt x="814" y="271"/>
                  </a:cubicBezTo>
                  <a:cubicBezTo>
                    <a:pt x="579" y="169"/>
                    <a:pt x="340" y="78"/>
                    <a:pt x="102" y="0"/>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9"/>
            <p:cNvSpPr/>
            <p:nvPr/>
          </p:nvSpPr>
          <p:spPr>
            <a:xfrm flipH="1">
              <a:off x="5659482" y="3193410"/>
              <a:ext cx="215531" cy="270600"/>
            </a:xfrm>
            <a:custGeom>
              <a:rect b="b" l="l" r="r" t="t"/>
              <a:pathLst>
                <a:path extrusionOk="0" h="3681" w="2932">
                  <a:moveTo>
                    <a:pt x="94" y="1"/>
                  </a:moveTo>
                  <a:cubicBezTo>
                    <a:pt x="62" y="13"/>
                    <a:pt x="29" y="30"/>
                    <a:pt x="0" y="43"/>
                  </a:cubicBezTo>
                  <a:cubicBezTo>
                    <a:pt x="26" y="63"/>
                    <a:pt x="52" y="85"/>
                    <a:pt x="79" y="108"/>
                  </a:cubicBezTo>
                  <a:cubicBezTo>
                    <a:pt x="343" y="327"/>
                    <a:pt x="598" y="565"/>
                    <a:pt x="843" y="820"/>
                  </a:cubicBezTo>
                  <a:cubicBezTo>
                    <a:pt x="1621" y="1624"/>
                    <a:pt x="2304" y="2582"/>
                    <a:pt x="2883" y="3680"/>
                  </a:cubicBezTo>
                  <a:cubicBezTo>
                    <a:pt x="2898" y="3648"/>
                    <a:pt x="2915" y="3615"/>
                    <a:pt x="2931" y="3579"/>
                  </a:cubicBezTo>
                  <a:cubicBezTo>
                    <a:pt x="2359" y="2500"/>
                    <a:pt x="1679" y="1553"/>
                    <a:pt x="908" y="758"/>
                  </a:cubicBezTo>
                  <a:cubicBezTo>
                    <a:pt x="673" y="514"/>
                    <a:pt x="424" y="281"/>
                    <a:pt x="173" y="66"/>
                  </a:cubicBezTo>
                  <a:cubicBezTo>
                    <a:pt x="147" y="46"/>
                    <a:pt x="121" y="20"/>
                    <a:pt x="94" y="1"/>
                  </a:cubicBezTo>
                  <a:close/>
                </a:path>
              </a:pathLst>
            </a:custGeom>
            <a:solidFill>
              <a:srgbClr val="3B2F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flipH="1">
              <a:off x="5402932" y="3448645"/>
              <a:ext cx="920933" cy="303827"/>
            </a:xfrm>
            <a:custGeom>
              <a:rect b="b" l="l" r="r" t="t"/>
              <a:pathLst>
                <a:path extrusionOk="0" h="4133" w="12528">
                  <a:moveTo>
                    <a:pt x="2625" y="2277"/>
                  </a:moveTo>
                  <a:cubicBezTo>
                    <a:pt x="2871" y="2294"/>
                    <a:pt x="3082" y="2545"/>
                    <a:pt x="3082" y="2813"/>
                  </a:cubicBezTo>
                  <a:cubicBezTo>
                    <a:pt x="3082" y="3058"/>
                    <a:pt x="2933" y="3309"/>
                    <a:pt x="2687" y="3466"/>
                  </a:cubicBezTo>
                  <a:cubicBezTo>
                    <a:pt x="2628" y="3502"/>
                    <a:pt x="2566" y="3535"/>
                    <a:pt x="2501" y="3564"/>
                  </a:cubicBezTo>
                  <a:cubicBezTo>
                    <a:pt x="2426" y="3509"/>
                    <a:pt x="2364" y="3451"/>
                    <a:pt x="2308" y="3385"/>
                  </a:cubicBezTo>
                  <a:cubicBezTo>
                    <a:pt x="2132" y="3179"/>
                    <a:pt x="2056" y="2921"/>
                    <a:pt x="2109" y="2698"/>
                  </a:cubicBezTo>
                  <a:cubicBezTo>
                    <a:pt x="2165" y="2460"/>
                    <a:pt x="2380" y="2277"/>
                    <a:pt x="2599" y="2277"/>
                  </a:cubicBezTo>
                  <a:close/>
                  <a:moveTo>
                    <a:pt x="2248" y="1"/>
                  </a:moveTo>
                  <a:cubicBezTo>
                    <a:pt x="2235" y="1"/>
                    <a:pt x="2220" y="8"/>
                    <a:pt x="2213" y="19"/>
                  </a:cubicBezTo>
                  <a:cubicBezTo>
                    <a:pt x="1988" y="378"/>
                    <a:pt x="1645" y="647"/>
                    <a:pt x="1314" y="905"/>
                  </a:cubicBezTo>
                  <a:cubicBezTo>
                    <a:pt x="1165" y="1022"/>
                    <a:pt x="1008" y="1143"/>
                    <a:pt x="867" y="1270"/>
                  </a:cubicBezTo>
                  <a:cubicBezTo>
                    <a:pt x="409" y="1679"/>
                    <a:pt x="1" y="2333"/>
                    <a:pt x="216" y="2941"/>
                  </a:cubicBezTo>
                  <a:cubicBezTo>
                    <a:pt x="325" y="3244"/>
                    <a:pt x="583" y="3502"/>
                    <a:pt x="922" y="3643"/>
                  </a:cubicBezTo>
                  <a:cubicBezTo>
                    <a:pt x="1147" y="3734"/>
                    <a:pt x="1399" y="3779"/>
                    <a:pt x="1690" y="3779"/>
                  </a:cubicBezTo>
                  <a:cubicBezTo>
                    <a:pt x="1764" y="3779"/>
                    <a:pt x="1840" y="3777"/>
                    <a:pt x="1919" y="3771"/>
                  </a:cubicBezTo>
                  <a:cubicBezTo>
                    <a:pt x="2138" y="3751"/>
                    <a:pt x="2328" y="3715"/>
                    <a:pt x="2488" y="3653"/>
                  </a:cubicBezTo>
                  <a:cubicBezTo>
                    <a:pt x="2602" y="3735"/>
                    <a:pt x="2743" y="3810"/>
                    <a:pt x="2906" y="3878"/>
                  </a:cubicBezTo>
                  <a:cubicBezTo>
                    <a:pt x="3318" y="4048"/>
                    <a:pt x="3769" y="4133"/>
                    <a:pt x="4217" y="4133"/>
                  </a:cubicBezTo>
                  <a:cubicBezTo>
                    <a:pt x="4563" y="4133"/>
                    <a:pt x="4910" y="4081"/>
                    <a:pt x="5239" y="3980"/>
                  </a:cubicBezTo>
                  <a:cubicBezTo>
                    <a:pt x="5726" y="3826"/>
                    <a:pt x="6171" y="3561"/>
                    <a:pt x="6606" y="3306"/>
                  </a:cubicBezTo>
                  <a:cubicBezTo>
                    <a:pt x="6851" y="3163"/>
                    <a:pt x="7106" y="3012"/>
                    <a:pt x="7364" y="2885"/>
                  </a:cubicBezTo>
                  <a:cubicBezTo>
                    <a:pt x="7694" y="2722"/>
                    <a:pt x="8223" y="2514"/>
                    <a:pt x="8771" y="2514"/>
                  </a:cubicBezTo>
                  <a:cubicBezTo>
                    <a:pt x="9057" y="2514"/>
                    <a:pt x="9349" y="2571"/>
                    <a:pt x="9619" y="2721"/>
                  </a:cubicBezTo>
                  <a:cubicBezTo>
                    <a:pt x="9818" y="2833"/>
                    <a:pt x="9995" y="2989"/>
                    <a:pt x="10165" y="3143"/>
                  </a:cubicBezTo>
                  <a:cubicBezTo>
                    <a:pt x="10240" y="3208"/>
                    <a:pt x="10318" y="3277"/>
                    <a:pt x="10396" y="3342"/>
                  </a:cubicBezTo>
                  <a:cubicBezTo>
                    <a:pt x="10714" y="3604"/>
                    <a:pt x="11008" y="3732"/>
                    <a:pt x="11287" y="3732"/>
                  </a:cubicBezTo>
                  <a:cubicBezTo>
                    <a:pt x="11301" y="3732"/>
                    <a:pt x="11315" y="3732"/>
                    <a:pt x="11328" y="3731"/>
                  </a:cubicBezTo>
                  <a:cubicBezTo>
                    <a:pt x="11848" y="3706"/>
                    <a:pt x="12214" y="3258"/>
                    <a:pt x="12518" y="2839"/>
                  </a:cubicBezTo>
                  <a:cubicBezTo>
                    <a:pt x="12528" y="2819"/>
                    <a:pt x="12524" y="2796"/>
                    <a:pt x="12508" y="2784"/>
                  </a:cubicBezTo>
                  <a:cubicBezTo>
                    <a:pt x="12500" y="2778"/>
                    <a:pt x="12491" y="2776"/>
                    <a:pt x="12482" y="2776"/>
                  </a:cubicBezTo>
                  <a:cubicBezTo>
                    <a:pt x="12471" y="2776"/>
                    <a:pt x="12460" y="2781"/>
                    <a:pt x="12452" y="2790"/>
                  </a:cubicBezTo>
                  <a:cubicBezTo>
                    <a:pt x="12161" y="3196"/>
                    <a:pt x="11808" y="3627"/>
                    <a:pt x="11325" y="3650"/>
                  </a:cubicBezTo>
                  <a:cubicBezTo>
                    <a:pt x="11309" y="3651"/>
                    <a:pt x="11293" y="3651"/>
                    <a:pt x="11277" y="3651"/>
                  </a:cubicBezTo>
                  <a:cubicBezTo>
                    <a:pt x="11020" y="3651"/>
                    <a:pt x="10747" y="3526"/>
                    <a:pt x="10446" y="3280"/>
                  </a:cubicBezTo>
                  <a:cubicBezTo>
                    <a:pt x="10367" y="3218"/>
                    <a:pt x="10292" y="3149"/>
                    <a:pt x="10217" y="3084"/>
                  </a:cubicBezTo>
                  <a:cubicBezTo>
                    <a:pt x="10044" y="2927"/>
                    <a:pt x="9864" y="2767"/>
                    <a:pt x="9658" y="2653"/>
                  </a:cubicBezTo>
                  <a:cubicBezTo>
                    <a:pt x="9374" y="2495"/>
                    <a:pt x="9068" y="2436"/>
                    <a:pt x="8769" y="2436"/>
                  </a:cubicBezTo>
                  <a:cubicBezTo>
                    <a:pt x="8207" y="2436"/>
                    <a:pt x="7668" y="2646"/>
                    <a:pt x="7331" y="2813"/>
                  </a:cubicBezTo>
                  <a:cubicBezTo>
                    <a:pt x="7070" y="2944"/>
                    <a:pt x="6812" y="3094"/>
                    <a:pt x="6563" y="3238"/>
                  </a:cubicBezTo>
                  <a:cubicBezTo>
                    <a:pt x="6135" y="3493"/>
                    <a:pt x="5694" y="3751"/>
                    <a:pt x="5213" y="3905"/>
                  </a:cubicBezTo>
                  <a:cubicBezTo>
                    <a:pt x="4894" y="4006"/>
                    <a:pt x="4556" y="4056"/>
                    <a:pt x="4218" y="4056"/>
                  </a:cubicBezTo>
                  <a:cubicBezTo>
                    <a:pt x="3780" y="4056"/>
                    <a:pt x="3341" y="3971"/>
                    <a:pt x="2939" y="3804"/>
                  </a:cubicBezTo>
                  <a:cubicBezTo>
                    <a:pt x="2798" y="3748"/>
                    <a:pt x="2678" y="3686"/>
                    <a:pt x="2576" y="3617"/>
                  </a:cubicBezTo>
                  <a:cubicBezTo>
                    <a:pt x="2628" y="3591"/>
                    <a:pt x="2681" y="3564"/>
                    <a:pt x="2729" y="3532"/>
                  </a:cubicBezTo>
                  <a:cubicBezTo>
                    <a:pt x="2998" y="3362"/>
                    <a:pt x="3161" y="3084"/>
                    <a:pt x="3161" y="2813"/>
                  </a:cubicBezTo>
                  <a:cubicBezTo>
                    <a:pt x="3161" y="2499"/>
                    <a:pt x="2919" y="2218"/>
                    <a:pt x="2631" y="2199"/>
                  </a:cubicBezTo>
                  <a:cubicBezTo>
                    <a:pt x="2620" y="2198"/>
                    <a:pt x="2608" y="2198"/>
                    <a:pt x="2597" y="2198"/>
                  </a:cubicBezTo>
                  <a:cubicBezTo>
                    <a:pt x="2339" y="2198"/>
                    <a:pt x="2096" y="2404"/>
                    <a:pt x="2031" y="2679"/>
                  </a:cubicBezTo>
                  <a:cubicBezTo>
                    <a:pt x="1975" y="2927"/>
                    <a:pt x="2053" y="3211"/>
                    <a:pt x="2249" y="3437"/>
                  </a:cubicBezTo>
                  <a:cubicBezTo>
                    <a:pt x="2298" y="3493"/>
                    <a:pt x="2351" y="3549"/>
                    <a:pt x="2413" y="3597"/>
                  </a:cubicBezTo>
                  <a:cubicBezTo>
                    <a:pt x="2269" y="3643"/>
                    <a:pt x="2106" y="3676"/>
                    <a:pt x="1913" y="3692"/>
                  </a:cubicBezTo>
                  <a:cubicBezTo>
                    <a:pt x="1836" y="3698"/>
                    <a:pt x="1761" y="3701"/>
                    <a:pt x="1689" y="3701"/>
                  </a:cubicBezTo>
                  <a:cubicBezTo>
                    <a:pt x="1410" y="3701"/>
                    <a:pt x="1168" y="3657"/>
                    <a:pt x="952" y="3571"/>
                  </a:cubicBezTo>
                  <a:cubicBezTo>
                    <a:pt x="631" y="3437"/>
                    <a:pt x="390" y="3199"/>
                    <a:pt x="289" y="2914"/>
                  </a:cubicBezTo>
                  <a:cubicBezTo>
                    <a:pt x="86" y="2342"/>
                    <a:pt x="481" y="1721"/>
                    <a:pt x="919" y="1329"/>
                  </a:cubicBezTo>
                  <a:cubicBezTo>
                    <a:pt x="1060" y="1202"/>
                    <a:pt x="1213" y="1084"/>
                    <a:pt x="1361" y="967"/>
                  </a:cubicBezTo>
                  <a:cubicBezTo>
                    <a:pt x="1700" y="705"/>
                    <a:pt x="2050" y="431"/>
                    <a:pt x="2278" y="61"/>
                  </a:cubicBezTo>
                  <a:cubicBezTo>
                    <a:pt x="2292" y="42"/>
                    <a:pt x="2285" y="19"/>
                    <a:pt x="2266" y="6"/>
                  </a:cubicBezTo>
                  <a:cubicBezTo>
                    <a:pt x="2261" y="2"/>
                    <a:pt x="2254" y="1"/>
                    <a:pt x="2248" y="1"/>
                  </a:cubicBezTo>
                  <a:close/>
                </a:path>
              </a:pathLst>
            </a:custGeom>
            <a:solidFill>
              <a:srgbClr val="7B6D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flipH="1">
              <a:off x="6757824" y="1595575"/>
              <a:ext cx="362625" cy="348229"/>
            </a:xfrm>
            <a:custGeom>
              <a:rect b="b" l="l" r="r" t="t"/>
              <a:pathLst>
                <a:path extrusionOk="0" h="4737" w="4933">
                  <a:moveTo>
                    <a:pt x="2220" y="1"/>
                  </a:moveTo>
                  <a:cubicBezTo>
                    <a:pt x="2161" y="1"/>
                    <a:pt x="2108" y="64"/>
                    <a:pt x="2076" y="189"/>
                  </a:cubicBezTo>
                  <a:lnTo>
                    <a:pt x="1785" y="1326"/>
                  </a:lnTo>
                  <a:cubicBezTo>
                    <a:pt x="1723" y="1561"/>
                    <a:pt x="1497" y="1842"/>
                    <a:pt x="1279" y="1950"/>
                  </a:cubicBezTo>
                  <a:lnTo>
                    <a:pt x="217" y="2489"/>
                  </a:lnTo>
                  <a:cubicBezTo>
                    <a:pt x="1" y="2601"/>
                    <a:pt x="13" y="2734"/>
                    <a:pt x="249" y="2790"/>
                  </a:cubicBezTo>
                  <a:lnTo>
                    <a:pt x="1399" y="3061"/>
                  </a:lnTo>
                  <a:cubicBezTo>
                    <a:pt x="1635" y="3117"/>
                    <a:pt x="1916" y="3336"/>
                    <a:pt x="2024" y="3548"/>
                  </a:cubicBezTo>
                  <a:lnTo>
                    <a:pt x="2550" y="4587"/>
                  </a:lnTo>
                  <a:cubicBezTo>
                    <a:pt x="2601" y="4687"/>
                    <a:pt x="2658" y="4737"/>
                    <a:pt x="2711" y="4737"/>
                  </a:cubicBezTo>
                  <a:cubicBezTo>
                    <a:pt x="2770" y="4737"/>
                    <a:pt x="2824" y="4674"/>
                    <a:pt x="2857" y="4551"/>
                  </a:cubicBezTo>
                  <a:lnTo>
                    <a:pt x="3148" y="3411"/>
                  </a:lnTo>
                  <a:cubicBezTo>
                    <a:pt x="3210" y="3179"/>
                    <a:pt x="3436" y="2898"/>
                    <a:pt x="3651" y="2787"/>
                  </a:cubicBezTo>
                  <a:lnTo>
                    <a:pt x="4713" y="2248"/>
                  </a:lnTo>
                  <a:cubicBezTo>
                    <a:pt x="4932" y="2139"/>
                    <a:pt x="4916" y="2002"/>
                    <a:pt x="4680" y="1947"/>
                  </a:cubicBezTo>
                  <a:lnTo>
                    <a:pt x="3534" y="1679"/>
                  </a:lnTo>
                  <a:cubicBezTo>
                    <a:pt x="3298" y="1623"/>
                    <a:pt x="3018" y="1405"/>
                    <a:pt x="2909" y="1192"/>
                  </a:cubicBezTo>
                  <a:lnTo>
                    <a:pt x="2380" y="150"/>
                  </a:lnTo>
                  <a:cubicBezTo>
                    <a:pt x="2329" y="50"/>
                    <a:pt x="2273" y="1"/>
                    <a:pt x="2220" y="1"/>
                  </a:cubicBezTo>
                  <a:close/>
                </a:path>
              </a:pathLst>
            </a:custGeom>
            <a:solidFill>
              <a:srgbClr val="F2D1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flipH="1" rot="-3167042">
              <a:off x="6535654" y="1393548"/>
              <a:ext cx="306460" cy="292067"/>
            </a:xfrm>
            <a:custGeom>
              <a:rect b="b" l="l" r="r" t="t"/>
              <a:pathLst>
                <a:path extrusionOk="0" h="3973" w="4169">
                  <a:moveTo>
                    <a:pt x="2561" y="1"/>
                  </a:moveTo>
                  <a:cubicBezTo>
                    <a:pt x="2518" y="1"/>
                    <a:pt x="2467" y="38"/>
                    <a:pt x="2416" y="113"/>
                  </a:cubicBezTo>
                  <a:lnTo>
                    <a:pt x="1841" y="943"/>
                  </a:lnTo>
                  <a:cubicBezTo>
                    <a:pt x="1723" y="1113"/>
                    <a:pt x="1459" y="1273"/>
                    <a:pt x="1253" y="1299"/>
                  </a:cubicBezTo>
                  <a:lnTo>
                    <a:pt x="236" y="1417"/>
                  </a:lnTo>
                  <a:cubicBezTo>
                    <a:pt x="27" y="1443"/>
                    <a:pt x="1" y="1554"/>
                    <a:pt x="174" y="1668"/>
                  </a:cubicBezTo>
                  <a:lnTo>
                    <a:pt x="1020" y="2228"/>
                  </a:lnTo>
                  <a:cubicBezTo>
                    <a:pt x="1194" y="2342"/>
                    <a:pt x="1354" y="2603"/>
                    <a:pt x="1377" y="2806"/>
                  </a:cubicBezTo>
                  <a:lnTo>
                    <a:pt x="1494" y="3800"/>
                  </a:lnTo>
                  <a:cubicBezTo>
                    <a:pt x="1509" y="3913"/>
                    <a:pt x="1552" y="3972"/>
                    <a:pt x="1607" y="3972"/>
                  </a:cubicBezTo>
                  <a:cubicBezTo>
                    <a:pt x="1650" y="3972"/>
                    <a:pt x="1701" y="3936"/>
                    <a:pt x="1753" y="3862"/>
                  </a:cubicBezTo>
                  <a:lnTo>
                    <a:pt x="2325" y="3029"/>
                  </a:lnTo>
                  <a:cubicBezTo>
                    <a:pt x="2443" y="2858"/>
                    <a:pt x="2710" y="2698"/>
                    <a:pt x="2916" y="2676"/>
                  </a:cubicBezTo>
                  <a:lnTo>
                    <a:pt x="3933" y="2554"/>
                  </a:lnTo>
                  <a:cubicBezTo>
                    <a:pt x="4138" y="2531"/>
                    <a:pt x="4168" y="2417"/>
                    <a:pt x="3995" y="2303"/>
                  </a:cubicBezTo>
                  <a:lnTo>
                    <a:pt x="3148" y="1744"/>
                  </a:lnTo>
                  <a:cubicBezTo>
                    <a:pt x="2975" y="1629"/>
                    <a:pt x="2815" y="1371"/>
                    <a:pt x="2788" y="1169"/>
                  </a:cubicBezTo>
                  <a:lnTo>
                    <a:pt x="2671" y="172"/>
                  </a:lnTo>
                  <a:cubicBezTo>
                    <a:pt x="2658" y="59"/>
                    <a:pt x="2616" y="1"/>
                    <a:pt x="2561" y="1"/>
                  </a:cubicBezTo>
                  <a:close/>
                </a:path>
              </a:pathLst>
            </a:custGeom>
            <a:solidFill>
              <a:srgbClr val="F2D1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6" name="Shape 1176"/>
        <p:cNvGrpSpPr/>
        <p:nvPr/>
      </p:nvGrpSpPr>
      <p:grpSpPr>
        <a:xfrm>
          <a:off x="0" y="0"/>
          <a:ext cx="0" cy="0"/>
          <a:chOff x="0" y="0"/>
          <a:chExt cx="0" cy="0"/>
        </a:xfrm>
      </p:grpSpPr>
      <p:sp>
        <p:nvSpPr>
          <p:cNvPr id="1177" name="Google Shape;1177;p30"/>
          <p:cNvSpPr/>
          <p:nvPr/>
        </p:nvSpPr>
        <p:spPr>
          <a:xfrm>
            <a:off x="-387150" y="1879350"/>
            <a:ext cx="5143500" cy="5143500"/>
          </a:xfrm>
          <a:prstGeom prst="ellipse">
            <a:avLst/>
          </a:prstGeom>
          <a:solidFill>
            <a:srgbClr val="7B6DCC">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0"/>
          <p:cNvSpPr txBox="1"/>
          <p:nvPr>
            <p:ph idx="1" type="body"/>
          </p:nvPr>
        </p:nvSpPr>
        <p:spPr>
          <a:xfrm>
            <a:off x="649250" y="2446325"/>
            <a:ext cx="4013100" cy="226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Developments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D154">
            <a:alpha val="90980"/>
          </a:srgbClr>
        </a:solidFill>
      </p:bgPr>
    </p:bg>
    <p:spTree>
      <p:nvGrpSpPr>
        <p:cNvPr id="1182" name="Shape 1182"/>
        <p:cNvGrpSpPr/>
        <p:nvPr/>
      </p:nvGrpSpPr>
      <p:grpSpPr>
        <a:xfrm>
          <a:off x="0" y="0"/>
          <a:ext cx="0" cy="0"/>
          <a:chOff x="0" y="0"/>
          <a:chExt cx="0" cy="0"/>
        </a:xfrm>
      </p:grpSpPr>
      <p:sp>
        <p:nvSpPr>
          <p:cNvPr id="1183" name="Google Shape;1183;p31"/>
          <p:cNvSpPr txBox="1"/>
          <p:nvPr>
            <p:ph type="title"/>
          </p:nvPr>
        </p:nvSpPr>
        <p:spPr>
          <a:xfrm>
            <a:off x="616500" y="397125"/>
            <a:ext cx="7801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Future Development Goals</a:t>
            </a:r>
            <a:endParaRPr/>
          </a:p>
        </p:txBody>
      </p:sp>
      <p:sp>
        <p:nvSpPr>
          <p:cNvPr id="1184" name="Google Shape;1184;p31"/>
          <p:cNvSpPr txBox="1"/>
          <p:nvPr>
            <p:ph idx="1" type="body"/>
          </p:nvPr>
        </p:nvSpPr>
        <p:spPr>
          <a:xfrm>
            <a:off x="622575" y="1152475"/>
            <a:ext cx="7801500" cy="34509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dk1"/>
              </a:buClr>
              <a:buSzPts val="2000"/>
              <a:buFont typeface="Raleway Medium"/>
              <a:buChar char="●"/>
            </a:pPr>
            <a:r>
              <a:rPr lang="en" sz="2000">
                <a:solidFill>
                  <a:schemeClr val="dk1"/>
                </a:solidFill>
                <a:latin typeface="Raleway Medium"/>
                <a:ea typeface="Raleway Medium"/>
                <a:cs typeface="Raleway Medium"/>
                <a:sym typeface="Raleway Medium"/>
              </a:rPr>
              <a:t>Better UI</a:t>
            </a:r>
            <a:endParaRPr sz="2000">
              <a:solidFill>
                <a:schemeClr val="dk1"/>
              </a:solidFill>
              <a:latin typeface="Raleway Medium"/>
              <a:ea typeface="Raleway Medium"/>
              <a:cs typeface="Raleway Medium"/>
              <a:sym typeface="Raleway Medium"/>
            </a:endParaRPr>
          </a:p>
          <a:p>
            <a:pPr indent="-355600" lvl="0" marL="457200" rtl="0" algn="l">
              <a:spcBef>
                <a:spcPts val="0"/>
              </a:spcBef>
              <a:spcAft>
                <a:spcPts val="0"/>
              </a:spcAft>
              <a:buClr>
                <a:schemeClr val="dk1"/>
              </a:buClr>
              <a:buSzPts val="2000"/>
              <a:buFont typeface="Raleway Medium"/>
              <a:buChar char="●"/>
            </a:pPr>
            <a:r>
              <a:rPr lang="en" sz="2000">
                <a:solidFill>
                  <a:schemeClr val="dk1"/>
                </a:solidFill>
                <a:latin typeface="Raleway Medium"/>
                <a:ea typeface="Raleway Medium"/>
                <a:cs typeface="Raleway Medium"/>
                <a:sym typeface="Raleway Medium"/>
              </a:rPr>
              <a:t>Petfinder API: https://www.petfinder.com/developers/v2/docs/</a:t>
            </a:r>
            <a:endParaRPr sz="2000">
              <a:solidFill>
                <a:schemeClr val="dk1"/>
              </a:solidFill>
              <a:latin typeface="Raleway Medium"/>
              <a:ea typeface="Raleway Medium"/>
              <a:cs typeface="Raleway Medium"/>
              <a:sym typeface="Raleway Medium"/>
            </a:endParaRPr>
          </a:p>
          <a:p>
            <a:pPr indent="-355600" lvl="0" marL="457200" rtl="0" algn="l">
              <a:spcBef>
                <a:spcPts val="0"/>
              </a:spcBef>
              <a:spcAft>
                <a:spcPts val="0"/>
              </a:spcAft>
              <a:buClr>
                <a:schemeClr val="dk1"/>
              </a:buClr>
              <a:buSzPts val="2000"/>
              <a:buFont typeface="Raleway Medium"/>
              <a:buChar char="●"/>
            </a:pPr>
            <a:r>
              <a:rPr lang="en" sz="2000">
                <a:solidFill>
                  <a:schemeClr val="dk1"/>
                </a:solidFill>
                <a:latin typeface="Raleway Medium"/>
                <a:ea typeface="Raleway Medium"/>
                <a:cs typeface="Raleway Medium"/>
                <a:sym typeface="Raleway Medium"/>
              </a:rPr>
              <a:t>Add and display pet profiles and user profiles</a:t>
            </a:r>
            <a:endParaRPr sz="2000">
              <a:solidFill>
                <a:schemeClr val="dk1"/>
              </a:solidFill>
              <a:latin typeface="Raleway Medium"/>
              <a:ea typeface="Raleway Medium"/>
              <a:cs typeface="Raleway Medium"/>
              <a:sym typeface="Raleway Medium"/>
            </a:endParaRPr>
          </a:p>
          <a:p>
            <a:pPr indent="-355600" lvl="0" marL="457200" rtl="0" algn="l">
              <a:spcBef>
                <a:spcPts val="0"/>
              </a:spcBef>
              <a:spcAft>
                <a:spcPts val="0"/>
              </a:spcAft>
              <a:buClr>
                <a:schemeClr val="dk1"/>
              </a:buClr>
              <a:buSzPts val="2000"/>
              <a:buFont typeface="Raleway Medium"/>
              <a:buChar char="●"/>
            </a:pPr>
            <a:r>
              <a:rPr lang="en" sz="2000">
                <a:solidFill>
                  <a:schemeClr val="dk1"/>
                </a:solidFill>
                <a:latin typeface="Raleway Medium"/>
                <a:ea typeface="Raleway Medium"/>
                <a:cs typeface="Raleway Medium"/>
                <a:sym typeface="Raleway Medium"/>
              </a:rPr>
              <a:t>Photo storage and upload</a:t>
            </a:r>
            <a:endParaRPr sz="2000">
              <a:solidFill>
                <a:schemeClr val="dk1"/>
              </a:solidFill>
              <a:latin typeface="Raleway Medium"/>
              <a:ea typeface="Raleway Medium"/>
              <a:cs typeface="Raleway Medium"/>
              <a:sym typeface="Raleway Medium"/>
            </a:endParaRPr>
          </a:p>
          <a:p>
            <a:pPr indent="-355600" lvl="0" marL="457200" rtl="0" algn="l">
              <a:spcBef>
                <a:spcPts val="0"/>
              </a:spcBef>
              <a:spcAft>
                <a:spcPts val="0"/>
              </a:spcAft>
              <a:buClr>
                <a:schemeClr val="dk1"/>
              </a:buClr>
              <a:buSzPts val="2000"/>
              <a:buFont typeface="Raleway Medium"/>
              <a:buChar char="●"/>
            </a:pPr>
            <a:r>
              <a:rPr lang="en" sz="2000">
                <a:solidFill>
                  <a:schemeClr val="dk1"/>
                </a:solidFill>
                <a:latin typeface="Raleway Medium"/>
                <a:ea typeface="Raleway Medium"/>
                <a:cs typeface="Raleway Medium"/>
                <a:sym typeface="Raleway Medium"/>
              </a:rPr>
              <a:t>Follow other pets and users</a:t>
            </a:r>
            <a:endParaRPr sz="2000">
              <a:solidFill>
                <a:schemeClr val="dk1"/>
              </a:solidFill>
              <a:latin typeface="Raleway Medium"/>
              <a:ea typeface="Raleway Medium"/>
              <a:cs typeface="Raleway Medium"/>
              <a:sym typeface="Raleway Medium"/>
            </a:endParaRPr>
          </a:p>
          <a:p>
            <a:pPr indent="0" lvl="0" marL="0" rtl="0" algn="l">
              <a:spcBef>
                <a:spcPts val="0"/>
              </a:spcBef>
              <a:spcAft>
                <a:spcPts val="0"/>
              </a:spcAft>
              <a:buNone/>
            </a:pPr>
            <a:r>
              <a:t/>
            </a:r>
            <a:endParaRPr>
              <a:solidFill>
                <a:schemeClr val="dk1"/>
              </a:solidFill>
              <a:latin typeface="Raleway Medium"/>
              <a:ea typeface="Raleway Medium"/>
              <a:cs typeface="Raleway Medium"/>
              <a:sym typeface="Raleway Medium"/>
            </a:endParaRPr>
          </a:p>
          <a:p>
            <a:pPr indent="0" lvl="0" marL="0" rtl="0" algn="l">
              <a:spcBef>
                <a:spcPts val="0"/>
              </a:spcBef>
              <a:spcAft>
                <a:spcPts val="1600"/>
              </a:spcAft>
              <a:buNone/>
            </a:pPr>
            <a:r>
              <a:t/>
            </a:r>
            <a:endParaRPr>
              <a:solidFill>
                <a:schemeClr val="dk1"/>
              </a:solidFill>
              <a:latin typeface="Raleway Medium"/>
              <a:ea typeface="Raleway Medium"/>
              <a:cs typeface="Raleway Medium"/>
              <a:sym typeface="Raleway Medium"/>
            </a:endParaRPr>
          </a:p>
        </p:txBody>
      </p:sp>
      <p:grpSp>
        <p:nvGrpSpPr>
          <p:cNvPr id="1185" name="Google Shape;1185;p31"/>
          <p:cNvGrpSpPr/>
          <p:nvPr/>
        </p:nvGrpSpPr>
        <p:grpSpPr>
          <a:xfrm>
            <a:off x="5990624" y="397119"/>
            <a:ext cx="2878538" cy="1904331"/>
            <a:chOff x="719992" y="1778988"/>
            <a:chExt cx="3176142" cy="2101215"/>
          </a:xfrm>
        </p:grpSpPr>
        <p:sp>
          <p:nvSpPr>
            <p:cNvPr id="1186" name="Google Shape;1186;p31"/>
            <p:cNvSpPr/>
            <p:nvPr/>
          </p:nvSpPr>
          <p:spPr>
            <a:xfrm>
              <a:off x="960133" y="3263803"/>
              <a:ext cx="1802475" cy="565691"/>
            </a:xfrm>
            <a:custGeom>
              <a:rect b="b" l="l" r="r" t="t"/>
              <a:pathLst>
                <a:path extrusionOk="0" h="7385" w="23531">
                  <a:moveTo>
                    <a:pt x="11006" y="1"/>
                  </a:moveTo>
                  <a:cubicBezTo>
                    <a:pt x="7088" y="1"/>
                    <a:pt x="3176" y="1356"/>
                    <a:pt x="105" y="3791"/>
                  </a:cubicBezTo>
                  <a:cubicBezTo>
                    <a:pt x="10" y="3867"/>
                    <a:pt x="0" y="4013"/>
                    <a:pt x="88" y="4099"/>
                  </a:cubicBezTo>
                  <a:cubicBezTo>
                    <a:pt x="1853" y="5772"/>
                    <a:pt x="4255" y="6585"/>
                    <a:pt x="6667" y="6958"/>
                  </a:cubicBezTo>
                  <a:cubicBezTo>
                    <a:pt x="8478" y="7239"/>
                    <a:pt x="10316" y="7385"/>
                    <a:pt x="12155" y="7385"/>
                  </a:cubicBezTo>
                  <a:cubicBezTo>
                    <a:pt x="16038" y="7385"/>
                    <a:pt x="19920" y="6735"/>
                    <a:pt x="23531" y="5347"/>
                  </a:cubicBezTo>
                  <a:cubicBezTo>
                    <a:pt x="20511" y="2275"/>
                    <a:pt x="16232" y="265"/>
                    <a:pt x="11932" y="26"/>
                  </a:cubicBezTo>
                  <a:cubicBezTo>
                    <a:pt x="11623" y="9"/>
                    <a:pt x="11315" y="1"/>
                    <a:pt x="110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1"/>
            <p:cNvSpPr/>
            <p:nvPr/>
          </p:nvSpPr>
          <p:spPr>
            <a:xfrm>
              <a:off x="719992" y="2182134"/>
              <a:ext cx="3176142" cy="1698069"/>
            </a:xfrm>
            <a:custGeom>
              <a:rect b="b" l="l" r="r" t="t"/>
              <a:pathLst>
                <a:path extrusionOk="0" h="22168" w="41464">
                  <a:moveTo>
                    <a:pt x="9139" y="11294"/>
                  </a:moveTo>
                  <a:lnTo>
                    <a:pt x="8769" y="11951"/>
                  </a:lnTo>
                  <a:lnTo>
                    <a:pt x="8299" y="12239"/>
                  </a:lnTo>
                  <a:lnTo>
                    <a:pt x="8386" y="12386"/>
                  </a:lnTo>
                  <a:lnTo>
                    <a:pt x="8524" y="12467"/>
                  </a:lnTo>
                  <a:cubicBezTo>
                    <a:pt x="8998" y="12755"/>
                    <a:pt x="9439" y="13036"/>
                    <a:pt x="9874" y="13327"/>
                  </a:cubicBezTo>
                  <a:lnTo>
                    <a:pt x="10246" y="13579"/>
                  </a:lnTo>
                  <a:lnTo>
                    <a:pt x="10619" y="13324"/>
                  </a:lnTo>
                  <a:cubicBezTo>
                    <a:pt x="10700" y="13268"/>
                    <a:pt x="10779" y="13212"/>
                    <a:pt x="10857" y="13157"/>
                  </a:cubicBezTo>
                  <a:lnTo>
                    <a:pt x="11864" y="12445"/>
                  </a:lnTo>
                  <a:lnTo>
                    <a:pt x="10714" y="12000"/>
                  </a:lnTo>
                  <a:cubicBezTo>
                    <a:pt x="10155" y="11784"/>
                    <a:pt x="9626" y="11549"/>
                    <a:pt x="9139" y="11294"/>
                  </a:cubicBezTo>
                  <a:close/>
                  <a:moveTo>
                    <a:pt x="30524" y="1322"/>
                  </a:moveTo>
                  <a:cubicBezTo>
                    <a:pt x="30639" y="1322"/>
                    <a:pt x="30756" y="1327"/>
                    <a:pt x="30875" y="1336"/>
                  </a:cubicBezTo>
                  <a:cubicBezTo>
                    <a:pt x="31999" y="1424"/>
                    <a:pt x="32218" y="1928"/>
                    <a:pt x="32283" y="2356"/>
                  </a:cubicBezTo>
                  <a:lnTo>
                    <a:pt x="32286" y="2372"/>
                  </a:lnTo>
                  <a:cubicBezTo>
                    <a:pt x="32290" y="2402"/>
                    <a:pt x="32294" y="2435"/>
                    <a:pt x="32297" y="2474"/>
                  </a:cubicBezTo>
                  <a:lnTo>
                    <a:pt x="32300" y="2483"/>
                  </a:lnTo>
                  <a:cubicBezTo>
                    <a:pt x="32359" y="3206"/>
                    <a:pt x="32048" y="4242"/>
                    <a:pt x="31421" y="5405"/>
                  </a:cubicBezTo>
                  <a:lnTo>
                    <a:pt x="29384" y="9183"/>
                  </a:lnTo>
                  <a:lnTo>
                    <a:pt x="32463" y="6192"/>
                  </a:lnTo>
                  <a:cubicBezTo>
                    <a:pt x="33404" y="5281"/>
                    <a:pt x="34414" y="4497"/>
                    <a:pt x="35463" y="3866"/>
                  </a:cubicBezTo>
                  <a:cubicBezTo>
                    <a:pt x="35499" y="3846"/>
                    <a:pt x="35535" y="3823"/>
                    <a:pt x="35575" y="3803"/>
                  </a:cubicBezTo>
                  <a:lnTo>
                    <a:pt x="35597" y="3791"/>
                  </a:lnTo>
                  <a:cubicBezTo>
                    <a:pt x="35698" y="3735"/>
                    <a:pt x="35787" y="3690"/>
                    <a:pt x="35872" y="3646"/>
                  </a:cubicBezTo>
                  <a:cubicBezTo>
                    <a:pt x="36145" y="3520"/>
                    <a:pt x="36377" y="3457"/>
                    <a:pt x="36566" y="3457"/>
                  </a:cubicBezTo>
                  <a:cubicBezTo>
                    <a:pt x="36670" y="3457"/>
                    <a:pt x="36762" y="3476"/>
                    <a:pt x="36839" y="3516"/>
                  </a:cubicBezTo>
                  <a:lnTo>
                    <a:pt x="36843" y="3516"/>
                  </a:lnTo>
                  <a:cubicBezTo>
                    <a:pt x="36885" y="3539"/>
                    <a:pt x="36921" y="3565"/>
                    <a:pt x="36953" y="3598"/>
                  </a:cubicBezTo>
                  <a:lnTo>
                    <a:pt x="36957" y="3604"/>
                  </a:lnTo>
                  <a:cubicBezTo>
                    <a:pt x="36976" y="3621"/>
                    <a:pt x="36983" y="3631"/>
                    <a:pt x="36983" y="3631"/>
                  </a:cubicBezTo>
                  <a:lnTo>
                    <a:pt x="37003" y="3657"/>
                  </a:lnTo>
                  <a:cubicBezTo>
                    <a:pt x="37176" y="3882"/>
                    <a:pt x="37215" y="4293"/>
                    <a:pt x="37091" y="4614"/>
                  </a:cubicBezTo>
                  <a:lnTo>
                    <a:pt x="37091" y="4617"/>
                  </a:lnTo>
                  <a:cubicBezTo>
                    <a:pt x="36885" y="5153"/>
                    <a:pt x="36378" y="5581"/>
                    <a:pt x="35878" y="5974"/>
                  </a:cubicBezTo>
                  <a:cubicBezTo>
                    <a:pt x="35846" y="5996"/>
                    <a:pt x="35813" y="6023"/>
                    <a:pt x="35784" y="6046"/>
                  </a:cubicBezTo>
                  <a:cubicBezTo>
                    <a:pt x="35718" y="6094"/>
                    <a:pt x="35659" y="6141"/>
                    <a:pt x="35600" y="6183"/>
                  </a:cubicBezTo>
                  <a:lnTo>
                    <a:pt x="35542" y="6232"/>
                  </a:lnTo>
                  <a:cubicBezTo>
                    <a:pt x="35522" y="6248"/>
                    <a:pt x="35499" y="6265"/>
                    <a:pt x="35476" y="6284"/>
                  </a:cubicBezTo>
                  <a:lnTo>
                    <a:pt x="35398" y="6340"/>
                  </a:lnTo>
                  <a:cubicBezTo>
                    <a:pt x="34356" y="7121"/>
                    <a:pt x="33244" y="7836"/>
                    <a:pt x="32097" y="8467"/>
                  </a:cubicBezTo>
                  <a:cubicBezTo>
                    <a:pt x="32078" y="8477"/>
                    <a:pt x="32058" y="8490"/>
                    <a:pt x="32039" y="8500"/>
                  </a:cubicBezTo>
                  <a:lnTo>
                    <a:pt x="31891" y="8578"/>
                  </a:lnTo>
                  <a:cubicBezTo>
                    <a:pt x="31862" y="8595"/>
                    <a:pt x="31835" y="8607"/>
                    <a:pt x="31810" y="8621"/>
                  </a:cubicBezTo>
                  <a:cubicBezTo>
                    <a:pt x="31787" y="8637"/>
                    <a:pt x="31764" y="8647"/>
                    <a:pt x="31737" y="8660"/>
                  </a:cubicBezTo>
                  <a:lnTo>
                    <a:pt x="31734" y="8660"/>
                  </a:lnTo>
                  <a:lnTo>
                    <a:pt x="31591" y="8735"/>
                  </a:lnTo>
                  <a:cubicBezTo>
                    <a:pt x="31035" y="9029"/>
                    <a:pt x="30525" y="9278"/>
                    <a:pt x="30035" y="9497"/>
                  </a:cubicBezTo>
                  <a:cubicBezTo>
                    <a:pt x="29930" y="9542"/>
                    <a:pt x="29823" y="9598"/>
                    <a:pt x="29692" y="9660"/>
                  </a:cubicBezTo>
                  <a:lnTo>
                    <a:pt x="29126" y="9945"/>
                  </a:lnTo>
                  <a:lnTo>
                    <a:pt x="29188" y="10085"/>
                  </a:lnTo>
                  <a:lnTo>
                    <a:pt x="28675" y="10131"/>
                  </a:lnTo>
                  <a:lnTo>
                    <a:pt x="28600" y="10157"/>
                  </a:lnTo>
                  <a:cubicBezTo>
                    <a:pt x="28541" y="10176"/>
                    <a:pt x="28499" y="10189"/>
                    <a:pt x="28460" y="10200"/>
                  </a:cubicBezTo>
                  <a:lnTo>
                    <a:pt x="25139" y="11098"/>
                  </a:lnTo>
                  <a:lnTo>
                    <a:pt x="28555" y="11497"/>
                  </a:lnTo>
                  <a:cubicBezTo>
                    <a:pt x="28940" y="11539"/>
                    <a:pt x="29316" y="11641"/>
                    <a:pt x="29544" y="11755"/>
                  </a:cubicBezTo>
                  <a:cubicBezTo>
                    <a:pt x="29555" y="11761"/>
                    <a:pt x="29571" y="11772"/>
                    <a:pt x="29588" y="11781"/>
                  </a:cubicBezTo>
                  <a:lnTo>
                    <a:pt x="29921" y="11964"/>
                  </a:lnTo>
                  <a:lnTo>
                    <a:pt x="30247" y="11772"/>
                  </a:lnTo>
                  <a:cubicBezTo>
                    <a:pt x="31313" y="11131"/>
                    <a:pt x="32701" y="10651"/>
                    <a:pt x="33718" y="10298"/>
                  </a:cubicBezTo>
                  <a:lnTo>
                    <a:pt x="33721" y="10294"/>
                  </a:lnTo>
                  <a:cubicBezTo>
                    <a:pt x="33819" y="10262"/>
                    <a:pt x="33914" y="10229"/>
                    <a:pt x="34009" y="10196"/>
                  </a:cubicBezTo>
                  <a:lnTo>
                    <a:pt x="34012" y="10196"/>
                  </a:lnTo>
                  <a:lnTo>
                    <a:pt x="34101" y="10167"/>
                  </a:lnTo>
                  <a:cubicBezTo>
                    <a:pt x="34160" y="10147"/>
                    <a:pt x="34225" y="10128"/>
                    <a:pt x="34290" y="10108"/>
                  </a:cubicBezTo>
                  <a:cubicBezTo>
                    <a:pt x="35757" y="9651"/>
                    <a:pt x="37225" y="9392"/>
                    <a:pt x="38653" y="9343"/>
                  </a:cubicBezTo>
                  <a:cubicBezTo>
                    <a:pt x="38695" y="9340"/>
                    <a:pt x="38738" y="9340"/>
                    <a:pt x="38780" y="9340"/>
                  </a:cubicBezTo>
                  <a:lnTo>
                    <a:pt x="38807" y="9340"/>
                  </a:lnTo>
                  <a:cubicBezTo>
                    <a:pt x="38908" y="9340"/>
                    <a:pt x="39015" y="9343"/>
                    <a:pt x="39117" y="9349"/>
                  </a:cubicBezTo>
                  <a:cubicBezTo>
                    <a:pt x="39584" y="9379"/>
                    <a:pt x="39892" y="9500"/>
                    <a:pt x="40029" y="9699"/>
                  </a:cubicBezTo>
                  <a:lnTo>
                    <a:pt x="40029" y="9702"/>
                  </a:lnTo>
                  <a:cubicBezTo>
                    <a:pt x="40055" y="9738"/>
                    <a:pt x="40074" y="9781"/>
                    <a:pt x="40088" y="9827"/>
                  </a:cubicBezTo>
                  <a:lnTo>
                    <a:pt x="40088" y="9833"/>
                  </a:lnTo>
                  <a:cubicBezTo>
                    <a:pt x="40094" y="9856"/>
                    <a:pt x="40098" y="9866"/>
                    <a:pt x="40098" y="9869"/>
                  </a:cubicBezTo>
                  <a:lnTo>
                    <a:pt x="40101" y="9899"/>
                  </a:lnTo>
                  <a:cubicBezTo>
                    <a:pt x="40147" y="10183"/>
                    <a:pt x="39980" y="10562"/>
                    <a:pt x="39715" y="10784"/>
                  </a:cubicBezTo>
                  <a:cubicBezTo>
                    <a:pt x="39277" y="11157"/>
                    <a:pt x="38627" y="11284"/>
                    <a:pt x="37996" y="11386"/>
                  </a:cubicBezTo>
                  <a:cubicBezTo>
                    <a:pt x="37957" y="11392"/>
                    <a:pt x="37917" y="11399"/>
                    <a:pt x="37878" y="11405"/>
                  </a:cubicBezTo>
                  <a:cubicBezTo>
                    <a:pt x="37800" y="11415"/>
                    <a:pt x="37728" y="11428"/>
                    <a:pt x="37653" y="11438"/>
                  </a:cubicBezTo>
                  <a:lnTo>
                    <a:pt x="37581" y="11451"/>
                  </a:lnTo>
                  <a:cubicBezTo>
                    <a:pt x="37555" y="11455"/>
                    <a:pt x="37525" y="11458"/>
                    <a:pt x="37496" y="11464"/>
                  </a:cubicBezTo>
                  <a:lnTo>
                    <a:pt x="37401" y="11477"/>
                  </a:lnTo>
                  <a:cubicBezTo>
                    <a:pt x="36117" y="11654"/>
                    <a:pt x="34803" y="11745"/>
                    <a:pt x="33499" y="11745"/>
                  </a:cubicBezTo>
                  <a:lnTo>
                    <a:pt x="33414" y="11745"/>
                  </a:lnTo>
                  <a:lnTo>
                    <a:pt x="33159" y="11742"/>
                  </a:lnTo>
                  <a:lnTo>
                    <a:pt x="33074" y="11742"/>
                  </a:lnTo>
                  <a:lnTo>
                    <a:pt x="33071" y="11739"/>
                  </a:lnTo>
                  <a:lnTo>
                    <a:pt x="32911" y="11735"/>
                  </a:lnTo>
                  <a:cubicBezTo>
                    <a:pt x="32574" y="11729"/>
                    <a:pt x="32215" y="11713"/>
                    <a:pt x="31813" y="11690"/>
                  </a:cubicBezTo>
                  <a:lnTo>
                    <a:pt x="31627" y="12994"/>
                  </a:lnTo>
                  <a:cubicBezTo>
                    <a:pt x="31914" y="13059"/>
                    <a:pt x="32192" y="13134"/>
                    <a:pt x="32450" y="13216"/>
                  </a:cubicBezTo>
                  <a:cubicBezTo>
                    <a:pt x="34603" y="13889"/>
                    <a:pt x="36447" y="15235"/>
                    <a:pt x="37588" y="16951"/>
                  </a:cubicBezTo>
                  <a:cubicBezTo>
                    <a:pt x="34714" y="18283"/>
                    <a:pt x="31667" y="18966"/>
                    <a:pt x="28651" y="18966"/>
                  </a:cubicBezTo>
                  <a:cubicBezTo>
                    <a:pt x="27966" y="18966"/>
                    <a:pt x="27282" y="18931"/>
                    <a:pt x="26603" y="18860"/>
                  </a:cubicBezTo>
                  <a:lnTo>
                    <a:pt x="26446" y="18843"/>
                  </a:lnTo>
                  <a:lnTo>
                    <a:pt x="26300" y="18899"/>
                  </a:lnTo>
                  <a:cubicBezTo>
                    <a:pt x="22886" y="20191"/>
                    <a:pt x="19154" y="20847"/>
                    <a:pt x="15302" y="20847"/>
                  </a:cubicBezTo>
                  <a:cubicBezTo>
                    <a:pt x="13522" y="20847"/>
                    <a:pt x="11716" y="20707"/>
                    <a:pt x="9903" y="20425"/>
                  </a:cubicBezTo>
                  <a:cubicBezTo>
                    <a:pt x="7455" y="20046"/>
                    <a:pt x="5501" y="19265"/>
                    <a:pt x="4086" y="18098"/>
                  </a:cubicBezTo>
                  <a:cubicBezTo>
                    <a:pt x="5347" y="17164"/>
                    <a:pt x="6746" y="16409"/>
                    <a:pt x="8253" y="15850"/>
                  </a:cubicBezTo>
                  <a:lnTo>
                    <a:pt x="8658" y="15700"/>
                  </a:lnTo>
                  <a:lnTo>
                    <a:pt x="8681" y="15327"/>
                  </a:lnTo>
                  <a:cubicBezTo>
                    <a:pt x="8720" y="15216"/>
                    <a:pt x="8750" y="15102"/>
                    <a:pt x="8769" y="14984"/>
                  </a:cubicBezTo>
                  <a:lnTo>
                    <a:pt x="8877" y="14386"/>
                  </a:lnTo>
                  <a:lnTo>
                    <a:pt x="8874" y="14383"/>
                  </a:lnTo>
                  <a:lnTo>
                    <a:pt x="9851" y="13794"/>
                  </a:lnTo>
                  <a:lnTo>
                    <a:pt x="8096" y="13494"/>
                  </a:lnTo>
                  <a:cubicBezTo>
                    <a:pt x="7753" y="13438"/>
                    <a:pt x="7419" y="13376"/>
                    <a:pt x="7109" y="13318"/>
                  </a:cubicBezTo>
                  <a:cubicBezTo>
                    <a:pt x="7011" y="13298"/>
                    <a:pt x="6906" y="13278"/>
                    <a:pt x="6808" y="13259"/>
                  </a:cubicBezTo>
                  <a:lnTo>
                    <a:pt x="6802" y="13259"/>
                  </a:lnTo>
                  <a:cubicBezTo>
                    <a:pt x="6772" y="13252"/>
                    <a:pt x="6743" y="13245"/>
                    <a:pt x="6713" y="13239"/>
                  </a:cubicBezTo>
                  <a:cubicBezTo>
                    <a:pt x="6651" y="13226"/>
                    <a:pt x="6586" y="13212"/>
                    <a:pt x="6517" y="13200"/>
                  </a:cubicBezTo>
                  <a:cubicBezTo>
                    <a:pt x="5021" y="12867"/>
                    <a:pt x="3615" y="12360"/>
                    <a:pt x="2351" y="11696"/>
                  </a:cubicBezTo>
                  <a:cubicBezTo>
                    <a:pt x="2315" y="11677"/>
                    <a:pt x="2276" y="11657"/>
                    <a:pt x="2239" y="11637"/>
                  </a:cubicBezTo>
                  <a:lnTo>
                    <a:pt x="2217" y="11624"/>
                  </a:lnTo>
                  <a:cubicBezTo>
                    <a:pt x="2128" y="11572"/>
                    <a:pt x="2037" y="11520"/>
                    <a:pt x="1949" y="11461"/>
                  </a:cubicBezTo>
                  <a:cubicBezTo>
                    <a:pt x="1559" y="11203"/>
                    <a:pt x="1354" y="10948"/>
                    <a:pt x="1334" y="10706"/>
                  </a:cubicBezTo>
                  <a:lnTo>
                    <a:pt x="1334" y="10702"/>
                  </a:lnTo>
                  <a:cubicBezTo>
                    <a:pt x="1331" y="10657"/>
                    <a:pt x="1334" y="10611"/>
                    <a:pt x="1347" y="10565"/>
                  </a:cubicBezTo>
                  <a:lnTo>
                    <a:pt x="1347" y="10559"/>
                  </a:lnTo>
                  <a:cubicBezTo>
                    <a:pt x="1354" y="10533"/>
                    <a:pt x="1357" y="10523"/>
                    <a:pt x="1357" y="10523"/>
                  </a:cubicBezTo>
                  <a:lnTo>
                    <a:pt x="1370" y="10494"/>
                  </a:lnTo>
                  <a:cubicBezTo>
                    <a:pt x="1472" y="10226"/>
                    <a:pt x="1805" y="9980"/>
                    <a:pt x="2141" y="9918"/>
                  </a:cubicBezTo>
                  <a:lnTo>
                    <a:pt x="2145" y="9918"/>
                  </a:lnTo>
                  <a:cubicBezTo>
                    <a:pt x="2248" y="9899"/>
                    <a:pt x="2352" y="9891"/>
                    <a:pt x="2459" y="9891"/>
                  </a:cubicBezTo>
                  <a:cubicBezTo>
                    <a:pt x="2938" y="9891"/>
                    <a:pt x="3446" y="10064"/>
                    <a:pt x="3935" y="10248"/>
                  </a:cubicBezTo>
                  <a:cubicBezTo>
                    <a:pt x="3971" y="10262"/>
                    <a:pt x="4011" y="10278"/>
                    <a:pt x="4047" y="10291"/>
                  </a:cubicBezTo>
                  <a:cubicBezTo>
                    <a:pt x="4122" y="10320"/>
                    <a:pt x="4190" y="10346"/>
                    <a:pt x="4259" y="10372"/>
                  </a:cubicBezTo>
                  <a:lnTo>
                    <a:pt x="4327" y="10399"/>
                  </a:lnTo>
                  <a:cubicBezTo>
                    <a:pt x="4354" y="10408"/>
                    <a:pt x="4380" y="10419"/>
                    <a:pt x="4406" y="10428"/>
                  </a:cubicBezTo>
                  <a:lnTo>
                    <a:pt x="4498" y="10464"/>
                  </a:lnTo>
                  <a:cubicBezTo>
                    <a:pt x="5004" y="10670"/>
                    <a:pt x="5514" y="10892"/>
                    <a:pt x="6021" y="11131"/>
                  </a:cubicBezTo>
                  <a:lnTo>
                    <a:pt x="5811" y="11268"/>
                  </a:lnTo>
                  <a:lnTo>
                    <a:pt x="6822" y="11526"/>
                  </a:lnTo>
                  <a:cubicBezTo>
                    <a:pt x="7112" y="11673"/>
                    <a:pt x="7400" y="11827"/>
                    <a:pt x="7688" y="11987"/>
                  </a:cubicBezTo>
                  <a:lnTo>
                    <a:pt x="7805" y="11788"/>
                  </a:lnTo>
                  <a:cubicBezTo>
                    <a:pt x="7959" y="11820"/>
                    <a:pt x="8145" y="11853"/>
                    <a:pt x="8361" y="11889"/>
                  </a:cubicBezTo>
                  <a:lnTo>
                    <a:pt x="8514" y="11088"/>
                  </a:lnTo>
                  <a:cubicBezTo>
                    <a:pt x="8557" y="11062"/>
                    <a:pt x="8596" y="11036"/>
                    <a:pt x="8638" y="11010"/>
                  </a:cubicBezTo>
                  <a:lnTo>
                    <a:pt x="9492" y="10451"/>
                  </a:lnTo>
                  <a:lnTo>
                    <a:pt x="8750" y="9840"/>
                  </a:lnTo>
                  <a:cubicBezTo>
                    <a:pt x="8671" y="9778"/>
                    <a:pt x="8593" y="9709"/>
                    <a:pt x="8514" y="9644"/>
                  </a:cubicBezTo>
                  <a:lnTo>
                    <a:pt x="8508" y="9640"/>
                  </a:lnTo>
                  <a:cubicBezTo>
                    <a:pt x="8485" y="9621"/>
                    <a:pt x="8462" y="9601"/>
                    <a:pt x="8439" y="9582"/>
                  </a:cubicBezTo>
                  <a:cubicBezTo>
                    <a:pt x="8390" y="9539"/>
                    <a:pt x="8341" y="9494"/>
                    <a:pt x="8288" y="9451"/>
                  </a:cubicBezTo>
                  <a:cubicBezTo>
                    <a:pt x="7139" y="8438"/>
                    <a:pt x="6151" y="7317"/>
                    <a:pt x="5364" y="6124"/>
                  </a:cubicBezTo>
                  <a:cubicBezTo>
                    <a:pt x="5341" y="6088"/>
                    <a:pt x="5321" y="6055"/>
                    <a:pt x="5295" y="6016"/>
                  </a:cubicBezTo>
                  <a:lnTo>
                    <a:pt x="5282" y="5993"/>
                  </a:lnTo>
                  <a:cubicBezTo>
                    <a:pt x="5229" y="5908"/>
                    <a:pt x="5178" y="5814"/>
                    <a:pt x="5128" y="5722"/>
                  </a:cubicBezTo>
                  <a:cubicBezTo>
                    <a:pt x="4913" y="5307"/>
                    <a:pt x="4854" y="4987"/>
                    <a:pt x="4955" y="4764"/>
                  </a:cubicBezTo>
                  <a:lnTo>
                    <a:pt x="4955" y="4761"/>
                  </a:lnTo>
                  <a:cubicBezTo>
                    <a:pt x="4975" y="4719"/>
                    <a:pt x="4998" y="4683"/>
                    <a:pt x="5030" y="4646"/>
                  </a:cubicBezTo>
                  <a:lnTo>
                    <a:pt x="5037" y="4643"/>
                  </a:lnTo>
                  <a:cubicBezTo>
                    <a:pt x="5053" y="4624"/>
                    <a:pt x="5063" y="4617"/>
                    <a:pt x="5063" y="4617"/>
                  </a:cubicBezTo>
                  <a:lnTo>
                    <a:pt x="5086" y="4598"/>
                  </a:lnTo>
                  <a:cubicBezTo>
                    <a:pt x="5230" y="4475"/>
                    <a:pt x="5457" y="4409"/>
                    <a:pt x="5689" y="4409"/>
                  </a:cubicBezTo>
                  <a:cubicBezTo>
                    <a:pt x="5810" y="4409"/>
                    <a:pt x="5932" y="4427"/>
                    <a:pt x="6044" y="4464"/>
                  </a:cubicBezTo>
                  <a:lnTo>
                    <a:pt x="6044" y="4467"/>
                  </a:lnTo>
                  <a:cubicBezTo>
                    <a:pt x="6590" y="4646"/>
                    <a:pt x="7037" y="5134"/>
                    <a:pt x="7452" y="5621"/>
                  </a:cubicBezTo>
                  <a:cubicBezTo>
                    <a:pt x="7478" y="5650"/>
                    <a:pt x="7504" y="5679"/>
                    <a:pt x="7531" y="5712"/>
                  </a:cubicBezTo>
                  <a:cubicBezTo>
                    <a:pt x="7579" y="5771"/>
                    <a:pt x="7629" y="5830"/>
                    <a:pt x="7674" y="5886"/>
                  </a:cubicBezTo>
                  <a:lnTo>
                    <a:pt x="7724" y="5941"/>
                  </a:lnTo>
                  <a:cubicBezTo>
                    <a:pt x="7739" y="5964"/>
                    <a:pt x="7759" y="5984"/>
                    <a:pt x="7779" y="6007"/>
                  </a:cubicBezTo>
                  <a:lnTo>
                    <a:pt x="7837" y="6082"/>
                  </a:lnTo>
                  <a:cubicBezTo>
                    <a:pt x="8053" y="6343"/>
                    <a:pt x="8273" y="6624"/>
                    <a:pt x="8514" y="6945"/>
                  </a:cubicBezTo>
                  <a:lnTo>
                    <a:pt x="9341" y="8039"/>
                  </a:lnTo>
                  <a:lnTo>
                    <a:pt x="10050" y="9196"/>
                  </a:lnTo>
                  <a:cubicBezTo>
                    <a:pt x="10057" y="9209"/>
                    <a:pt x="10067" y="9222"/>
                    <a:pt x="10077" y="9239"/>
                  </a:cubicBezTo>
                  <a:cubicBezTo>
                    <a:pt x="10080" y="9242"/>
                    <a:pt x="10083" y="9248"/>
                    <a:pt x="10086" y="9255"/>
                  </a:cubicBezTo>
                  <a:lnTo>
                    <a:pt x="10442" y="9833"/>
                  </a:lnTo>
                  <a:lnTo>
                    <a:pt x="11753" y="8984"/>
                  </a:lnTo>
                  <a:lnTo>
                    <a:pt x="11106" y="8405"/>
                  </a:lnTo>
                  <a:cubicBezTo>
                    <a:pt x="11100" y="8399"/>
                    <a:pt x="11092" y="8396"/>
                    <a:pt x="11086" y="8389"/>
                  </a:cubicBezTo>
                  <a:lnTo>
                    <a:pt x="11057" y="8360"/>
                  </a:lnTo>
                  <a:lnTo>
                    <a:pt x="9939" y="7346"/>
                  </a:lnTo>
                  <a:lnTo>
                    <a:pt x="9681" y="6376"/>
                  </a:lnTo>
                  <a:cubicBezTo>
                    <a:pt x="9678" y="6366"/>
                    <a:pt x="9674" y="6356"/>
                    <a:pt x="9671" y="6346"/>
                  </a:cubicBezTo>
                  <a:lnTo>
                    <a:pt x="9671" y="6340"/>
                  </a:lnTo>
                  <a:cubicBezTo>
                    <a:pt x="9661" y="6304"/>
                    <a:pt x="9648" y="6258"/>
                    <a:pt x="9641" y="6215"/>
                  </a:cubicBezTo>
                  <a:lnTo>
                    <a:pt x="9638" y="6212"/>
                  </a:lnTo>
                  <a:cubicBezTo>
                    <a:pt x="9534" y="5719"/>
                    <a:pt x="9583" y="5232"/>
                    <a:pt x="9779" y="4872"/>
                  </a:cubicBezTo>
                  <a:cubicBezTo>
                    <a:pt x="10086" y="4310"/>
                    <a:pt x="10747" y="4065"/>
                    <a:pt x="11260" y="4023"/>
                  </a:cubicBezTo>
                  <a:cubicBezTo>
                    <a:pt x="11339" y="4016"/>
                    <a:pt x="11420" y="4013"/>
                    <a:pt x="11500" y="4013"/>
                  </a:cubicBezTo>
                  <a:cubicBezTo>
                    <a:pt x="12115" y="4013"/>
                    <a:pt x="12756" y="4188"/>
                    <a:pt x="13377" y="4356"/>
                  </a:cubicBezTo>
                  <a:lnTo>
                    <a:pt x="14155" y="4565"/>
                  </a:lnTo>
                  <a:lnTo>
                    <a:pt x="14210" y="3761"/>
                  </a:lnTo>
                  <a:cubicBezTo>
                    <a:pt x="14263" y="2987"/>
                    <a:pt x="14920" y="2199"/>
                    <a:pt x="15649" y="2038"/>
                  </a:cubicBezTo>
                  <a:cubicBezTo>
                    <a:pt x="15742" y="2018"/>
                    <a:pt x="15837" y="2008"/>
                    <a:pt x="15932" y="2008"/>
                  </a:cubicBezTo>
                  <a:cubicBezTo>
                    <a:pt x="16536" y="2008"/>
                    <a:pt x="17164" y="2401"/>
                    <a:pt x="17443" y="2993"/>
                  </a:cubicBezTo>
                  <a:lnTo>
                    <a:pt x="17818" y="3784"/>
                  </a:lnTo>
                  <a:lnTo>
                    <a:pt x="18476" y="3209"/>
                  </a:lnTo>
                  <a:cubicBezTo>
                    <a:pt x="19038" y="2719"/>
                    <a:pt x="19773" y="2382"/>
                    <a:pt x="20348" y="2352"/>
                  </a:cubicBezTo>
                  <a:lnTo>
                    <a:pt x="20364" y="2352"/>
                  </a:lnTo>
                  <a:cubicBezTo>
                    <a:pt x="20382" y="2351"/>
                    <a:pt x="20400" y="2351"/>
                    <a:pt x="20419" y="2351"/>
                  </a:cubicBezTo>
                  <a:cubicBezTo>
                    <a:pt x="20457" y="2351"/>
                    <a:pt x="20495" y="2352"/>
                    <a:pt x="20528" y="2352"/>
                  </a:cubicBezTo>
                  <a:cubicBezTo>
                    <a:pt x="20646" y="2359"/>
                    <a:pt x="20744" y="2379"/>
                    <a:pt x="20838" y="2415"/>
                  </a:cubicBezTo>
                  <a:lnTo>
                    <a:pt x="20842" y="2418"/>
                  </a:lnTo>
                  <a:cubicBezTo>
                    <a:pt x="21319" y="2591"/>
                    <a:pt x="21708" y="3186"/>
                    <a:pt x="21793" y="3866"/>
                  </a:cubicBezTo>
                  <a:cubicBezTo>
                    <a:pt x="21848" y="4310"/>
                    <a:pt x="21796" y="4791"/>
                    <a:pt x="21636" y="5333"/>
                  </a:cubicBezTo>
                  <a:lnTo>
                    <a:pt x="21462" y="5928"/>
                  </a:lnTo>
                  <a:lnTo>
                    <a:pt x="22044" y="6141"/>
                  </a:lnTo>
                  <a:cubicBezTo>
                    <a:pt x="23058" y="6509"/>
                    <a:pt x="24067" y="7069"/>
                    <a:pt x="25038" y="7811"/>
                  </a:cubicBezTo>
                  <a:lnTo>
                    <a:pt x="25244" y="7967"/>
                  </a:lnTo>
                  <a:lnTo>
                    <a:pt x="25434" y="7948"/>
                  </a:lnTo>
                  <a:lnTo>
                    <a:pt x="25921" y="8013"/>
                  </a:lnTo>
                  <a:lnTo>
                    <a:pt x="26087" y="7483"/>
                  </a:lnTo>
                  <a:cubicBezTo>
                    <a:pt x="26208" y="7098"/>
                    <a:pt x="26280" y="6699"/>
                    <a:pt x="26345" y="6323"/>
                  </a:cubicBezTo>
                  <a:cubicBezTo>
                    <a:pt x="26499" y="5421"/>
                    <a:pt x="26698" y="4699"/>
                    <a:pt x="26969" y="4058"/>
                  </a:cubicBezTo>
                  <a:cubicBezTo>
                    <a:pt x="27045" y="3882"/>
                    <a:pt x="27129" y="3709"/>
                    <a:pt x="27218" y="3539"/>
                  </a:cubicBezTo>
                  <a:lnTo>
                    <a:pt x="27221" y="3539"/>
                  </a:lnTo>
                  <a:cubicBezTo>
                    <a:pt x="27607" y="2803"/>
                    <a:pt x="28306" y="1849"/>
                    <a:pt x="29431" y="1486"/>
                  </a:cubicBezTo>
                  <a:cubicBezTo>
                    <a:pt x="29766" y="1378"/>
                    <a:pt x="30133" y="1322"/>
                    <a:pt x="30524" y="1322"/>
                  </a:cubicBezTo>
                  <a:close/>
                  <a:moveTo>
                    <a:pt x="30528" y="1"/>
                  </a:moveTo>
                  <a:cubicBezTo>
                    <a:pt x="29999" y="1"/>
                    <a:pt x="29495" y="77"/>
                    <a:pt x="29025" y="228"/>
                  </a:cubicBezTo>
                  <a:cubicBezTo>
                    <a:pt x="27799" y="623"/>
                    <a:pt x="26773" y="1555"/>
                    <a:pt x="26051" y="2921"/>
                  </a:cubicBezTo>
                  <a:cubicBezTo>
                    <a:pt x="25943" y="3121"/>
                    <a:pt x="25845" y="3330"/>
                    <a:pt x="25754" y="3539"/>
                  </a:cubicBezTo>
                  <a:cubicBezTo>
                    <a:pt x="25440" y="4281"/>
                    <a:pt x="25215" y="5094"/>
                    <a:pt x="25041" y="6101"/>
                  </a:cubicBezTo>
                  <a:cubicBezTo>
                    <a:pt x="25038" y="6130"/>
                    <a:pt x="25031" y="6156"/>
                    <a:pt x="25028" y="6183"/>
                  </a:cubicBezTo>
                  <a:cubicBezTo>
                    <a:pt x="24378" y="5758"/>
                    <a:pt x="23717" y="5399"/>
                    <a:pt x="23048" y="5114"/>
                  </a:cubicBezTo>
                  <a:cubicBezTo>
                    <a:pt x="23143" y="4621"/>
                    <a:pt x="23159" y="4156"/>
                    <a:pt x="23103" y="3705"/>
                  </a:cubicBezTo>
                  <a:cubicBezTo>
                    <a:pt x="22956" y="2516"/>
                    <a:pt x="22247" y="1522"/>
                    <a:pt x="21296" y="1176"/>
                  </a:cubicBezTo>
                  <a:cubicBezTo>
                    <a:pt x="21084" y="1094"/>
                    <a:pt x="20848" y="1049"/>
                    <a:pt x="20603" y="1032"/>
                  </a:cubicBezTo>
                  <a:lnTo>
                    <a:pt x="20597" y="1032"/>
                  </a:lnTo>
                  <a:cubicBezTo>
                    <a:pt x="20548" y="1030"/>
                    <a:pt x="20489" y="1029"/>
                    <a:pt x="20425" y="1029"/>
                  </a:cubicBezTo>
                  <a:cubicBezTo>
                    <a:pt x="20377" y="1029"/>
                    <a:pt x="20328" y="1029"/>
                    <a:pt x="20276" y="1032"/>
                  </a:cubicBezTo>
                  <a:cubicBezTo>
                    <a:pt x="19607" y="1068"/>
                    <a:pt x="18868" y="1333"/>
                    <a:pt x="18204" y="1761"/>
                  </a:cubicBezTo>
                  <a:cubicBezTo>
                    <a:pt x="17949" y="1460"/>
                    <a:pt x="17632" y="1205"/>
                    <a:pt x="17276" y="1019"/>
                  </a:cubicBezTo>
                  <a:cubicBezTo>
                    <a:pt x="16853" y="799"/>
                    <a:pt x="16392" y="685"/>
                    <a:pt x="15939" y="685"/>
                  </a:cubicBezTo>
                  <a:cubicBezTo>
                    <a:pt x="15745" y="685"/>
                    <a:pt x="15552" y="706"/>
                    <a:pt x="15364" y="748"/>
                  </a:cubicBezTo>
                  <a:cubicBezTo>
                    <a:pt x="14319" y="976"/>
                    <a:pt x="13410" y="1859"/>
                    <a:pt x="13047" y="2905"/>
                  </a:cubicBezTo>
                  <a:cubicBezTo>
                    <a:pt x="12556" y="2786"/>
                    <a:pt x="12034" y="2692"/>
                    <a:pt x="11495" y="2692"/>
                  </a:cubicBezTo>
                  <a:cubicBezTo>
                    <a:pt x="11381" y="2692"/>
                    <a:pt x="11266" y="2696"/>
                    <a:pt x="11151" y="2705"/>
                  </a:cubicBezTo>
                  <a:cubicBezTo>
                    <a:pt x="10044" y="2797"/>
                    <a:pt x="9096" y="3369"/>
                    <a:pt x="8619" y="4239"/>
                  </a:cubicBezTo>
                  <a:cubicBezTo>
                    <a:pt x="8537" y="4388"/>
                    <a:pt x="8469" y="4548"/>
                    <a:pt x="8416" y="4712"/>
                  </a:cubicBezTo>
                  <a:cubicBezTo>
                    <a:pt x="7913" y="4127"/>
                    <a:pt x="7305" y="3493"/>
                    <a:pt x="6462" y="3212"/>
                  </a:cubicBezTo>
                  <a:cubicBezTo>
                    <a:pt x="6216" y="3128"/>
                    <a:pt x="5953" y="3086"/>
                    <a:pt x="5688" y="3086"/>
                  </a:cubicBezTo>
                  <a:cubicBezTo>
                    <a:pt x="5564" y="3086"/>
                    <a:pt x="5439" y="3095"/>
                    <a:pt x="5315" y="3114"/>
                  </a:cubicBezTo>
                  <a:cubicBezTo>
                    <a:pt x="4903" y="3176"/>
                    <a:pt x="4537" y="3337"/>
                    <a:pt x="4246" y="3578"/>
                  </a:cubicBezTo>
                  <a:cubicBezTo>
                    <a:pt x="4184" y="3624"/>
                    <a:pt x="4125" y="3679"/>
                    <a:pt x="4066" y="3744"/>
                  </a:cubicBezTo>
                  <a:cubicBezTo>
                    <a:pt x="3932" y="3886"/>
                    <a:pt x="3828" y="4046"/>
                    <a:pt x="3749" y="4219"/>
                  </a:cubicBezTo>
                  <a:cubicBezTo>
                    <a:pt x="3475" y="4830"/>
                    <a:pt x="3543" y="5542"/>
                    <a:pt x="3955" y="6337"/>
                  </a:cubicBezTo>
                  <a:lnTo>
                    <a:pt x="3959" y="6337"/>
                  </a:lnTo>
                  <a:cubicBezTo>
                    <a:pt x="3991" y="6402"/>
                    <a:pt x="4027" y="6464"/>
                    <a:pt x="4060" y="6526"/>
                  </a:cubicBezTo>
                  <a:lnTo>
                    <a:pt x="4063" y="6539"/>
                  </a:lnTo>
                  <a:lnTo>
                    <a:pt x="4158" y="6693"/>
                  </a:lnTo>
                  <a:cubicBezTo>
                    <a:pt x="4194" y="6745"/>
                    <a:pt x="4226" y="6797"/>
                    <a:pt x="4262" y="6853"/>
                  </a:cubicBezTo>
                  <a:cubicBezTo>
                    <a:pt x="5057" y="8055"/>
                    <a:pt x="6030" y="9186"/>
                    <a:pt x="7164" y="10219"/>
                  </a:cubicBezTo>
                  <a:cubicBezTo>
                    <a:pt x="6511" y="9892"/>
                    <a:pt x="5851" y="9592"/>
                    <a:pt x="5194" y="9320"/>
                  </a:cubicBezTo>
                  <a:lnTo>
                    <a:pt x="5181" y="9301"/>
                  </a:lnTo>
                  <a:lnTo>
                    <a:pt x="4959" y="9222"/>
                  </a:lnTo>
                  <a:cubicBezTo>
                    <a:pt x="4903" y="9203"/>
                    <a:pt x="4847" y="9183"/>
                    <a:pt x="4792" y="9160"/>
                  </a:cubicBezTo>
                  <a:lnTo>
                    <a:pt x="4743" y="9144"/>
                  </a:lnTo>
                  <a:cubicBezTo>
                    <a:pt x="4668" y="9114"/>
                    <a:pt x="4593" y="9085"/>
                    <a:pt x="4520" y="9055"/>
                  </a:cubicBezTo>
                  <a:cubicBezTo>
                    <a:pt x="4481" y="9043"/>
                    <a:pt x="4445" y="9029"/>
                    <a:pt x="4410" y="9013"/>
                  </a:cubicBezTo>
                  <a:lnTo>
                    <a:pt x="4403" y="9013"/>
                  </a:lnTo>
                  <a:cubicBezTo>
                    <a:pt x="3820" y="8793"/>
                    <a:pt x="3156" y="8568"/>
                    <a:pt x="2458" y="8568"/>
                  </a:cubicBezTo>
                  <a:cubicBezTo>
                    <a:pt x="2276" y="8568"/>
                    <a:pt x="2092" y="8583"/>
                    <a:pt x="1906" y="8618"/>
                  </a:cubicBezTo>
                  <a:cubicBezTo>
                    <a:pt x="1527" y="8686"/>
                    <a:pt x="1164" y="8850"/>
                    <a:pt x="850" y="9088"/>
                  </a:cubicBezTo>
                  <a:cubicBezTo>
                    <a:pt x="523" y="9340"/>
                    <a:pt x="279" y="9657"/>
                    <a:pt x="141" y="10010"/>
                  </a:cubicBezTo>
                  <a:cubicBezTo>
                    <a:pt x="112" y="10078"/>
                    <a:pt x="86" y="10157"/>
                    <a:pt x="63" y="10242"/>
                  </a:cubicBezTo>
                  <a:cubicBezTo>
                    <a:pt x="17" y="10431"/>
                    <a:pt x="1" y="10621"/>
                    <a:pt x="17" y="10811"/>
                  </a:cubicBezTo>
                  <a:cubicBezTo>
                    <a:pt x="69" y="11477"/>
                    <a:pt x="475" y="12069"/>
                    <a:pt x="1220" y="12562"/>
                  </a:cubicBezTo>
                  <a:lnTo>
                    <a:pt x="1223" y="12565"/>
                  </a:lnTo>
                  <a:cubicBezTo>
                    <a:pt x="1285" y="12605"/>
                    <a:pt x="1347" y="12644"/>
                    <a:pt x="1406" y="12680"/>
                  </a:cubicBezTo>
                  <a:lnTo>
                    <a:pt x="1413" y="12693"/>
                  </a:lnTo>
                  <a:lnTo>
                    <a:pt x="1567" y="12778"/>
                  </a:lnTo>
                  <a:cubicBezTo>
                    <a:pt x="1618" y="12804"/>
                    <a:pt x="1677" y="12837"/>
                    <a:pt x="1736" y="12867"/>
                  </a:cubicBezTo>
                  <a:cubicBezTo>
                    <a:pt x="3109" y="13588"/>
                    <a:pt x="4625" y="14134"/>
                    <a:pt x="6243" y="14490"/>
                  </a:cubicBezTo>
                  <a:lnTo>
                    <a:pt x="6256" y="14494"/>
                  </a:lnTo>
                  <a:cubicBezTo>
                    <a:pt x="6315" y="14503"/>
                    <a:pt x="6371" y="14517"/>
                    <a:pt x="6433" y="14529"/>
                  </a:cubicBezTo>
                  <a:cubicBezTo>
                    <a:pt x="6462" y="14536"/>
                    <a:pt x="6491" y="14543"/>
                    <a:pt x="6520" y="14549"/>
                  </a:cubicBezTo>
                  <a:lnTo>
                    <a:pt x="6540" y="14553"/>
                  </a:lnTo>
                  <a:cubicBezTo>
                    <a:pt x="6641" y="14576"/>
                    <a:pt x="6746" y="14595"/>
                    <a:pt x="6841" y="14612"/>
                  </a:cubicBezTo>
                  <a:cubicBezTo>
                    <a:pt x="6831" y="14736"/>
                    <a:pt x="6851" y="14856"/>
                    <a:pt x="6900" y="14968"/>
                  </a:cubicBezTo>
                  <a:cubicBezTo>
                    <a:pt x="5429" y="15602"/>
                    <a:pt x="4063" y="16416"/>
                    <a:pt x="2828" y="17396"/>
                  </a:cubicBezTo>
                  <a:cubicBezTo>
                    <a:pt x="2632" y="17549"/>
                    <a:pt x="2514" y="17784"/>
                    <a:pt x="2501" y="18033"/>
                  </a:cubicBezTo>
                  <a:cubicBezTo>
                    <a:pt x="2491" y="18285"/>
                    <a:pt x="2589" y="18526"/>
                    <a:pt x="2769" y="18697"/>
                  </a:cubicBezTo>
                  <a:cubicBezTo>
                    <a:pt x="3654" y="19537"/>
                    <a:pt x="4746" y="20229"/>
                    <a:pt x="6021" y="20749"/>
                  </a:cubicBezTo>
                  <a:cubicBezTo>
                    <a:pt x="7099" y="21190"/>
                    <a:pt x="8338" y="21520"/>
                    <a:pt x="9700" y="21733"/>
                  </a:cubicBezTo>
                  <a:cubicBezTo>
                    <a:pt x="11560" y="22020"/>
                    <a:pt x="13426" y="22167"/>
                    <a:pt x="15276" y="22167"/>
                  </a:cubicBezTo>
                  <a:cubicBezTo>
                    <a:pt x="16302" y="22167"/>
                    <a:pt x="17325" y="22122"/>
                    <a:pt x="18338" y="22033"/>
                  </a:cubicBezTo>
                  <a:cubicBezTo>
                    <a:pt x="21240" y="21775"/>
                    <a:pt x="24025" y="21157"/>
                    <a:pt x="26623" y="20190"/>
                  </a:cubicBezTo>
                  <a:cubicBezTo>
                    <a:pt x="27296" y="20255"/>
                    <a:pt x="27976" y="20288"/>
                    <a:pt x="28656" y="20288"/>
                  </a:cubicBezTo>
                  <a:cubicBezTo>
                    <a:pt x="32028" y="20288"/>
                    <a:pt x="35437" y="19484"/>
                    <a:pt x="38623" y="17922"/>
                  </a:cubicBezTo>
                  <a:cubicBezTo>
                    <a:pt x="38839" y="17817"/>
                    <a:pt x="39000" y="17624"/>
                    <a:pt x="39071" y="17396"/>
                  </a:cubicBezTo>
                  <a:cubicBezTo>
                    <a:pt x="39140" y="17170"/>
                    <a:pt x="39110" y="16922"/>
                    <a:pt x="38993" y="16716"/>
                  </a:cubicBezTo>
                  <a:cubicBezTo>
                    <a:pt x="38346" y="15588"/>
                    <a:pt x="37457" y="14595"/>
                    <a:pt x="36359" y="13758"/>
                  </a:cubicBezTo>
                  <a:cubicBezTo>
                    <a:pt x="36006" y="13490"/>
                    <a:pt x="35633" y="13242"/>
                    <a:pt x="35244" y="13016"/>
                  </a:cubicBezTo>
                  <a:cubicBezTo>
                    <a:pt x="35953" y="12974"/>
                    <a:pt x="36662" y="12909"/>
                    <a:pt x="37362" y="12817"/>
                  </a:cubicBezTo>
                  <a:lnTo>
                    <a:pt x="37385" y="12827"/>
                  </a:lnTo>
                  <a:lnTo>
                    <a:pt x="37617" y="12784"/>
                  </a:lnTo>
                  <a:cubicBezTo>
                    <a:pt x="37676" y="12775"/>
                    <a:pt x="37731" y="12765"/>
                    <a:pt x="37793" y="12755"/>
                  </a:cubicBezTo>
                  <a:lnTo>
                    <a:pt x="37843" y="12745"/>
                  </a:lnTo>
                  <a:cubicBezTo>
                    <a:pt x="37924" y="12736"/>
                    <a:pt x="38003" y="12722"/>
                    <a:pt x="38081" y="12710"/>
                  </a:cubicBezTo>
                  <a:cubicBezTo>
                    <a:pt x="38121" y="12706"/>
                    <a:pt x="38160" y="12699"/>
                    <a:pt x="38196" y="12693"/>
                  </a:cubicBezTo>
                  <a:lnTo>
                    <a:pt x="38202" y="12693"/>
                  </a:lnTo>
                  <a:cubicBezTo>
                    <a:pt x="38980" y="12568"/>
                    <a:pt x="39869" y="12386"/>
                    <a:pt x="40565" y="11797"/>
                  </a:cubicBezTo>
                  <a:cubicBezTo>
                    <a:pt x="40863" y="11549"/>
                    <a:pt x="41098" y="11229"/>
                    <a:pt x="41248" y="10866"/>
                  </a:cubicBezTo>
                  <a:cubicBezTo>
                    <a:pt x="41408" y="10484"/>
                    <a:pt x="41463" y="10085"/>
                    <a:pt x="41412" y="9713"/>
                  </a:cubicBezTo>
                  <a:cubicBezTo>
                    <a:pt x="41401" y="9634"/>
                    <a:pt x="41385" y="9556"/>
                    <a:pt x="41359" y="9470"/>
                  </a:cubicBezTo>
                  <a:cubicBezTo>
                    <a:pt x="41307" y="9284"/>
                    <a:pt x="41228" y="9111"/>
                    <a:pt x="41121" y="8954"/>
                  </a:cubicBezTo>
                  <a:cubicBezTo>
                    <a:pt x="40741" y="8402"/>
                    <a:pt x="40098" y="8091"/>
                    <a:pt x="39205" y="8029"/>
                  </a:cubicBezTo>
                  <a:lnTo>
                    <a:pt x="39202" y="8029"/>
                  </a:lnTo>
                  <a:cubicBezTo>
                    <a:pt x="39130" y="8023"/>
                    <a:pt x="39055" y="8023"/>
                    <a:pt x="38986" y="8019"/>
                  </a:cubicBezTo>
                  <a:lnTo>
                    <a:pt x="38973" y="8013"/>
                  </a:lnTo>
                  <a:lnTo>
                    <a:pt x="38797" y="8016"/>
                  </a:lnTo>
                  <a:cubicBezTo>
                    <a:pt x="38735" y="8016"/>
                    <a:pt x="38673" y="8019"/>
                    <a:pt x="38608" y="8019"/>
                  </a:cubicBezTo>
                  <a:cubicBezTo>
                    <a:pt x="37169" y="8072"/>
                    <a:pt x="35698" y="8317"/>
                    <a:pt x="34231" y="8745"/>
                  </a:cubicBezTo>
                  <a:cubicBezTo>
                    <a:pt x="34843" y="8360"/>
                    <a:pt x="35437" y="7954"/>
                    <a:pt x="36012" y="7529"/>
                  </a:cubicBezTo>
                  <a:lnTo>
                    <a:pt x="36035" y="7529"/>
                  </a:lnTo>
                  <a:lnTo>
                    <a:pt x="36218" y="7382"/>
                  </a:lnTo>
                  <a:cubicBezTo>
                    <a:pt x="36264" y="7343"/>
                    <a:pt x="36309" y="7307"/>
                    <a:pt x="36359" y="7271"/>
                  </a:cubicBezTo>
                  <a:lnTo>
                    <a:pt x="36398" y="7239"/>
                  </a:lnTo>
                  <a:cubicBezTo>
                    <a:pt x="36463" y="7189"/>
                    <a:pt x="36529" y="7141"/>
                    <a:pt x="36591" y="7091"/>
                  </a:cubicBezTo>
                  <a:cubicBezTo>
                    <a:pt x="36620" y="7069"/>
                    <a:pt x="36653" y="7046"/>
                    <a:pt x="36682" y="7023"/>
                  </a:cubicBezTo>
                  <a:lnTo>
                    <a:pt x="36689" y="7016"/>
                  </a:lnTo>
                  <a:cubicBezTo>
                    <a:pt x="37309" y="6533"/>
                    <a:pt x="38000" y="5945"/>
                    <a:pt x="38326" y="5091"/>
                  </a:cubicBezTo>
                  <a:cubicBezTo>
                    <a:pt x="38463" y="4732"/>
                    <a:pt x="38516" y="4337"/>
                    <a:pt x="38473" y="3948"/>
                  </a:cubicBezTo>
                  <a:cubicBezTo>
                    <a:pt x="38427" y="3536"/>
                    <a:pt x="38284" y="3160"/>
                    <a:pt x="38055" y="2859"/>
                  </a:cubicBezTo>
                  <a:cubicBezTo>
                    <a:pt x="38012" y="2797"/>
                    <a:pt x="37961" y="2735"/>
                    <a:pt x="37895" y="2673"/>
                  </a:cubicBezTo>
                  <a:cubicBezTo>
                    <a:pt x="37761" y="2536"/>
                    <a:pt x="37608" y="2421"/>
                    <a:pt x="37437" y="2337"/>
                  </a:cubicBezTo>
                  <a:cubicBezTo>
                    <a:pt x="37172" y="2201"/>
                    <a:pt x="36883" y="2134"/>
                    <a:pt x="36573" y="2134"/>
                  </a:cubicBezTo>
                  <a:cubicBezTo>
                    <a:pt x="36185" y="2134"/>
                    <a:pt x="35764" y="2240"/>
                    <a:pt x="35313" y="2450"/>
                  </a:cubicBezTo>
                  <a:lnTo>
                    <a:pt x="35309" y="2450"/>
                  </a:lnTo>
                  <a:cubicBezTo>
                    <a:pt x="35244" y="2483"/>
                    <a:pt x="35179" y="2516"/>
                    <a:pt x="35117" y="2548"/>
                  </a:cubicBezTo>
                  <a:lnTo>
                    <a:pt x="35104" y="2548"/>
                  </a:lnTo>
                  <a:lnTo>
                    <a:pt x="34947" y="2637"/>
                  </a:lnTo>
                  <a:cubicBezTo>
                    <a:pt x="34894" y="2670"/>
                    <a:pt x="34839" y="2699"/>
                    <a:pt x="34784" y="2732"/>
                  </a:cubicBezTo>
                  <a:cubicBezTo>
                    <a:pt x="34359" y="2987"/>
                    <a:pt x="33944" y="3264"/>
                    <a:pt x="33532" y="3562"/>
                  </a:cubicBezTo>
                  <a:cubicBezTo>
                    <a:pt x="33614" y="3163"/>
                    <a:pt x="33647" y="2761"/>
                    <a:pt x="33617" y="2379"/>
                  </a:cubicBezTo>
                  <a:cubicBezTo>
                    <a:pt x="33610" y="2297"/>
                    <a:pt x="33600" y="2222"/>
                    <a:pt x="33588" y="2150"/>
                  </a:cubicBezTo>
                  <a:cubicBezTo>
                    <a:pt x="33476" y="1418"/>
                    <a:pt x="32986" y="176"/>
                    <a:pt x="30976" y="19"/>
                  </a:cubicBezTo>
                  <a:cubicBezTo>
                    <a:pt x="30825" y="7"/>
                    <a:pt x="30675" y="1"/>
                    <a:pt x="305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1"/>
            <p:cNvSpPr/>
            <p:nvPr/>
          </p:nvSpPr>
          <p:spPr>
            <a:xfrm>
              <a:off x="2907688" y="1778988"/>
              <a:ext cx="487789" cy="461438"/>
            </a:xfrm>
            <a:custGeom>
              <a:rect b="b" l="l" r="r" t="t"/>
              <a:pathLst>
                <a:path extrusionOk="0" h="6024" w="6368">
                  <a:moveTo>
                    <a:pt x="1701" y="908"/>
                  </a:moveTo>
                  <a:cubicBezTo>
                    <a:pt x="1959" y="908"/>
                    <a:pt x="2189" y="1004"/>
                    <a:pt x="2393" y="1203"/>
                  </a:cubicBezTo>
                  <a:cubicBezTo>
                    <a:pt x="2592" y="1396"/>
                    <a:pt x="2717" y="1631"/>
                    <a:pt x="2753" y="1733"/>
                  </a:cubicBezTo>
                  <a:lnTo>
                    <a:pt x="3086" y="2602"/>
                  </a:lnTo>
                  <a:lnTo>
                    <a:pt x="3566" y="1805"/>
                  </a:lnTo>
                  <a:cubicBezTo>
                    <a:pt x="3572" y="1797"/>
                    <a:pt x="3991" y="1197"/>
                    <a:pt x="4644" y="1197"/>
                  </a:cubicBezTo>
                  <a:cubicBezTo>
                    <a:pt x="4749" y="1197"/>
                    <a:pt x="4861" y="1213"/>
                    <a:pt x="4978" y="1249"/>
                  </a:cubicBezTo>
                  <a:cubicBezTo>
                    <a:pt x="5452" y="1396"/>
                    <a:pt x="5325" y="2050"/>
                    <a:pt x="5295" y="2177"/>
                  </a:cubicBezTo>
                  <a:cubicBezTo>
                    <a:pt x="5145" y="2811"/>
                    <a:pt x="4714" y="3432"/>
                    <a:pt x="4017" y="4021"/>
                  </a:cubicBezTo>
                  <a:cubicBezTo>
                    <a:pt x="3723" y="4269"/>
                    <a:pt x="3348" y="4566"/>
                    <a:pt x="2939" y="4763"/>
                  </a:cubicBezTo>
                  <a:cubicBezTo>
                    <a:pt x="2566" y="4504"/>
                    <a:pt x="2239" y="4144"/>
                    <a:pt x="1988" y="3850"/>
                  </a:cubicBezTo>
                  <a:cubicBezTo>
                    <a:pt x="1577" y="3364"/>
                    <a:pt x="1020" y="2628"/>
                    <a:pt x="965" y="1827"/>
                  </a:cubicBezTo>
                  <a:cubicBezTo>
                    <a:pt x="942" y="1497"/>
                    <a:pt x="1109" y="978"/>
                    <a:pt x="1544" y="919"/>
                  </a:cubicBezTo>
                  <a:cubicBezTo>
                    <a:pt x="1597" y="912"/>
                    <a:pt x="1650" y="908"/>
                    <a:pt x="1701" y="908"/>
                  </a:cubicBezTo>
                  <a:close/>
                  <a:moveTo>
                    <a:pt x="1701" y="0"/>
                  </a:moveTo>
                  <a:cubicBezTo>
                    <a:pt x="1607" y="0"/>
                    <a:pt x="1512" y="7"/>
                    <a:pt x="1416" y="20"/>
                  </a:cubicBezTo>
                  <a:cubicBezTo>
                    <a:pt x="494" y="148"/>
                    <a:pt x="1" y="1073"/>
                    <a:pt x="60" y="1893"/>
                  </a:cubicBezTo>
                  <a:cubicBezTo>
                    <a:pt x="132" y="2958"/>
                    <a:pt x="802" y="3857"/>
                    <a:pt x="1298" y="4439"/>
                  </a:cubicBezTo>
                  <a:cubicBezTo>
                    <a:pt x="1586" y="4776"/>
                    <a:pt x="1962" y="5184"/>
                    <a:pt x="2413" y="5501"/>
                  </a:cubicBezTo>
                  <a:lnTo>
                    <a:pt x="2381" y="5956"/>
                  </a:lnTo>
                  <a:lnTo>
                    <a:pt x="2861" y="5776"/>
                  </a:lnTo>
                  <a:lnTo>
                    <a:pt x="3292" y="6024"/>
                  </a:lnTo>
                  <a:lnTo>
                    <a:pt x="3331" y="5583"/>
                  </a:lnTo>
                  <a:cubicBezTo>
                    <a:pt x="3828" y="5345"/>
                    <a:pt x="4266" y="5001"/>
                    <a:pt x="4603" y="4717"/>
                  </a:cubicBezTo>
                  <a:cubicBezTo>
                    <a:pt x="5452" y="3998"/>
                    <a:pt x="5982" y="3217"/>
                    <a:pt x="6178" y="2387"/>
                  </a:cubicBezTo>
                  <a:cubicBezTo>
                    <a:pt x="6367" y="1592"/>
                    <a:pt x="6152" y="664"/>
                    <a:pt x="5250" y="383"/>
                  </a:cubicBezTo>
                  <a:cubicBezTo>
                    <a:pt x="5046" y="319"/>
                    <a:pt x="4842" y="288"/>
                    <a:pt x="4640" y="288"/>
                  </a:cubicBezTo>
                  <a:cubicBezTo>
                    <a:pt x="4263" y="288"/>
                    <a:pt x="3891" y="398"/>
                    <a:pt x="3541" y="615"/>
                  </a:cubicBezTo>
                  <a:cubicBezTo>
                    <a:pt x="3439" y="681"/>
                    <a:pt x="3345" y="749"/>
                    <a:pt x="3263" y="818"/>
                  </a:cubicBezTo>
                  <a:cubicBezTo>
                    <a:pt x="3194" y="729"/>
                    <a:pt x="3115" y="638"/>
                    <a:pt x="3024" y="550"/>
                  </a:cubicBezTo>
                  <a:cubicBezTo>
                    <a:pt x="2648" y="187"/>
                    <a:pt x="2195" y="0"/>
                    <a:pt x="17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1"/>
            <p:cNvSpPr/>
            <p:nvPr/>
          </p:nvSpPr>
          <p:spPr>
            <a:xfrm>
              <a:off x="2102392" y="3102866"/>
              <a:ext cx="1565168" cy="582773"/>
            </a:xfrm>
            <a:custGeom>
              <a:rect b="b" l="l" r="r" t="t"/>
              <a:pathLst>
                <a:path extrusionOk="0" h="7608" w="20433">
                  <a:moveTo>
                    <a:pt x="10763" y="1"/>
                  </a:moveTo>
                  <a:cubicBezTo>
                    <a:pt x="9502" y="1"/>
                    <a:pt x="8237" y="166"/>
                    <a:pt x="7011" y="464"/>
                  </a:cubicBezTo>
                  <a:cubicBezTo>
                    <a:pt x="4521" y="1068"/>
                    <a:pt x="2187" y="2196"/>
                    <a:pt x="0" y="3533"/>
                  </a:cubicBezTo>
                  <a:cubicBezTo>
                    <a:pt x="2324" y="5029"/>
                    <a:pt x="4984" y="7010"/>
                    <a:pt x="7720" y="7402"/>
                  </a:cubicBezTo>
                  <a:cubicBezTo>
                    <a:pt x="8682" y="7540"/>
                    <a:pt x="9646" y="7607"/>
                    <a:pt x="10608" y="7607"/>
                  </a:cubicBezTo>
                  <a:cubicBezTo>
                    <a:pt x="13950" y="7607"/>
                    <a:pt x="17256" y="6794"/>
                    <a:pt x="20286" y="5307"/>
                  </a:cubicBezTo>
                  <a:cubicBezTo>
                    <a:pt x="20390" y="5259"/>
                    <a:pt x="20433" y="5128"/>
                    <a:pt x="20374" y="5026"/>
                  </a:cubicBezTo>
                  <a:cubicBezTo>
                    <a:pt x="19132" y="2872"/>
                    <a:pt x="16975" y="1307"/>
                    <a:pt x="14600" y="565"/>
                  </a:cubicBezTo>
                  <a:cubicBezTo>
                    <a:pt x="13358" y="177"/>
                    <a:pt x="12063" y="1"/>
                    <a:pt x="10763" y="1"/>
                  </a:cubicBezTo>
                  <a:close/>
                </a:path>
              </a:pathLst>
            </a:custGeom>
            <a:solidFill>
              <a:srgbClr val="E8C9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1"/>
            <p:cNvSpPr/>
            <p:nvPr/>
          </p:nvSpPr>
          <p:spPr>
            <a:xfrm>
              <a:off x="995808" y="3260553"/>
              <a:ext cx="1802475" cy="565691"/>
            </a:xfrm>
            <a:custGeom>
              <a:rect b="b" l="l" r="r" t="t"/>
              <a:pathLst>
                <a:path extrusionOk="0" h="7385" w="23531">
                  <a:moveTo>
                    <a:pt x="11006" y="1"/>
                  </a:moveTo>
                  <a:cubicBezTo>
                    <a:pt x="7088" y="1"/>
                    <a:pt x="3176" y="1356"/>
                    <a:pt x="105" y="3791"/>
                  </a:cubicBezTo>
                  <a:cubicBezTo>
                    <a:pt x="10" y="3867"/>
                    <a:pt x="0" y="4013"/>
                    <a:pt x="88" y="4099"/>
                  </a:cubicBezTo>
                  <a:cubicBezTo>
                    <a:pt x="1853" y="5772"/>
                    <a:pt x="4255" y="6585"/>
                    <a:pt x="6667" y="6958"/>
                  </a:cubicBezTo>
                  <a:cubicBezTo>
                    <a:pt x="8478" y="7239"/>
                    <a:pt x="10316" y="7385"/>
                    <a:pt x="12155" y="7385"/>
                  </a:cubicBezTo>
                  <a:cubicBezTo>
                    <a:pt x="16038" y="7385"/>
                    <a:pt x="19920" y="6735"/>
                    <a:pt x="23531" y="5347"/>
                  </a:cubicBezTo>
                  <a:cubicBezTo>
                    <a:pt x="20511" y="2275"/>
                    <a:pt x="16232" y="265"/>
                    <a:pt x="11932" y="26"/>
                  </a:cubicBezTo>
                  <a:cubicBezTo>
                    <a:pt x="11623" y="9"/>
                    <a:pt x="11315" y="1"/>
                    <a:pt x="11006" y="1"/>
                  </a:cubicBezTo>
                  <a:close/>
                </a:path>
              </a:pathLst>
            </a:custGeom>
            <a:solidFill>
              <a:srgbClr val="E1737C">
                <a:alpha val="3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1"/>
            <p:cNvSpPr/>
            <p:nvPr/>
          </p:nvSpPr>
          <p:spPr>
            <a:xfrm>
              <a:off x="2025800" y="3102875"/>
              <a:ext cx="1641740" cy="582773"/>
            </a:xfrm>
            <a:custGeom>
              <a:rect b="b" l="l" r="r" t="t"/>
              <a:pathLst>
                <a:path extrusionOk="0" h="7608" w="20433">
                  <a:moveTo>
                    <a:pt x="10763" y="1"/>
                  </a:moveTo>
                  <a:cubicBezTo>
                    <a:pt x="9502" y="1"/>
                    <a:pt x="8237" y="166"/>
                    <a:pt x="7011" y="464"/>
                  </a:cubicBezTo>
                  <a:cubicBezTo>
                    <a:pt x="4521" y="1068"/>
                    <a:pt x="2187" y="2196"/>
                    <a:pt x="0" y="3533"/>
                  </a:cubicBezTo>
                  <a:cubicBezTo>
                    <a:pt x="2324" y="5029"/>
                    <a:pt x="4984" y="7010"/>
                    <a:pt x="7720" y="7402"/>
                  </a:cubicBezTo>
                  <a:cubicBezTo>
                    <a:pt x="8682" y="7540"/>
                    <a:pt x="9646" y="7607"/>
                    <a:pt x="10608" y="7607"/>
                  </a:cubicBezTo>
                  <a:cubicBezTo>
                    <a:pt x="13950" y="7607"/>
                    <a:pt x="17256" y="6794"/>
                    <a:pt x="20286" y="5307"/>
                  </a:cubicBezTo>
                  <a:cubicBezTo>
                    <a:pt x="20390" y="5259"/>
                    <a:pt x="20433" y="5128"/>
                    <a:pt x="20374" y="5026"/>
                  </a:cubicBezTo>
                  <a:cubicBezTo>
                    <a:pt x="19132" y="2872"/>
                    <a:pt x="16975" y="1307"/>
                    <a:pt x="14600" y="565"/>
                  </a:cubicBezTo>
                  <a:cubicBezTo>
                    <a:pt x="13358" y="177"/>
                    <a:pt x="12063" y="1"/>
                    <a:pt x="107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1"/>
            <p:cNvSpPr/>
            <p:nvPr/>
          </p:nvSpPr>
          <p:spPr>
            <a:xfrm>
              <a:off x="3481275" y="3424514"/>
              <a:ext cx="52624" cy="27806"/>
            </a:xfrm>
            <a:custGeom>
              <a:rect b="b" l="l" r="r" t="t"/>
              <a:pathLst>
                <a:path extrusionOk="0" h="363" w="687">
                  <a:moveTo>
                    <a:pt x="494" y="0"/>
                  </a:moveTo>
                  <a:cubicBezTo>
                    <a:pt x="435" y="0"/>
                    <a:pt x="366" y="12"/>
                    <a:pt x="294" y="36"/>
                  </a:cubicBezTo>
                  <a:cubicBezTo>
                    <a:pt x="118" y="98"/>
                    <a:pt x="0" y="210"/>
                    <a:pt x="29" y="291"/>
                  </a:cubicBezTo>
                  <a:cubicBezTo>
                    <a:pt x="45" y="337"/>
                    <a:pt x="107" y="362"/>
                    <a:pt x="192" y="362"/>
                  </a:cubicBezTo>
                  <a:cubicBezTo>
                    <a:pt x="251" y="362"/>
                    <a:pt x="321" y="350"/>
                    <a:pt x="392" y="324"/>
                  </a:cubicBezTo>
                  <a:cubicBezTo>
                    <a:pt x="566" y="266"/>
                    <a:pt x="686" y="151"/>
                    <a:pt x="657" y="73"/>
                  </a:cubicBezTo>
                  <a:cubicBezTo>
                    <a:pt x="641" y="25"/>
                    <a:pt x="579" y="0"/>
                    <a:pt x="4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1"/>
            <p:cNvSpPr/>
            <p:nvPr/>
          </p:nvSpPr>
          <p:spPr>
            <a:xfrm>
              <a:off x="3473768" y="3461742"/>
              <a:ext cx="49637" cy="26044"/>
            </a:xfrm>
            <a:custGeom>
              <a:rect b="b" l="l" r="r" t="t"/>
              <a:pathLst>
                <a:path extrusionOk="0" h="340" w="648">
                  <a:moveTo>
                    <a:pt x="467" y="0"/>
                  </a:moveTo>
                  <a:cubicBezTo>
                    <a:pt x="411" y="0"/>
                    <a:pt x="345" y="11"/>
                    <a:pt x="278" y="34"/>
                  </a:cubicBezTo>
                  <a:cubicBezTo>
                    <a:pt x="115" y="93"/>
                    <a:pt x="0" y="198"/>
                    <a:pt x="26" y="273"/>
                  </a:cubicBezTo>
                  <a:cubicBezTo>
                    <a:pt x="42" y="317"/>
                    <a:pt x="101" y="340"/>
                    <a:pt x="180" y="340"/>
                  </a:cubicBezTo>
                  <a:cubicBezTo>
                    <a:pt x="236" y="340"/>
                    <a:pt x="302" y="328"/>
                    <a:pt x="369" y="306"/>
                  </a:cubicBezTo>
                  <a:cubicBezTo>
                    <a:pt x="533" y="250"/>
                    <a:pt x="647" y="142"/>
                    <a:pt x="621" y="67"/>
                  </a:cubicBezTo>
                  <a:cubicBezTo>
                    <a:pt x="606" y="23"/>
                    <a:pt x="546" y="0"/>
                    <a:pt x="4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1"/>
            <p:cNvSpPr/>
            <p:nvPr/>
          </p:nvSpPr>
          <p:spPr>
            <a:xfrm>
              <a:off x="3421680" y="3450022"/>
              <a:ext cx="52624" cy="27653"/>
            </a:xfrm>
            <a:custGeom>
              <a:rect b="b" l="l" r="r" t="t"/>
              <a:pathLst>
                <a:path extrusionOk="0" h="361" w="687">
                  <a:moveTo>
                    <a:pt x="496" y="0"/>
                  </a:moveTo>
                  <a:cubicBezTo>
                    <a:pt x="437" y="0"/>
                    <a:pt x="366" y="12"/>
                    <a:pt x="294" y="37"/>
                  </a:cubicBezTo>
                  <a:cubicBezTo>
                    <a:pt x="121" y="99"/>
                    <a:pt x="0" y="210"/>
                    <a:pt x="30" y="289"/>
                  </a:cubicBezTo>
                  <a:cubicBezTo>
                    <a:pt x="45" y="337"/>
                    <a:pt x="108" y="361"/>
                    <a:pt x="192" y="361"/>
                  </a:cubicBezTo>
                  <a:cubicBezTo>
                    <a:pt x="251" y="361"/>
                    <a:pt x="321" y="349"/>
                    <a:pt x="392" y="325"/>
                  </a:cubicBezTo>
                  <a:cubicBezTo>
                    <a:pt x="569" y="263"/>
                    <a:pt x="686" y="151"/>
                    <a:pt x="660" y="70"/>
                  </a:cubicBezTo>
                  <a:cubicBezTo>
                    <a:pt x="643" y="24"/>
                    <a:pt x="580" y="0"/>
                    <a:pt x="4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1"/>
            <p:cNvSpPr/>
            <p:nvPr/>
          </p:nvSpPr>
          <p:spPr>
            <a:xfrm>
              <a:off x="1224369" y="3503714"/>
              <a:ext cx="49637" cy="26121"/>
            </a:xfrm>
            <a:custGeom>
              <a:rect b="b" l="l" r="r" t="t"/>
              <a:pathLst>
                <a:path extrusionOk="0" h="341" w="648">
                  <a:moveTo>
                    <a:pt x="467" y="1"/>
                  </a:moveTo>
                  <a:cubicBezTo>
                    <a:pt x="412" y="1"/>
                    <a:pt x="346" y="12"/>
                    <a:pt x="278" y="35"/>
                  </a:cubicBezTo>
                  <a:cubicBezTo>
                    <a:pt x="115" y="94"/>
                    <a:pt x="1" y="198"/>
                    <a:pt x="27" y="273"/>
                  </a:cubicBezTo>
                  <a:cubicBezTo>
                    <a:pt x="42" y="318"/>
                    <a:pt x="102" y="340"/>
                    <a:pt x="181" y="340"/>
                  </a:cubicBezTo>
                  <a:cubicBezTo>
                    <a:pt x="237" y="340"/>
                    <a:pt x="303" y="329"/>
                    <a:pt x="370" y="306"/>
                  </a:cubicBezTo>
                  <a:cubicBezTo>
                    <a:pt x="536" y="251"/>
                    <a:pt x="648" y="143"/>
                    <a:pt x="622" y="68"/>
                  </a:cubicBezTo>
                  <a:cubicBezTo>
                    <a:pt x="606" y="24"/>
                    <a:pt x="547" y="1"/>
                    <a:pt x="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1"/>
            <p:cNvSpPr/>
            <p:nvPr/>
          </p:nvSpPr>
          <p:spPr>
            <a:xfrm>
              <a:off x="1217628" y="3540252"/>
              <a:ext cx="49407" cy="26121"/>
            </a:xfrm>
            <a:custGeom>
              <a:rect b="b" l="l" r="r" t="t"/>
              <a:pathLst>
                <a:path extrusionOk="0" h="341" w="645">
                  <a:moveTo>
                    <a:pt x="464" y="1"/>
                  </a:moveTo>
                  <a:cubicBezTo>
                    <a:pt x="408" y="1"/>
                    <a:pt x="343" y="12"/>
                    <a:pt x="275" y="35"/>
                  </a:cubicBezTo>
                  <a:cubicBezTo>
                    <a:pt x="111" y="90"/>
                    <a:pt x="1" y="199"/>
                    <a:pt x="27" y="274"/>
                  </a:cubicBezTo>
                  <a:cubicBezTo>
                    <a:pt x="40" y="318"/>
                    <a:pt x="100" y="340"/>
                    <a:pt x="180" y="340"/>
                  </a:cubicBezTo>
                  <a:cubicBezTo>
                    <a:pt x="236" y="340"/>
                    <a:pt x="302" y="329"/>
                    <a:pt x="369" y="306"/>
                  </a:cubicBezTo>
                  <a:cubicBezTo>
                    <a:pt x="533" y="247"/>
                    <a:pt x="644" y="143"/>
                    <a:pt x="618" y="68"/>
                  </a:cubicBezTo>
                  <a:cubicBezTo>
                    <a:pt x="603" y="24"/>
                    <a:pt x="544" y="1"/>
                    <a:pt x="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1"/>
            <p:cNvSpPr/>
            <p:nvPr/>
          </p:nvSpPr>
          <p:spPr>
            <a:xfrm>
              <a:off x="1168604" y="3527766"/>
              <a:ext cx="49330" cy="26121"/>
            </a:xfrm>
            <a:custGeom>
              <a:rect b="b" l="l" r="r" t="t"/>
              <a:pathLst>
                <a:path extrusionOk="0" h="341" w="644">
                  <a:moveTo>
                    <a:pt x="463" y="0"/>
                  </a:moveTo>
                  <a:cubicBezTo>
                    <a:pt x="407" y="0"/>
                    <a:pt x="342" y="12"/>
                    <a:pt x="275" y="35"/>
                  </a:cubicBezTo>
                  <a:cubicBezTo>
                    <a:pt x="111" y="93"/>
                    <a:pt x="0" y="198"/>
                    <a:pt x="26" y="273"/>
                  </a:cubicBezTo>
                  <a:cubicBezTo>
                    <a:pt x="42" y="317"/>
                    <a:pt x="101" y="340"/>
                    <a:pt x="180" y="340"/>
                  </a:cubicBezTo>
                  <a:cubicBezTo>
                    <a:pt x="236" y="340"/>
                    <a:pt x="302" y="329"/>
                    <a:pt x="369" y="306"/>
                  </a:cubicBezTo>
                  <a:cubicBezTo>
                    <a:pt x="533" y="247"/>
                    <a:pt x="644" y="143"/>
                    <a:pt x="617" y="68"/>
                  </a:cubicBezTo>
                  <a:cubicBezTo>
                    <a:pt x="602" y="23"/>
                    <a:pt x="543" y="0"/>
                    <a:pt x="4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1"/>
            <p:cNvSpPr/>
            <p:nvPr/>
          </p:nvSpPr>
          <p:spPr>
            <a:xfrm>
              <a:off x="1398974" y="2288608"/>
              <a:ext cx="1048960" cy="749608"/>
            </a:xfrm>
            <a:custGeom>
              <a:rect b="b" l="l" r="r" t="t"/>
              <a:pathLst>
                <a:path extrusionOk="0" h="9786" w="13694">
                  <a:moveTo>
                    <a:pt x="7075" y="1"/>
                  </a:moveTo>
                  <a:cubicBezTo>
                    <a:pt x="6931" y="1"/>
                    <a:pt x="6787" y="16"/>
                    <a:pt x="6644" y="48"/>
                  </a:cubicBezTo>
                  <a:cubicBezTo>
                    <a:pt x="5660" y="263"/>
                    <a:pt x="4762" y="1286"/>
                    <a:pt x="4687" y="2371"/>
                  </a:cubicBezTo>
                  <a:cubicBezTo>
                    <a:pt x="4013" y="2188"/>
                    <a:pt x="3327" y="2007"/>
                    <a:pt x="2635" y="2007"/>
                  </a:cubicBezTo>
                  <a:cubicBezTo>
                    <a:pt x="2538" y="2007"/>
                    <a:pt x="2440" y="2010"/>
                    <a:pt x="2343" y="2018"/>
                  </a:cubicBezTo>
                  <a:cubicBezTo>
                    <a:pt x="1552" y="2084"/>
                    <a:pt x="742" y="2472"/>
                    <a:pt x="337" y="3211"/>
                  </a:cubicBezTo>
                  <a:cubicBezTo>
                    <a:pt x="46" y="3744"/>
                    <a:pt x="0" y="4401"/>
                    <a:pt x="130" y="5006"/>
                  </a:cubicBezTo>
                  <a:cubicBezTo>
                    <a:pt x="144" y="5057"/>
                    <a:pt x="157" y="5110"/>
                    <a:pt x="170" y="5162"/>
                  </a:cubicBezTo>
                  <a:cubicBezTo>
                    <a:pt x="173" y="5175"/>
                    <a:pt x="177" y="5188"/>
                    <a:pt x="180" y="5202"/>
                  </a:cubicBezTo>
                  <a:cubicBezTo>
                    <a:pt x="366" y="5855"/>
                    <a:pt x="745" y="6430"/>
                    <a:pt x="1180" y="6927"/>
                  </a:cubicBezTo>
                  <a:cubicBezTo>
                    <a:pt x="2268" y="8166"/>
                    <a:pt x="3752" y="8992"/>
                    <a:pt x="5317" y="9225"/>
                  </a:cubicBezTo>
                  <a:cubicBezTo>
                    <a:pt x="6026" y="9327"/>
                    <a:pt x="6904" y="9785"/>
                    <a:pt x="7656" y="9785"/>
                  </a:cubicBezTo>
                  <a:cubicBezTo>
                    <a:pt x="7813" y="9785"/>
                    <a:pt x="7965" y="9765"/>
                    <a:pt x="8108" y="9718"/>
                  </a:cubicBezTo>
                  <a:cubicBezTo>
                    <a:pt x="10288" y="8986"/>
                    <a:pt x="12158" y="7217"/>
                    <a:pt x="13118" y="4976"/>
                  </a:cubicBezTo>
                  <a:cubicBezTo>
                    <a:pt x="13461" y="4185"/>
                    <a:pt x="13693" y="3306"/>
                    <a:pt x="13586" y="2440"/>
                  </a:cubicBezTo>
                  <a:cubicBezTo>
                    <a:pt x="13478" y="1574"/>
                    <a:pt x="12971" y="727"/>
                    <a:pt x="12206" y="449"/>
                  </a:cubicBezTo>
                  <a:cubicBezTo>
                    <a:pt x="12046" y="390"/>
                    <a:pt x="11876" y="358"/>
                    <a:pt x="11703" y="348"/>
                  </a:cubicBezTo>
                  <a:cubicBezTo>
                    <a:pt x="11656" y="346"/>
                    <a:pt x="11609" y="344"/>
                    <a:pt x="11561" y="344"/>
                  </a:cubicBezTo>
                  <a:cubicBezTo>
                    <a:pt x="11526" y="344"/>
                    <a:pt x="11491" y="345"/>
                    <a:pt x="11455" y="348"/>
                  </a:cubicBezTo>
                  <a:cubicBezTo>
                    <a:pt x="10648" y="387"/>
                    <a:pt x="9778" y="841"/>
                    <a:pt x="9180" y="1365"/>
                  </a:cubicBezTo>
                  <a:cubicBezTo>
                    <a:pt x="8785" y="537"/>
                    <a:pt x="7932" y="1"/>
                    <a:pt x="70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1"/>
            <p:cNvSpPr/>
            <p:nvPr/>
          </p:nvSpPr>
          <p:spPr>
            <a:xfrm>
              <a:off x="1408932" y="2605043"/>
              <a:ext cx="876074" cy="246958"/>
            </a:xfrm>
            <a:custGeom>
              <a:rect b="b" l="l" r="r" t="t"/>
              <a:pathLst>
                <a:path extrusionOk="0" h="3224" w="11437">
                  <a:moveTo>
                    <a:pt x="2462" y="1"/>
                  </a:moveTo>
                  <a:cubicBezTo>
                    <a:pt x="2432" y="1"/>
                    <a:pt x="2403" y="1"/>
                    <a:pt x="2373" y="2"/>
                  </a:cubicBezTo>
                  <a:cubicBezTo>
                    <a:pt x="1530" y="18"/>
                    <a:pt x="694" y="312"/>
                    <a:pt x="0" y="831"/>
                  </a:cubicBezTo>
                  <a:cubicBezTo>
                    <a:pt x="11" y="884"/>
                    <a:pt x="24" y="937"/>
                    <a:pt x="36" y="985"/>
                  </a:cubicBezTo>
                  <a:cubicBezTo>
                    <a:pt x="716" y="466"/>
                    <a:pt x="1543" y="169"/>
                    <a:pt x="2377" y="152"/>
                  </a:cubicBezTo>
                  <a:cubicBezTo>
                    <a:pt x="2404" y="152"/>
                    <a:pt x="2431" y="151"/>
                    <a:pt x="2458" y="151"/>
                  </a:cubicBezTo>
                  <a:cubicBezTo>
                    <a:pt x="3476" y="151"/>
                    <a:pt x="4476" y="567"/>
                    <a:pt x="5233" y="1296"/>
                  </a:cubicBezTo>
                  <a:cubicBezTo>
                    <a:pt x="5247" y="1309"/>
                    <a:pt x="5264" y="1316"/>
                    <a:pt x="5281" y="1316"/>
                  </a:cubicBezTo>
                  <a:cubicBezTo>
                    <a:pt x="5296" y="1316"/>
                    <a:pt x="5312" y="1310"/>
                    <a:pt x="5325" y="1299"/>
                  </a:cubicBezTo>
                  <a:cubicBezTo>
                    <a:pt x="5994" y="700"/>
                    <a:pt x="6856" y="380"/>
                    <a:pt x="7726" y="380"/>
                  </a:cubicBezTo>
                  <a:cubicBezTo>
                    <a:pt x="8075" y="380"/>
                    <a:pt x="8426" y="432"/>
                    <a:pt x="8765" y="537"/>
                  </a:cubicBezTo>
                  <a:cubicBezTo>
                    <a:pt x="9939" y="904"/>
                    <a:pt x="10910" y="1914"/>
                    <a:pt x="11292" y="3172"/>
                  </a:cubicBezTo>
                  <a:cubicBezTo>
                    <a:pt x="11302" y="3204"/>
                    <a:pt x="11331" y="3224"/>
                    <a:pt x="11358" y="3224"/>
                  </a:cubicBezTo>
                  <a:cubicBezTo>
                    <a:pt x="11364" y="3224"/>
                    <a:pt x="11373" y="3224"/>
                    <a:pt x="11381" y="3221"/>
                  </a:cubicBezTo>
                  <a:cubicBezTo>
                    <a:pt x="11417" y="3208"/>
                    <a:pt x="11436" y="3165"/>
                    <a:pt x="11426" y="3123"/>
                  </a:cubicBezTo>
                  <a:cubicBezTo>
                    <a:pt x="11028" y="1819"/>
                    <a:pt x="10020" y="777"/>
                    <a:pt x="8805" y="394"/>
                  </a:cubicBezTo>
                  <a:cubicBezTo>
                    <a:pt x="8613" y="335"/>
                    <a:pt x="8420" y="293"/>
                    <a:pt x="8224" y="267"/>
                  </a:cubicBezTo>
                  <a:cubicBezTo>
                    <a:pt x="8174" y="256"/>
                    <a:pt x="8129" y="253"/>
                    <a:pt x="8079" y="250"/>
                  </a:cubicBezTo>
                  <a:cubicBezTo>
                    <a:pt x="7960" y="239"/>
                    <a:pt x="7841" y="233"/>
                    <a:pt x="7722" y="233"/>
                  </a:cubicBezTo>
                  <a:cubicBezTo>
                    <a:pt x="6843" y="233"/>
                    <a:pt x="5966" y="549"/>
                    <a:pt x="5279" y="1142"/>
                  </a:cubicBezTo>
                  <a:cubicBezTo>
                    <a:pt x="4946" y="828"/>
                    <a:pt x="4569" y="573"/>
                    <a:pt x="4164" y="384"/>
                  </a:cubicBezTo>
                  <a:cubicBezTo>
                    <a:pt x="4118" y="365"/>
                    <a:pt x="4073" y="345"/>
                    <a:pt x="4027" y="326"/>
                  </a:cubicBezTo>
                  <a:cubicBezTo>
                    <a:pt x="3528" y="114"/>
                    <a:pt x="2997" y="1"/>
                    <a:pt x="24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1"/>
            <p:cNvSpPr/>
            <p:nvPr/>
          </p:nvSpPr>
          <p:spPr>
            <a:xfrm>
              <a:off x="2025792" y="2311435"/>
              <a:ext cx="269402" cy="324554"/>
            </a:xfrm>
            <a:custGeom>
              <a:rect b="b" l="l" r="r" t="t"/>
              <a:pathLst>
                <a:path extrusionOk="0" h="4237" w="3517">
                  <a:moveTo>
                    <a:pt x="3372" y="1"/>
                  </a:moveTo>
                  <a:cubicBezTo>
                    <a:pt x="3338" y="1"/>
                    <a:pt x="3304" y="2"/>
                    <a:pt x="3269" y="5"/>
                  </a:cubicBezTo>
                  <a:cubicBezTo>
                    <a:pt x="2687" y="462"/>
                    <a:pt x="2258" y="1151"/>
                    <a:pt x="2112" y="1923"/>
                  </a:cubicBezTo>
                  <a:cubicBezTo>
                    <a:pt x="1752" y="2011"/>
                    <a:pt x="1415" y="2178"/>
                    <a:pt x="1115" y="2409"/>
                  </a:cubicBezTo>
                  <a:cubicBezTo>
                    <a:pt x="1076" y="2436"/>
                    <a:pt x="1040" y="2468"/>
                    <a:pt x="1003" y="2504"/>
                  </a:cubicBezTo>
                  <a:cubicBezTo>
                    <a:pt x="536" y="2900"/>
                    <a:pt x="183" y="3456"/>
                    <a:pt x="26" y="4083"/>
                  </a:cubicBezTo>
                  <a:cubicBezTo>
                    <a:pt x="20" y="4103"/>
                    <a:pt x="17" y="4122"/>
                    <a:pt x="10" y="4142"/>
                  </a:cubicBezTo>
                  <a:cubicBezTo>
                    <a:pt x="0" y="4181"/>
                    <a:pt x="26" y="4224"/>
                    <a:pt x="62" y="4233"/>
                  </a:cubicBezTo>
                  <a:cubicBezTo>
                    <a:pt x="69" y="4233"/>
                    <a:pt x="76" y="4237"/>
                    <a:pt x="79" y="4237"/>
                  </a:cubicBezTo>
                  <a:cubicBezTo>
                    <a:pt x="112" y="4237"/>
                    <a:pt x="138" y="4213"/>
                    <a:pt x="148" y="4178"/>
                  </a:cubicBezTo>
                  <a:cubicBezTo>
                    <a:pt x="151" y="4151"/>
                    <a:pt x="160" y="4126"/>
                    <a:pt x="171" y="4100"/>
                  </a:cubicBezTo>
                  <a:cubicBezTo>
                    <a:pt x="317" y="3518"/>
                    <a:pt x="644" y="3002"/>
                    <a:pt x="1079" y="2629"/>
                  </a:cubicBezTo>
                  <a:cubicBezTo>
                    <a:pt x="1109" y="2602"/>
                    <a:pt x="1134" y="2580"/>
                    <a:pt x="1163" y="2557"/>
                  </a:cubicBezTo>
                  <a:cubicBezTo>
                    <a:pt x="1465" y="2318"/>
                    <a:pt x="1815" y="2142"/>
                    <a:pt x="2187" y="2060"/>
                  </a:cubicBezTo>
                  <a:cubicBezTo>
                    <a:pt x="2213" y="2053"/>
                    <a:pt x="2236" y="2031"/>
                    <a:pt x="2242" y="2002"/>
                  </a:cubicBezTo>
                  <a:cubicBezTo>
                    <a:pt x="2383" y="1174"/>
                    <a:pt x="2866" y="442"/>
                    <a:pt x="3517" y="5"/>
                  </a:cubicBezTo>
                  <a:cubicBezTo>
                    <a:pt x="3469" y="3"/>
                    <a:pt x="3421" y="1"/>
                    <a:pt x="33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1"/>
            <p:cNvSpPr/>
            <p:nvPr/>
          </p:nvSpPr>
          <p:spPr>
            <a:xfrm>
              <a:off x="1716328" y="2428020"/>
              <a:ext cx="399163" cy="212718"/>
            </a:xfrm>
            <a:custGeom>
              <a:rect b="b" l="l" r="r" t="t"/>
              <a:pathLst>
                <a:path extrusionOk="0" h="2777" w="5211">
                  <a:moveTo>
                    <a:pt x="2973" y="0"/>
                  </a:moveTo>
                  <a:cubicBezTo>
                    <a:pt x="2881" y="0"/>
                    <a:pt x="2790" y="13"/>
                    <a:pt x="2701" y="41"/>
                  </a:cubicBezTo>
                  <a:cubicBezTo>
                    <a:pt x="2246" y="189"/>
                    <a:pt x="1916" y="786"/>
                    <a:pt x="1959" y="1335"/>
                  </a:cubicBezTo>
                  <a:cubicBezTo>
                    <a:pt x="1777" y="1245"/>
                    <a:pt x="1579" y="1199"/>
                    <a:pt x="1380" y="1199"/>
                  </a:cubicBezTo>
                  <a:cubicBezTo>
                    <a:pt x="1143" y="1199"/>
                    <a:pt x="905" y="1264"/>
                    <a:pt x="697" y="1394"/>
                  </a:cubicBezTo>
                  <a:cubicBezTo>
                    <a:pt x="272" y="1659"/>
                    <a:pt x="1" y="2172"/>
                    <a:pt x="11" y="2702"/>
                  </a:cubicBezTo>
                  <a:cubicBezTo>
                    <a:pt x="11" y="2744"/>
                    <a:pt x="43" y="2777"/>
                    <a:pt x="79" y="2777"/>
                  </a:cubicBezTo>
                  <a:cubicBezTo>
                    <a:pt x="119" y="2777"/>
                    <a:pt x="151" y="2741"/>
                    <a:pt x="148" y="2702"/>
                  </a:cubicBezTo>
                  <a:cubicBezTo>
                    <a:pt x="141" y="2231"/>
                    <a:pt x="390" y="1757"/>
                    <a:pt x="766" y="1525"/>
                  </a:cubicBezTo>
                  <a:cubicBezTo>
                    <a:pt x="950" y="1410"/>
                    <a:pt x="1164" y="1353"/>
                    <a:pt x="1379" y="1353"/>
                  </a:cubicBezTo>
                  <a:cubicBezTo>
                    <a:pt x="1602" y="1353"/>
                    <a:pt x="1826" y="1415"/>
                    <a:pt x="2014" y="1538"/>
                  </a:cubicBezTo>
                  <a:cubicBezTo>
                    <a:pt x="2026" y="1545"/>
                    <a:pt x="2038" y="1549"/>
                    <a:pt x="2050" y="1549"/>
                  </a:cubicBezTo>
                  <a:cubicBezTo>
                    <a:pt x="2065" y="1549"/>
                    <a:pt x="2080" y="1544"/>
                    <a:pt x="2093" y="1535"/>
                  </a:cubicBezTo>
                  <a:cubicBezTo>
                    <a:pt x="2115" y="1515"/>
                    <a:pt x="2125" y="1486"/>
                    <a:pt x="2119" y="1456"/>
                  </a:cubicBezTo>
                  <a:cubicBezTo>
                    <a:pt x="2004" y="943"/>
                    <a:pt x="2308" y="326"/>
                    <a:pt x="2743" y="185"/>
                  </a:cubicBezTo>
                  <a:cubicBezTo>
                    <a:pt x="2820" y="161"/>
                    <a:pt x="2899" y="150"/>
                    <a:pt x="2979" y="150"/>
                  </a:cubicBezTo>
                  <a:cubicBezTo>
                    <a:pt x="3362" y="150"/>
                    <a:pt x="3750" y="418"/>
                    <a:pt x="3877" y="816"/>
                  </a:cubicBezTo>
                  <a:cubicBezTo>
                    <a:pt x="3887" y="842"/>
                    <a:pt x="3909" y="862"/>
                    <a:pt x="3936" y="865"/>
                  </a:cubicBezTo>
                  <a:cubicBezTo>
                    <a:pt x="3939" y="865"/>
                    <a:pt x="3941" y="865"/>
                    <a:pt x="3944" y="865"/>
                  </a:cubicBezTo>
                  <a:cubicBezTo>
                    <a:pt x="3967" y="865"/>
                    <a:pt x="3989" y="853"/>
                    <a:pt x="4001" y="833"/>
                  </a:cubicBezTo>
                  <a:cubicBezTo>
                    <a:pt x="4101" y="667"/>
                    <a:pt x="4280" y="571"/>
                    <a:pt x="4479" y="571"/>
                  </a:cubicBezTo>
                  <a:cubicBezTo>
                    <a:pt x="4515" y="571"/>
                    <a:pt x="4552" y="574"/>
                    <a:pt x="4589" y="581"/>
                  </a:cubicBezTo>
                  <a:cubicBezTo>
                    <a:pt x="4811" y="620"/>
                    <a:pt x="5007" y="813"/>
                    <a:pt x="5063" y="1051"/>
                  </a:cubicBezTo>
                  <a:cubicBezTo>
                    <a:pt x="5072" y="1084"/>
                    <a:pt x="5101" y="1106"/>
                    <a:pt x="5131" y="1106"/>
                  </a:cubicBezTo>
                  <a:cubicBezTo>
                    <a:pt x="5137" y="1106"/>
                    <a:pt x="5143" y="1105"/>
                    <a:pt x="5149" y="1103"/>
                  </a:cubicBezTo>
                  <a:cubicBezTo>
                    <a:pt x="5188" y="1094"/>
                    <a:pt x="5211" y="1054"/>
                    <a:pt x="5200" y="1012"/>
                  </a:cubicBezTo>
                  <a:cubicBezTo>
                    <a:pt x="5129" y="721"/>
                    <a:pt x="4887" y="483"/>
                    <a:pt x="4612" y="433"/>
                  </a:cubicBezTo>
                  <a:cubicBezTo>
                    <a:pt x="4567" y="425"/>
                    <a:pt x="4522" y="421"/>
                    <a:pt x="4478" y="421"/>
                  </a:cubicBezTo>
                  <a:cubicBezTo>
                    <a:pt x="4276" y="421"/>
                    <a:pt x="4091" y="504"/>
                    <a:pt x="3962" y="646"/>
                  </a:cubicBezTo>
                  <a:cubicBezTo>
                    <a:pt x="3781" y="255"/>
                    <a:pt x="3376" y="0"/>
                    <a:pt x="29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1"/>
            <p:cNvSpPr/>
            <p:nvPr/>
          </p:nvSpPr>
          <p:spPr>
            <a:xfrm>
              <a:off x="2876971" y="2396308"/>
              <a:ext cx="747080" cy="621686"/>
            </a:xfrm>
            <a:custGeom>
              <a:rect b="b" l="l" r="r" t="t"/>
              <a:pathLst>
                <a:path extrusionOk="0" h="8116" w="9753">
                  <a:moveTo>
                    <a:pt x="8409" y="0"/>
                  </a:moveTo>
                  <a:cubicBezTo>
                    <a:pt x="8085" y="0"/>
                    <a:pt x="7750" y="106"/>
                    <a:pt x="7435" y="253"/>
                  </a:cubicBezTo>
                  <a:cubicBezTo>
                    <a:pt x="7327" y="305"/>
                    <a:pt x="7223" y="357"/>
                    <a:pt x="7125" y="413"/>
                  </a:cubicBezTo>
                  <a:lnTo>
                    <a:pt x="7121" y="413"/>
                  </a:lnTo>
                  <a:cubicBezTo>
                    <a:pt x="7069" y="443"/>
                    <a:pt x="7017" y="475"/>
                    <a:pt x="6965" y="505"/>
                  </a:cubicBezTo>
                  <a:cubicBezTo>
                    <a:pt x="5641" y="1298"/>
                    <a:pt x="4438" y="2282"/>
                    <a:pt x="3373" y="3396"/>
                  </a:cubicBezTo>
                  <a:cubicBezTo>
                    <a:pt x="3307" y="3465"/>
                    <a:pt x="3239" y="3534"/>
                    <a:pt x="3174" y="3606"/>
                  </a:cubicBezTo>
                  <a:lnTo>
                    <a:pt x="3170" y="3609"/>
                  </a:lnTo>
                  <a:cubicBezTo>
                    <a:pt x="3098" y="3687"/>
                    <a:pt x="3026" y="3766"/>
                    <a:pt x="2954" y="3847"/>
                  </a:cubicBezTo>
                  <a:cubicBezTo>
                    <a:pt x="1909" y="5011"/>
                    <a:pt x="500" y="6580"/>
                    <a:pt x="10" y="8083"/>
                  </a:cubicBezTo>
                  <a:cubicBezTo>
                    <a:pt x="7" y="8093"/>
                    <a:pt x="3" y="8106"/>
                    <a:pt x="0" y="8116"/>
                  </a:cubicBezTo>
                  <a:cubicBezTo>
                    <a:pt x="68" y="8116"/>
                    <a:pt x="137" y="8110"/>
                    <a:pt x="209" y="8099"/>
                  </a:cubicBezTo>
                  <a:cubicBezTo>
                    <a:pt x="836" y="8012"/>
                    <a:pt x="1608" y="7547"/>
                    <a:pt x="2147" y="7302"/>
                  </a:cubicBezTo>
                  <a:cubicBezTo>
                    <a:pt x="2687" y="7060"/>
                    <a:pt x="3213" y="6802"/>
                    <a:pt x="3738" y="6528"/>
                  </a:cubicBezTo>
                  <a:lnTo>
                    <a:pt x="3746" y="6528"/>
                  </a:lnTo>
                  <a:cubicBezTo>
                    <a:pt x="3847" y="6475"/>
                    <a:pt x="3945" y="6419"/>
                    <a:pt x="4046" y="6364"/>
                  </a:cubicBezTo>
                  <a:cubicBezTo>
                    <a:pt x="4115" y="6328"/>
                    <a:pt x="4183" y="6289"/>
                    <a:pt x="4252" y="6253"/>
                  </a:cubicBezTo>
                  <a:cubicBezTo>
                    <a:pt x="5429" y="5606"/>
                    <a:pt x="6559" y="4877"/>
                    <a:pt x="7634" y="4073"/>
                  </a:cubicBezTo>
                  <a:lnTo>
                    <a:pt x="7641" y="4073"/>
                  </a:lnTo>
                  <a:cubicBezTo>
                    <a:pt x="7710" y="4021"/>
                    <a:pt x="7772" y="3972"/>
                    <a:pt x="7837" y="3920"/>
                  </a:cubicBezTo>
                  <a:cubicBezTo>
                    <a:pt x="7932" y="3847"/>
                    <a:pt x="8027" y="3772"/>
                    <a:pt x="8121" y="3701"/>
                  </a:cubicBezTo>
                  <a:cubicBezTo>
                    <a:pt x="8703" y="3250"/>
                    <a:pt x="9288" y="2743"/>
                    <a:pt x="9550" y="2057"/>
                  </a:cubicBezTo>
                  <a:cubicBezTo>
                    <a:pt x="9752" y="1534"/>
                    <a:pt x="9693" y="880"/>
                    <a:pt x="9366" y="455"/>
                  </a:cubicBezTo>
                  <a:cubicBezTo>
                    <a:pt x="9337" y="416"/>
                    <a:pt x="9304" y="377"/>
                    <a:pt x="9265" y="341"/>
                  </a:cubicBezTo>
                  <a:cubicBezTo>
                    <a:pt x="9183" y="256"/>
                    <a:pt x="9089" y="184"/>
                    <a:pt x="8981" y="132"/>
                  </a:cubicBezTo>
                  <a:cubicBezTo>
                    <a:pt x="8798" y="39"/>
                    <a:pt x="8605" y="0"/>
                    <a:pt x="84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1"/>
            <p:cNvSpPr/>
            <p:nvPr/>
          </p:nvSpPr>
          <p:spPr>
            <a:xfrm>
              <a:off x="2866937" y="2422352"/>
              <a:ext cx="727547" cy="612187"/>
            </a:xfrm>
            <a:custGeom>
              <a:rect b="b" l="l" r="r" t="t"/>
              <a:pathLst>
                <a:path extrusionOk="0" h="7992" w="9498">
                  <a:moveTo>
                    <a:pt x="9396" y="1"/>
                  </a:moveTo>
                  <a:cubicBezTo>
                    <a:pt x="8331" y="730"/>
                    <a:pt x="7285" y="1491"/>
                    <a:pt x="6266" y="2285"/>
                  </a:cubicBezTo>
                  <a:lnTo>
                    <a:pt x="6266" y="2289"/>
                  </a:lnTo>
                  <a:cubicBezTo>
                    <a:pt x="6207" y="2334"/>
                    <a:pt x="6151" y="2377"/>
                    <a:pt x="6092" y="2423"/>
                  </a:cubicBezTo>
                  <a:cubicBezTo>
                    <a:pt x="5161" y="3154"/>
                    <a:pt x="4249" y="3913"/>
                    <a:pt x="3360" y="4697"/>
                  </a:cubicBezTo>
                  <a:cubicBezTo>
                    <a:pt x="3311" y="4740"/>
                    <a:pt x="3266" y="4782"/>
                    <a:pt x="3216" y="4824"/>
                  </a:cubicBezTo>
                  <a:cubicBezTo>
                    <a:pt x="2157" y="5762"/>
                    <a:pt x="1131" y="6737"/>
                    <a:pt x="141" y="7743"/>
                  </a:cubicBezTo>
                  <a:cubicBezTo>
                    <a:pt x="95" y="7792"/>
                    <a:pt x="46" y="7838"/>
                    <a:pt x="0" y="7887"/>
                  </a:cubicBezTo>
                  <a:lnTo>
                    <a:pt x="108" y="7992"/>
                  </a:lnTo>
                  <a:cubicBezTo>
                    <a:pt x="187" y="7913"/>
                    <a:pt x="261" y="7838"/>
                    <a:pt x="340" y="7759"/>
                  </a:cubicBezTo>
                  <a:cubicBezTo>
                    <a:pt x="916" y="7174"/>
                    <a:pt x="1504" y="6602"/>
                    <a:pt x="2105" y="6044"/>
                  </a:cubicBezTo>
                  <a:cubicBezTo>
                    <a:pt x="2151" y="5998"/>
                    <a:pt x="2196" y="5955"/>
                    <a:pt x="2242" y="5913"/>
                  </a:cubicBezTo>
                  <a:cubicBezTo>
                    <a:pt x="3160" y="5057"/>
                    <a:pt x="4105" y="4233"/>
                    <a:pt x="5073" y="3436"/>
                  </a:cubicBezTo>
                  <a:cubicBezTo>
                    <a:pt x="5121" y="3397"/>
                    <a:pt x="5168" y="3358"/>
                    <a:pt x="5216" y="3318"/>
                  </a:cubicBezTo>
                  <a:cubicBezTo>
                    <a:pt x="6595" y="2187"/>
                    <a:pt x="8023" y="1118"/>
                    <a:pt x="9497" y="115"/>
                  </a:cubicBezTo>
                  <a:cubicBezTo>
                    <a:pt x="9468" y="76"/>
                    <a:pt x="9435" y="37"/>
                    <a:pt x="9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1"/>
            <p:cNvSpPr/>
            <p:nvPr/>
          </p:nvSpPr>
          <p:spPr>
            <a:xfrm>
              <a:off x="3332052" y="2415611"/>
              <a:ext cx="114517" cy="194870"/>
            </a:xfrm>
            <a:custGeom>
              <a:rect b="b" l="l" r="r" t="t"/>
              <a:pathLst>
                <a:path extrusionOk="0" h="2544" w="1495">
                  <a:moveTo>
                    <a:pt x="1494" y="1"/>
                  </a:moveTo>
                  <a:lnTo>
                    <a:pt x="1494" y="1"/>
                  </a:lnTo>
                  <a:cubicBezTo>
                    <a:pt x="1386" y="53"/>
                    <a:pt x="1282" y="105"/>
                    <a:pt x="1184" y="161"/>
                  </a:cubicBezTo>
                  <a:lnTo>
                    <a:pt x="1180" y="161"/>
                  </a:lnTo>
                  <a:cubicBezTo>
                    <a:pt x="602" y="942"/>
                    <a:pt x="206" y="1726"/>
                    <a:pt x="1" y="2504"/>
                  </a:cubicBezTo>
                  <a:lnTo>
                    <a:pt x="20" y="2511"/>
                  </a:lnTo>
                  <a:lnTo>
                    <a:pt x="144" y="2544"/>
                  </a:lnTo>
                  <a:cubicBezTo>
                    <a:pt x="161" y="2488"/>
                    <a:pt x="177" y="2432"/>
                    <a:pt x="194" y="2373"/>
                  </a:cubicBezTo>
                  <a:cubicBezTo>
                    <a:pt x="432" y="1589"/>
                    <a:pt x="867" y="791"/>
                    <a:pt x="14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1"/>
            <p:cNvSpPr/>
            <p:nvPr/>
          </p:nvSpPr>
          <p:spPr>
            <a:xfrm>
              <a:off x="3255222" y="2674672"/>
              <a:ext cx="222063" cy="33704"/>
            </a:xfrm>
            <a:custGeom>
              <a:rect b="b" l="l" r="r" t="t"/>
              <a:pathLst>
                <a:path extrusionOk="0" h="440" w="2899">
                  <a:moveTo>
                    <a:pt x="33" y="1"/>
                  </a:moveTo>
                  <a:lnTo>
                    <a:pt x="4" y="142"/>
                  </a:lnTo>
                  <a:lnTo>
                    <a:pt x="1" y="148"/>
                  </a:lnTo>
                  <a:cubicBezTo>
                    <a:pt x="873" y="344"/>
                    <a:pt x="1758" y="439"/>
                    <a:pt x="2644" y="439"/>
                  </a:cubicBezTo>
                  <a:lnTo>
                    <a:pt x="2703" y="439"/>
                  </a:lnTo>
                  <a:cubicBezTo>
                    <a:pt x="2772" y="387"/>
                    <a:pt x="2834" y="338"/>
                    <a:pt x="2899" y="286"/>
                  </a:cubicBezTo>
                  <a:lnTo>
                    <a:pt x="2899" y="286"/>
                  </a:lnTo>
                  <a:cubicBezTo>
                    <a:pt x="2815" y="287"/>
                    <a:pt x="2731" y="288"/>
                    <a:pt x="2648" y="288"/>
                  </a:cubicBezTo>
                  <a:cubicBezTo>
                    <a:pt x="1810" y="288"/>
                    <a:pt x="973" y="199"/>
                    <a:pt x="147" y="24"/>
                  </a:cubicBezTo>
                  <a:cubicBezTo>
                    <a:pt x="111" y="17"/>
                    <a:pt x="72" y="8"/>
                    <a:pt x="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1"/>
            <p:cNvSpPr/>
            <p:nvPr/>
          </p:nvSpPr>
          <p:spPr>
            <a:xfrm>
              <a:off x="3109988" y="2656441"/>
              <a:ext cx="25355" cy="138493"/>
            </a:xfrm>
            <a:custGeom>
              <a:rect b="b" l="l" r="r" t="t"/>
              <a:pathLst>
                <a:path extrusionOk="0" h="1808" w="331">
                  <a:moveTo>
                    <a:pt x="331" y="0"/>
                  </a:moveTo>
                  <a:lnTo>
                    <a:pt x="331" y="0"/>
                  </a:lnTo>
                  <a:cubicBezTo>
                    <a:pt x="265" y="69"/>
                    <a:pt x="197" y="138"/>
                    <a:pt x="132" y="210"/>
                  </a:cubicBezTo>
                  <a:lnTo>
                    <a:pt x="128" y="213"/>
                  </a:lnTo>
                  <a:cubicBezTo>
                    <a:pt x="34" y="723"/>
                    <a:pt x="1" y="1252"/>
                    <a:pt x="43" y="1768"/>
                  </a:cubicBezTo>
                  <a:lnTo>
                    <a:pt x="43" y="1808"/>
                  </a:lnTo>
                  <a:lnTo>
                    <a:pt x="197" y="1795"/>
                  </a:lnTo>
                  <a:cubicBezTo>
                    <a:pt x="194" y="1742"/>
                    <a:pt x="187" y="1694"/>
                    <a:pt x="187" y="1641"/>
                  </a:cubicBezTo>
                  <a:cubicBezTo>
                    <a:pt x="154" y="1092"/>
                    <a:pt x="203" y="537"/>
                    <a:pt x="3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1"/>
            <p:cNvSpPr/>
            <p:nvPr/>
          </p:nvSpPr>
          <p:spPr>
            <a:xfrm>
              <a:off x="3026648" y="2873526"/>
              <a:ext cx="160247" cy="22827"/>
            </a:xfrm>
            <a:custGeom>
              <a:rect b="b" l="l" r="r" t="t"/>
              <a:pathLst>
                <a:path extrusionOk="0" h="298" w="2092">
                  <a:moveTo>
                    <a:pt x="27" y="0"/>
                  </a:moveTo>
                  <a:lnTo>
                    <a:pt x="0" y="150"/>
                  </a:lnTo>
                  <a:cubicBezTo>
                    <a:pt x="7" y="154"/>
                    <a:pt x="13" y="154"/>
                    <a:pt x="20" y="154"/>
                  </a:cubicBezTo>
                  <a:cubicBezTo>
                    <a:pt x="553" y="252"/>
                    <a:pt x="1089" y="298"/>
                    <a:pt x="1635" y="298"/>
                  </a:cubicBezTo>
                  <a:lnTo>
                    <a:pt x="1792" y="298"/>
                  </a:lnTo>
                  <a:cubicBezTo>
                    <a:pt x="1893" y="245"/>
                    <a:pt x="1991" y="189"/>
                    <a:pt x="2092" y="134"/>
                  </a:cubicBezTo>
                  <a:lnTo>
                    <a:pt x="2092" y="134"/>
                  </a:lnTo>
                  <a:cubicBezTo>
                    <a:pt x="1934" y="143"/>
                    <a:pt x="1777" y="147"/>
                    <a:pt x="1621" y="147"/>
                  </a:cubicBezTo>
                  <a:cubicBezTo>
                    <a:pt x="1126" y="147"/>
                    <a:pt x="640" y="105"/>
                    <a:pt x="157" y="23"/>
                  </a:cubicBezTo>
                  <a:cubicBezTo>
                    <a:pt x="115" y="17"/>
                    <a:pt x="72" y="10"/>
                    <a:pt x="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1"/>
            <p:cNvSpPr/>
            <p:nvPr/>
          </p:nvSpPr>
          <p:spPr>
            <a:xfrm>
              <a:off x="2930208" y="2846716"/>
              <a:ext cx="917821" cy="285718"/>
            </a:xfrm>
            <a:custGeom>
              <a:rect b="b" l="l" r="r" t="t"/>
              <a:pathLst>
                <a:path extrusionOk="0" h="3730" w="11982">
                  <a:moveTo>
                    <a:pt x="9956" y="0"/>
                  </a:moveTo>
                  <a:cubicBezTo>
                    <a:pt x="9897" y="4"/>
                    <a:pt x="9835" y="4"/>
                    <a:pt x="9776" y="7"/>
                  </a:cubicBezTo>
                  <a:cubicBezTo>
                    <a:pt x="8230" y="62"/>
                    <a:pt x="6704" y="343"/>
                    <a:pt x="5230" y="801"/>
                  </a:cubicBezTo>
                  <a:cubicBezTo>
                    <a:pt x="5142" y="833"/>
                    <a:pt x="5051" y="860"/>
                    <a:pt x="4956" y="889"/>
                  </a:cubicBezTo>
                  <a:cubicBezTo>
                    <a:pt x="4855" y="925"/>
                    <a:pt x="4749" y="961"/>
                    <a:pt x="4648" y="997"/>
                  </a:cubicBezTo>
                  <a:cubicBezTo>
                    <a:pt x="3171" y="1510"/>
                    <a:pt x="1181" y="2203"/>
                    <a:pt x="24" y="3285"/>
                  </a:cubicBezTo>
                  <a:cubicBezTo>
                    <a:pt x="17" y="3292"/>
                    <a:pt x="11" y="3298"/>
                    <a:pt x="1" y="3304"/>
                  </a:cubicBezTo>
                  <a:cubicBezTo>
                    <a:pt x="60" y="3337"/>
                    <a:pt x="122" y="3367"/>
                    <a:pt x="194" y="3393"/>
                  </a:cubicBezTo>
                  <a:cubicBezTo>
                    <a:pt x="785" y="3618"/>
                    <a:pt x="1681" y="3586"/>
                    <a:pt x="2272" y="3631"/>
                  </a:cubicBezTo>
                  <a:cubicBezTo>
                    <a:pt x="2861" y="3681"/>
                    <a:pt x="3449" y="3707"/>
                    <a:pt x="4040" y="3720"/>
                  </a:cubicBezTo>
                  <a:lnTo>
                    <a:pt x="4047" y="3723"/>
                  </a:lnTo>
                  <a:cubicBezTo>
                    <a:pt x="4161" y="3726"/>
                    <a:pt x="4273" y="3726"/>
                    <a:pt x="4387" y="3726"/>
                  </a:cubicBezTo>
                  <a:lnTo>
                    <a:pt x="4390" y="3729"/>
                  </a:lnTo>
                  <a:lnTo>
                    <a:pt x="4622" y="3729"/>
                  </a:lnTo>
                  <a:cubicBezTo>
                    <a:pt x="5965" y="3729"/>
                    <a:pt x="7309" y="3638"/>
                    <a:pt x="8639" y="3455"/>
                  </a:cubicBezTo>
                  <a:lnTo>
                    <a:pt x="8642" y="3458"/>
                  </a:lnTo>
                  <a:cubicBezTo>
                    <a:pt x="8727" y="3441"/>
                    <a:pt x="8805" y="3432"/>
                    <a:pt x="8891" y="3416"/>
                  </a:cubicBezTo>
                  <a:cubicBezTo>
                    <a:pt x="9008" y="3399"/>
                    <a:pt x="9126" y="3383"/>
                    <a:pt x="9244" y="3363"/>
                  </a:cubicBezTo>
                  <a:cubicBezTo>
                    <a:pt x="9969" y="3249"/>
                    <a:pt x="10727" y="3088"/>
                    <a:pt x="11286" y="2615"/>
                  </a:cubicBezTo>
                  <a:cubicBezTo>
                    <a:pt x="11718" y="2255"/>
                    <a:pt x="11982" y="1654"/>
                    <a:pt x="11900" y="1121"/>
                  </a:cubicBezTo>
                  <a:cubicBezTo>
                    <a:pt x="11897" y="1073"/>
                    <a:pt x="11884" y="1023"/>
                    <a:pt x="11871" y="975"/>
                  </a:cubicBezTo>
                  <a:cubicBezTo>
                    <a:pt x="11838" y="860"/>
                    <a:pt x="11789" y="752"/>
                    <a:pt x="11721" y="651"/>
                  </a:cubicBezTo>
                  <a:cubicBezTo>
                    <a:pt x="11416" y="206"/>
                    <a:pt x="10864" y="49"/>
                    <a:pt x="10306" y="14"/>
                  </a:cubicBezTo>
                  <a:cubicBezTo>
                    <a:pt x="10188" y="4"/>
                    <a:pt x="10074" y="4"/>
                    <a:pt x="9959" y="4"/>
                  </a:cubicBezTo>
                  <a:lnTo>
                    <a:pt x="99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1"/>
            <p:cNvSpPr/>
            <p:nvPr/>
          </p:nvSpPr>
          <p:spPr>
            <a:xfrm>
              <a:off x="2917263" y="2921324"/>
              <a:ext cx="924562" cy="192343"/>
            </a:xfrm>
            <a:custGeom>
              <a:rect b="b" l="l" r="r" t="t"/>
              <a:pathLst>
                <a:path extrusionOk="0" h="2511" w="12070">
                  <a:moveTo>
                    <a:pt x="12040" y="1"/>
                  </a:moveTo>
                  <a:cubicBezTo>
                    <a:pt x="10752" y="121"/>
                    <a:pt x="9468" y="285"/>
                    <a:pt x="8190" y="491"/>
                  </a:cubicBezTo>
                  <a:cubicBezTo>
                    <a:pt x="8119" y="500"/>
                    <a:pt x="8046" y="514"/>
                    <a:pt x="7974" y="523"/>
                  </a:cubicBezTo>
                  <a:cubicBezTo>
                    <a:pt x="6805" y="716"/>
                    <a:pt x="5641" y="938"/>
                    <a:pt x="4481" y="1197"/>
                  </a:cubicBezTo>
                  <a:cubicBezTo>
                    <a:pt x="4419" y="1209"/>
                    <a:pt x="4360" y="1223"/>
                    <a:pt x="4295" y="1239"/>
                  </a:cubicBezTo>
                  <a:cubicBezTo>
                    <a:pt x="2915" y="1550"/>
                    <a:pt x="1550" y="1906"/>
                    <a:pt x="193" y="2311"/>
                  </a:cubicBezTo>
                  <a:cubicBezTo>
                    <a:pt x="131" y="2327"/>
                    <a:pt x="66" y="2347"/>
                    <a:pt x="1" y="2366"/>
                  </a:cubicBezTo>
                  <a:lnTo>
                    <a:pt x="46" y="2511"/>
                  </a:lnTo>
                  <a:cubicBezTo>
                    <a:pt x="150" y="2481"/>
                    <a:pt x="255" y="2448"/>
                    <a:pt x="363" y="2419"/>
                  </a:cubicBezTo>
                  <a:cubicBezTo>
                    <a:pt x="1144" y="2184"/>
                    <a:pt x="1938" y="1968"/>
                    <a:pt x="2732" y="1769"/>
                  </a:cubicBezTo>
                  <a:cubicBezTo>
                    <a:pt x="2794" y="1752"/>
                    <a:pt x="2856" y="1736"/>
                    <a:pt x="2918" y="1722"/>
                  </a:cubicBezTo>
                  <a:cubicBezTo>
                    <a:pt x="4134" y="1416"/>
                    <a:pt x="5360" y="1147"/>
                    <a:pt x="6592" y="918"/>
                  </a:cubicBezTo>
                  <a:cubicBezTo>
                    <a:pt x="6654" y="909"/>
                    <a:pt x="6713" y="896"/>
                    <a:pt x="6775" y="886"/>
                  </a:cubicBezTo>
                  <a:cubicBezTo>
                    <a:pt x="8530" y="562"/>
                    <a:pt x="10298" y="318"/>
                    <a:pt x="12069" y="147"/>
                  </a:cubicBezTo>
                  <a:cubicBezTo>
                    <a:pt x="12066" y="99"/>
                    <a:pt x="12053" y="49"/>
                    <a:pt x="12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1"/>
            <p:cNvSpPr/>
            <p:nvPr/>
          </p:nvSpPr>
          <p:spPr>
            <a:xfrm>
              <a:off x="3526769" y="2846716"/>
              <a:ext cx="192879" cy="121717"/>
            </a:xfrm>
            <a:custGeom>
              <a:rect b="b" l="l" r="r" t="t"/>
              <a:pathLst>
                <a:path extrusionOk="0" h="1589" w="2518">
                  <a:moveTo>
                    <a:pt x="2168" y="0"/>
                  </a:moveTo>
                  <a:cubicBezTo>
                    <a:pt x="1286" y="406"/>
                    <a:pt x="560" y="902"/>
                    <a:pt x="1" y="1484"/>
                  </a:cubicBezTo>
                  <a:lnTo>
                    <a:pt x="17" y="1497"/>
                  </a:lnTo>
                  <a:lnTo>
                    <a:pt x="109" y="1589"/>
                  </a:lnTo>
                  <a:cubicBezTo>
                    <a:pt x="151" y="1546"/>
                    <a:pt x="194" y="1504"/>
                    <a:pt x="233" y="1465"/>
                  </a:cubicBezTo>
                  <a:cubicBezTo>
                    <a:pt x="824" y="889"/>
                    <a:pt x="1589" y="402"/>
                    <a:pt x="2518" y="14"/>
                  </a:cubicBezTo>
                  <a:cubicBezTo>
                    <a:pt x="2400" y="4"/>
                    <a:pt x="2286" y="4"/>
                    <a:pt x="2171" y="4"/>
                  </a:cubicBezTo>
                  <a:lnTo>
                    <a:pt x="21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1"/>
            <p:cNvSpPr/>
            <p:nvPr/>
          </p:nvSpPr>
          <p:spPr>
            <a:xfrm>
              <a:off x="3421674" y="2983370"/>
              <a:ext cx="189585" cy="128228"/>
            </a:xfrm>
            <a:custGeom>
              <a:rect b="b" l="l" r="r" t="t"/>
              <a:pathLst>
                <a:path extrusionOk="0" h="1674" w="2475">
                  <a:moveTo>
                    <a:pt x="102" y="1"/>
                  </a:moveTo>
                  <a:lnTo>
                    <a:pt x="7" y="108"/>
                  </a:lnTo>
                  <a:lnTo>
                    <a:pt x="0" y="115"/>
                  </a:lnTo>
                  <a:cubicBezTo>
                    <a:pt x="671" y="707"/>
                    <a:pt x="1399" y="1217"/>
                    <a:pt x="2177" y="1645"/>
                  </a:cubicBezTo>
                  <a:lnTo>
                    <a:pt x="2226" y="1674"/>
                  </a:lnTo>
                  <a:cubicBezTo>
                    <a:pt x="2311" y="1657"/>
                    <a:pt x="2389" y="1648"/>
                    <a:pt x="2475" y="1632"/>
                  </a:cubicBezTo>
                  <a:cubicBezTo>
                    <a:pt x="1658" y="1203"/>
                    <a:pt x="893" y="684"/>
                    <a:pt x="190" y="76"/>
                  </a:cubicBezTo>
                  <a:cubicBezTo>
                    <a:pt x="161" y="50"/>
                    <a:pt x="131" y="24"/>
                    <a:pt x="1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1"/>
            <p:cNvSpPr/>
            <p:nvPr/>
          </p:nvSpPr>
          <p:spPr>
            <a:xfrm>
              <a:off x="3244958" y="2908072"/>
              <a:ext cx="85945" cy="115513"/>
            </a:xfrm>
            <a:custGeom>
              <a:rect b="b" l="l" r="r" t="t"/>
              <a:pathLst>
                <a:path extrusionOk="0" h="1508" w="1122">
                  <a:moveTo>
                    <a:pt x="1121" y="0"/>
                  </a:moveTo>
                  <a:cubicBezTo>
                    <a:pt x="1033" y="32"/>
                    <a:pt x="942" y="59"/>
                    <a:pt x="847" y="88"/>
                  </a:cubicBezTo>
                  <a:cubicBezTo>
                    <a:pt x="513" y="491"/>
                    <a:pt x="233" y="938"/>
                    <a:pt x="17" y="1412"/>
                  </a:cubicBezTo>
                  <a:cubicBezTo>
                    <a:pt x="10" y="1422"/>
                    <a:pt x="4" y="1435"/>
                    <a:pt x="0" y="1448"/>
                  </a:cubicBezTo>
                  <a:lnTo>
                    <a:pt x="141" y="1507"/>
                  </a:lnTo>
                  <a:cubicBezTo>
                    <a:pt x="160" y="1461"/>
                    <a:pt x="180" y="1415"/>
                    <a:pt x="203" y="1370"/>
                  </a:cubicBezTo>
                  <a:cubicBezTo>
                    <a:pt x="441" y="873"/>
                    <a:pt x="752" y="409"/>
                    <a:pt x="11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1"/>
            <p:cNvSpPr/>
            <p:nvPr/>
          </p:nvSpPr>
          <p:spPr>
            <a:xfrm>
              <a:off x="3125538" y="3046718"/>
              <a:ext cx="140791" cy="85486"/>
            </a:xfrm>
            <a:custGeom>
              <a:rect b="b" l="l" r="r" t="t"/>
              <a:pathLst>
                <a:path extrusionOk="0" h="1116" w="1838">
                  <a:moveTo>
                    <a:pt x="95" y="1"/>
                  </a:moveTo>
                  <a:lnTo>
                    <a:pt x="0" y="121"/>
                  </a:lnTo>
                  <a:cubicBezTo>
                    <a:pt x="3" y="125"/>
                    <a:pt x="10" y="128"/>
                    <a:pt x="13" y="132"/>
                  </a:cubicBezTo>
                  <a:cubicBezTo>
                    <a:pt x="431" y="474"/>
                    <a:pt x="879" y="776"/>
                    <a:pt x="1360" y="1040"/>
                  </a:cubicBezTo>
                  <a:cubicBezTo>
                    <a:pt x="1403" y="1063"/>
                    <a:pt x="1445" y="1085"/>
                    <a:pt x="1490" y="1109"/>
                  </a:cubicBezTo>
                  <a:lnTo>
                    <a:pt x="1497" y="1112"/>
                  </a:lnTo>
                  <a:cubicBezTo>
                    <a:pt x="1611" y="1115"/>
                    <a:pt x="1723" y="1115"/>
                    <a:pt x="1837" y="1115"/>
                  </a:cubicBezTo>
                  <a:cubicBezTo>
                    <a:pt x="1243" y="827"/>
                    <a:pt x="703" y="485"/>
                    <a:pt x="199" y="85"/>
                  </a:cubicBezTo>
                  <a:cubicBezTo>
                    <a:pt x="164" y="59"/>
                    <a:pt x="128" y="30"/>
                    <a:pt x="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1"/>
            <p:cNvSpPr/>
            <p:nvPr/>
          </p:nvSpPr>
          <p:spPr>
            <a:xfrm>
              <a:off x="770854" y="2889075"/>
              <a:ext cx="881206" cy="397860"/>
            </a:xfrm>
            <a:custGeom>
              <a:rect b="b" l="l" r="r" t="t"/>
              <a:pathLst>
                <a:path extrusionOk="0" h="5194" w="11504">
                  <a:moveTo>
                    <a:pt x="1791" y="0"/>
                  </a:moveTo>
                  <a:cubicBezTo>
                    <a:pt x="1647" y="0"/>
                    <a:pt x="1503" y="12"/>
                    <a:pt x="1360" y="39"/>
                  </a:cubicBezTo>
                  <a:cubicBezTo>
                    <a:pt x="811" y="137"/>
                    <a:pt x="281" y="526"/>
                    <a:pt x="88" y="1030"/>
                  </a:cubicBezTo>
                  <a:cubicBezTo>
                    <a:pt x="69" y="1075"/>
                    <a:pt x="52" y="1124"/>
                    <a:pt x="43" y="1173"/>
                  </a:cubicBezTo>
                  <a:cubicBezTo>
                    <a:pt x="13" y="1288"/>
                    <a:pt x="1" y="1405"/>
                    <a:pt x="10" y="1529"/>
                  </a:cubicBezTo>
                  <a:cubicBezTo>
                    <a:pt x="55" y="2065"/>
                    <a:pt x="458" y="2474"/>
                    <a:pt x="922" y="2784"/>
                  </a:cubicBezTo>
                  <a:cubicBezTo>
                    <a:pt x="1020" y="2849"/>
                    <a:pt x="1121" y="2908"/>
                    <a:pt x="1219" y="2967"/>
                  </a:cubicBezTo>
                  <a:cubicBezTo>
                    <a:pt x="1275" y="2997"/>
                    <a:pt x="1327" y="3026"/>
                    <a:pt x="1379" y="3052"/>
                  </a:cubicBezTo>
                  <a:cubicBezTo>
                    <a:pt x="2749" y="3771"/>
                    <a:pt x="4216" y="4285"/>
                    <a:pt x="5719" y="4618"/>
                  </a:cubicBezTo>
                  <a:cubicBezTo>
                    <a:pt x="5814" y="4634"/>
                    <a:pt x="5906" y="4657"/>
                    <a:pt x="6001" y="4677"/>
                  </a:cubicBezTo>
                  <a:lnTo>
                    <a:pt x="6004" y="4677"/>
                  </a:lnTo>
                  <a:cubicBezTo>
                    <a:pt x="6108" y="4696"/>
                    <a:pt x="6217" y="4719"/>
                    <a:pt x="6324" y="4739"/>
                  </a:cubicBezTo>
                  <a:cubicBezTo>
                    <a:pt x="7412" y="4942"/>
                    <a:pt x="8770" y="5194"/>
                    <a:pt x="10017" y="5194"/>
                  </a:cubicBezTo>
                  <a:cubicBezTo>
                    <a:pt x="10529" y="5194"/>
                    <a:pt x="11023" y="5151"/>
                    <a:pt x="11472" y="5045"/>
                  </a:cubicBezTo>
                  <a:cubicBezTo>
                    <a:pt x="11484" y="5042"/>
                    <a:pt x="11494" y="5039"/>
                    <a:pt x="11504" y="5036"/>
                  </a:cubicBezTo>
                  <a:cubicBezTo>
                    <a:pt x="11468" y="4977"/>
                    <a:pt x="11429" y="4921"/>
                    <a:pt x="11380" y="4866"/>
                  </a:cubicBezTo>
                  <a:cubicBezTo>
                    <a:pt x="10981" y="4376"/>
                    <a:pt x="10184" y="3961"/>
                    <a:pt x="9694" y="3627"/>
                  </a:cubicBezTo>
                  <a:cubicBezTo>
                    <a:pt x="9206" y="3291"/>
                    <a:pt x="8710" y="2977"/>
                    <a:pt x="8200" y="2673"/>
                  </a:cubicBezTo>
                  <a:lnTo>
                    <a:pt x="8197" y="2666"/>
                  </a:lnTo>
                  <a:cubicBezTo>
                    <a:pt x="8102" y="2608"/>
                    <a:pt x="8004" y="2552"/>
                    <a:pt x="7903" y="2493"/>
                  </a:cubicBezTo>
                  <a:cubicBezTo>
                    <a:pt x="7837" y="2454"/>
                    <a:pt x="7769" y="2418"/>
                    <a:pt x="7703" y="2375"/>
                  </a:cubicBezTo>
                  <a:cubicBezTo>
                    <a:pt x="6537" y="1709"/>
                    <a:pt x="5324" y="1121"/>
                    <a:pt x="4079" y="621"/>
                  </a:cubicBezTo>
                  <a:lnTo>
                    <a:pt x="4075" y="618"/>
                  </a:lnTo>
                  <a:cubicBezTo>
                    <a:pt x="3994" y="588"/>
                    <a:pt x="3918" y="562"/>
                    <a:pt x="3840" y="529"/>
                  </a:cubicBezTo>
                  <a:cubicBezTo>
                    <a:pt x="3732" y="487"/>
                    <a:pt x="3618" y="444"/>
                    <a:pt x="3507" y="402"/>
                  </a:cubicBezTo>
                  <a:cubicBezTo>
                    <a:pt x="2954" y="195"/>
                    <a:pt x="2372" y="0"/>
                    <a:pt x="17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1"/>
            <p:cNvSpPr/>
            <p:nvPr/>
          </p:nvSpPr>
          <p:spPr>
            <a:xfrm>
              <a:off x="774071" y="2967897"/>
              <a:ext cx="893003" cy="311226"/>
            </a:xfrm>
            <a:custGeom>
              <a:rect b="b" l="l" r="r" t="t"/>
              <a:pathLst>
                <a:path extrusionOk="0" h="4063" w="11658">
                  <a:moveTo>
                    <a:pt x="46" y="1"/>
                  </a:moveTo>
                  <a:cubicBezTo>
                    <a:pt x="27" y="46"/>
                    <a:pt x="10" y="95"/>
                    <a:pt x="1" y="144"/>
                  </a:cubicBezTo>
                  <a:cubicBezTo>
                    <a:pt x="1177" y="677"/>
                    <a:pt x="2374" y="1173"/>
                    <a:pt x="3582" y="1628"/>
                  </a:cubicBezTo>
                  <a:lnTo>
                    <a:pt x="3586" y="1628"/>
                  </a:lnTo>
                  <a:cubicBezTo>
                    <a:pt x="3654" y="1654"/>
                    <a:pt x="3719" y="1680"/>
                    <a:pt x="3789" y="1706"/>
                  </a:cubicBezTo>
                  <a:cubicBezTo>
                    <a:pt x="4900" y="2118"/>
                    <a:pt x="6021" y="2503"/>
                    <a:pt x="7155" y="2853"/>
                  </a:cubicBezTo>
                  <a:cubicBezTo>
                    <a:pt x="7217" y="2873"/>
                    <a:pt x="7276" y="2892"/>
                    <a:pt x="7338" y="2909"/>
                  </a:cubicBezTo>
                  <a:cubicBezTo>
                    <a:pt x="8688" y="3327"/>
                    <a:pt x="10053" y="3693"/>
                    <a:pt x="11430" y="4016"/>
                  </a:cubicBezTo>
                  <a:cubicBezTo>
                    <a:pt x="11495" y="4030"/>
                    <a:pt x="11560" y="4046"/>
                    <a:pt x="11626" y="4063"/>
                  </a:cubicBezTo>
                  <a:lnTo>
                    <a:pt x="11658" y="3912"/>
                  </a:lnTo>
                  <a:cubicBezTo>
                    <a:pt x="11554" y="3889"/>
                    <a:pt x="11445" y="3863"/>
                    <a:pt x="11338" y="3837"/>
                  </a:cubicBezTo>
                  <a:cubicBezTo>
                    <a:pt x="10540" y="3651"/>
                    <a:pt x="9746" y="3445"/>
                    <a:pt x="8955" y="3226"/>
                  </a:cubicBezTo>
                  <a:cubicBezTo>
                    <a:pt x="8893" y="3209"/>
                    <a:pt x="8834" y="3193"/>
                    <a:pt x="8772" y="3173"/>
                  </a:cubicBezTo>
                  <a:cubicBezTo>
                    <a:pt x="7567" y="2837"/>
                    <a:pt x="6371" y="2461"/>
                    <a:pt x="5187" y="2049"/>
                  </a:cubicBezTo>
                  <a:cubicBezTo>
                    <a:pt x="5125" y="2027"/>
                    <a:pt x="5066" y="2010"/>
                    <a:pt x="5007" y="1987"/>
                  </a:cubicBezTo>
                  <a:cubicBezTo>
                    <a:pt x="3324" y="1399"/>
                    <a:pt x="1668" y="735"/>
                    <a:pt x="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1"/>
            <p:cNvSpPr/>
            <p:nvPr/>
          </p:nvSpPr>
          <p:spPr>
            <a:xfrm>
              <a:off x="841479" y="3089001"/>
              <a:ext cx="223289" cy="30180"/>
            </a:xfrm>
            <a:custGeom>
              <a:rect b="b" l="l" r="r" t="t"/>
              <a:pathLst>
                <a:path extrusionOk="0" h="394" w="2915">
                  <a:moveTo>
                    <a:pt x="2872" y="1"/>
                  </a:moveTo>
                  <a:cubicBezTo>
                    <a:pt x="2817" y="17"/>
                    <a:pt x="2758" y="31"/>
                    <a:pt x="2702" y="47"/>
                  </a:cubicBezTo>
                  <a:cubicBezTo>
                    <a:pt x="2200" y="176"/>
                    <a:pt x="1656" y="241"/>
                    <a:pt x="1071" y="241"/>
                  </a:cubicBezTo>
                  <a:cubicBezTo>
                    <a:pt x="728" y="241"/>
                    <a:pt x="370" y="219"/>
                    <a:pt x="0" y="174"/>
                  </a:cubicBezTo>
                  <a:lnTo>
                    <a:pt x="0" y="174"/>
                  </a:lnTo>
                  <a:cubicBezTo>
                    <a:pt x="98" y="239"/>
                    <a:pt x="199" y="298"/>
                    <a:pt x="297" y="357"/>
                  </a:cubicBezTo>
                  <a:cubicBezTo>
                    <a:pt x="565" y="381"/>
                    <a:pt x="826" y="394"/>
                    <a:pt x="1080" y="394"/>
                  </a:cubicBezTo>
                  <a:cubicBezTo>
                    <a:pt x="1743" y="394"/>
                    <a:pt x="2357" y="310"/>
                    <a:pt x="2915" y="145"/>
                  </a:cubicBezTo>
                  <a:lnTo>
                    <a:pt x="2909" y="125"/>
                  </a:lnTo>
                  <a:lnTo>
                    <a:pt x="28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1"/>
            <p:cNvSpPr/>
            <p:nvPr/>
          </p:nvSpPr>
          <p:spPr>
            <a:xfrm>
              <a:off x="1064922" y="2929597"/>
              <a:ext cx="107087" cy="199083"/>
            </a:xfrm>
            <a:custGeom>
              <a:rect b="b" l="l" r="r" t="t"/>
              <a:pathLst>
                <a:path extrusionOk="0" h="2599" w="1398">
                  <a:moveTo>
                    <a:pt x="1" y="0"/>
                  </a:moveTo>
                  <a:cubicBezTo>
                    <a:pt x="498" y="778"/>
                    <a:pt x="903" y="1608"/>
                    <a:pt x="1210" y="2487"/>
                  </a:cubicBezTo>
                  <a:cubicBezTo>
                    <a:pt x="1224" y="2523"/>
                    <a:pt x="1236" y="2559"/>
                    <a:pt x="1250" y="2599"/>
                  </a:cubicBezTo>
                  <a:lnTo>
                    <a:pt x="1390" y="2549"/>
                  </a:lnTo>
                  <a:lnTo>
                    <a:pt x="1397" y="2546"/>
                  </a:lnTo>
                  <a:cubicBezTo>
                    <a:pt x="1106" y="1703"/>
                    <a:pt x="730" y="896"/>
                    <a:pt x="266" y="137"/>
                  </a:cubicBezTo>
                  <a:lnTo>
                    <a:pt x="236" y="89"/>
                  </a:lnTo>
                  <a:cubicBezTo>
                    <a:pt x="155" y="59"/>
                    <a:pt x="79" y="33"/>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1"/>
            <p:cNvSpPr/>
            <p:nvPr/>
          </p:nvSpPr>
          <p:spPr>
            <a:xfrm>
              <a:off x="1208930" y="3179926"/>
              <a:ext cx="129760" cy="67408"/>
            </a:xfrm>
            <a:custGeom>
              <a:rect b="b" l="l" r="r" t="t"/>
              <a:pathLst>
                <a:path extrusionOk="0" h="880" w="1694">
                  <a:moveTo>
                    <a:pt x="1602" y="1"/>
                  </a:moveTo>
                  <a:cubicBezTo>
                    <a:pt x="1563" y="30"/>
                    <a:pt x="1520" y="59"/>
                    <a:pt x="1478" y="85"/>
                  </a:cubicBezTo>
                  <a:cubicBezTo>
                    <a:pt x="1027" y="399"/>
                    <a:pt x="527" y="648"/>
                    <a:pt x="0" y="821"/>
                  </a:cubicBezTo>
                  <a:cubicBezTo>
                    <a:pt x="95" y="837"/>
                    <a:pt x="187" y="860"/>
                    <a:pt x="282" y="880"/>
                  </a:cubicBezTo>
                  <a:lnTo>
                    <a:pt x="285" y="880"/>
                  </a:lnTo>
                  <a:cubicBezTo>
                    <a:pt x="775" y="696"/>
                    <a:pt x="1239" y="448"/>
                    <a:pt x="1661" y="141"/>
                  </a:cubicBezTo>
                  <a:cubicBezTo>
                    <a:pt x="1670" y="138"/>
                    <a:pt x="1683" y="128"/>
                    <a:pt x="1694" y="121"/>
                  </a:cubicBezTo>
                  <a:lnTo>
                    <a:pt x="16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1"/>
            <p:cNvSpPr/>
            <p:nvPr/>
          </p:nvSpPr>
          <p:spPr>
            <a:xfrm>
              <a:off x="1376147" y="3080039"/>
              <a:ext cx="84720" cy="140484"/>
            </a:xfrm>
            <a:custGeom>
              <a:rect b="b" l="l" r="r" t="t"/>
              <a:pathLst>
                <a:path extrusionOk="0" h="1834" w="1106">
                  <a:moveTo>
                    <a:pt x="1" y="0"/>
                  </a:moveTo>
                  <a:lnTo>
                    <a:pt x="1" y="0"/>
                  </a:lnTo>
                  <a:cubicBezTo>
                    <a:pt x="373" y="546"/>
                    <a:pt x="674" y="1115"/>
                    <a:pt x="912" y="1709"/>
                  </a:cubicBezTo>
                  <a:cubicBezTo>
                    <a:pt x="932" y="1752"/>
                    <a:pt x="948" y="1792"/>
                    <a:pt x="962" y="1834"/>
                  </a:cubicBezTo>
                  <a:lnTo>
                    <a:pt x="1105" y="1778"/>
                  </a:lnTo>
                  <a:cubicBezTo>
                    <a:pt x="1102" y="1772"/>
                    <a:pt x="1099" y="1768"/>
                    <a:pt x="1095" y="1762"/>
                  </a:cubicBezTo>
                  <a:cubicBezTo>
                    <a:pt x="903" y="1255"/>
                    <a:pt x="664" y="772"/>
                    <a:pt x="380" y="308"/>
                  </a:cubicBezTo>
                  <a:cubicBezTo>
                    <a:pt x="354" y="262"/>
                    <a:pt x="327" y="223"/>
                    <a:pt x="298" y="180"/>
                  </a:cubicBezTo>
                  <a:lnTo>
                    <a:pt x="295" y="173"/>
                  </a:lnTo>
                  <a:cubicBezTo>
                    <a:pt x="200" y="115"/>
                    <a:pt x="102" y="59"/>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1"/>
            <p:cNvSpPr/>
            <p:nvPr/>
          </p:nvSpPr>
          <p:spPr>
            <a:xfrm>
              <a:off x="1036197" y="2469154"/>
              <a:ext cx="658224" cy="717589"/>
            </a:xfrm>
            <a:custGeom>
              <a:rect b="b" l="l" r="r" t="t"/>
              <a:pathLst>
                <a:path extrusionOk="0" h="9368" w="8593">
                  <a:moveTo>
                    <a:pt x="1557" y="1"/>
                  </a:moveTo>
                  <a:cubicBezTo>
                    <a:pt x="1180" y="1"/>
                    <a:pt x="804" y="115"/>
                    <a:pt x="533" y="344"/>
                  </a:cubicBezTo>
                  <a:cubicBezTo>
                    <a:pt x="494" y="374"/>
                    <a:pt x="454" y="409"/>
                    <a:pt x="422" y="448"/>
                  </a:cubicBezTo>
                  <a:cubicBezTo>
                    <a:pt x="341" y="534"/>
                    <a:pt x="275" y="632"/>
                    <a:pt x="226" y="743"/>
                  </a:cubicBezTo>
                  <a:cubicBezTo>
                    <a:pt x="0" y="1237"/>
                    <a:pt x="157" y="1789"/>
                    <a:pt x="415" y="2282"/>
                  </a:cubicBezTo>
                  <a:cubicBezTo>
                    <a:pt x="471" y="2387"/>
                    <a:pt x="530" y="2488"/>
                    <a:pt x="588" y="2586"/>
                  </a:cubicBezTo>
                  <a:lnTo>
                    <a:pt x="588" y="2590"/>
                  </a:lnTo>
                  <a:cubicBezTo>
                    <a:pt x="621" y="2638"/>
                    <a:pt x="654" y="2691"/>
                    <a:pt x="683" y="2740"/>
                  </a:cubicBezTo>
                  <a:cubicBezTo>
                    <a:pt x="1537" y="4031"/>
                    <a:pt x="2572" y="5188"/>
                    <a:pt x="3729" y="6204"/>
                  </a:cubicBezTo>
                  <a:cubicBezTo>
                    <a:pt x="3804" y="6266"/>
                    <a:pt x="3876" y="6331"/>
                    <a:pt x="3949" y="6394"/>
                  </a:cubicBezTo>
                  <a:lnTo>
                    <a:pt x="3952" y="6397"/>
                  </a:lnTo>
                  <a:cubicBezTo>
                    <a:pt x="4033" y="6465"/>
                    <a:pt x="4118" y="6534"/>
                    <a:pt x="4200" y="6603"/>
                  </a:cubicBezTo>
                  <a:cubicBezTo>
                    <a:pt x="5406" y="7596"/>
                    <a:pt x="7037" y="8933"/>
                    <a:pt x="8560" y="9358"/>
                  </a:cubicBezTo>
                  <a:cubicBezTo>
                    <a:pt x="8572" y="9361"/>
                    <a:pt x="8583" y="9364"/>
                    <a:pt x="8592" y="9367"/>
                  </a:cubicBezTo>
                  <a:cubicBezTo>
                    <a:pt x="8589" y="9299"/>
                    <a:pt x="8583" y="9230"/>
                    <a:pt x="8566" y="9159"/>
                  </a:cubicBezTo>
                  <a:cubicBezTo>
                    <a:pt x="8452" y="8534"/>
                    <a:pt x="7955" y="7786"/>
                    <a:pt x="7687" y="7257"/>
                  </a:cubicBezTo>
                  <a:cubicBezTo>
                    <a:pt x="7423" y="6730"/>
                    <a:pt x="7138" y="6213"/>
                    <a:pt x="6841" y="5704"/>
                  </a:cubicBezTo>
                  <a:lnTo>
                    <a:pt x="6841" y="5697"/>
                  </a:lnTo>
                  <a:cubicBezTo>
                    <a:pt x="6785" y="5599"/>
                    <a:pt x="6726" y="5501"/>
                    <a:pt x="6667" y="5403"/>
                  </a:cubicBezTo>
                  <a:lnTo>
                    <a:pt x="6667" y="5400"/>
                  </a:lnTo>
                  <a:cubicBezTo>
                    <a:pt x="6628" y="5335"/>
                    <a:pt x="6586" y="5269"/>
                    <a:pt x="6546" y="5201"/>
                  </a:cubicBezTo>
                  <a:cubicBezTo>
                    <a:pt x="5851" y="4053"/>
                    <a:pt x="5073" y="2955"/>
                    <a:pt x="4223" y="1916"/>
                  </a:cubicBezTo>
                  <a:lnTo>
                    <a:pt x="4223" y="1910"/>
                  </a:lnTo>
                  <a:cubicBezTo>
                    <a:pt x="4164" y="1845"/>
                    <a:pt x="4115" y="1786"/>
                    <a:pt x="4059" y="1720"/>
                  </a:cubicBezTo>
                  <a:cubicBezTo>
                    <a:pt x="3984" y="1629"/>
                    <a:pt x="3906" y="1537"/>
                    <a:pt x="3827" y="1445"/>
                  </a:cubicBezTo>
                  <a:cubicBezTo>
                    <a:pt x="3350" y="887"/>
                    <a:pt x="2821" y="325"/>
                    <a:pt x="2125" y="92"/>
                  </a:cubicBezTo>
                  <a:cubicBezTo>
                    <a:pt x="1945" y="31"/>
                    <a:pt x="1751" y="1"/>
                    <a:pt x="15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1"/>
            <p:cNvSpPr/>
            <p:nvPr/>
          </p:nvSpPr>
          <p:spPr>
            <a:xfrm>
              <a:off x="1068522" y="2495505"/>
              <a:ext cx="642674" cy="701043"/>
            </a:xfrm>
            <a:custGeom>
              <a:rect b="b" l="l" r="r" t="t"/>
              <a:pathLst>
                <a:path extrusionOk="0" h="9152" w="8390">
                  <a:moveTo>
                    <a:pt x="111" y="0"/>
                  </a:moveTo>
                  <a:cubicBezTo>
                    <a:pt x="72" y="30"/>
                    <a:pt x="32" y="65"/>
                    <a:pt x="0" y="104"/>
                  </a:cubicBezTo>
                  <a:cubicBezTo>
                    <a:pt x="774" y="1141"/>
                    <a:pt x="1581" y="2151"/>
                    <a:pt x="2421" y="3134"/>
                  </a:cubicBezTo>
                  <a:cubicBezTo>
                    <a:pt x="2471" y="3190"/>
                    <a:pt x="2516" y="3246"/>
                    <a:pt x="2562" y="3301"/>
                  </a:cubicBezTo>
                  <a:cubicBezTo>
                    <a:pt x="3337" y="4200"/>
                    <a:pt x="4135" y="5079"/>
                    <a:pt x="4958" y="5932"/>
                  </a:cubicBezTo>
                  <a:cubicBezTo>
                    <a:pt x="5000" y="5981"/>
                    <a:pt x="5043" y="6023"/>
                    <a:pt x="5088" y="6073"/>
                  </a:cubicBezTo>
                  <a:cubicBezTo>
                    <a:pt x="6072" y="7085"/>
                    <a:pt x="7088" y="8070"/>
                    <a:pt x="8138" y="9014"/>
                  </a:cubicBezTo>
                  <a:cubicBezTo>
                    <a:pt x="8186" y="9059"/>
                    <a:pt x="8239" y="9105"/>
                    <a:pt x="8288" y="9151"/>
                  </a:cubicBezTo>
                  <a:lnTo>
                    <a:pt x="8390" y="9037"/>
                  </a:lnTo>
                  <a:cubicBezTo>
                    <a:pt x="8307" y="8965"/>
                    <a:pt x="8226" y="8889"/>
                    <a:pt x="8144" y="8815"/>
                  </a:cubicBezTo>
                  <a:cubicBezTo>
                    <a:pt x="7536" y="8269"/>
                    <a:pt x="6942" y="7703"/>
                    <a:pt x="6353" y="7128"/>
                  </a:cubicBezTo>
                  <a:cubicBezTo>
                    <a:pt x="6307" y="7085"/>
                    <a:pt x="6262" y="7040"/>
                    <a:pt x="6219" y="6994"/>
                  </a:cubicBezTo>
                  <a:cubicBezTo>
                    <a:pt x="5324" y="6115"/>
                    <a:pt x="4458" y="5210"/>
                    <a:pt x="3621" y="4275"/>
                  </a:cubicBezTo>
                  <a:cubicBezTo>
                    <a:pt x="3578" y="4229"/>
                    <a:pt x="3536" y="4183"/>
                    <a:pt x="3497" y="4138"/>
                  </a:cubicBezTo>
                  <a:cubicBezTo>
                    <a:pt x="2307" y="2807"/>
                    <a:pt x="1177" y="1428"/>
                    <a:pt x="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1"/>
            <p:cNvSpPr/>
            <p:nvPr/>
          </p:nvSpPr>
          <p:spPr>
            <a:xfrm>
              <a:off x="1067986" y="2643955"/>
              <a:ext cx="199083" cy="106244"/>
            </a:xfrm>
            <a:custGeom>
              <a:rect b="b" l="l" r="r" t="t"/>
              <a:pathLst>
                <a:path extrusionOk="0" h="1387" w="2599">
                  <a:moveTo>
                    <a:pt x="0" y="0"/>
                  </a:moveTo>
                  <a:lnTo>
                    <a:pt x="0" y="0"/>
                  </a:lnTo>
                  <a:cubicBezTo>
                    <a:pt x="56" y="105"/>
                    <a:pt x="115" y="206"/>
                    <a:pt x="173" y="304"/>
                  </a:cubicBezTo>
                  <a:lnTo>
                    <a:pt x="173" y="308"/>
                  </a:lnTo>
                  <a:cubicBezTo>
                    <a:pt x="977" y="850"/>
                    <a:pt x="1778" y="1210"/>
                    <a:pt x="2566" y="1386"/>
                  </a:cubicBezTo>
                  <a:lnTo>
                    <a:pt x="2569" y="1363"/>
                  </a:lnTo>
                  <a:lnTo>
                    <a:pt x="2599" y="1239"/>
                  </a:lnTo>
                  <a:cubicBezTo>
                    <a:pt x="2543" y="1222"/>
                    <a:pt x="2484" y="1210"/>
                    <a:pt x="2428" y="1196"/>
                  </a:cubicBezTo>
                  <a:cubicBezTo>
                    <a:pt x="1632" y="994"/>
                    <a:pt x="817" y="59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1"/>
            <p:cNvSpPr/>
            <p:nvPr/>
          </p:nvSpPr>
          <p:spPr>
            <a:xfrm>
              <a:off x="1334860" y="2600830"/>
              <a:ext cx="27882" cy="222446"/>
            </a:xfrm>
            <a:custGeom>
              <a:rect b="b" l="l" r="r" t="t"/>
              <a:pathLst>
                <a:path extrusionOk="0" h="2904" w="364">
                  <a:moveTo>
                    <a:pt x="160" y="1"/>
                  </a:moveTo>
                  <a:cubicBezTo>
                    <a:pt x="219" y="923"/>
                    <a:pt x="174" y="1844"/>
                    <a:pt x="20" y="2763"/>
                  </a:cubicBezTo>
                  <a:cubicBezTo>
                    <a:pt x="14" y="2799"/>
                    <a:pt x="7" y="2838"/>
                    <a:pt x="0" y="2877"/>
                  </a:cubicBezTo>
                  <a:lnTo>
                    <a:pt x="144" y="2900"/>
                  </a:lnTo>
                  <a:lnTo>
                    <a:pt x="151" y="2903"/>
                  </a:lnTo>
                  <a:cubicBezTo>
                    <a:pt x="308" y="2024"/>
                    <a:pt x="363" y="1135"/>
                    <a:pt x="327" y="250"/>
                  </a:cubicBezTo>
                  <a:lnTo>
                    <a:pt x="324" y="191"/>
                  </a:lnTo>
                  <a:cubicBezTo>
                    <a:pt x="265" y="126"/>
                    <a:pt x="216" y="67"/>
                    <a:pt x="1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1"/>
            <p:cNvSpPr/>
            <p:nvPr/>
          </p:nvSpPr>
          <p:spPr>
            <a:xfrm>
              <a:off x="1321838" y="2944381"/>
              <a:ext cx="139489" cy="19533"/>
            </a:xfrm>
            <a:custGeom>
              <a:rect b="b" l="l" r="r" t="t"/>
              <a:pathLst>
                <a:path extrusionOk="0" h="255" w="1821">
                  <a:moveTo>
                    <a:pt x="0" y="0"/>
                  </a:moveTo>
                  <a:lnTo>
                    <a:pt x="0" y="0"/>
                  </a:lnTo>
                  <a:cubicBezTo>
                    <a:pt x="75" y="62"/>
                    <a:pt x="147" y="127"/>
                    <a:pt x="220" y="190"/>
                  </a:cubicBezTo>
                  <a:lnTo>
                    <a:pt x="223" y="193"/>
                  </a:lnTo>
                  <a:cubicBezTo>
                    <a:pt x="505" y="234"/>
                    <a:pt x="791" y="255"/>
                    <a:pt x="1076" y="255"/>
                  </a:cubicBezTo>
                  <a:cubicBezTo>
                    <a:pt x="1312" y="255"/>
                    <a:pt x="1548" y="241"/>
                    <a:pt x="1781" y="213"/>
                  </a:cubicBezTo>
                  <a:cubicBezTo>
                    <a:pt x="1795" y="209"/>
                    <a:pt x="1808" y="209"/>
                    <a:pt x="1821" y="206"/>
                  </a:cubicBezTo>
                  <a:lnTo>
                    <a:pt x="1801" y="56"/>
                  </a:lnTo>
                  <a:cubicBezTo>
                    <a:pt x="1749" y="62"/>
                    <a:pt x="1700" y="68"/>
                    <a:pt x="1651" y="72"/>
                  </a:cubicBezTo>
                  <a:cubicBezTo>
                    <a:pt x="1459" y="93"/>
                    <a:pt x="1266" y="103"/>
                    <a:pt x="1073" y="103"/>
                  </a:cubicBezTo>
                  <a:cubicBezTo>
                    <a:pt x="713" y="103"/>
                    <a:pt x="353" y="6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1"/>
            <p:cNvSpPr/>
            <p:nvPr/>
          </p:nvSpPr>
          <p:spPr>
            <a:xfrm>
              <a:off x="1543595" y="2883024"/>
              <a:ext cx="19150" cy="160017"/>
            </a:xfrm>
            <a:custGeom>
              <a:rect b="b" l="l" r="r" t="t"/>
              <a:pathLst>
                <a:path extrusionOk="0" h="2089" w="250">
                  <a:moveTo>
                    <a:pt x="43" y="0"/>
                  </a:moveTo>
                  <a:cubicBezTo>
                    <a:pt x="105" y="658"/>
                    <a:pt x="96" y="1298"/>
                    <a:pt x="17" y="1935"/>
                  </a:cubicBezTo>
                  <a:cubicBezTo>
                    <a:pt x="14" y="1981"/>
                    <a:pt x="7" y="2023"/>
                    <a:pt x="1" y="2069"/>
                  </a:cubicBezTo>
                  <a:lnTo>
                    <a:pt x="151" y="2089"/>
                  </a:lnTo>
                  <a:lnTo>
                    <a:pt x="151" y="2069"/>
                  </a:lnTo>
                  <a:cubicBezTo>
                    <a:pt x="227" y="1533"/>
                    <a:pt x="250" y="994"/>
                    <a:pt x="227" y="448"/>
                  </a:cubicBezTo>
                  <a:cubicBezTo>
                    <a:pt x="223" y="399"/>
                    <a:pt x="223" y="350"/>
                    <a:pt x="217" y="301"/>
                  </a:cubicBezTo>
                  <a:lnTo>
                    <a:pt x="217" y="294"/>
                  </a:lnTo>
                  <a:cubicBezTo>
                    <a:pt x="161" y="196"/>
                    <a:pt x="102" y="98"/>
                    <a:pt x="43" y="0"/>
                  </a:cubicBezTo>
                  <a:close/>
                </a:path>
              </a:pathLst>
            </a:custGeom>
            <a:solidFill>
              <a:srgbClr val="FFE3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1"/>
            <p:cNvSpPr/>
            <p:nvPr/>
          </p:nvSpPr>
          <p:spPr>
            <a:xfrm>
              <a:off x="1665083" y="3193177"/>
              <a:ext cx="375800" cy="144774"/>
            </a:xfrm>
            <a:custGeom>
              <a:rect b="b" l="l" r="r" t="t"/>
              <a:pathLst>
                <a:path extrusionOk="0" h="1890" w="4906">
                  <a:moveTo>
                    <a:pt x="0" y="1"/>
                  </a:moveTo>
                  <a:cubicBezTo>
                    <a:pt x="323" y="742"/>
                    <a:pt x="1039" y="1256"/>
                    <a:pt x="1801" y="1520"/>
                  </a:cubicBezTo>
                  <a:cubicBezTo>
                    <a:pt x="2566" y="1785"/>
                    <a:pt x="3382" y="1837"/>
                    <a:pt x="4190" y="1890"/>
                  </a:cubicBezTo>
                  <a:cubicBezTo>
                    <a:pt x="4379" y="1402"/>
                    <a:pt x="4650" y="919"/>
                    <a:pt x="4905" y="464"/>
                  </a:cubicBezTo>
                  <a:cubicBezTo>
                    <a:pt x="3268" y="239"/>
                    <a:pt x="1637" y="226"/>
                    <a:pt x="0" y="1"/>
                  </a:cubicBezTo>
                  <a:close/>
                </a:path>
              </a:pathLst>
            </a:custGeom>
            <a:solidFill>
              <a:srgbClr val="FCF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1"/>
            <p:cNvSpPr/>
            <p:nvPr/>
          </p:nvSpPr>
          <p:spPr>
            <a:xfrm>
              <a:off x="2802822" y="2877126"/>
              <a:ext cx="218616" cy="141633"/>
            </a:xfrm>
            <a:custGeom>
              <a:rect b="b" l="l" r="r" t="t"/>
              <a:pathLst>
                <a:path extrusionOk="0" h="1849" w="2854">
                  <a:moveTo>
                    <a:pt x="1324" y="1"/>
                  </a:moveTo>
                  <a:cubicBezTo>
                    <a:pt x="1313" y="1"/>
                    <a:pt x="1302" y="1"/>
                    <a:pt x="1291" y="2"/>
                  </a:cubicBezTo>
                  <a:cubicBezTo>
                    <a:pt x="1131" y="15"/>
                    <a:pt x="994" y="127"/>
                    <a:pt x="887" y="247"/>
                  </a:cubicBezTo>
                  <a:cubicBezTo>
                    <a:pt x="677" y="476"/>
                    <a:pt x="0" y="1578"/>
                    <a:pt x="327" y="1809"/>
                  </a:cubicBezTo>
                  <a:cubicBezTo>
                    <a:pt x="368" y="1838"/>
                    <a:pt x="439" y="1849"/>
                    <a:pt x="526" y="1849"/>
                  </a:cubicBezTo>
                  <a:cubicBezTo>
                    <a:pt x="786" y="1849"/>
                    <a:pt x="1188" y="1750"/>
                    <a:pt x="1338" y="1738"/>
                  </a:cubicBezTo>
                  <a:cubicBezTo>
                    <a:pt x="1697" y="1702"/>
                    <a:pt x="2056" y="1669"/>
                    <a:pt x="2416" y="1637"/>
                  </a:cubicBezTo>
                  <a:cubicBezTo>
                    <a:pt x="2553" y="1623"/>
                    <a:pt x="2706" y="1600"/>
                    <a:pt x="2785" y="1489"/>
                  </a:cubicBezTo>
                  <a:cubicBezTo>
                    <a:pt x="2854" y="1394"/>
                    <a:pt x="2840" y="1260"/>
                    <a:pt x="2789" y="1156"/>
                  </a:cubicBezTo>
                  <a:cubicBezTo>
                    <a:pt x="2733" y="1051"/>
                    <a:pt x="2641" y="973"/>
                    <a:pt x="2553" y="895"/>
                  </a:cubicBezTo>
                  <a:cubicBezTo>
                    <a:pt x="2318" y="688"/>
                    <a:pt x="2083" y="480"/>
                    <a:pt x="1844" y="273"/>
                  </a:cubicBezTo>
                  <a:cubicBezTo>
                    <a:pt x="1695" y="140"/>
                    <a:pt x="1520" y="1"/>
                    <a:pt x="1324"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1"/>
            <p:cNvSpPr/>
            <p:nvPr/>
          </p:nvSpPr>
          <p:spPr>
            <a:xfrm>
              <a:off x="1289743" y="2562070"/>
              <a:ext cx="1421849" cy="522029"/>
            </a:xfrm>
            <a:custGeom>
              <a:rect b="b" l="l" r="r" t="t"/>
              <a:pathLst>
                <a:path extrusionOk="0" h="6815" w="18562">
                  <a:moveTo>
                    <a:pt x="11735" y="0"/>
                  </a:moveTo>
                  <a:cubicBezTo>
                    <a:pt x="11180" y="0"/>
                    <a:pt x="10627" y="61"/>
                    <a:pt x="10083" y="184"/>
                  </a:cubicBezTo>
                  <a:cubicBezTo>
                    <a:pt x="9567" y="301"/>
                    <a:pt x="9070" y="475"/>
                    <a:pt x="8587" y="687"/>
                  </a:cubicBezTo>
                  <a:cubicBezTo>
                    <a:pt x="8508" y="723"/>
                    <a:pt x="8426" y="759"/>
                    <a:pt x="8345" y="798"/>
                  </a:cubicBezTo>
                  <a:cubicBezTo>
                    <a:pt x="7737" y="1076"/>
                    <a:pt x="7152" y="1416"/>
                    <a:pt x="6580" y="1772"/>
                  </a:cubicBezTo>
                  <a:cubicBezTo>
                    <a:pt x="6364" y="1906"/>
                    <a:pt x="6149" y="2043"/>
                    <a:pt x="5933" y="2181"/>
                  </a:cubicBezTo>
                  <a:cubicBezTo>
                    <a:pt x="5808" y="2262"/>
                    <a:pt x="5684" y="2344"/>
                    <a:pt x="5560" y="2422"/>
                  </a:cubicBezTo>
                  <a:cubicBezTo>
                    <a:pt x="4410" y="3171"/>
                    <a:pt x="3256" y="3922"/>
                    <a:pt x="2105" y="4671"/>
                  </a:cubicBezTo>
                  <a:cubicBezTo>
                    <a:pt x="2004" y="4736"/>
                    <a:pt x="1903" y="4801"/>
                    <a:pt x="1799" y="4870"/>
                  </a:cubicBezTo>
                  <a:cubicBezTo>
                    <a:pt x="1200" y="5259"/>
                    <a:pt x="599" y="5651"/>
                    <a:pt x="1" y="6040"/>
                  </a:cubicBezTo>
                  <a:cubicBezTo>
                    <a:pt x="956" y="6282"/>
                    <a:pt x="1890" y="6465"/>
                    <a:pt x="2799" y="6593"/>
                  </a:cubicBezTo>
                  <a:cubicBezTo>
                    <a:pt x="2825" y="6596"/>
                    <a:pt x="2851" y="6599"/>
                    <a:pt x="2877" y="6602"/>
                  </a:cubicBezTo>
                  <a:cubicBezTo>
                    <a:pt x="3922" y="6746"/>
                    <a:pt x="4942" y="6815"/>
                    <a:pt x="5934" y="6815"/>
                  </a:cubicBezTo>
                  <a:cubicBezTo>
                    <a:pt x="5957" y="6815"/>
                    <a:pt x="5979" y="6815"/>
                    <a:pt x="6001" y="6815"/>
                  </a:cubicBezTo>
                  <a:lnTo>
                    <a:pt x="6208" y="6815"/>
                  </a:lnTo>
                  <a:cubicBezTo>
                    <a:pt x="7135" y="6801"/>
                    <a:pt x="8037" y="6730"/>
                    <a:pt x="8923" y="6602"/>
                  </a:cubicBezTo>
                  <a:cubicBezTo>
                    <a:pt x="8992" y="6593"/>
                    <a:pt x="9057" y="6583"/>
                    <a:pt x="9122" y="6569"/>
                  </a:cubicBezTo>
                  <a:cubicBezTo>
                    <a:pt x="10149" y="6412"/>
                    <a:pt x="11152" y="6181"/>
                    <a:pt x="12136" y="5873"/>
                  </a:cubicBezTo>
                  <a:cubicBezTo>
                    <a:pt x="12208" y="5854"/>
                    <a:pt x="12276" y="5831"/>
                    <a:pt x="12348" y="5804"/>
                  </a:cubicBezTo>
                  <a:cubicBezTo>
                    <a:pt x="13276" y="5510"/>
                    <a:pt x="14184" y="5151"/>
                    <a:pt x="15077" y="4730"/>
                  </a:cubicBezTo>
                  <a:cubicBezTo>
                    <a:pt x="15175" y="4684"/>
                    <a:pt x="15270" y="4638"/>
                    <a:pt x="15368" y="4593"/>
                  </a:cubicBezTo>
                  <a:cubicBezTo>
                    <a:pt x="16159" y="4207"/>
                    <a:pt x="16940" y="3778"/>
                    <a:pt x="17708" y="3308"/>
                  </a:cubicBezTo>
                  <a:cubicBezTo>
                    <a:pt x="17753" y="3282"/>
                    <a:pt x="17800" y="3255"/>
                    <a:pt x="17842" y="3226"/>
                  </a:cubicBezTo>
                  <a:cubicBezTo>
                    <a:pt x="18083" y="3076"/>
                    <a:pt x="18322" y="2926"/>
                    <a:pt x="18561" y="2769"/>
                  </a:cubicBezTo>
                  <a:cubicBezTo>
                    <a:pt x="17388" y="1785"/>
                    <a:pt x="16064" y="965"/>
                    <a:pt x="14613" y="478"/>
                  </a:cubicBezTo>
                  <a:cubicBezTo>
                    <a:pt x="13825" y="213"/>
                    <a:pt x="12998" y="50"/>
                    <a:pt x="12169" y="10"/>
                  </a:cubicBezTo>
                  <a:cubicBezTo>
                    <a:pt x="12103" y="4"/>
                    <a:pt x="12038" y="4"/>
                    <a:pt x="11973" y="4"/>
                  </a:cubicBezTo>
                  <a:cubicBezTo>
                    <a:pt x="11893" y="2"/>
                    <a:pt x="11814" y="0"/>
                    <a:pt x="117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1"/>
            <p:cNvSpPr/>
            <p:nvPr/>
          </p:nvSpPr>
          <p:spPr>
            <a:xfrm>
              <a:off x="1427469" y="2761077"/>
              <a:ext cx="1228970" cy="323022"/>
            </a:xfrm>
            <a:custGeom>
              <a:rect b="b" l="l" r="r" t="t"/>
              <a:pathLst>
                <a:path extrusionOk="0" h="4217" w="16044">
                  <a:moveTo>
                    <a:pt x="15392" y="0"/>
                  </a:moveTo>
                  <a:cubicBezTo>
                    <a:pt x="15217" y="0"/>
                    <a:pt x="15021" y="72"/>
                    <a:pt x="14798" y="216"/>
                  </a:cubicBezTo>
                  <a:cubicBezTo>
                    <a:pt x="14178" y="622"/>
                    <a:pt x="13674" y="1272"/>
                    <a:pt x="13397" y="2020"/>
                  </a:cubicBezTo>
                  <a:cubicBezTo>
                    <a:pt x="13302" y="1785"/>
                    <a:pt x="13194" y="1550"/>
                    <a:pt x="13027" y="1348"/>
                  </a:cubicBezTo>
                  <a:cubicBezTo>
                    <a:pt x="12806" y="1078"/>
                    <a:pt x="12508" y="918"/>
                    <a:pt x="12219" y="918"/>
                  </a:cubicBezTo>
                  <a:cubicBezTo>
                    <a:pt x="12192" y="918"/>
                    <a:pt x="12165" y="920"/>
                    <a:pt x="12139" y="922"/>
                  </a:cubicBezTo>
                  <a:cubicBezTo>
                    <a:pt x="11756" y="955"/>
                    <a:pt x="11469" y="1249"/>
                    <a:pt x="11285" y="1468"/>
                  </a:cubicBezTo>
                  <a:cubicBezTo>
                    <a:pt x="10903" y="1916"/>
                    <a:pt x="10622" y="2449"/>
                    <a:pt x="10436" y="3050"/>
                  </a:cubicBezTo>
                  <a:cubicBezTo>
                    <a:pt x="10377" y="2818"/>
                    <a:pt x="10298" y="2589"/>
                    <a:pt x="10167" y="2380"/>
                  </a:cubicBezTo>
                  <a:cubicBezTo>
                    <a:pt x="9959" y="2043"/>
                    <a:pt x="9638" y="1834"/>
                    <a:pt x="9312" y="1824"/>
                  </a:cubicBezTo>
                  <a:cubicBezTo>
                    <a:pt x="9300" y="1824"/>
                    <a:pt x="9288" y="1824"/>
                    <a:pt x="9277" y="1824"/>
                  </a:cubicBezTo>
                  <a:cubicBezTo>
                    <a:pt x="9029" y="1824"/>
                    <a:pt x="8781" y="1926"/>
                    <a:pt x="8488" y="2141"/>
                  </a:cubicBezTo>
                  <a:cubicBezTo>
                    <a:pt x="7974" y="2524"/>
                    <a:pt x="7560" y="3050"/>
                    <a:pt x="7305" y="3612"/>
                  </a:cubicBezTo>
                  <a:cubicBezTo>
                    <a:pt x="7301" y="3488"/>
                    <a:pt x="7288" y="3367"/>
                    <a:pt x="7259" y="3246"/>
                  </a:cubicBezTo>
                  <a:cubicBezTo>
                    <a:pt x="7184" y="2936"/>
                    <a:pt x="6942" y="2592"/>
                    <a:pt x="6582" y="2527"/>
                  </a:cubicBezTo>
                  <a:cubicBezTo>
                    <a:pt x="6537" y="2519"/>
                    <a:pt x="6492" y="2515"/>
                    <a:pt x="6448" y="2515"/>
                  </a:cubicBezTo>
                  <a:cubicBezTo>
                    <a:pt x="6210" y="2515"/>
                    <a:pt x="5989" y="2622"/>
                    <a:pt x="5834" y="2710"/>
                  </a:cubicBezTo>
                  <a:cubicBezTo>
                    <a:pt x="5321" y="3004"/>
                    <a:pt x="4900" y="3422"/>
                    <a:pt x="4494" y="3883"/>
                  </a:cubicBezTo>
                  <a:cubicBezTo>
                    <a:pt x="4540" y="3746"/>
                    <a:pt x="4573" y="3603"/>
                    <a:pt x="4586" y="3458"/>
                  </a:cubicBezTo>
                  <a:cubicBezTo>
                    <a:pt x="4609" y="3112"/>
                    <a:pt x="4491" y="2802"/>
                    <a:pt x="4265" y="2625"/>
                  </a:cubicBezTo>
                  <a:cubicBezTo>
                    <a:pt x="4116" y="2509"/>
                    <a:pt x="3927" y="2451"/>
                    <a:pt x="3699" y="2451"/>
                  </a:cubicBezTo>
                  <a:cubicBezTo>
                    <a:pt x="3541" y="2451"/>
                    <a:pt x="3365" y="2479"/>
                    <a:pt x="3170" y="2533"/>
                  </a:cubicBezTo>
                  <a:cubicBezTo>
                    <a:pt x="2432" y="2740"/>
                    <a:pt x="1802" y="3086"/>
                    <a:pt x="1298" y="3563"/>
                  </a:cubicBezTo>
                  <a:cubicBezTo>
                    <a:pt x="1344" y="3442"/>
                    <a:pt x="1380" y="3318"/>
                    <a:pt x="1402" y="3187"/>
                  </a:cubicBezTo>
                  <a:cubicBezTo>
                    <a:pt x="1452" y="2864"/>
                    <a:pt x="1380" y="2563"/>
                    <a:pt x="1200" y="2360"/>
                  </a:cubicBezTo>
                  <a:cubicBezTo>
                    <a:pt x="998" y="2136"/>
                    <a:pt x="714" y="2067"/>
                    <a:pt x="449" y="2067"/>
                  </a:cubicBezTo>
                  <a:cubicBezTo>
                    <a:pt x="401" y="2067"/>
                    <a:pt x="354" y="2069"/>
                    <a:pt x="307" y="2073"/>
                  </a:cubicBezTo>
                  <a:cubicBezTo>
                    <a:pt x="206" y="2138"/>
                    <a:pt x="105" y="2203"/>
                    <a:pt x="1" y="2272"/>
                  </a:cubicBezTo>
                  <a:cubicBezTo>
                    <a:pt x="105" y="2247"/>
                    <a:pt x="262" y="2219"/>
                    <a:pt x="430" y="2219"/>
                  </a:cubicBezTo>
                  <a:cubicBezTo>
                    <a:pt x="662" y="2219"/>
                    <a:pt x="915" y="2273"/>
                    <a:pt x="1085" y="2461"/>
                  </a:cubicBezTo>
                  <a:cubicBezTo>
                    <a:pt x="1236" y="2628"/>
                    <a:pt x="1295" y="2886"/>
                    <a:pt x="1253" y="3164"/>
                  </a:cubicBezTo>
                  <a:cubicBezTo>
                    <a:pt x="1209" y="3422"/>
                    <a:pt x="1092" y="3668"/>
                    <a:pt x="981" y="3903"/>
                  </a:cubicBezTo>
                  <a:cubicBezTo>
                    <a:pt x="965" y="3936"/>
                    <a:pt x="971" y="3971"/>
                    <a:pt x="1001" y="3995"/>
                  </a:cubicBezTo>
                  <a:cubicBezTo>
                    <a:pt x="1004" y="3998"/>
                    <a:pt x="1004" y="3998"/>
                    <a:pt x="1007" y="4001"/>
                  </a:cubicBezTo>
                  <a:cubicBezTo>
                    <a:pt x="1020" y="4008"/>
                    <a:pt x="1034" y="4013"/>
                    <a:pt x="1047" y="4013"/>
                  </a:cubicBezTo>
                  <a:cubicBezTo>
                    <a:pt x="1058" y="4013"/>
                    <a:pt x="1069" y="4010"/>
                    <a:pt x="1079" y="4004"/>
                  </a:cubicBezTo>
                  <a:cubicBezTo>
                    <a:pt x="1089" y="4001"/>
                    <a:pt x="1099" y="3995"/>
                    <a:pt x="1105" y="3985"/>
                  </a:cubicBezTo>
                  <a:cubicBezTo>
                    <a:pt x="1635" y="3363"/>
                    <a:pt x="2344" y="2922"/>
                    <a:pt x="3210" y="2677"/>
                  </a:cubicBezTo>
                  <a:cubicBezTo>
                    <a:pt x="3390" y="2626"/>
                    <a:pt x="3553" y="2601"/>
                    <a:pt x="3695" y="2601"/>
                  </a:cubicBezTo>
                  <a:cubicBezTo>
                    <a:pt x="3891" y="2601"/>
                    <a:pt x="4050" y="2648"/>
                    <a:pt x="4170" y="2743"/>
                  </a:cubicBezTo>
                  <a:cubicBezTo>
                    <a:pt x="4354" y="2886"/>
                    <a:pt x="4455" y="3155"/>
                    <a:pt x="4435" y="3449"/>
                  </a:cubicBezTo>
                  <a:cubicBezTo>
                    <a:pt x="4413" y="3713"/>
                    <a:pt x="4308" y="3968"/>
                    <a:pt x="4203" y="4217"/>
                  </a:cubicBezTo>
                  <a:lnTo>
                    <a:pt x="4410" y="4217"/>
                  </a:lnTo>
                  <a:cubicBezTo>
                    <a:pt x="4867" y="3677"/>
                    <a:pt x="5331" y="3174"/>
                    <a:pt x="5909" y="2844"/>
                  </a:cubicBezTo>
                  <a:cubicBezTo>
                    <a:pt x="6119" y="2722"/>
                    <a:pt x="6294" y="2665"/>
                    <a:pt x="6450" y="2665"/>
                  </a:cubicBezTo>
                  <a:cubicBezTo>
                    <a:pt x="6487" y="2665"/>
                    <a:pt x="6522" y="2668"/>
                    <a:pt x="6556" y="2674"/>
                  </a:cubicBezTo>
                  <a:cubicBezTo>
                    <a:pt x="6850" y="2730"/>
                    <a:pt x="7047" y="3017"/>
                    <a:pt x="7112" y="3282"/>
                  </a:cubicBezTo>
                  <a:cubicBezTo>
                    <a:pt x="7170" y="3514"/>
                    <a:pt x="7158" y="3763"/>
                    <a:pt x="7125" y="4004"/>
                  </a:cubicBezTo>
                  <a:cubicBezTo>
                    <a:pt x="7194" y="3995"/>
                    <a:pt x="7259" y="3985"/>
                    <a:pt x="7324" y="3971"/>
                  </a:cubicBezTo>
                  <a:cubicBezTo>
                    <a:pt x="7543" y="3321"/>
                    <a:pt x="7998" y="2697"/>
                    <a:pt x="8576" y="2262"/>
                  </a:cubicBezTo>
                  <a:cubicBezTo>
                    <a:pt x="8844" y="2064"/>
                    <a:pt x="9066" y="1975"/>
                    <a:pt x="9280" y="1975"/>
                  </a:cubicBezTo>
                  <a:cubicBezTo>
                    <a:pt x="9288" y="1975"/>
                    <a:pt x="9297" y="1975"/>
                    <a:pt x="9305" y="1975"/>
                  </a:cubicBezTo>
                  <a:cubicBezTo>
                    <a:pt x="9582" y="1984"/>
                    <a:pt x="9854" y="2167"/>
                    <a:pt x="10040" y="2461"/>
                  </a:cubicBezTo>
                  <a:cubicBezTo>
                    <a:pt x="10190" y="2707"/>
                    <a:pt x="10269" y="2995"/>
                    <a:pt x="10338" y="3275"/>
                  </a:cubicBezTo>
                  <a:cubicBezTo>
                    <a:pt x="10410" y="3256"/>
                    <a:pt x="10478" y="3233"/>
                    <a:pt x="10550" y="3206"/>
                  </a:cubicBezTo>
                  <a:cubicBezTo>
                    <a:pt x="10727" y="2579"/>
                    <a:pt x="11011" y="2027"/>
                    <a:pt x="11400" y="1566"/>
                  </a:cubicBezTo>
                  <a:cubicBezTo>
                    <a:pt x="11665" y="1253"/>
                    <a:pt x="11903" y="1096"/>
                    <a:pt x="12151" y="1073"/>
                  </a:cubicBezTo>
                  <a:cubicBezTo>
                    <a:pt x="12170" y="1071"/>
                    <a:pt x="12189" y="1070"/>
                    <a:pt x="12208" y="1070"/>
                  </a:cubicBezTo>
                  <a:cubicBezTo>
                    <a:pt x="12455" y="1070"/>
                    <a:pt x="12719" y="1209"/>
                    <a:pt x="12910" y="1446"/>
                  </a:cubicBezTo>
                  <a:cubicBezTo>
                    <a:pt x="13077" y="1645"/>
                    <a:pt x="13181" y="1889"/>
                    <a:pt x="13279" y="2132"/>
                  </a:cubicBezTo>
                  <a:cubicBezTo>
                    <a:pt x="13377" y="2086"/>
                    <a:pt x="13472" y="2040"/>
                    <a:pt x="13570" y="1995"/>
                  </a:cubicBezTo>
                  <a:cubicBezTo>
                    <a:pt x="13837" y="1308"/>
                    <a:pt x="14308" y="716"/>
                    <a:pt x="14881" y="344"/>
                  </a:cubicBezTo>
                  <a:cubicBezTo>
                    <a:pt x="15077" y="217"/>
                    <a:pt x="15245" y="153"/>
                    <a:pt x="15391" y="153"/>
                  </a:cubicBezTo>
                  <a:cubicBezTo>
                    <a:pt x="15448" y="153"/>
                    <a:pt x="15503" y="163"/>
                    <a:pt x="15554" y="184"/>
                  </a:cubicBezTo>
                  <a:cubicBezTo>
                    <a:pt x="15724" y="245"/>
                    <a:pt x="15845" y="422"/>
                    <a:pt x="15910" y="710"/>
                  </a:cubicBezTo>
                  <a:cubicBezTo>
                    <a:pt x="15955" y="684"/>
                    <a:pt x="16002" y="657"/>
                    <a:pt x="16044" y="628"/>
                  </a:cubicBezTo>
                  <a:cubicBezTo>
                    <a:pt x="15962" y="315"/>
                    <a:pt x="15818" y="122"/>
                    <a:pt x="15606" y="40"/>
                  </a:cubicBezTo>
                  <a:cubicBezTo>
                    <a:pt x="15538" y="13"/>
                    <a:pt x="15467" y="0"/>
                    <a:pt x="15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1"/>
            <p:cNvSpPr/>
            <p:nvPr/>
          </p:nvSpPr>
          <p:spPr>
            <a:xfrm>
              <a:off x="1699859" y="2693822"/>
              <a:ext cx="214863" cy="156417"/>
            </a:xfrm>
            <a:custGeom>
              <a:rect b="b" l="l" r="r" t="t"/>
              <a:pathLst>
                <a:path extrusionOk="0" h="2042" w="2805">
                  <a:moveTo>
                    <a:pt x="1611" y="150"/>
                  </a:moveTo>
                  <a:cubicBezTo>
                    <a:pt x="1827" y="150"/>
                    <a:pt x="2040" y="196"/>
                    <a:pt x="2213" y="268"/>
                  </a:cubicBezTo>
                  <a:cubicBezTo>
                    <a:pt x="2360" y="330"/>
                    <a:pt x="2468" y="405"/>
                    <a:pt x="2536" y="496"/>
                  </a:cubicBezTo>
                  <a:cubicBezTo>
                    <a:pt x="2618" y="601"/>
                    <a:pt x="2647" y="735"/>
                    <a:pt x="2608" y="840"/>
                  </a:cubicBezTo>
                  <a:cubicBezTo>
                    <a:pt x="2556" y="983"/>
                    <a:pt x="2396" y="1069"/>
                    <a:pt x="2236" y="1147"/>
                  </a:cubicBezTo>
                  <a:lnTo>
                    <a:pt x="938" y="1767"/>
                  </a:lnTo>
                  <a:cubicBezTo>
                    <a:pt x="798" y="1836"/>
                    <a:pt x="672" y="1891"/>
                    <a:pt x="550" y="1891"/>
                  </a:cubicBezTo>
                  <a:cubicBezTo>
                    <a:pt x="527" y="1891"/>
                    <a:pt x="504" y="1889"/>
                    <a:pt x="481" y="1885"/>
                  </a:cubicBezTo>
                  <a:cubicBezTo>
                    <a:pt x="308" y="1853"/>
                    <a:pt x="160" y="1669"/>
                    <a:pt x="151" y="1464"/>
                  </a:cubicBezTo>
                  <a:cubicBezTo>
                    <a:pt x="134" y="1167"/>
                    <a:pt x="409" y="781"/>
                    <a:pt x="912" y="369"/>
                  </a:cubicBezTo>
                  <a:cubicBezTo>
                    <a:pt x="1105" y="212"/>
                    <a:pt x="1359" y="150"/>
                    <a:pt x="1611" y="150"/>
                  </a:cubicBezTo>
                  <a:close/>
                  <a:moveTo>
                    <a:pt x="1620" y="1"/>
                  </a:moveTo>
                  <a:cubicBezTo>
                    <a:pt x="1488" y="1"/>
                    <a:pt x="1354" y="17"/>
                    <a:pt x="1226" y="52"/>
                  </a:cubicBezTo>
                  <a:cubicBezTo>
                    <a:pt x="1079" y="91"/>
                    <a:pt x="935" y="153"/>
                    <a:pt x="817" y="254"/>
                  </a:cubicBezTo>
                  <a:cubicBezTo>
                    <a:pt x="739" y="316"/>
                    <a:pt x="657" y="385"/>
                    <a:pt x="579" y="461"/>
                  </a:cubicBezTo>
                  <a:cubicBezTo>
                    <a:pt x="278" y="745"/>
                    <a:pt x="0" y="1098"/>
                    <a:pt x="0" y="1441"/>
                  </a:cubicBezTo>
                  <a:lnTo>
                    <a:pt x="0" y="1473"/>
                  </a:lnTo>
                  <a:cubicBezTo>
                    <a:pt x="14" y="1748"/>
                    <a:pt x="210" y="1990"/>
                    <a:pt x="454" y="2033"/>
                  </a:cubicBezTo>
                  <a:cubicBezTo>
                    <a:pt x="484" y="2039"/>
                    <a:pt x="516" y="2042"/>
                    <a:pt x="546" y="2042"/>
                  </a:cubicBezTo>
                  <a:cubicBezTo>
                    <a:pt x="716" y="2042"/>
                    <a:pt x="879" y="1964"/>
                    <a:pt x="1003" y="1905"/>
                  </a:cubicBezTo>
                  <a:lnTo>
                    <a:pt x="2305" y="1284"/>
                  </a:lnTo>
                  <a:cubicBezTo>
                    <a:pt x="2491" y="1193"/>
                    <a:pt x="2680" y="1088"/>
                    <a:pt x="2752" y="892"/>
                  </a:cubicBezTo>
                  <a:cubicBezTo>
                    <a:pt x="2804" y="738"/>
                    <a:pt x="2771" y="549"/>
                    <a:pt x="2658" y="405"/>
                  </a:cubicBezTo>
                  <a:cubicBezTo>
                    <a:pt x="2569" y="291"/>
                    <a:pt x="2445" y="202"/>
                    <a:pt x="2269" y="127"/>
                  </a:cubicBezTo>
                  <a:cubicBezTo>
                    <a:pt x="2083" y="50"/>
                    <a:pt x="1854" y="1"/>
                    <a:pt x="1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1"/>
            <p:cNvSpPr/>
            <p:nvPr/>
          </p:nvSpPr>
          <p:spPr>
            <a:xfrm>
              <a:off x="2268384" y="2605043"/>
              <a:ext cx="182997" cy="116815"/>
            </a:xfrm>
            <a:custGeom>
              <a:rect b="b" l="l" r="r" t="t"/>
              <a:pathLst>
                <a:path extrusionOk="0" h="1525" w="2389">
                  <a:moveTo>
                    <a:pt x="1032" y="151"/>
                  </a:moveTo>
                  <a:cubicBezTo>
                    <a:pt x="1052" y="151"/>
                    <a:pt x="1072" y="153"/>
                    <a:pt x="1092" y="155"/>
                  </a:cubicBezTo>
                  <a:cubicBezTo>
                    <a:pt x="1363" y="191"/>
                    <a:pt x="1990" y="482"/>
                    <a:pt x="2173" y="831"/>
                  </a:cubicBezTo>
                  <a:cubicBezTo>
                    <a:pt x="2229" y="940"/>
                    <a:pt x="2232" y="1041"/>
                    <a:pt x="2183" y="1139"/>
                  </a:cubicBezTo>
                  <a:cubicBezTo>
                    <a:pt x="2102" y="1296"/>
                    <a:pt x="1870" y="1335"/>
                    <a:pt x="1706" y="1348"/>
                  </a:cubicBezTo>
                  <a:cubicBezTo>
                    <a:pt x="1524" y="1364"/>
                    <a:pt x="1341" y="1371"/>
                    <a:pt x="1159" y="1371"/>
                  </a:cubicBezTo>
                  <a:cubicBezTo>
                    <a:pt x="1009" y="1371"/>
                    <a:pt x="860" y="1367"/>
                    <a:pt x="713" y="1358"/>
                  </a:cubicBezTo>
                  <a:cubicBezTo>
                    <a:pt x="533" y="1345"/>
                    <a:pt x="337" y="1319"/>
                    <a:pt x="239" y="1188"/>
                  </a:cubicBezTo>
                  <a:cubicBezTo>
                    <a:pt x="95" y="1002"/>
                    <a:pt x="153" y="806"/>
                    <a:pt x="232" y="671"/>
                  </a:cubicBezTo>
                  <a:cubicBezTo>
                    <a:pt x="393" y="386"/>
                    <a:pt x="760" y="151"/>
                    <a:pt x="1032" y="151"/>
                  </a:cubicBezTo>
                  <a:close/>
                  <a:moveTo>
                    <a:pt x="1044" y="0"/>
                  </a:moveTo>
                  <a:cubicBezTo>
                    <a:pt x="717" y="0"/>
                    <a:pt x="293" y="262"/>
                    <a:pt x="102" y="596"/>
                  </a:cubicBezTo>
                  <a:cubicBezTo>
                    <a:pt x="33" y="714"/>
                    <a:pt x="1" y="831"/>
                    <a:pt x="1" y="943"/>
                  </a:cubicBezTo>
                  <a:cubicBezTo>
                    <a:pt x="1" y="1064"/>
                    <a:pt x="36" y="1181"/>
                    <a:pt x="118" y="1279"/>
                  </a:cubicBezTo>
                  <a:cubicBezTo>
                    <a:pt x="255" y="1456"/>
                    <a:pt x="491" y="1495"/>
                    <a:pt x="703" y="1508"/>
                  </a:cubicBezTo>
                  <a:cubicBezTo>
                    <a:pt x="847" y="1518"/>
                    <a:pt x="994" y="1525"/>
                    <a:pt x="1141" y="1525"/>
                  </a:cubicBezTo>
                  <a:cubicBezTo>
                    <a:pt x="1334" y="1525"/>
                    <a:pt x="1526" y="1515"/>
                    <a:pt x="1716" y="1498"/>
                  </a:cubicBezTo>
                  <a:cubicBezTo>
                    <a:pt x="1918" y="1482"/>
                    <a:pt x="2200" y="1433"/>
                    <a:pt x="2317" y="1208"/>
                  </a:cubicBezTo>
                  <a:cubicBezTo>
                    <a:pt x="2389" y="1071"/>
                    <a:pt x="2386" y="914"/>
                    <a:pt x="2307" y="760"/>
                  </a:cubicBezTo>
                  <a:cubicBezTo>
                    <a:pt x="2102" y="361"/>
                    <a:pt x="1415" y="47"/>
                    <a:pt x="1114" y="5"/>
                  </a:cubicBezTo>
                  <a:cubicBezTo>
                    <a:pt x="1091" y="2"/>
                    <a:pt x="1068" y="0"/>
                    <a:pt x="1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1"/>
            <p:cNvSpPr/>
            <p:nvPr/>
          </p:nvSpPr>
          <p:spPr>
            <a:xfrm>
              <a:off x="1911888" y="2562376"/>
              <a:ext cx="322486" cy="184529"/>
            </a:xfrm>
            <a:custGeom>
              <a:rect b="b" l="l" r="r" t="t"/>
              <a:pathLst>
                <a:path extrusionOk="0" h="2409" w="4210">
                  <a:moveTo>
                    <a:pt x="3851" y="0"/>
                  </a:moveTo>
                  <a:cubicBezTo>
                    <a:pt x="3916" y="68"/>
                    <a:pt x="3964" y="150"/>
                    <a:pt x="3997" y="239"/>
                  </a:cubicBezTo>
                  <a:cubicBezTo>
                    <a:pt x="4036" y="343"/>
                    <a:pt x="4069" y="503"/>
                    <a:pt x="3991" y="667"/>
                  </a:cubicBezTo>
                  <a:cubicBezTo>
                    <a:pt x="3873" y="908"/>
                    <a:pt x="3605" y="1013"/>
                    <a:pt x="3314" y="1121"/>
                  </a:cubicBezTo>
                  <a:cubicBezTo>
                    <a:pt x="3229" y="1153"/>
                    <a:pt x="3145" y="1186"/>
                    <a:pt x="3062" y="1222"/>
                  </a:cubicBezTo>
                  <a:cubicBezTo>
                    <a:pt x="2798" y="1343"/>
                    <a:pt x="2563" y="1516"/>
                    <a:pt x="2337" y="1686"/>
                  </a:cubicBezTo>
                  <a:cubicBezTo>
                    <a:pt x="2196" y="1794"/>
                    <a:pt x="2047" y="1902"/>
                    <a:pt x="1896" y="1996"/>
                  </a:cubicBezTo>
                  <a:cubicBezTo>
                    <a:pt x="1615" y="2168"/>
                    <a:pt x="1331" y="2258"/>
                    <a:pt x="1079" y="2258"/>
                  </a:cubicBezTo>
                  <a:cubicBezTo>
                    <a:pt x="923" y="2258"/>
                    <a:pt x="780" y="2223"/>
                    <a:pt x="657" y="2153"/>
                  </a:cubicBezTo>
                  <a:cubicBezTo>
                    <a:pt x="337" y="1974"/>
                    <a:pt x="164" y="1533"/>
                    <a:pt x="258" y="1124"/>
                  </a:cubicBezTo>
                  <a:cubicBezTo>
                    <a:pt x="294" y="974"/>
                    <a:pt x="366" y="820"/>
                    <a:pt x="465" y="683"/>
                  </a:cubicBezTo>
                  <a:lnTo>
                    <a:pt x="465" y="683"/>
                  </a:lnTo>
                  <a:cubicBezTo>
                    <a:pt x="386" y="719"/>
                    <a:pt x="304" y="755"/>
                    <a:pt x="223" y="794"/>
                  </a:cubicBezTo>
                  <a:cubicBezTo>
                    <a:pt x="174" y="889"/>
                    <a:pt x="137" y="987"/>
                    <a:pt x="112" y="1091"/>
                  </a:cubicBezTo>
                  <a:cubicBezTo>
                    <a:pt x="0" y="1569"/>
                    <a:pt x="199" y="2072"/>
                    <a:pt x="585" y="2287"/>
                  </a:cubicBezTo>
                  <a:cubicBezTo>
                    <a:pt x="729" y="2369"/>
                    <a:pt x="896" y="2408"/>
                    <a:pt x="1079" y="2408"/>
                  </a:cubicBezTo>
                  <a:cubicBezTo>
                    <a:pt x="1360" y="2408"/>
                    <a:pt x="1670" y="2314"/>
                    <a:pt x="1978" y="2124"/>
                  </a:cubicBezTo>
                  <a:cubicBezTo>
                    <a:pt x="2131" y="2029"/>
                    <a:pt x="2282" y="1918"/>
                    <a:pt x="2429" y="1807"/>
                  </a:cubicBezTo>
                  <a:cubicBezTo>
                    <a:pt x="2658" y="1634"/>
                    <a:pt x="2873" y="1474"/>
                    <a:pt x="3125" y="1359"/>
                  </a:cubicBezTo>
                  <a:cubicBezTo>
                    <a:pt x="3203" y="1326"/>
                    <a:pt x="3285" y="1294"/>
                    <a:pt x="3370" y="1261"/>
                  </a:cubicBezTo>
                  <a:cubicBezTo>
                    <a:pt x="3674" y="1147"/>
                    <a:pt x="3984" y="1029"/>
                    <a:pt x="4128" y="732"/>
                  </a:cubicBezTo>
                  <a:cubicBezTo>
                    <a:pt x="4210" y="565"/>
                    <a:pt x="4210" y="376"/>
                    <a:pt x="4138" y="183"/>
                  </a:cubicBezTo>
                  <a:cubicBezTo>
                    <a:pt x="4115" y="121"/>
                    <a:pt x="4086" y="62"/>
                    <a:pt x="4047" y="6"/>
                  </a:cubicBezTo>
                  <a:cubicBezTo>
                    <a:pt x="3981" y="0"/>
                    <a:pt x="3916" y="0"/>
                    <a:pt x="3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1"/>
            <p:cNvSpPr/>
            <p:nvPr/>
          </p:nvSpPr>
          <p:spPr>
            <a:xfrm>
              <a:off x="1288747" y="2232767"/>
              <a:ext cx="1967241" cy="1024985"/>
            </a:xfrm>
            <a:custGeom>
              <a:rect b="b" l="l" r="r" t="t"/>
              <a:pathLst>
                <a:path extrusionOk="0" h="13381" w="25682">
                  <a:moveTo>
                    <a:pt x="23108" y="0"/>
                  </a:moveTo>
                  <a:cubicBezTo>
                    <a:pt x="22665" y="0"/>
                    <a:pt x="22224" y="58"/>
                    <a:pt x="21803" y="195"/>
                  </a:cubicBezTo>
                  <a:cubicBezTo>
                    <a:pt x="20629" y="574"/>
                    <a:pt x="19770" y="1505"/>
                    <a:pt x="19211" y="2567"/>
                  </a:cubicBezTo>
                  <a:cubicBezTo>
                    <a:pt x="19113" y="2754"/>
                    <a:pt x="19021" y="2943"/>
                    <a:pt x="18936" y="3139"/>
                  </a:cubicBezTo>
                  <a:cubicBezTo>
                    <a:pt x="18606" y="3914"/>
                    <a:pt x="18410" y="4721"/>
                    <a:pt x="18267" y="5551"/>
                  </a:cubicBezTo>
                  <a:cubicBezTo>
                    <a:pt x="18143" y="6299"/>
                    <a:pt x="17992" y="7110"/>
                    <a:pt x="17440" y="7672"/>
                  </a:cubicBezTo>
                  <a:cubicBezTo>
                    <a:pt x="17093" y="8019"/>
                    <a:pt x="16649" y="8245"/>
                    <a:pt x="16201" y="8444"/>
                  </a:cubicBezTo>
                  <a:cubicBezTo>
                    <a:pt x="14910" y="9012"/>
                    <a:pt x="13586" y="9512"/>
                    <a:pt x="12266" y="10012"/>
                  </a:cubicBezTo>
                  <a:cubicBezTo>
                    <a:pt x="10255" y="10774"/>
                    <a:pt x="8007" y="11010"/>
                    <a:pt x="5991" y="11010"/>
                  </a:cubicBezTo>
                  <a:cubicBezTo>
                    <a:pt x="2685" y="11010"/>
                    <a:pt x="1" y="10375"/>
                    <a:pt x="1" y="10375"/>
                  </a:cubicBezTo>
                  <a:lnTo>
                    <a:pt x="1" y="10375"/>
                  </a:lnTo>
                  <a:cubicBezTo>
                    <a:pt x="3508" y="12787"/>
                    <a:pt x="8099" y="13381"/>
                    <a:pt x="11688" y="13381"/>
                  </a:cubicBezTo>
                  <a:cubicBezTo>
                    <a:pt x="13020" y="13381"/>
                    <a:pt x="14213" y="13299"/>
                    <a:pt x="15162" y="13198"/>
                  </a:cubicBezTo>
                  <a:cubicBezTo>
                    <a:pt x="16354" y="13071"/>
                    <a:pt x="17158" y="12911"/>
                    <a:pt x="17368" y="12846"/>
                  </a:cubicBezTo>
                  <a:cubicBezTo>
                    <a:pt x="18116" y="12613"/>
                    <a:pt x="19966" y="10640"/>
                    <a:pt x="21999" y="8470"/>
                  </a:cubicBezTo>
                  <a:cubicBezTo>
                    <a:pt x="22205" y="8248"/>
                    <a:pt x="22417" y="8019"/>
                    <a:pt x="22626" y="7797"/>
                  </a:cubicBezTo>
                  <a:cubicBezTo>
                    <a:pt x="24100" y="6221"/>
                    <a:pt x="25682" y="3538"/>
                    <a:pt x="25531" y="1767"/>
                  </a:cubicBezTo>
                  <a:cubicBezTo>
                    <a:pt x="25528" y="1708"/>
                    <a:pt x="25522" y="1652"/>
                    <a:pt x="25512" y="1597"/>
                  </a:cubicBezTo>
                  <a:cubicBezTo>
                    <a:pt x="25382" y="730"/>
                    <a:pt x="24790" y="116"/>
                    <a:pt x="23502" y="15"/>
                  </a:cubicBezTo>
                  <a:cubicBezTo>
                    <a:pt x="23371" y="5"/>
                    <a:pt x="23240" y="0"/>
                    <a:pt x="231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1"/>
            <p:cNvSpPr/>
            <p:nvPr/>
          </p:nvSpPr>
          <p:spPr>
            <a:xfrm>
              <a:off x="2450156" y="2792559"/>
              <a:ext cx="544243" cy="451251"/>
            </a:xfrm>
            <a:custGeom>
              <a:rect b="b" l="l" r="r" t="t"/>
              <a:pathLst>
                <a:path extrusionOk="0" h="5891" w="7105">
                  <a:moveTo>
                    <a:pt x="6227" y="0"/>
                  </a:moveTo>
                  <a:cubicBezTo>
                    <a:pt x="6166" y="0"/>
                    <a:pt x="6105" y="4"/>
                    <a:pt x="6046" y="11"/>
                  </a:cubicBezTo>
                  <a:cubicBezTo>
                    <a:pt x="5062" y="133"/>
                    <a:pt x="4222" y="773"/>
                    <a:pt x="3530" y="1478"/>
                  </a:cubicBezTo>
                  <a:cubicBezTo>
                    <a:pt x="2993" y="2028"/>
                    <a:pt x="2513" y="2626"/>
                    <a:pt x="2036" y="3224"/>
                  </a:cubicBezTo>
                  <a:cubicBezTo>
                    <a:pt x="1618" y="3750"/>
                    <a:pt x="1203" y="4276"/>
                    <a:pt x="752" y="4770"/>
                  </a:cubicBezTo>
                  <a:cubicBezTo>
                    <a:pt x="441" y="5113"/>
                    <a:pt x="75" y="5420"/>
                    <a:pt x="0" y="5890"/>
                  </a:cubicBezTo>
                  <a:cubicBezTo>
                    <a:pt x="1192" y="5763"/>
                    <a:pt x="1996" y="5603"/>
                    <a:pt x="2206" y="5538"/>
                  </a:cubicBezTo>
                  <a:cubicBezTo>
                    <a:pt x="2954" y="5305"/>
                    <a:pt x="4804" y="3332"/>
                    <a:pt x="6837" y="1162"/>
                  </a:cubicBezTo>
                  <a:cubicBezTo>
                    <a:pt x="6993" y="913"/>
                    <a:pt x="7105" y="632"/>
                    <a:pt x="6993" y="377"/>
                  </a:cubicBezTo>
                  <a:cubicBezTo>
                    <a:pt x="6868" y="99"/>
                    <a:pt x="6541" y="0"/>
                    <a:pt x="6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1"/>
            <p:cNvSpPr/>
            <p:nvPr/>
          </p:nvSpPr>
          <p:spPr>
            <a:xfrm>
              <a:off x="2642652" y="3010333"/>
              <a:ext cx="538038" cy="389051"/>
            </a:xfrm>
            <a:custGeom>
              <a:rect b="b" l="l" r="r" t="t"/>
              <a:pathLst>
                <a:path extrusionOk="0" h="5079" w="7024">
                  <a:moveTo>
                    <a:pt x="3106" y="0"/>
                  </a:moveTo>
                  <a:cubicBezTo>
                    <a:pt x="2872" y="0"/>
                    <a:pt x="2694" y="31"/>
                    <a:pt x="2631" y="94"/>
                  </a:cubicBezTo>
                  <a:cubicBezTo>
                    <a:pt x="1735" y="989"/>
                    <a:pt x="1032" y="1548"/>
                    <a:pt x="0" y="2361"/>
                  </a:cubicBezTo>
                  <a:cubicBezTo>
                    <a:pt x="252" y="2469"/>
                    <a:pt x="513" y="2554"/>
                    <a:pt x="778" y="2613"/>
                  </a:cubicBezTo>
                  <a:cubicBezTo>
                    <a:pt x="1013" y="2664"/>
                    <a:pt x="1254" y="2693"/>
                    <a:pt x="1495" y="2693"/>
                  </a:cubicBezTo>
                  <a:cubicBezTo>
                    <a:pt x="1728" y="2693"/>
                    <a:pt x="1961" y="2666"/>
                    <a:pt x="2189" y="2607"/>
                  </a:cubicBezTo>
                  <a:cubicBezTo>
                    <a:pt x="2203" y="2604"/>
                    <a:pt x="2213" y="2604"/>
                    <a:pt x="2225" y="2596"/>
                  </a:cubicBezTo>
                  <a:cubicBezTo>
                    <a:pt x="2523" y="3531"/>
                    <a:pt x="3164" y="4355"/>
                    <a:pt x="3997" y="4874"/>
                  </a:cubicBezTo>
                  <a:cubicBezTo>
                    <a:pt x="4191" y="4993"/>
                    <a:pt x="4426" y="5079"/>
                    <a:pt x="4655" y="5079"/>
                  </a:cubicBezTo>
                  <a:cubicBezTo>
                    <a:pt x="4684" y="5079"/>
                    <a:pt x="4713" y="5077"/>
                    <a:pt x="4742" y="5074"/>
                  </a:cubicBezTo>
                  <a:cubicBezTo>
                    <a:pt x="4837" y="5064"/>
                    <a:pt x="4909" y="4989"/>
                    <a:pt x="4919" y="4894"/>
                  </a:cubicBezTo>
                  <a:cubicBezTo>
                    <a:pt x="4931" y="4806"/>
                    <a:pt x="4939" y="4714"/>
                    <a:pt x="4951" y="4630"/>
                  </a:cubicBezTo>
                  <a:cubicBezTo>
                    <a:pt x="5248" y="4757"/>
                    <a:pt x="5566" y="4819"/>
                    <a:pt x="5889" y="4832"/>
                  </a:cubicBezTo>
                  <a:cubicBezTo>
                    <a:pt x="5891" y="4832"/>
                    <a:pt x="5894" y="4832"/>
                    <a:pt x="5896" y="4832"/>
                  </a:cubicBezTo>
                  <a:cubicBezTo>
                    <a:pt x="5985" y="4832"/>
                    <a:pt x="6060" y="4771"/>
                    <a:pt x="6085" y="4685"/>
                  </a:cubicBezTo>
                  <a:cubicBezTo>
                    <a:pt x="6138" y="4528"/>
                    <a:pt x="6161" y="4361"/>
                    <a:pt x="6161" y="4195"/>
                  </a:cubicBezTo>
                  <a:cubicBezTo>
                    <a:pt x="6360" y="4234"/>
                    <a:pt x="6562" y="4263"/>
                    <a:pt x="6765" y="4296"/>
                  </a:cubicBezTo>
                  <a:cubicBezTo>
                    <a:pt x="6776" y="4298"/>
                    <a:pt x="6787" y="4299"/>
                    <a:pt x="6797" y="4299"/>
                  </a:cubicBezTo>
                  <a:cubicBezTo>
                    <a:pt x="6926" y="4299"/>
                    <a:pt x="7024" y="4174"/>
                    <a:pt x="6990" y="4044"/>
                  </a:cubicBezTo>
                  <a:cubicBezTo>
                    <a:pt x="6821" y="3378"/>
                    <a:pt x="6634" y="2714"/>
                    <a:pt x="6331" y="2097"/>
                  </a:cubicBezTo>
                  <a:cubicBezTo>
                    <a:pt x="5984" y="1388"/>
                    <a:pt x="5464" y="734"/>
                    <a:pt x="4765" y="364"/>
                  </a:cubicBezTo>
                  <a:cubicBezTo>
                    <a:pt x="4314" y="129"/>
                    <a:pt x="3590" y="0"/>
                    <a:pt x="3106" y="0"/>
                  </a:cubicBezTo>
                  <a:close/>
                </a:path>
              </a:pathLst>
            </a:custGeom>
            <a:solidFill>
              <a:srgbClr val="FCF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1"/>
            <p:cNvSpPr/>
            <p:nvPr/>
          </p:nvSpPr>
          <p:spPr>
            <a:xfrm>
              <a:off x="2736257" y="3129599"/>
              <a:ext cx="81426" cy="87401"/>
            </a:xfrm>
            <a:custGeom>
              <a:rect b="b" l="l" r="r" t="t"/>
              <a:pathLst>
                <a:path extrusionOk="0" h="1141" w="1063">
                  <a:moveTo>
                    <a:pt x="889" y="0"/>
                  </a:moveTo>
                  <a:cubicBezTo>
                    <a:pt x="520" y="239"/>
                    <a:pt x="207" y="628"/>
                    <a:pt x="0" y="1101"/>
                  </a:cubicBezTo>
                  <a:cubicBezTo>
                    <a:pt x="129" y="1127"/>
                    <a:pt x="258" y="1141"/>
                    <a:pt x="386" y="1141"/>
                  </a:cubicBezTo>
                  <a:cubicBezTo>
                    <a:pt x="616" y="1141"/>
                    <a:pt x="844" y="1097"/>
                    <a:pt x="1062" y="1000"/>
                  </a:cubicBezTo>
                  <a:cubicBezTo>
                    <a:pt x="1014" y="664"/>
                    <a:pt x="964" y="324"/>
                    <a:pt x="889"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1"/>
            <p:cNvSpPr/>
            <p:nvPr/>
          </p:nvSpPr>
          <p:spPr>
            <a:xfrm>
              <a:off x="2923544" y="2315265"/>
              <a:ext cx="78132" cy="78132"/>
            </a:xfrm>
            <a:custGeom>
              <a:rect b="b" l="l" r="r" t="t"/>
              <a:pathLst>
                <a:path extrusionOk="0" h="1020" w="1020">
                  <a:moveTo>
                    <a:pt x="510" y="0"/>
                  </a:moveTo>
                  <a:cubicBezTo>
                    <a:pt x="228" y="0"/>
                    <a:pt x="0" y="229"/>
                    <a:pt x="0" y="510"/>
                  </a:cubicBezTo>
                  <a:cubicBezTo>
                    <a:pt x="0" y="791"/>
                    <a:pt x="228" y="1020"/>
                    <a:pt x="510" y="1020"/>
                  </a:cubicBezTo>
                  <a:cubicBezTo>
                    <a:pt x="791" y="1020"/>
                    <a:pt x="1020" y="791"/>
                    <a:pt x="1020" y="510"/>
                  </a:cubicBezTo>
                  <a:cubicBezTo>
                    <a:pt x="1020" y="229"/>
                    <a:pt x="791" y="0"/>
                    <a:pt x="510"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1"/>
            <p:cNvSpPr/>
            <p:nvPr/>
          </p:nvSpPr>
          <p:spPr>
            <a:xfrm>
              <a:off x="3007651" y="2352186"/>
              <a:ext cx="236847" cy="115053"/>
            </a:xfrm>
            <a:custGeom>
              <a:rect b="b" l="l" r="r" t="t"/>
              <a:pathLst>
                <a:path extrusionOk="0" h="1502" w="3092">
                  <a:moveTo>
                    <a:pt x="2831" y="0"/>
                  </a:moveTo>
                  <a:cubicBezTo>
                    <a:pt x="2556" y="0"/>
                    <a:pt x="2281" y="134"/>
                    <a:pt x="2082" y="293"/>
                  </a:cubicBezTo>
                  <a:cubicBezTo>
                    <a:pt x="1945" y="400"/>
                    <a:pt x="1824" y="524"/>
                    <a:pt x="1703" y="649"/>
                  </a:cubicBezTo>
                  <a:cubicBezTo>
                    <a:pt x="1572" y="783"/>
                    <a:pt x="1438" y="920"/>
                    <a:pt x="1284" y="1031"/>
                  </a:cubicBezTo>
                  <a:cubicBezTo>
                    <a:pt x="1000" y="1239"/>
                    <a:pt x="649" y="1351"/>
                    <a:pt x="296" y="1351"/>
                  </a:cubicBezTo>
                  <a:cubicBezTo>
                    <a:pt x="228" y="1351"/>
                    <a:pt x="159" y="1347"/>
                    <a:pt x="91" y="1339"/>
                  </a:cubicBezTo>
                  <a:cubicBezTo>
                    <a:pt x="87" y="1338"/>
                    <a:pt x="83" y="1338"/>
                    <a:pt x="80" y="1338"/>
                  </a:cubicBezTo>
                  <a:cubicBezTo>
                    <a:pt x="42" y="1338"/>
                    <a:pt x="9" y="1365"/>
                    <a:pt x="6" y="1404"/>
                  </a:cubicBezTo>
                  <a:cubicBezTo>
                    <a:pt x="0" y="1446"/>
                    <a:pt x="29" y="1485"/>
                    <a:pt x="72" y="1489"/>
                  </a:cubicBezTo>
                  <a:cubicBezTo>
                    <a:pt x="144" y="1499"/>
                    <a:pt x="219" y="1502"/>
                    <a:pt x="297" y="1502"/>
                  </a:cubicBezTo>
                  <a:cubicBezTo>
                    <a:pt x="679" y="1502"/>
                    <a:pt x="1062" y="1378"/>
                    <a:pt x="1373" y="1152"/>
                  </a:cubicBezTo>
                  <a:cubicBezTo>
                    <a:pt x="1536" y="1034"/>
                    <a:pt x="1676" y="894"/>
                    <a:pt x="1810" y="753"/>
                  </a:cubicBezTo>
                  <a:cubicBezTo>
                    <a:pt x="1928" y="636"/>
                    <a:pt x="2046" y="512"/>
                    <a:pt x="2177" y="411"/>
                  </a:cubicBezTo>
                  <a:cubicBezTo>
                    <a:pt x="2354" y="271"/>
                    <a:pt x="2596" y="151"/>
                    <a:pt x="2831" y="151"/>
                  </a:cubicBezTo>
                  <a:cubicBezTo>
                    <a:pt x="2920" y="151"/>
                    <a:pt x="3008" y="168"/>
                    <a:pt x="3091" y="208"/>
                  </a:cubicBezTo>
                  <a:cubicBezTo>
                    <a:pt x="3088" y="149"/>
                    <a:pt x="3082" y="93"/>
                    <a:pt x="3072" y="38"/>
                  </a:cubicBezTo>
                  <a:cubicBezTo>
                    <a:pt x="2993" y="12"/>
                    <a:pt x="2912" y="0"/>
                    <a:pt x="2831"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1"/>
            <p:cNvSpPr/>
            <p:nvPr/>
          </p:nvSpPr>
          <p:spPr>
            <a:xfrm>
              <a:off x="2756020" y="2378536"/>
              <a:ext cx="261972" cy="261972"/>
            </a:xfrm>
            <a:custGeom>
              <a:rect b="b" l="l" r="r" t="t"/>
              <a:pathLst>
                <a:path extrusionOk="0" h="3420" w="3420">
                  <a:moveTo>
                    <a:pt x="1709" y="1"/>
                  </a:moveTo>
                  <a:cubicBezTo>
                    <a:pt x="765" y="1"/>
                    <a:pt x="0" y="766"/>
                    <a:pt x="0" y="1710"/>
                  </a:cubicBezTo>
                  <a:cubicBezTo>
                    <a:pt x="0" y="2655"/>
                    <a:pt x="765" y="3420"/>
                    <a:pt x="1709" y="3420"/>
                  </a:cubicBezTo>
                  <a:cubicBezTo>
                    <a:pt x="2655" y="3420"/>
                    <a:pt x="3419" y="2655"/>
                    <a:pt x="3419" y="1710"/>
                  </a:cubicBezTo>
                  <a:cubicBezTo>
                    <a:pt x="3419" y="766"/>
                    <a:pt x="2655" y="1"/>
                    <a:pt x="1709" y="1"/>
                  </a:cubicBezTo>
                  <a:close/>
                </a:path>
              </a:pathLst>
            </a:custGeom>
            <a:solidFill>
              <a:srgbClr val="7B6D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1"/>
            <p:cNvSpPr/>
            <p:nvPr/>
          </p:nvSpPr>
          <p:spPr>
            <a:xfrm>
              <a:off x="2474132" y="2742003"/>
              <a:ext cx="199313" cy="185142"/>
            </a:xfrm>
            <a:custGeom>
              <a:rect b="b" l="l" r="r" t="t"/>
              <a:pathLst>
                <a:path extrusionOk="0" h="2417" w="2602">
                  <a:moveTo>
                    <a:pt x="2546" y="1"/>
                  </a:moveTo>
                  <a:cubicBezTo>
                    <a:pt x="2526" y="1"/>
                    <a:pt x="2508" y="11"/>
                    <a:pt x="2501" y="31"/>
                  </a:cubicBezTo>
                  <a:cubicBezTo>
                    <a:pt x="2024" y="1185"/>
                    <a:pt x="1220" y="1936"/>
                    <a:pt x="40" y="2322"/>
                  </a:cubicBezTo>
                  <a:cubicBezTo>
                    <a:pt x="13" y="2328"/>
                    <a:pt x="1" y="2357"/>
                    <a:pt x="7" y="2384"/>
                  </a:cubicBezTo>
                  <a:cubicBezTo>
                    <a:pt x="17" y="2404"/>
                    <a:pt x="33" y="2416"/>
                    <a:pt x="56" y="2416"/>
                  </a:cubicBezTo>
                  <a:lnTo>
                    <a:pt x="69" y="2416"/>
                  </a:lnTo>
                  <a:cubicBezTo>
                    <a:pt x="635" y="2230"/>
                    <a:pt x="1125" y="1956"/>
                    <a:pt x="1526" y="1600"/>
                  </a:cubicBezTo>
                  <a:cubicBezTo>
                    <a:pt x="1977" y="1200"/>
                    <a:pt x="2338" y="684"/>
                    <a:pt x="2592" y="67"/>
                  </a:cubicBezTo>
                  <a:cubicBezTo>
                    <a:pt x="2602" y="43"/>
                    <a:pt x="2589" y="14"/>
                    <a:pt x="2566" y="4"/>
                  </a:cubicBezTo>
                  <a:cubicBezTo>
                    <a:pt x="2559" y="2"/>
                    <a:pt x="2552" y="1"/>
                    <a:pt x="2546"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1"/>
            <p:cNvSpPr/>
            <p:nvPr/>
          </p:nvSpPr>
          <p:spPr>
            <a:xfrm>
              <a:off x="2798839" y="3122093"/>
              <a:ext cx="222140" cy="284186"/>
            </a:xfrm>
            <a:custGeom>
              <a:rect b="b" l="l" r="r" t="t"/>
              <a:pathLst>
                <a:path extrusionOk="0" h="3710" w="2900">
                  <a:moveTo>
                    <a:pt x="49" y="0"/>
                  </a:moveTo>
                  <a:cubicBezTo>
                    <a:pt x="23" y="3"/>
                    <a:pt x="1" y="27"/>
                    <a:pt x="4" y="53"/>
                  </a:cubicBezTo>
                  <a:cubicBezTo>
                    <a:pt x="40" y="1275"/>
                    <a:pt x="621" y="2474"/>
                    <a:pt x="1559" y="3262"/>
                  </a:cubicBezTo>
                  <a:cubicBezTo>
                    <a:pt x="1821" y="3481"/>
                    <a:pt x="2190" y="3709"/>
                    <a:pt x="2576" y="3709"/>
                  </a:cubicBezTo>
                  <a:cubicBezTo>
                    <a:pt x="2671" y="3709"/>
                    <a:pt x="2765" y="3697"/>
                    <a:pt x="2860" y="3667"/>
                  </a:cubicBezTo>
                  <a:cubicBezTo>
                    <a:pt x="2886" y="3658"/>
                    <a:pt x="2900" y="3631"/>
                    <a:pt x="2892" y="3605"/>
                  </a:cubicBezTo>
                  <a:cubicBezTo>
                    <a:pt x="2885" y="3584"/>
                    <a:pt x="2864" y="3569"/>
                    <a:pt x="2844" y="3569"/>
                  </a:cubicBezTo>
                  <a:cubicBezTo>
                    <a:pt x="2840" y="3569"/>
                    <a:pt x="2835" y="3570"/>
                    <a:pt x="2831" y="3572"/>
                  </a:cubicBezTo>
                  <a:cubicBezTo>
                    <a:pt x="2748" y="3600"/>
                    <a:pt x="2664" y="3612"/>
                    <a:pt x="2581" y="3612"/>
                  </a:cubicBezTo>
                  <a:cubicBezTo>
                    <a:pt x="2199" y="3612"/>
                    <a:pt x="1831" y="3358"/>
                    <a:pt x="1625" y="3184"/>
                  </a:cubicBezTo>
                  <a:cubicBezTo>
                    <a:pt x="706" y="2419"/>
                    <a:pt x="135" y="1246"/>
                    <a:pt x="102" y="50"/>
                  </a:cubicBezTo>
                  <a:cubicBezTo>
                    <a:pt x="102" y="23"/>
                    <a:pt x="79" y="0"/>
                    <a:pt x="49"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1"/>
            <p:cNvSpPr/>
            <p:nvPr/>
          </p:nvSpPr>
          <p:spPr>
            <a:xfrm>
              <a:off x="1923914" y="3057519"/>
              <a:ext cx="376336" cy="397860"/>
            </a:xfrm>
            <a:custGeom>
              <a:rect b="b" l="l" r="r" t="t"/>
              <a:pathLst>
                <a:path extrusionOk="0" h="5194" w="4913">
                  <a:moveTo>
                    <a:pt x="3975" y="1"/>
                  </a:moveTo>
                  <a:cubicBezTo>
                    <a:pt x="3260" y="1"/>
                    <a:pt x="2554" y="388"/>
                    <a:pt x="1994" y="863"/>
                  </a:cubicBezTo>
                  <a:cubicBezTo>
                    <a:pt x="1223" y="1517"/>
                    <a:pt x="605" y="2353"/>
                    <a:pt x="206" y="3285"/>
                  </a:cubicBezTo>
                  <a:cubicBezTo>
                    <a:pt x="95" y="3540"/>
                    <a:pt x="0" y="3811"/>
                    <a:pt x="33" y="4086"/>
                  </a:cubicBezTo>
                  <a:cubicBezTo>
                    <a:pt x="82" y="4527"/>
                    <a:pt x="454" y="4876"/>
                    <a:pt x="866" y="5033"/>
                  </a:cubicBezTo>
                  <a:cubicBezTo>
                    <a:pt x="1223" y="5170"/>
                    <a:pt x="1608" y="5190"/>
                    <a:pt x="1991" y="5193"/>
                  </a:cubicBezTo>
                  <a:cubicBezTo>
                    <a:pt x="1993" y="5193"/>
                    <a:pt x="1995" y="5193"/>
                    <a:pt x="1997" y="5193"/>
                  </a:cubicBezTo>
                  <a:cubicBezTo>
                    <a:pt x="2095" y="5193"/>
                    <a:pt x="2177" y="5119"/>
                    <a:pt x="2187" y="5020"/>
                  </a:cubicBezTo>
                  <a:cubicBezTo>
                    <a:pt x="2196" y="4948"/>
                    <a:pt x="2210" y="4879"/>
                    <a:pt x="2226" y="4807"/>
                  </a:cubicBezTo>
                  <a:cubicBezTo>
                    <a:pt x="2474" y="4896"/>
                    <a:pt x="2736" y="4974"/>
                    <a:pt x="2991" y="5059"/>
                  </a:cubicBezTo>
                  <a:cubicBezTo>
                    <a:pt x="3011" y="5066"/>
                    <a:pt x="3031" y="5069"/>
                    <a:pt x="3050" y="5069"/>
                  </a:cubicBezTo>
                  <a:cubicBezTo>
                    <a:pt x="3128" y="5069"/>
                    <a:pt x="3201" y="5020"/>
                    <a:pt x="3232" y="4941"/>
                  </a:cubicBezTo>
                  <a:cubicBezTo>
                    <a:pt x="3282" y="4824"/>
                    <a:pt x="3347" y="4709"/>
                    <a:pt x="3406" y="4605"/>
                  </a:cubicBezTo>
                  <a:cubicBezTo>
                    <a:pt x="3602" y="4716"/>
                    <a:pt x="3824" y="4798"/>
                    <a:pt x="4050" y="4843"/>
                  </a:cubicBezTo>
                  <a:cubicBezTo>
                    <a:pt x="4064" y="4846"/>
                    <a:pt x="4078" y="4848"/>
                    <a:pt x="4092" y="4848"/>
                  </a:cubicBezTo>
                  <a:cubicBezTo>
                    <a:pt x="4227" y="4848"/>
                    <a:pt x="4322" y="4709"/>
                    <a:pt x="4272" y="4572"/>
                  </a:cubicBezTo>
                  <a:cubicBezTo>
                    <a:pt x="4167" y="4282"/>
                    <a:pt x="4160" y="3952"/>
                    <a:pt x="4210" y="3647"/>
                  </a:cubicBezTo>
                  <a:cubicBezTo>
                    <a:pt x="4243" y="3454"/>
                    <a:pt x="4314" y="3272"/>
                    <a:pt x="4403" y="3098"/>
                  </a:cubicBezTo>
                  <a:cubicBezTo>
                    <a:pt x="4713" y="2490"/>
                    <a:pt x="4866" y="1814"/>
                    <a:pt x="4899" y="1137"/>
                  </a:cubicBezTo>
                  <a:cubicBezTo>
                    <a:pt x="4912" y="925"/>
                    <a:pt x="4909" y="709"/>
                    <a:pt x="4843" y="507"/>
                  </a:cubicBezTo>
                  <a:cubicBezTo>
                    <a:pt x="4765" y="265"/>
                    <a:pt x="4474" y="49"/>
                    <a:pt x="4223" y="16"/>
                  </a:cubicBezTo>
                  <a:cubicBezTo>
                    <a:pt x="4140" y="6"/>
                    <a:pt x="4058" y="1"/>
                    <a:pt x="3975" y="1"/>
                  </a:cubicBezTo>
                  <a:close/>
                </a:path>
              </a:pathLst>
            </a:custGeom>
            <a:solidFill>
              <a:srgbClr val="FCF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1"/>
            <p:cNvSpPr/>
            <p:nvPr/>
          </p:nvSpPr>
          <p:spPr>
            <a:xfrm>
              <a:off x="1910126" y="3091299"/>
              <a:ext cx="184070" cy="303259"/>
            </a:xfrm>
            <a:custGeom>
              <a:rect b="b" l="l" r="r" t="t"/>
              <a:pathLst>
                <a:path extrusionOk="0" h="3959" w="2403">
                  <a:moveTo>
                    <a:pt x="2348" y="1"/>
                  </a:moveTo>
                  <a:cubicBezTo>
                    <a:pt x="2337" y="1"/>
                    <a:pt x="2326" y="5"/>
                    <a:pt x="2317" y="13"/>
                  </a:cubicBezTo>
                  <a:cubicBezTo>
                    <a:pt x="1435" y="732"/>
                    <a:pt x="739" y="1667"/>
                    <a:pt x="301" y="2713"/>
                  </a:cubicBezTo>
                  <a:cubicBezTo>
                    <a:pt x="160" y="3046"/>
                    <a:pt x="0" y="3536"/>
                    <a:pt x="229" y="3932"/>
                  </a:cubicBezTo>
                  <a:cubicBezTo>
                    <a:pt x="239" y="3948"/>
                    <a:pt x="255" y="3958"/>
                    <a:pt x="272" y="3958"/>
                  </a:cubicBezTo>
                  <a:cubicBezTo>
                    <a:pt x="281" y="3958"/>
                    <a:pt x="291" y="3955"/>
                    <a:pt x="298" y="3951"/>
                  </a:cubicBezTo>
                  <a:cubicBezTo>
                    <a:pt x="320" y="3935"/>
                    <a:pt x="331" y="3906"/>
                    <a:pt x="314" y="3883"/>
                  </a:cubicBezTo>
                  <a:cubicBezTo>
                    <a:pt x="157" y="3612"/>
                    <a:pt x="180" y="3253"/>
                    <a:pt x="389" y="2752"/>
                  </a:cubicBezTo>
                  <a:cubicBezTo>
                    <a:pt x="824" y="1719"/>
                    <a:pt x="1510" y="797"/>
                    <a:pt x="2379" y="88"/>
                  </a:cubicBezTo>
                  <a:cubicBezTo>
                    <a:pt x="2399" y="72"/>
                    <a:pt x="2403" y="40"/>
                    <a:pt x="2386" y="20"/>
                  </a:cubicBezTo>
                  <a:cubicBezTo>
                    <a:pt x="2377" y="7"/>
                    <a:pt x="2363" y="1"/>
                    <a:pt x="2348" y="1"/>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1"/>
            <p:cNvSpPr/>
            <p:nvPr/>
          </p:nvSpPr>
          <p:spPr>
            <a:xfrm>
              <a:off x="2234527" y="3047254"/>
              <a:ext cx="89775" cy="369825"/>
            </a:xfrm>
            <a:custGeom>
              <a:rect b="b" l="l" r="r" t="t"/>
              <a:pathLst>
                <a:path extrusionOk="0" h="4828" w="1172">
                  <a:moveTo>
                    <a:pt x="195" y="0"/>
                  </a:moveTo>
                  <a:cubicBezTo>
                    <a:pt x="175" y="0"/>
                    <a:pt x="156" y="12"/>
                    <a:pt x="148" y="30"/>
                  </a:cubicBezTo>
                  <a:cubicBezTo>
                    <a:pt x="138" y="56"/>
                    <a:pt x="152" y="85"/>
                    <a:pt x="177" y="95"/>
                  </a:cubicBezTo>
                  <a:cubicBezTo>
                    <a:pt x="583" y="262"/>
                    <a:pt x="815" y="470"/>
                    <a:pt x="890" y="739"/>
                  </a:cubicBezTo>
                  <a:cubicBezTo>
                    <a:pt x="1066" y="1357"/>
                    <a:pt x="782" y="1991"/>
                    <a:pt x="511" y="2602"/>
                  </a:cubicBezTo>
                  <a:cubicBezTo>
                    <a:pt x="410" y="2824"/>
                    <a:pt x="315" y="3033"/>
                    <a:pt x="246" y="3239"/>
                  </a:cubicBezTo>
                  <a:cubicBezTo>
                    <a:pt x="34" y="3850"/>
                    <a:pt x="1" y="4360"/>
                    <a:pt x="152" y="4795"/>
                  </a:cubicBezTo>
                  <a:cubicBezTo>
                    <a:pt x="158" y="4814"/>
                    <a:pt x="177" y="4828"/>
                    <a:pt x="197" y="4828"/>
                  </a:cubicBezTo>
                  <a:cubicBezTo>
                    <a:pt x="203" y="4828"/>
                    <a:pt x="207" y="4828"/>
                    <a:pt x="213" y="4824"/>
                  </a:cubicBezTo>
                  <a:cubicBezTo>
                    <a:pt x="239" y="4817"/>
                    <a:pt x="253" y="4788"/>
                    <a:pt x="243" y="4762"/>
                  </a:cubicBezTo>
                  <a:cubicBezTo>
                    <a:pt x="102" y="4350"/>
                    <a:pt x="135" y="3863"/>
                    <a:pt x="337" y="3271"/>
                  </a:cubicBezTo>
                  <a:cubicBezTo>
                    <a:pt x="410" y="3069"/>
                    <a:pt x="501" y="2860"/>
                    <a:pt x="599" y="2641"/>
                  </a:cubicBezTo>
                  <a:cubicBezTo>
                    <a:pt x="880" y="2013"/>
                    <a:pt x="1171" y="1366"/>
                    <a:pt x="988" y="713"/>
                  </a:cubicBezTo>
                  <a:cubicBezTo>
                    <a:pt x="903" y="412"/>
                    <a:pt x="648" y="180"/>
                    <a:pt x="213" y="4"/>
                  </a:cubicBezTo>
                  <a:cubicBezTo>
                    <a:pt x="207" y="1"/>
                    <a:pt x="201" y="0"/>
                    <a:pt x="195"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1"/>
            <p:cNvSpPr/>
            <p:nvPr/>
          </p:nvSpPr>
          <p:spPr>
            <a:xfrm>
              <a:off x="2381063" y="3155797"/>
              <a:ext cx="62582" cy="33091"/>
            </a:xfrm>
            <a:custGeom>
              <a:rect b="b" l="l" r="r" t="t"/>
              <a:pathLst>
                <a:path extrusionOk="0" h="432" w="817">
                  <a:moveTo>
                    <a:pt x="586" y="1"/>
                  </a:moveTo>
                  <a:cubicBezTo>
                    <a:pt x="516" y="1"/>
                    <a:pt x="433" y="15"/>
                    <a:pt x="349" y="44"/>
                  </a:cubicBezTo>
                  <a:cubicBezTo>
                    <a:pt x="141" y="116"/>
                    <a:pt x="0" y="254"/>
                    <a:pt x="32" y="348"/>
                  </a:cubicBezTo>
                  <a:cubicBezTo>
                    <a:pt x="52" y="403"/>
                    <a:pt x="126" y="432"/>
                    <a:pt x="226" y="432"/>
                  </a:cubicBezTo>
                  <a:cubicBezTo>
                    <a:pt x="297" y="432"/>
                    <a:pt x="381" y="417"/>
                    <a:pt x="467" y="387"/>
                  </a:cubicBezTo>
                  <a:cubicBezTo>
                    <a:pt x="676" y="316"/>
                    <a:pt x="817" y="181"/>
                    <a:pt x="785" y="86"/>
                  </a:cubicBezTo>
                  <a:cubicBezTo>
                    <a:pt x="765" y="30"/>
                    <a:pt x="688" y="1"/>
                    <a:pt x="5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1"/>
            <p:cNvSpPr/>
            <p:nvPr/>
          </p:nvSpPr>
          <p:spPr>
            <a:xfrm>
              <a:off x="2372024" y="3195705"/>
              <a:ext cx="49330" cy="26044"/>
            </a:xfrm>
            <a:custGeom>
              <a:rect b="b" l="l" r="r" t="t"/>
              <a:pathLst>
                <a:path extrusionOk="0" h="340" w="644">
                  <a:moveTo>
                    <a:pt x="464" y="0"/>
                  </a:moveTo>
                  <a:cubicBezTo>
                    <a:pt x="408" y="0"/>
                    <a:pt x="342" y="12"/>
                    <a:pt x="275" y="36"/>
                  </a:cubicBezTo>
                  <a:cubicBezTo>
                    <a:pt x="111" y="92"/>
                    <a:pt x="1" y="199"/>
                    <a:pt x="26" y="271"/>
                  </a:cubicBezTo>
                  <a:cubicBezTo>
                    <a:pt x="42" y="316"/>
                    <a:pt x="102" y="340"/>
                    <a:pt x="182" y="340"/>
                  </a:cubicBezTo>
                  <a:cubicBezTo>
                    <a:pt x="237" y="340"/>
                    <a:pt x="302" y="328"/>
                    <a:pt x="369" y="304"/>
                  </a:cubicBezTo>
                  <a:cubicBezTo>
                    <a:pt x="533" y="249"/>
                    <a:pt x="644" y="140"/>
                    <a:pt x="618" y="66"/>
                  </a:cubicBezTo>
                  <a:cubicBezTo>
                    <a:pt x="603" y="24"/>
                    <a:pt x="543" y="0"/>
                    <a:pt x="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2309901" y="3186283"/>
              <a:ext cx="62889" cy="33091"/>
            </a:xfrm>
            <a:custGeom>
              <a:rect b="b" l="l" r="r" t="t"/>
              <a:pathLst>
                <a:path extrusionOk="0" h="432" w="821">
                  <a:moveTo>
                    <a:pt x="594" y="0"/>
                  </a:moveTo>
                  <a:cubicBezTo>
                    <a:pt x="522" y="0"/>
                    <a:pt x="438" y="15"/>
                    <a:pt x="350" y="45"/>
                  </a:cubicBezTo>
                  <a:cubicBezTo>
                    <a:pt x="145" y="117"/>
                    <a:pt x="1" y="251"/>
                    <a:pt x="37" y="346"/>
                  </a:cubicBezTo>
                  <a:cubicBezTo>
                    <a:pt x="56" y="402"/>
                    <a:pt x="132" y="431"/>
                    <a:pt x="234" y="431"/>
                  </a:cubicBezTo>
                  <a:cubicBezTo>
                    <a:pt x="304" y="431"/>
                    <a:pt x="386" y="417"/>
                    <a:pt x="471" y="388"/>
                  </a:cubicBezTo>
                  <a:cubicBezTo>
                    <a:pt x="677" y="313"/>
                    <a:pt x="821" y="179"/>
                    <a:pt x="785" y="84"/>
                  </a:cubicBezTo>
                  <a:cubicBezTo>
                    <a:pt x="766" y="29"/>
                    <a:pt x="693"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1"/>
            <p:cNvSpPr/>
            <p:nvPr/>
          </p:nvSpPr>
          <p:spPr>
            <a:xfrm>
              <a:off x="1293802" y="3125080"/>
              <a:ext cx="517280" cy="272160"/>
            </a:xfrm>
            <a:custGeom>
              <a:rect b="b" l="l" r="r" t="t"/>
              <a:pathLst>
                <a:path extrusionOk="0" h="3553" w="6753">
                  <a:moveTo>
                    <a:pt x="3576" y="0"/>
                  </a:moveTo>
                  <a:cubicBezTo>
                    <a:pt x="2497" y="782"/>
                    <a:pt x="1357" y="1478"/>
                    <a:pt x="167" y="2076"/>
                  </a:cubicBezTo>
                  <a:cubicBezTo>
                    <a:pt x="1" y="2161"/>
                    <a:pt x="23" y="2406"/>
                    <a:pt x="206" y="2452"/>
                  </a:cubicBezTo>
                  <a:cubicBezTo>
                    <a:pt x="350" y="2488"/>
                    <a:pt x="491" y="2524"/>
                    <a:pt x="628" y="2560"/>
                  </a:cubicBezTo>
                  <a:cubicBezTo>
                    <a:pt x="608" y="2661"/>
                    <a:pt x="582" y="2762"/>
                    <a:pt x="546" y="2860"/>
                  </a:cubicBezTo>
                  <a:cubicBezTo>
                    <a:pt x="500" y="2984"/>
                    <a:pt x="579" y="3121"/>
                    <a:pt x="713" y="3135"/>
                  </a:cubicBezTo>
                  <a:cubicBezTo>
                    <a:pt x="877" y="3150"/>
                    <a:pt x="1045" y="3161"/>
                    <a:pt x="1210" y="3161"/>
                  </a:cubicBezTo>
                  <a:cubicBezTo>
                    <a:pt x="1262" y="3161"/>
                    <a:pt x="1313" y="3160"/>
                    <a:pt x="1363" y="3157"/>
                  </a:cubicBezTo>
                  <a:lnTo>
                    <a:pt x="1363" y="3157"/>
                  </a:lnTo>
                  <a:cubicBezTo>
                    <a:pt x="1343" y="3194"/>
                    <a:pt x="1327" y="3243"/>
                    <a:pt x="1314" y="3302"/>
                  </a:cubicBezTo>
                  <a:cubicBezTo>
                    <a:pt x="1284" y="3429"/>
                    <a:pt x="1379" y="3552"/>
                    <a:pt x="1507" y="3552"/>
                  </a:cubicBezTo>
                  <a:cubicBezTo>
                    <a:pt x="1518" y="3552"/>
                    <a:pt x="1529" y="3551"/>
                    <a:pt x="1539" y="3550"/>
                  </a:cubicBezTo>
                  <a:cubicBezTo>
                    <a:pt x="3441" y="3249"/>
                    <a:pt x="5262" y="2328"/>
                    <a:pt x="6752" y="1109"/>
                  </a:cubicBezTo>
                  <a:cubicBezTo>
                    <a:pt x="5723" y="560"/>
                    <a:pt x="4729" y="190"/>
                    <a:pt x="3576" y="0"/>
                  </a:cubicBezTo>
                  <a:close/>
                </a:path>
              </a:pathLst>
            </a:custGeom>
            <a:solidFill>
              <a:srgbClr val="FCF3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1"/>
            <p:cNvSpPr/>
            <p:nvPr/>
          </p:nvSpPr>
          <p:spPr>
            <a:xfrm>
              <a:off x="1295794" y="3086474"/>
              <a:ext cx="318273" cy="223212"/>
            </a:xfrm>
            <a:custGeom>
              <a:rect b="b" l="l" r="r" t="t"/>
              <a:pathLst>
                <a:path extrusionOk="0" h="2914" w="4155">
                  <a:moveTo>
                    <a:pt x="4100" y="0"/>
                  </a:moveTo>
                  <a:cubicBezTo>
                    <a:pt x="4089" y="0"/>
                    <a:pt x="4078" y="4"/>
                    <a:pt x="4070" y="11"/>
                  </a:cubicBezTo>
                  <a:cubicBezTo>
                    <a:pt x="3023" y="857"/>
                    <a:pt x="1893" y="1606"/>
                    <a:pt x="706" y="2237"/>
                  </a:cubicBezTo>
                  <a:cubicBezTo>
                    <a:pt x="448" y="2374"/>
                    <a:pt x="131" y="2544"/>
                    <a:pt x="11" y="2848"/>
                  </a:cubicBezTo>
                  <a:cubicBezTo>
                    <a:pt x="0" y="2871"/>
                    <a:pt x="14" y="2900"/>
                    <a:pt x="40" y="2910"/>
                  </a:cubicBezTo>
                  <a:cubicBezTo>
                    <a:pt x="46" y="2913"/>
                    <a:pt x="50" y="2913"/>
                    <a:pt x="56" y="2913"/>
                  </a:cubicBezTo>
                  <a:cubicBezTo>
                    <a:pt x="76" y="2913"/>
                    <a:pt x="95" y="2904"/>
                    <a:pt x="102" y="2884"/>
                  </a:cubicBezTo>
                  <a:cubicBezTo>
                    <a:pt x="210" y="2613"/>
                    <a:pt x="497" y="2459"/>
                    <a:pt x="752" y="2325"/>
                  </a:cubicBezTo>
                  <a:cubicBezTo>
                    <a:pt x="1945" y="1691"/>
                    <a:pt x="3082" y="939"/>
                    <a:pt x="4132" y="89"/>
                  </a:cubicBezTo>
                  <a:cubicBezTo>
                    <a:pt x="4151" y="70"/>
                    <a:pt x="4154" y="41"/>
                    <a:pt x="4138" y="17"/>
                  </a:cubicBezTo>
                  <a:cubicBezTo>
                    <a:pt x="4129" y="6"/>
                    <a:pt x="4114" y="0"/>
                    <a:pt x="4100"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1779217" y="3143694"/>
              <a:ext cx="85409" cy="91307"/>
            </a:xfrm>
            <a:custGeom>
              <a:rect b="b" l="l" r="r" t="t"/>
              <a:pathLst>
                <a:path extrusionOk="0" h="1192" w="1115">
                  <a:moveTo>
                    <a:pt x="1060" y="0"/>
                  </a:moveTo>
                  <a:cubicBezTo>
                    <a:pt x="1046" y="0"/>
                    <a:pt x="1033" y="5"/>
                    <a:pt x="1023" y="15"/>
                  </a:cubicBezTo>
                  <a:lnTo>
                    <a:pt x="20" y="1107"/>
                  </a:lnTo>
                  <a:cubicBezTo>
                    <a:pt x="0" y="1127"/>
                    <a:pt x="3" y="1160"/>
                    <a:pt x="23" y="1179"/>
                  </a:cubicBezTo>
                  <a:cubicBezTo>
                    <a:pt x="33" y="1186"/>
                    <a:pt x="43" y="1192"/>
                    <a:pt x="56" y="1192"/>
                  </a:cubicBezTo>
                  <a:cubicBezTo>
                    <a:pt x="69" y="1192"/>
                    <a:pt x="82" y="1186"/>
                    <a:pt x="92" y="1176"/>
                  </a:cubicBezTo>
                  <a:lnTo>
                    <a:pt x="1095" y="84"/>
                  </a:lnTo>
                  <a:cubicBezTo>
                    <a:pt x="1115" y="65"/>
                    <a:pt x="1115" y="32"/>
                    <a:pt x="1095" y="12"/>
                  </a:cubicBezTo>
                  <a:cubicBezTo>
                    <a:pt x="1084" y="4"/>
                    <a:pt x="1072" y="0"/>
                    <a:pt x="1060" y="0"/>
                  </a:cubicBezTo>
                  <a:close/>
                </a:path>
              </a:pathLst>
            </a:custGeom>
            <a:solidFill>
              <a:srgbClr val="4A4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1398132" y="3245265"/>
              <a:ext cx="42743" cy="22444"/>
            </a:xfrm>
            <a:custGeom>
              <a:rect b="b" l="l" r="r" t="t"/>
              <a:pathLst>
                <a:path extrusionOk="0" h="293" w="558">
                  <a:moveTo>
                    <a:pt x="400" y="0"/>
                  </a:moveTo>
                  <a:cubicBezTo>
                    <a:pt x="353" y="0"/>
                    <a:pt x="297" y="10"/>
                    <a:pt x="239" y="30"/>
                  </a:cubicBezTo>
                  <a:cubicBezTo>
                    <a:pt x="96" y="79"/>
                    <a:pt x="1" y="170"/>
                    <a:pt x="24" y="235"/>
                  </a:cubicBezTo>
                  <a:cubicBezTo>
                    <a:pt x="37" y="274"/>
                    <a:pt x="87" y="293"/>
                    <a:pt x="153" y="293"/>
                  </a:cubicBezTo>
                  <a:cubicBezTo>
                    <a:pt x="201" y="293"/>
                    <a:pt x="259" y="283"/>
                    <a:pt x="318" y="262"/>
                  </a:cubicBezTo>
                  <a:cubicBezTo>
                    <a:pt x="459" y="213"/>
                    <a:pt x="557" y="121"/>
                    <a:pt x="534" y="59"/>
                  </a:cubicBezTo>
                  <a:cubicBezTo>
                    <a:pt x="520" y="20"/>
                    <a:pt x="469" y="0"/>
                    <a:pt x="400" y="0"/>
                  </a:cubicBezTo>
                  <a:close/>
                </a:path>
              </a:pathLst>
            </a:custGeom>
            <a:solidFill>
              <a:srgbClr val="E17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1392157" y="3276671"/>
              <a:ext cx="42666" cy="22520"/>
            </a:xfrm>
            <a:custGeom>
              <a:rect b="b" l="l" r="r" t="t"/>
              <a:pathLst>
                <a:path extrusionOk="0" h="294" w="557">
                  <a:moveTo>
                    <a:pt x="404" y="1"/>
                  </a:moveTo>
                  <a:cubicBezTo>
                    <a:pt x="356" y="1"/>
                    <a:pt x="298" y="11"/>
                    <a:pt x="239" y="32"/>
                  </a:cubicBezTo>
                  <a:cubicBezTo>
                    <a:pt x="95" y="80"/>
                    <a:pt x="1" y="172"/>
                    <a:pt x="23" y="234"/>
                  </a:cubicBezTo>
                  <a:cubicBezTo>
                    <a:pt x="37" y="273"/>
                    <a:pt x="89" y="293"/>
                    <a:pt x="158" y="293"/>
                  </a:cubicBezTo>
                  <a:cubicBezTo>
                    <a:pt x="205" y="293"/>
                    <a:pt x="260" y="284"/>
                    <a:pt x="317" y="264"/>
                  </a:cubicBezTo>
                  <a:cubicBezTo>
                    <a:pt x="459" y="214"/>
                    <a:pt x="557" y="123"/>
                    <a:pt x="533" y="58"/>
                  </a:cubicBezTo>
                  <a:cubicBezTo>
                    <a:pt x="520" y="20"/>
                    <a:pt x="471" y="1"/>
                    <a:pt x="404" y="1"/>
                  </a:cubicBezTo>
                  <a:close/>
                </a:path>
              </a:pathLst>
            </a:custGeom>
            <a:solidFill>
              <a:srgbClr val="E17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1349874" y="3265947"/>
              <a:ext cx="42590" cy="22444"/>
            </a:xfrm>
            <a:custGeom>
              <a:rect b="b" l="l" r="r" t="t"/>
              <a:pathLst>
                <a:path extrusionOk="0" h="293" w="556">
                  <a:moveTo>
                    <a:pt x="405" y="0"/>
                  </a:moveTo>
                  <a:cubicBezTo>
                    <a:pt x="356" y="0"/>
                    <a:pt x="298" y="10"/>
                    <a:pt x="239" y="31"/>
                  </a:cubicBezTo>
                  <a:cubicBezTo>
                    <a:pt x="98" y="80"/>
                    <a:pt x="0" y="172"/>
                    <a:pt x="23" y="234"/>
                  </a:cubicBezTo>
                  <a:cubicBezTo>
                    <a:pt x="37" y="272"/>
                    <a:pt x="89" y="293"/>
                    <a:pt x="159" y="293"/>
                  </a:cubicBezTo>
                  <a:cubicBezTo>
                    <a:pt x="207" y="293"/>
                    <a:pt x="263" y="283"/>
                    <a:pt x="320" y="263"/>
                  </a:cubicBezTo>
                  <a:cubicBezTo>
                    <a:pt x="462" y="214"/>
                    <a:pt x="556" y="122"/>
                    <a:pt x="533" y="57"/>
                  </a:cubicBezTo>
                  <a:cubicBezTo>
                    <a:pt x="522" y="20"/>
                    <a:pt x="472" y="0"/>
                    <a:pt x="405" y="0"/>
                  </a:cubicBezTo>
                  <a:close/>
                </a:path>
              </a:pathLst>
            </a:custGeom>
            <a:solidFill>
              <a:srgbClr val="E17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2458812" y="2641887"/>
              <a:ext cx="50709" cy="30563"/>
            </a:xfrm>
            <a:custGeom>
              <a:rect b="b" l="l" r="r" t="t"/>
              <a:pathLst>
                <a:path extrusionOk="0" h="399" w="662">
                  <a:moveTo>
                    <a:pt x="154" y="1"/>
                  </a:moveTo>
                  <a:cubicBezTo>
                    <a:pt x="149" y="1"/>
                    <a:pt x="143" y="1"/>
                    <a:pt x="138" y="1"/>
                  </a:cubicBezTo>
                  <a:cubicBezTo>
                    <a:pt x="47" y="11"/>
                    <a:pt x="1" y="112"/>
                    <a:pt x="53" y="184"/>
                  </a:cubicBezTo>
                  <a:cubicBezTo>
                    <a:pt x="79" y="220"/>
                    <a:pt x="119" y="243"/>
                    <a:pt x="158" y="263"/>
                  </a:cubicBezTo>
                  <a:cubicBezTo>
                    <a:pt x="269" y="325"/>
                    <a:pt x="387" y="383"/>
                    <a:pt x="515" y="397"/>
                  </a:cubicBezTo>
                  <a:cubicBezTo>
                    <a:pt x="525" y="398"/>
                    <a:pt x="537" y="399"/>
                    <a:pt x="548" y="399"/>
                  </a:cubicBezTo>
                  <a:cubicBezTo>
                    <a:pt x="564" y="399"/>
                    <a:pt x="581" y="397"/>
                    <a:pt x="596" y="394"/>
                  </a:cubicBezTo>
                  <a:cubicBezTo>
                    <a:pt x="622" y="383"/>
                    <a:pt x="645" y="361"/>
                    <a:pt x="652" y="335"/>
                  </a:cubicBezTo>
                  <a:cubicBezTo>
                    <a:pt x="661" y="299"/>
                    <a:pt x="642" y="266"/>
                    <a:pt x="619" y="237"/>
                  </a:cubicBezTo>
                  <a:cubicBezTo>
                    <a:pt x="530" y="128"/>
                    <a:pt x="397" y="70"/>
                    <a:pt x="263" y="24"/>
                  </a:cubicBezTo>
                  <a:cubicBezTo>
                    <a:pt x="228" y="12"/>
                    <a:pt x="192" y="1"/>
                    <a:pt x="1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2521700" y="2677123"/>
              <a:ext cx="70625" cy="54309"/>
            </a:xfrm>
            <a:custGeom>
              <a:rect b="b" l="l" r="r" t="t"/>
              <a:pathLst>
                <a:path extrusionOk="0" h="709" w="922">
                  <a:moveTo>
                    <a:pt x="129" y="0"/>
                  </a:moveTo>
                  <a:cubicBezTo>
                    <a:pt x="105" y="0"/>
                    <a:pt x="82" y="5"/>
                    <a:pt x="62" y="18"/>
                  </a:cubicBezTo>
                  <a:cubicBezTo>
                    <a:pt x="0" y="61"/>
                    <a:pt x="17" y="156"/>
                    <a:pt x="53" y="211"/>
                  </a:cubicBezTo>
                  <a:cubicBezTo>
                    <a:pt x="89" y="267"/>
                    <a:pt x="145" y="306"/>
                    <a:pt x="200" y="341"/>
                  </a:cubicBezTo>
                  <a:cubicBezTo>
                    <a:pt x="360" y="447"/>
                    <a:pt x="517" y="551"/>
                    <a:pt x="677" y="655"/>
                  </a:cubicBezTo>
                  <a:cubicBezTo>
                    <a:pt x="706" y="675"/>
                    <a:pt x="739" y="698"/>
                    <a:pt x="775" y="705"/>
                  </a:cubicBezTo>
                  <a:cubicBezTo>
                    <a:pt x="784" y="707"/>
                    <a:pt x="794" y="708"/>
                    <a:pt x="804" y="708"/>
                  </a:cubicBezTo>
                  <a:cubicBezTo>
                    <a:pt x="832" y="708"/>
                    <a:pt x="860" y="698"/>
                    <a:pt x="880" y="679"/>
                  </a:cubicBezTo>
                  <a:cubicBezTo>
                    <a:pt x="922" y="626"/>
                    <a:pt x="886" y="548"/>
                    <a:pt x="844" y="492"/>
                  </a:cubicBezTo>
                  <a:cubicBezTo>
                    <a:pt x="690" y="299"/>
                    <a:pt x="491" y="142"/>
                    <a:pt x="269" y="38"/>
                  </a:cubicBezTo>
                  <a:cubicBezTo>
                    <a:pt x="229" y="21"/>
                    <a:pt x="177" y="0"/>
                    <a:pt x="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1"/>
            <p:cNvSpPr/>
            <p:nvPr/>
          </p:nvSpPr>
          <p:spPr>
            <a:xfrm>
              <a:off x="2941379" y="1812336"/>
              <a:ext cx="413334" cy="369748"/>
            </a:xfrm>
            <a:custGeom>
              <a:rect b="b" l="l" r="r" t="t"/>
              <a:pathLst>
                <a:path extrusionOk="0" h="4827" w="5396">
                  <a:moveTo>
                    <a:pt x="1227" y="1"/>
                  </a:moveTo>
                  <a:cubicBezTo>
                    <a:pt x="1157" y="1"/>
                    <a:pt x="1083" y="6"/>
                    <a:pt x="1008" y="16"/>
                  </a:cubicBezTo>
                  <a:cubicBezTo>
                    <a:pt x="321" y="114"/>
                    <a:pt x="0" y="840"/>
                    <a:pt x="40" y="1408"/>
                  </a:cubicBezTo>
                  <a:cubicBezTo>
                    <a:pt x="98" y="2271"/>
                    <a:pt x="615" y="3039"/>
                    <a:pt x="1174" y="3692"/>
                  </a:cubicBezTo>
                  <a:cubicBezTo>
                    <a:pt x="1527" y="4108"/>
                    <a:pt x="1939" y="4536"/>
                    <a:pt x="2415" y="4817"/>
                  </a:cubicBezTo>
                  <a:lnTo>
                    <a:pt x="2415" y="4827"/>
                  </a:lnTo>
                  <a:cubicBezTo>
                    <a:pt x="2419" y="4827"/>
                    <a:pt x="2426" y="4823"/>
                    <a:pt x="2429" y="4823"/>
                  </a:cubicBezTo>
                  <a:cubicBezTo>
                    <a:pt x="2945" y="4624"/>
                    <a:pt x="3423" y="4268"/>
                    <a:pt x="3841" y="3915"/>
                  </a:cubicBezTo>
                  <a:cubicBezTo>
                    <a:pt x="4494" y="3363"/>
                    <a:pt x="5067" y="2670"/>
                    <a:pt x="5266" y="1830"/>
                  </a:cubicBezTo>
                  <a:cubicBezTo>
                    <a:pt x="5396" y="1274"/>
                    <a:pt x="5305" y="571"/>
                    <a:pt x="4641" y="363"/>
                  </a:cubicBezTo>
                  <a:cubicBezTo>
                    <a:pt x="4478" y="312"/>
                    <a:pt x="4321" y="290"/>
                    <a:pt x="4174" y="290"/>
                  </a:cubicBezTo>
                  <a:cubicBezTo>
                    <a:pt x="3350" y="290"/>
                    <a:pt x="2796" y="970"/>
                    <a:pt x="2706" y="1117"/>
                  </a:cubicBezTo>
                  <a:cubicBezTo>
                    <a:pt x="2628" y="908"/>
                    <a:pt x="2177" y="1"/>
                    <a:pt x="1227" y="1"/>
                  </a:cubicBezTo>
                  <a:close/>
                </a:path>
              </a:pathLst>
            </a:custGeom>
            <a:solidFill>
              <a:srgbClr val="EC7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32"/>
          <p:cNvSpPr txBox="1"/>
          <p:nvPr>
            <p:ph type="title"/>
          </p:nvPr>
        </p:nvSpPr>
        <p:spPr>
          <a:xfrm>
            <a:off x="183675" y="-1"/>
            <a:ext cx="4028100" cy="1295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ts val="891"/>
              <a:buNone/>
            </a:pPr>
            <a:r>
              <a:rPr lang="en"/>
              <a:t>Contact</a:t>
            </a:r>
            <a:endParaRPr/>
          </a:p>
        </p:txBody>
      </p:sp>
      <p:sp>
        <p:nvSpPr>
          <p:cNvPr id="1262" name="Google Shape;1262;p32"/>
          <p:cNvSpPr txBox="1"/>
          <p:nvPr>
            <p:ph idx="2" type="subTitle"/>
          </p:nvPr>
        </p:nvSpPr>
        <p:spPr>
          <a:xfrm>
            <a:off x="905575" y="1232366"/>
            <a:ext cx="3306300" cy="330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Kendra:</a:t>
            </a:r>
            <a:endParaRPr/>
          </a:p>
          <a:p>
            <a:pPr indent="457200" lvl="0" marL="0" rtl="0" algn="l">
              <a:spcBef>
                <a:spcPts val="0"/>
              </a:spcBef>
              <a:spcAft>
                <a:spcPts val="0"/>
              </a:spcAft>
              <a:buNone/>
            </a:pPr>
            <a:r>
              <a:rPr lang="en"/>
              <a:t>   </a:t>
            </a:r>
            <a:r>
              <a:rPr lang="en" u="sng">
                <a:solidFill>
                  <a:schemeClr val="hlink"/>
                </a:solidFill>
                <a:hlinkClick r:id="rId3"/>
              </a:rPr>
              <a:t>staverkendra@gmail.com</a:t>
            </a:r>
            <a:endParaRPr/>
          </a:p>
          <a:p>
            <a:pPr indent="457200" lvl="0" marL="0" rtl="0" algn="r">
              <a:spcBef>
                <a:spcPts val="0"/>
              </a:spcBef>
              <a:spcAft>
                <a:spcPts val="0"/>
              </a:spcAft>
              <a:buNone/>
            </a:pPr>
            <a:r>
              <a:t/>
            </a:r>
            <a:endParaRPr/>
          </a:p>
          <a:p>
            <a:pPr indent="457200" lvl="0" marL="0" rtl="0" algn="l">
              <a:spcBef>
                <a:spcPts val="0"/>
              </a:spcBef>
              <a:spcAft>
                <a:spcPts val="0"/>
              </a:spcAft>
              <a:buNone/>
            </a:pPr>
            <a:r>
              <a:rPr lang="en"/>
              <a:t>   </a:t>
            </a:r>
            <a:r>
              <a:rPr lang="en" u="sng">
                <a:solidFill>
                  <a:schemeClr val="hlink"/>
                </a:solidFill>
                <a:hlinkClick r:id="rId4"/>
              </a:rPr>
              <a:t>https://github.com/kstaver</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Adam:</a:t>
            </a:r>
            <a:endParaRPr/>
          </a:p>
          <a:p>
            <a:pPr indent="457200" lvl="0" marL="0" rtl="0" algn="l">
              <a:spcBef>
                <a:spcPts val="0"/>
              </a:spcBef>
              <a:spcAft>
                <a:spcPts val="0"/>
              </a:spcAft>
              <a:buNone/>
            </a:pPr>
            <a:r>
              <a:rPr lang="en"/>
              <a:t>   </a:t>
            </a:r>
            <a:r>
              <a:rPr lang="en" u="sng">
                <a:solidFill>
                  <a:schemeClr val="hlink"/>
                </a:solidFill>
                <a:hlinkClick r:id="rId5"/>
              </a:rPr>
              <a:t>ats92@cox.net</a:t>
            </a:r>
            <a:br>
              <a:rPr lang="en"/>
            </a:br>
            <a:endParaRPr/>
          </a:p>
          <a:p>
            <a:pPr indent="0" lvl="0" marL="0" rtl="0" algn="r">
              <a:spcBef>
                <a:spcPts val="0"/>
              </a:spcBef>
              <a:spcAft>
                <a:spcPts val="0"/>
              </a:spcAft>
              <a:buNone/>
            </a:pPr>
            <a:r>
              <a:rPr lang="en" u="sng">
                <a:solidFill>
                  <a:schemeClr val="hlink"/>
                </a:solidFill>
                <a:hlinkClick r:id="rId6"/>
              </a:rPr>
              <a:t>https://github.com/asecord92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Kyle:</a:t>
            </a:r>
            <a:endParaRPr/>
          </a:p>
          <a:p>
            <a:pPr indent="0" lvl="0" marL="0" rtl="0" algn="ctr">
              <a:spcBef>
                <a:spcPts val="0"/>
              </a:spcBef>
              <a:spcAft>
                <a:spcPts val="0"/>
              </a:spcAft>
              <a:buNone/>
            </a:pPr>
            <a:r>
              <a:rPr lang="en"/>
              <a:t>   </a:t>
            </a:r>
            <a:r>
              <a:rPr lang="en" u="sng">
                <a:solidFill>
                  <a:schemeClr val="hlink"/>
                </a:solidFill>
                <a:hlinkClick r:id="rId7"/>
              </a:rPr>
              <a:t>k.mcdowellr@gmail.com</a:t>
            </a:r>
            <a:br>
              <a:rPr lang="en"/>
            </a:br>
            <a:endParaRPr/>
          </a:p>
          <a:p>
            <a:pPr indent="0" lvl="0" marL="0" rtl="0" algn="ctr">
              <a:spcBef>
                <a:spcPts val="0"/>
              </a:spcBef>
              <a:spcAft>
                <a:spcPts val="0"/>
              </a:spcAft>
              <a:buNone/>
            </a:pPr>
            <a:r>
              <a:rPr lang="en"/>
              <a:t>          </a:t>
            </a:r>
            <a:r>
              <a:rPr lang="en" u="sng">
                <a:solidFill>
                  <a:schemeClr val="hlink"/>
                </a:solidFill>
                <a:hlinkClick r:id="rId8"/>
              </a:rPr>
              <a:t>https://github.com/K-Owell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3" name="Google Shape;1263;p32"/>
          <p:cNvSpPr txBox="1"/>
          <p:nvPr>
            <p:ph idx="3" type="subTitle"/>
          </p:nvPr>
        </p:nvSpPr>
        <p:spPr>
          <a:xfrm>
            <a:off x="43325" y="4850404"/>
            <a:ext cx="2409300" cy="2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Please keep this slide for attribution</a:t>
            </a:r>
            <a:endParaRPr/>
          </a:p>
        </p:txBody>
      </p:sp>
      <p:pic>
        <p:nvPicPr>
          <p:cNvPr id="1264" name="Google Shape;1264;p32"/>
          <p:cNvPicPr preferRelativeResize="0"/>
          <p:nvPr/>
        </p:nvPicPr>
        <p:blipFill>
          <a:blip r:embed="rId9">
            <a:alphaModFix/>
          </a:blip>
          <a:stretch>
            <a:fillRect/>
          </a:stretch>
        </p:blipFill>
        <p:spPr>
          <a:xfrm>
            <a:off x="1316900" y="1877075"/>
            <a:ext cx="224025" cy="224025"/>
          </a:xfrm>
          <a:prstGeom prst="rect">
            <a:avLst/>
          </a:prstGeom>
          <a:noFill/>
          <a:ln>
            <a:noFill/>
          </a:ln>
        </p:spPr>
      </p:pic>
      <p:pic>
        <p:nvPicPr>
          <p:cNvPr id="1265" name="Google Shape;1265;p32"/>
          <p:cNvPicPr preferRelativeResize="0"/>
          <p:nvPr/>
        </p:nvPicPr>
        <p:blipFill>
          <a:blip r:embed="rId10">
            <a:alphaModFix/>
          </a:blip>
          <a:stretch>
            <a:fillRect/>
          </a:stretch>
        </p:blipFill>
        <p:spPr>
          <a:xfrm>
            <a:off x="1316900" y="3481463"/>
            <a:ext cx="224025" cy="224025"/>
          </a:xfrm>
          <a:prstGeom prst="rect">
            <a:avLst/>
          </a:prstGeom>
          <a:noFill/>
          <a:ln>
            <a:noFill/>
          </a:ln>
        </p:spPr>
      </p:pic>
      <p:pic>
        <p:nvPicPr>
          <p:cNvPr id="1266" name="Google Shape;1266;p32"/>
          <p:cNvPicPr preferRelativeResize="0"/>
          <p:nvPr/>
        </p:nvPicPr>
        <p:blipFill>
          <a:blip r:embed="rId10">
            <a:alphaModFix/>
          </a:blip>
          <a:stretch>
            <a:fillRect/>
          </a:stretch>
        </p:blipFill>
        <p:spPr>
          <a:xfrm>
            <a:off x="1316900" y="2493813"/>
            <a:ext cx="224025" cy="224025"/>
          </a:xfrm>
          <a:prstGeom prst="rect">
            <a:avLst/>
          </a:prstGeom>
          <a:noFill/>
          <a:ln>
            <a:noFill/>
          </a:ln>
        </p:spPr>
      </p:pic>
      <p:pic>
        <p:nvPicPr>
          <p:cNvPr id="1267" name="Google Shape;1267;p32"/>
          <p:cNvPicPr preferRelativeResize="0"/>
          <p:nvPr/>
        </p:nvPicPr>
        <p:blipFill>
          <a:blip r:embed="rId10">
            <a:alphaModFix/>
          </a:blip>
          <a:stretch>
            <a:fillRect/>
          </a:stretch>
        </p:blipFill>
        <p:spPr>
          <a:xfrm>
            <a:off x="1316900" y="1506175"/>
            <a:ext cx="224025" cy="224025"/>
          </a:xfrm>
          <a:prstGeom prst="rect">
            <a:avLst/>
          </a:prstGeom>
          <a:noFill/>
          <a:ln>
            <a:noFill/>
          </a:ln>
        </p:spPr>
      </p:pic>
      <p:pic>
        <p:nvPicPr>
          <p:cNvPr id="1268" name="Google Shape;1268;p32"/>
          <p:cNvPicPr preferRelativeResize="0"/>
          <p:nvPr/>
        </p:nvPicPr>
        <p:blipFill>
          <a:blip r:embed="rId9">
            <a:alphaModFix/>
          </a:blip>
          <a:stretch>
            <a:fillRect/>
          </a:stretch>
        </p:blipFill>
        <p:spPr>
          <a:xfrm>
            <a:off x="1316900" y="3865900"/>
            <a:ext cx="224025" cy="224025"/>
          </a:xfrm>
          <a:prstGeom prst="rect">
            <a:avLst/>
          </a:prstGeom>
          <a:noFill/>
          <a:ln>
            <a:noFill/>
          </a:ln>
        </p:spPr>
      </p:pic>
      <p:pic>
        <p:nvPicPr>
          <p:cNvPr id="1269" name="Google Shape;1269;p32"/>
          <p:cNvPicPr preferRelativeResize="0"/>
          <p:nvPr/>
        </p:nvPicPr>
        <p:blipFill>
          <a:blip r:embed="rId9">
            <a:alphaModFix/>
          </a:blip>
          <a:stretch>
            <a:fillRect/>
          </a:stretch>
        </p:blipFill>
        <p:spPr>
          <a:xfrm>
            <a:off x="1316888" y="2881388"/>
            <a:ext cx="224025" cy="224025"/>
          </a:xfrm>
          <a:prstGeom prst="rect">
            <a:avLst/>
          </a:prstGeom>
          <a:noFill/>
          <a:ln>
            <a:noFill/>
          </a:ln>
        </p:spPr>
      </p:pic>
      <p:pic>
        <p:nvPicPr>
          <p:cNvPr id="1270" name="Google Shape;1270;p32"/>
          <p:cNvPicPr preferRelativeResize="0"/>
          <p:nvPr/>
        </p:nvPicPr>
        <p:blipFill>
          <a:blip r:embed="rId11">
            <a:alphaModFix/>
          </a:blip>
          <a:stretch>
            <a:fillRect/>
          </a:stretch>
        </p:blipFill>
        <p:spPr>
          <a:xfrm>
            <a:off x="4898600" y="481675"/>
            <a:ext cx="2663024" cy="3550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t Appreciation Newsletter by Slidesgo">
  <a:themeElements>
    <a:clrScheme name="Simple Light">
      <a:dk1>
        <a:srgbClr val="3B2F84"/>
      </a:dk1>
      <a:lt1>
        <a:srgbClr val="F4E7DC"/>
      </a:lt1>
      <a:dk2>
        <a:srgbClr val="7B6DCC"/>
      </a:dk2>
      <a:lt2>
        <a:srgbClr val="A52B53"/>
      </a:lt2>
      <a:accent1>
        <a:srgbClr val="E1737C"/>
      </a:accent1>
      <a:accent2>
        <a:srgbClr val="F2D154"/>
      </a:accent2>
      <a:accent3>
        <a:srgbClr val="DD981D"/>
      </a:accent3>
      <a:accent4>
        <a:srgbClr val="63372C"/>
      </a:accent4>
      <a:accent5>
        <a:srgbClr val="7CCEE0"/>
      </a:accent5>
      <a:accent6>
        <a:srgbClr val="FFFFFF"/>
      </a:accent6>
      <a:hlink>
        <a:srgbClr val="4A40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