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3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6C51-9A91-4821-AAD8-15260252BF5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B4FF-679D-4435-8EFB-36305539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6" y="717816"/>
            <a:ext cx="7781925" cy="352425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11650347">
            <a:off x="1294361" y="2690992"/>
            <a:ext cx="2922294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9012" y="4057400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Type lowercase words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3256" y="2672097"/>
            <a:ext cx="37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Suggestions words will appear here </a:t>
            </a:r>
          </a:p>
        </p:txBody>
      </p:sp>
      <p:sp>
        <p:nvSpPr>
          <p:cNvPr id="8" name="Arrow: Right 7"/>
          <p:cNvSpPr/>
          <p:nvPr/>
        </p:nvSpPr>
        <p:spPr>
          <a:xfrm rot="16641335">
            <a:off x="4526251" y="2349166"/>
            <a:ext cx="49177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5929" y="3151654"/>
            <a:ext cx="8061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As you are typing current word, the app suggests the completion to current word</a:t>
            </a:r>
          </a:p>
          <a:p>
            <a:r>
              <a:rPr lang="en-US" dirty="0">
                <a:solidFill>
                  <a:srgbClr val="FF0000"/>
                </a:solidFill>
              </a:rPr>
              <a:t>When you type in the &lt;Space&gt; key, the app knows you would like to start a </a:t>
            </a:r>
          </a:p>
          <a:p>
            <a:r>
              <a:rPr lang="en-US" dirty="0">
                <a:solidFill>
                  <a:srgbClr val="FF0000"/>
                </a:solidFill>
              </a:rPr>
              <a:t>new word so it is kind enough to suggests one. </a:t>
            </a:r>
          </a:p>
        </p:txBody>
      </p:sp>
    </p:spTree>
    <p:extLst>
      <p:ext uri="{BB962C8B-B14F-4D97-AF65-F5344CB8AC3E}">
        <p14:creationId xmlns:p14="http://schemas.microsoft.com/office/powerpoint/2010/main" val="180833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</dc:creator>
  <cp:lastModifiedBy>Arturo</cp:lastModifiedBy>
  <cp:revision>6</cp:revision>
  <dcterms:created xsi:type="dcterms:W3CDTF">2017-03-19T02:19:10Z</dcterms:created>
  <dcterms:modified xsi:type="dcterms:W3CDTF">2017-03-20T01:39:59Z</dcterms:modified>
</cp:coreProperties>
</file>