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0"/>
  </p:notesMasterIdLst>
  <p:sldIdLst>
    <p:sldId id="384" r:id="rId3"/>
    <p:sldId id="256" r:id="rId4"/>
    <p:sldId id="434" r:id="rId5"/>
    <p:sldId id="323" r:id="rId6"/>
    <p:sldId id="368" r:id="rId7"/>
    <p:sldId id="369" r:id="rId8"/>
    <p:sldId id="370" r:id="rId9"/>
    <p:sldId id="371" r:id="rId10"/>
    <p:sldId id="372" r:id="rId11"/>
    <p:sldId id="373" r:id="rId12"/>
    <p:sldId id="433" r:id="rId13"/>
    <p:sldId id="431" r:id="rId14"/>
    <p:sldId id="432" r:id="rId15"/>
    <p:sldId id="395" r:id="rId16"/>
    <p:sldId id="396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423" r:id="rId42"/>
    <p:sldId id="424" r:id="rId43"/>
    <p:sldId id="425" r:id="rId44"/>
    <p:sldId id="426" r:id="rId45"/>
    <p:sldId id="427" r:id="rId46"/>
    <p:sldId id="428" r:id="rId47"/>
    <p:sldId id="435" r:id="rId48"/>
    <p:sldId id="430" r:id="rId4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E2DD28-FC91-48BE-9667-60400BF5F856}">
  <a:tblStyle styleId="{E8E2DD28-FC91-48BE-9667-60400BF5F8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444" autoAdjust="0"/>
  </p:normalViewPr>
  <p:slideViewPr>
    <p:cSldViewPr snapToGrid="0">
      <p:cViewPr varScale="1">
        <p:scale>
          <a:sx n="74" d="100"/>
          <a:sy n="74" d="100"/>
        </p:scale>
        <p:origin x="10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326949981/editor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scratch-wiki.info/wiki/User_Interface#Code_Tab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apple.com/us/app/contacts/id1069512615#?platform=iphon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Introduce yourself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a-IR" dirty="0"/>
              <a:t>ان شاء الله که وخت خوب و پربرکت خواهیم داشت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14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409d1a31b6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409d1a31b6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02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416215f433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416215f433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151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41c762959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41c762959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148c5f4146c_4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148c5f4146c_4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a437683298_5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a437683298_5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14889664db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14889664db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https://scratch.mit.edu/projects/326949981/editor/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27a58b8ce8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27a58b8ce8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1c0602a78_1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41c0602a78_1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https://en.scratch-wiki.info/wiki/User_Interface#Code_Tab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41c0602a78_1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41c0602a78_1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27a58b8ce8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27a58b8ce8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7a58b8ce88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7a58b8ce88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7a58b8ce8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7a58b8ce8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ec4a7e6be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ec4a7e6be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41c0602a78_1_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41c0602a78_1_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with argument and side effect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8fb3d840b4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8fb3d840b4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4193ad8eb2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4193ad8eb2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g4193ad8eb2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4" name="Google Shape;1054;g4193ad8eb2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4193ad8eb2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4193ad8eb2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4193ad8eb2_1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4193ad8eb2_1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d3b88a86b_1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d3b88a86b_1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0205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41c0602a78_1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41c0602a78_1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with argument and return value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28fb3d840b4_9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28fb3d840b4_9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4193ad8eb2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4193ad8eb2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4193ad8eb2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4193ad8eb2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4193ad8eb2_1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4193ad8eb2_1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g4193ad8eb2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2" name="Google Shape;1122;g4193ad8eb2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41c0602a78_1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41c0602a78_1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 from one function as argument to other function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4193ad8eb2_1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4193ad8eb2_1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4193ad8eb2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4193ad8eb2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4193ad8eb2_1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4193ad8eb2_1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94fba800c4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94fba800c4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https://apps.apple.com/us/app/contacts/id1069512615#?platform=iphone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4193ad8eb2_1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4193ad8eb2_1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4193ad8eb2_1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4193ad8eb2_1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4193ad8eb2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4193ad8eb2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4193ad8eb2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4193ad8eb2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4193ad8eb2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4193ad8eb2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fe6f346d3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fe6f346d3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09d1a31b6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409d1a31b6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409d1a31b6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409d1a31b6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409d1a31b6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409d1a31b6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41c0602a78_1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41c0602a78_1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41c0602a78_1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41c0602a78_1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lt2"/>
                </a:solidFill>
              </a:defRPr>
            </a:lvl1pPr>
            <a:lvl2pPr lvl="1" algn="r" rtl="0">
              <a:buNone/>
              <a:defRPr sz="1000">
                <a:solidFill>
                  <a:schemeClr val="lt2"/>
                </a:solidFill>
              </a:defRPr>
            </a:lvl2pPr>
            <a:lvl3pPr lvl="2" algn="r" rtl="0">
              <a:buNone/>
              <a:defRPr sz="1000">
                <a:solidFill>
                  <a:schemeClr val="lt2"/>
                </a:solidFill>
              </a:defRPr>
            </a:lvl3pPr>
            <a:lvl4pPr lvl="3" algn="r" rtl="0">
              <a:buNone/>
              <a:defRPr sz="1000">
                <a:solidFill>
                  <a:schemeClr val="lt2"/>
                </a:solidFill>
              </a:defRPr>
            </a:lvl4pPr>
            <a:lvl5pPr lvl="4" algn="r" rtl="0">
              <a:buNone/>
              <a:defRPr sz="1000">
                <a:solidFill>
                  <a:schemeClr val="lt2"/>
                </a:solidFill>
              </a:defRPr>
            </a:lvl5pPr>
            <a:lvl6pPr lvl="5" algn="r" rtl="0">
              <a:buNone/>
              <a:defRPr sz="1000">
                <a:solidFill>
                  <a:schemeClr val="lt2"/>
                </a:solidFill>
              </a:defRPr>
            </a:lvl6pPr>
            <a:lvl7pPr lvl="6" algn="r" rtl="0">
              <a:buNone/>
              <a:defRPr sz="1000">
                <a:solidFill>
                  <a:schemeClr val="lt2"/>
                </a:solidFill>
              </a:defRPr>
            </a:lvl7pPr>
            <a:lvl8pPr lvl="7" algn="r" rtl="0">
              <a:buNone/>
              <a:defRPr sz="1000">
                <a:solidFill>
                  <a:schemeClr val="lt2"/>
                </a:solidFill>
              </a:defRPr>
            </a:lvl8pPr>
            <a:lvl9pPr lvl="8" algn="r" rtl="0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2117323"/>
            <a:ext cx="8520600" cy="9088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s-AF" sz="3200" dirty="0"/>
              <a:t>بسم الله الرحمن الرحیم</a:t>
            </a:r>
            <a:endParaRPr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66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142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44" name="Google Shape;844;p142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45" name="Google Shape;845;p142"/>
          <p:cNvSpPr txBox="1"/>
          <p:nvPr/>
        </p:nvSpPr>
        <p:spPr>
          <a:xfrm>
            <a:off x="7254138" y="2851275"/>
            <a:ext cx="11766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log</a:t>
            </a:r>
            <a:r>
              <a:rPr lang="en" sz="2400" baseline="-25000">
                <a:solidFill>
                  <a:srgbClr val="FFFFFF"/>
                </a:solidFill>
                <a:highlight>
                  <a:srgbClr val="000000"/>
                </a:highlight>
              </a:rPr>
              <a:t>2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 </a:t>
            </a: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 i="1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569D6-DBA8-1EA8-FDFC-71272690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713D-3D94-95CC-5F51-16120735A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Bash</a:t>
            </a:r>
          </a:p>
          <a:p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102901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442619" y="2195550"/>
            <a:ext cx="2736759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Source Code </a:t>
            </a:r>
            <a:r>
              <a:rPr lang="en" sz="3600" dirty="0">
                <a:solidFill>
                  <a:srgbClr val="FFFFFF"/>
                </a:solidFill>
              </a:rPr>
              <a:t>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59344"/>
            <a:ext cx="325794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</a:t>
            </a:r>
            <a:r>
              <a:rPr lang="en" sz="2000" dirty="0">
                <a:solidFill>
                  <a:srgbClr val="FFFFFF"/>
                </a:solidFill>
              </a:rPr>
              <a:t>machine code</a:t>
            </a:r>
            <a:endParaRPr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00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442619" y="2195550"/>
            <a:ext cx="2736759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</a:rPr>
              <a:t>Source Code </a:t>
            </a:r>
            <a:r>
              <a:rPr lang="en" sz="3600" dirty="0">
                <a:solidFill>
                  <a:srgbClr val="FFFFFF"/>
                </a:solidFill>
              </a:rPr>
              <a:t>→  </a:t>
            </a:r>
            <a:endParaRPr sz="3600" dirty="0">
              <a:solidFill>
                <a:srgbClr val="FFFFFF"/>
              </a:solidFill>
            </a:endParaRPr>
          </a:p>
        </p:txBody>
      </p:sp>
      <p:sp>
        <p:nvSpPr>
          <p:cNvPr id="497" name="Google Shape;497;p90"/>
          <p:cNvSpPr txBox="1"/>
          <p:nvPr/>
        </p:nvSpPr>
        <p:spPr>
          <a:xfrm>
            <a:off x="5886057" y="2159344"/>
            <a:ext cx="3257943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FFFFFF"/>
                </a:solidFill>
              </a:rPr>
              <a:t> → </a:t>
            </a:r>
            <a:r>
              <a:rPr lang="en" sz="2000" dirty="0">
                <a:solidFill>
                  <a:srgbClr val="FFFFFF"/>
                </a:solidFill>
              </a:rPr>
              <a:t>machine code</a:t>
            </a:r>
            <a:endParaRPr sz="36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613F4-F8DE-AF7E-B4D4-70016A5F8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681" y="1832674"/>
            <a:ext cx="1478151" cy="147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64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65"/>
          <p:cNvSpPr txBox="1">
            <a:spLocks noGrp="1"/>
          </p:cNvSpPr>
          <p:nvPr>
            <p:ph type="body" idx="1"/>
          </p:nvPr>
        </p:nvSpPr>
        <p:spPr>
          <a:xfrm>
            <a:off x="199000" y="56150"/>
            <a:ext cx="8746500" cy="4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11111101000101010011000100011000000010000000010000000100000000000000000000000000000000000000000000000000000000000000000000000000000001000000000011111000000000000000010000000000000000000000000000000000000000000000000000000000000000000000000000000000000000000000000000000000000000000000000000000000000000000000000000000010100000000000100000000000000000000000000000000000000000000000000000000000000000000000000000000001000000000000000000000000000000000000000000000001000000000000000000101000000000000000010000000001010101010010001000100111100101010010001000001111101100000100000011000111000000100010011100011101001000101111100000000000000000000000000000000000000000000000000000000000000000101100000000000011101000000000000000000000000000000000000100100010111111000000000000000000000000000000000000000000000000000000000000000001001000...0111111101000101010011000100011000000010000000010000000100000000000000000000000000000000000000000000000000000000000000000000000000000011000000000011111000000000000000010000000000000000000000001100000000001111000000000000000000000000000000000000000000000000010000000000000000000000000000000000000000000000000000000000000000101000001100100000000000000000000000000000000000000000000000000000000000000000000000000000000001000000000000000011100000000000000001110000000001000000000000000001110000000000000110010000000000000001000000000000000000000000000001010000000000000000000000000000000000000000000000000000000000000000000000000000000000000000000000000000000000000000000000000000000000000000000000000000000000000000000000000000000000000000000000000000000000000000000000000101110000100101000000000000000000000000000000000000000000000000...0010111101101100011010010110001001100011001011100111001101101111001011100011011000100000001011110111010101110011011100100010111101101100011010010110001000101111011110000011100000110110010111110011011000110100001011010110110001101001011011100111010101111000001011010110011101101110011101010010111101101100011010010110001001100011010111110110111001101111011011100111001101101000011000010111001001100101011001000010111001100001001000000010000001000001010100110101111101001110010001010100010101000100010001010100010000100000001010000010000000101111011011000110100101100010001011110111100000111000001101100101111100110110001101000010110101101100011010010110111001110101011110000010110101100111011011100111010100101111011011000110010000101101011011000110100101101110011101010111100000101101011110000011100000110110001011010011011000110100...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68"/>
          <p:cNvSpPr txBox="1">
            <a:spLocks noGrp="1"/>
          </p:cNvSpPr>
          <p:nvPr>
            <p:ph type="body" idx="1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7" name="Google Shape;987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7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Scratch</a:t>
            </a:r>
            <a:endParaRPr/>
          </a:p>
        </p:txBody>
      </p:sp>
      <p:sp>
        <p:nvSpPr>
          <p:cNvPr id="993" name="Google Shape;993;p17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scratch.mit.edu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8" name="Google Shape;998;p1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CS101</a:t>
            </a:r>
            <a:br>
              <a:rPr lang="en" sz="4800" dirty="0"/>
            </a:br>
            <a:r>
              <a:rPr lang="en" sz="4800" dirty="0"/>
              <a:t>Introduction to </a:t>
            </a:r>
            <a:br>
              <a:rPr lang="en" sz="4800" dirty="0"/>
            </a:br>
            <a:r>
              <a:rPr lang="en" sz="4800" dirty="0"/>
              <a:t>Computer Science</a:t>
            </a:r>
            <a:endParaRPr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p1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172"/>
          <p:cNvSpPr/>
          <p:nvPr/>
        </p:nvSpPr>
        <p:spPr>
          <a:xfrm>
            <a:off x="2129550" y="0"/>
            <a:ext cx="70146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172"/>
          <p:cNvSpPr/>
          <p:nvPr/>
        </p:nvSpPr>
        <p:spPr>
          <a:xfrm>
            <a:off x="27119" y="75"/>
            <a:ext cx="2115000" cy="3318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0" name="Google Shape;1010;p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1" name="Google Shape;1011;p173"/>
          <p:cNvSpPr/>
          <p:nvPr/>
        </p:nvSpPr>
        <p:spPr>
          <a:xfrm>
            <a:off x="5752800" y="0"/>
            <a:ext cx="33915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173"/>
          <p:cNvSpPr/>
          <p:nvPr/>
        </p:nvSpPr>
        <p:spPr>
          <a:xfrm>
            <a:off x="14450" y="75"/>
            <a:ext cx="21150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173"/>
          <p:cNvSpPr/>
          <p:nvPr/>
        </p:nvSpPr>
        <p:spPr>
          <a:xfrm>
            <a:off x="14450" y="75"/>
            <a:ext cx="5738400" cy="3318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8" name="Google Shape;1018;p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9" name="Google Shape;1019;p174"/>
          <p:cNvSpPr/>
          <p:nvPr/>
        </p:nvSpPr>
        <p:spPr>
          <a:xfrm>
            <a:off x="5778306" y="0"/>
            <a:ext cx="3378900" cy="31062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174"/>
          <p:cNvSpPr/>
          <p:nvPr/>
        </p:nvSpPr>
        <p:spPr>
          <a:xfrm>
            <a:off x="0" y="0"/>
            <a:ext cx="57783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25;p1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175"/>
          <p:cNvSpPr/>
          <p:nvPr/>
        </p:nvSpPr>
        <p:spPr>
          <a:xfrm>
            <a:off x="5778300" y="3118925"/>
            <a:ext cx="3378900" cy="20247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175"/>
          <p:cNvSpPr/>
          <p:nvPr/>
        </p:nvSpPr>
        <p:spPr>
          <a:xfrm>
            <a:off x="0" y="0"/>
            <a:ext cx="5778300" cy="51435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175"/>
          <p:cNvSpPr/>
          <p:nvPr/>
        </p:nvSpPr>
        <p:spPr>
          <a:xfrm>
            <a:off x="5778300" y="0"/>
            <a:ext cx="3378900" cy="331800"/>
          </a:xfrm>
          <a:prstGeom prst="rect">
            <a:avLst/>
          </a:prstGeom>
          <a:solidFill>
            <a:srgbClr val="000000">
              <a:alpha val="749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Google Shape;1033;p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6200" y="152400"/>
            <a:ext cx="64515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Google Shape;1038;p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6600" y="2038350"/>
            <a:ext cx="25908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effect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79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179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50" name="Google Shape;1050;p179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51" name="Google Shape;1051;p1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8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18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58" name="Google Shape;1058;p18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59" name="Google Shape;1059;p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25" y="2391626"/>
            <a:ext cx="1088050" cy="41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18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1061" name="Google Shape;1061;p18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18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18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68" name="Google Shape;1068;p18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69" name="Google Shape;1069;p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925" y="2391626"/>
            <a:ext cx="1088050" cy="418488"/>
          </a:xfrm>
          <a:prstGeom prst="rect">
            <a:avLst/>
          </a:prstGeom>
          <a:noFill/>
          <a:ln>
            <a:noFill/>
          </a:ln>
        </p:spPr>
      </p:pic>
      <p:sp>
        <p:nvSpPr>
          <p:cNvPr id="1070" name="Google Shape;1070;p18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71" name="Google Shape;1071;p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311700" y="1810492"/>
            <a:ext cx="8520600" cy="15225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CS101</a:t>
            </a:r>
            <a:br>
              <a:rPr lang="en" sz="2400" dirty="0"/>
            </a:br>
            <a:br>
              <a:rPr lang="en" sz="4800" dirty="0"/>
            </a:br>
            <a:r>
              <a:rPr lang="en" sz="4800" dirty="0"/>
              <a:t>Day 2</a:t>
            </a:r>
            <a:endParaRPr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703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8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18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78" name="Google Shape;1078;p18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79" name="Google Shape;1079;p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0" name="Google Shape;1080;p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1582" y="1626375"/>
            <a:ext cx="1870529" cy="18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1" name="Google Shape;1081;p1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4925" y="2391626"/>
            <a:ext cx="1088050" cy="418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" name="Google Shape;1086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525" y="2028825"/>
            <a:ext cx="455295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 value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85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185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8" name="Google Shape;1098;p185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099" name="Google Shape;1099;p1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8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18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06" name="Google Shape;1106;p18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07" name="Google Shape;1107;p1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0" y="2390731"/>
            <a:ext cx="1402900" cy="4008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Google Shape;1108;p186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09" name="Google Shape;1109;p1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8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187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16" name="Google Shape;1116;p18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17" name="Google Shape;1117;p1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0" y="2390731"/>
            <a:ext cx="1402900" cy="40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1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700" y="2156731"/>
            <a:ext cx="2194610" cy="9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9" name="Google Shape;1119;p18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88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188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26" name="Google Shape;1126;p188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27" name="Google Shape;1127;p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830" y="2390731"/>
            <a:ext cx="1402900" cy="400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p1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700" y="2156731"/>
            <a:ext cx="2194610" cy="92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p1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7541" y="2390725"/>
            <a:ext cx="757116" cy="40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850" y="1962150"/>
            <a:ext cx="39243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90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190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input 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41" name="Google Shape;1141;p190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42" name="Google Shape;1142;p19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91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191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49" name="Google Shape;1149;p19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50" name="Google Shape;1150;p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580" y="2369759"/>
            <a:ext cx="8364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1" name="Google Shape;1151;p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800" y="2369750"/>
            <a:ext cx="811800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2" name="Google Shape;1152;p191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53" name="Google Shape;1153;p19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B50830-7975-9E76-8784-F060264AF9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950" b="92328" l="10000" r="90000"/>
                    </a14:imgEffect>
                  </a14:imgLayer>
                </a14:imgProps>
              </a:ext>
            </a:extLst>
          </a:blip>
          <a:srcRect t="23277"/>
          <a:stretch/>
        </p:blipFill>
        <p:spPr>
          <a:xfrm>
            <a:off x="1814755" y="452848"/>
            <a:ext cx="5514489" cy="423780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92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192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60" name="Google Shape;1160;p19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61" name="Google Shape;1161;p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38" y="2219756"/>
            <a:ext cx="1877325" cy="7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2" name="Google Shape;1162;p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580" y="2369759"/>
            <a:ext cx="8364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3" name="Google Shape;1163;p1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800" y="2369750"/>
            <a:ext cx="811800" cy="44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4" name="Google Shape;1164;p192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output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93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193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71" name="Google Shape;1171;p193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72" name="Google Shape;1172;p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3338" y="2219756"/>
            <a:ext cx="1877325" cy="70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1580" y="2369759"/>
            <a:ext cx="836400" cy="4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4" name="Google Shape;1174;p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6050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5" name="Google Shape;1175;p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9800" y="2369750"/>
            <a:ext cx="811800" cy="44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194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81" name="Google Shape;1181;p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6050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95"/>
          <p:cNvSpPr txBox="1"/>
          <p:nvPr/>
        </p:nvSpPr>
        <p:spPr>
          <a:xfrm>
            <a:off x="-1026560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87" name="Google Shape;1187;p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125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96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196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194" name="Google Shape;1194;p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5" name="Google Shape;1195;p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6125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6" name="Google Shape;1196;p196"/>
          <p:cNvSpPr txBox="1"/>
          <p:nvPr/>
        </p:nvSpPr>
        <p:spPr>
          <a:xfrm>
            <a:off x="-1026560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197"/>
          <p:cNvSpPr/>
          <p:nvPr/>
        </p:nvSpPr>
        <p:spPr>
          <a:xfrm>
            <a:off x="3209457" y="1232100"/>
            <a:ext cx="2676600" cy="26793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2" name="Google Shape;1202;p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544" y="1662903"/>
            <a:ext cx="1859700" cy="17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3" name="Google Shape;1203;p197"/>
          <p:cNvSpPr txBox="1"/>
          <p:nvPr/>
        </p:nvSpPr>
        <p:spPr>
          <a:xfrm>
            <a:off x="1283157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204" name="Google Shape;1204;p197"/>
          <p:cNvSpPr txBox="1"/>
          <p:nvPr/>
        </p:nvSpPr>
        <p:spPr>
          <a:xfrm>
            <a:off x="5886057" y="2195550"/>
            <a:ext cx="2220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 → 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05" name="Google Shape;1205;p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104" y="2060137"/>
            <a:ext cx="1517800" cy="102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6" name="Google Shape;1206;p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125" y="2325188"/>
            <a:ext cx="1282125" cy="493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7" name="Google Shape;1207;p197"/>
          <p:cNvSpPr txBox="1"/>
          <p:nvPr/>
        </p:nvSpPr>
        <p:spPr>
          <a:xfrm>
            <a:off x="-1026560" y="2195550"/>
            <a:ext cx="19263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→  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F569D6-DBA8-1EA8-FDFC-71272690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5713D-3D94-95CC-5F51-16120735AA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 chrome</a:t>
            </a:r>
          </a:p>
          <a:p>
            <a:r>
              <a:rPr lang="en-US" dirty="0"/>
              <a:t>Install scratch (or use online)</a:t>
            </a:r>
          </a:p>
          <a:p>
            <a:r>
              <a:rPr lang="en-US" dirty="0"/>
              <a:t>Implement a project in scratch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475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p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138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" name="Google Shape;816;p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139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18" name="Google Shape;818;p139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1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4" name="Google Shape;824;p140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140"/>
          <p:cNvCxnSpPr/>
          <p:nvPr/>
        </p:nvCxnSpPr>
        <p:spPr>
          <a:xfrm>
            <a:off x="2320075" y="17305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140"/>
          <p:cNvCxnSpPr/>
          <p:nvPr/>
        </p:nvCxnSpPr>
        <p:spPr>
          <a:xfrm rot="10800000">
            <a:off x="1691275" y="17305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27" name="Google Shape;827;p140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28" name="Google Shape;828;p140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4" name="Google Shape;834;p141"/>
          <p:cNvCxnSpPr/>
          <p:nvPr/>
        </p:nvCxnSpPr>
        <p:spPr>
          <a:xfrm>
            <a:off x="2320075" y="3084175"/>
            <a:ext cx="0" cy="13536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835" name="Google Shape;835;p141"/>
          <p:cNvCxnSpPr/>
          <p:nvPr/>
        </p:nvCxnSpPr>
        <p:spPr>
          <a:xfrm rot="10800000">
            <a:off x="1691275" y="3084175"/>
            <a:ext cx="6288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36" name="Google Shape;836;p141"/>
          <p:cNvSpPr txBox="1"/>
          <p:nvPr/>
        </p:nvSpPr>
        <p:spPr>
          <a:xfrm>
            <a:off x="3158292" y="196875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</a:rPr>
              <a:t>/2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837" name="Google Shape;837;p141"/>
          <p:cNvSpPr txBox="1"/>
          <p:nvPr/>
        </p:nvSpPr>
        <p:spPr>
          <a:xfrm>
            <a:off x="2400098" y="205078"/>
            <a:ext cx="656400" cy="54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rgbClr val="FFFFFF"/>
                </a:solidFill>
                <a:highlight>
                  <a:srgbClr val="000000"/>
                </a:highlight>
              </a:rPr>
              <a:t>n</a:t>
            </a:r>
            <a:endParaRPr sz="24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293</Words>
  <Application>Microsoft Office PowerPoint</Application>
  <PresentationFormat>On-screen Show (16:9)</PresentationFormat>
  <Paragraphs>90</Paragraphs>
  <Slides>47</Slides>
  <Notes>45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Consolas</vt:lpstr>
      <vt:lpstr>Simple Dark</vt:lpstr>
      <vt:lpstr>Simple Dark</vt:lpstr>
      <vt:lpstr>بسم الله الرحمن الرحیم</vt:lpstr>
      <vt:lpstr>CS101 Introduction to  Computer Science</vt:lpstr>
      <vt:lpstr>CS101  Day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Scratch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 effect</vt:lpstr>
      <vt:lpstr>algorithm</vt:lpstr>
      <vt:lpstr>algorithm</vt:lpstr>
      <vt:lpstr>PowerPoint Presentation</vt:lpstr>
      <vt:lpstr>PowerPoint Presentation</vt:lpstr>
      <vt:lpstr>PowerPoint Presentation</vt:lpstr>
      <vt:lpstr>return value</vt:lpstr>
      <vt:lpstr>algorithm</vt:lpstr>
      <vt:lpstr>algorithm</vt:lpstr>
      <vt:lpstr>PowerPoint Presentation</vt:lpstr>
      <vt:lpstr>PowerPoint Presentation</vt:lpstr>
      <vt:lpstr>PowerPoint Presentation</vt:lpstr>
      <vt:lpstr>algorithm</vt:lpstr>
      <vt:lpstr>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milestone</dc:creator>
  <cp:lastModifiedBy>milestone</cp:lastModifiedBy>
  <cp:revision>9</cp:revision>
  <dcterms:modified xsi:type="dcterms:W3CDTF">2025-04-27T13:08:59Z</dcterms:modified>
</cp:coreProperties>
</file>